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7" r:id="rId1"/>
    <p:sldMasterId id="2147483785" r:id="rId2"/>
  </p:sldMasterIdLst>
  <p:notesMasterIdLst>
    <p:notesMasterId r:id="rId35"/>
  </p:notesMasterIdLst>
  <p:sldIdLst>
    <p:sldId id="369" r:id="rId3"/>
    <p:sldId id="339" r:id="rId4"/>
    <p:sldId id="362" r:id="rId5"/>
    <p:sldId id="366" r:id="rId6"/>
    <p:sldId id="347" r:id="rId7"/>
    <p:sldId id="349" r:id="rId8"/>
    <p:sldId id="343" r:id="rId9"/>
    <p:sldId id="358" r:id="rId10"/>
    <p:sldId id="355" r:id="rId11"/>
    <p:sldId id="361" r:id="rId12"/>
    <p:sldId id="363" r:id="rId13"/>
    <p:sldId id="356" r:id="rId14"/>
    <p:sldId id="341" r:id="rId15"/>
    <p:sldId id="277" r:id="rId16"/>
    <p:sldId id="295" r:id="rId17"/>
    <p:sldId id="290" r:id="rId18"/>
    <p:sldId id="332" r:id="rId19"/>
    <p:sldId id="364" r:id="rId20"/>
    <p:sldId id="352" r:id="rId21"/>
    <p:sldId id="340" r:id="rId22"/>
    <p:sldId id="346" r:id="rId23"/>
    <p:sldId id="354" r:id="rId24"/>
    <p:sldId id="321" r:id="rId25"/>
    <p:sldId id="353" r:id="rId26"/>
    <p:sldId id="342" r:id="rId27"/>
    <p:sldId id="365" r:id="rId28"/>
    <p:sldId id="357" r:id="rId29"/>
    <p:sldId id="299" r:id="rId30"/>
    <p:sldId id="319" r:id="rId31"/>
    <p:sldId id="284" r:id="rId32"/>
    <p:sldId id="331" r:id="rId33"/>
    <p:sldId id="370" r:id="rId34"/>
  </p:sldIdLst>
  <p:sldSz cx="9144000" cy="5143500" type="screen16x9"/>
  <p:notesSz cx="6858000" cy="9144000"/>
  <p:custDataLst>
    <p:tags r:id="rId36"/>
  </p:custDataLst>
  <p:defaultTextStyle>
    <a:defPPr>
      <a:defRPr lang="zh-CN"/>
    </a:defPPr>
    <a:lvl1pPr algn="l" rtl="0" fontAlgn="base">
      <a:spcBef>
        <a:spcPct val="0"/>
      </a:spcBef>
      <a:spcAft>
        <a:spcPct val="0"/>
      </a:spcAft>
      <a:defRPr b="1" kern="1200">
        <a:solidFill>
          <a:schemeClr val="tx1"/>
        </a:solidFill>
        <a:latin typeface="Arial" charset="0"/>
        <a:ea typeface="华文细黑" pitchFamily="2" charset="-122"/>
        <a:cs typeface="+mn-cs"/>
      </a:defRPr>
    </a:lvl1pPr>
    <a:lvl2pPr marL="423182" indent="-60455" algn="l" rtl="0" fontAlgn="base">
      <a:spcBef>
        <a:spcPct val="0"/>
      </a:spcBef>
      <a:spcAft>
        <a:spcPct val="0"/>
      </a:spcAft>
      <a:defRPr b="1" kern="1200">
        <a:solidFill>
          <a:schemeClr val="tx1"/>
        </a:solidFill>
        <a:latin typeface="Arial" charset="0"/>
        <a:ea typeface="华文细黑" pitchFamily="2" charset="-122"/>
        <a:cs typeface="+mn-cs"/>
      </a:defRPr>
    </a:lvl2pPr>
    <a:lvl3pPr marL="847625" indent="-122169" algn="l" rtl="0" fontAlgn="base">
      <a:spcBef>
        <a:spcPct val="0"/>
      </a:spcBef>
      <a:spcAft>
        <a:spcPct val="0"/>
      </a:spcAft>
      <a:defRPr b="1" kern="1200">
        <a:solidFill>
          <a:schemeClr val="tx1"/>
        </a:solidFill>
        <a:latin typeface="Arial" charset="0"/>
        <a:ea typeface="华文细黑" pitchFamily="2" charset="-122"/>
        <a:cs typeface="+mn-cs"/>
      </a:defRPr>
    </a:lvl3pPr>
    <a:lvl4pPr marL="1272066" indent="-183883" algn="l" rtl="0" fontAlgn="base">
      <a:spcBef>
        <a:spcPct val="0"/>
      </a:spcBef>
      <a:spcAft>
        <a:spcPct val="0"/>
      </a:spcAft>
      <a:defRPr b="1" kern="1200">
        <a:solidFill>
          <a:schemeClr val="tx1"/>
        </a:solidFill>
        <a:latin typeface="Arial" charset="0"/>
        <a:ea typeface="华文细黑" pitchFamily="2" charset="-122"/>
        <a:cs typeface="+mn-cs"/>
      </a:defRPr>
    </a:lvl4pPr>
    <a:lvl5pPr marL="1695248" indent="-244338" algn="l" rtl="0" fontAlgn="base">
      <a:spcBef>
        <a:spcPct val="0"/>
      </a:spcBef>
      <a:spcAft>
        <a:spcPct val="0"/>
      </a:spcAft>
      <a:defRPr b="1" kern="1200">
        <a:solidFill>
          <a:schemeClr val="tx1"/>
        </a:solidFill>
        <a:latin typeface="Arial" charset="0"/>
        <a:ea typeface="华文细黑" pitchFamily="2" charset="-122"/>
        <a:cs typeface="+mn-cs"/>
      </a:defRPr>
    </a:lvl5pPr>
    <a:lvl6pPr marL="1813638" algn="l" defTabSz="725454" rtl="0" eaLnBrk="1" latinLnBrk="0" hangingPunct="1">
      <a:defRPr b="1" kern="1200">
        <a:solidFill>
          <a:schemeClr val="tx1"/>
        </a:solidFill>
        <a:latin typeface="Arial" charset="0"/>
        <a:ea typeface="华文细黑" pitchFamily="2" charset="-122"/>
        <a:cs typeface="+mn-cs"/>
      </a:defRPr>
    </a:lvl6pPr>
    <a:lvl7pPr marL="2176367" algn="l" defTabSz="725454" rtl="0" eaLnBrk="1" latinLnBrk="0" hangingPunct="1">
      <a:defRPr b="1" kern="1200">
        <a:solidFill>
          <a:schemeClr val="tx1"/>
        </a:solidFill>
        <a:latin typeface="Arial" charset="0"/>
        <a:ea typeface="华文细黑" pitchFamily="2" charset="-122"/>
        <a:cs typeface="+mn-cs"/>
      </a:defRPr>
    </a:lvl7pPr>
    <a:lvl8pPr marL="2539094" algn="l" defTabSz="725454" rtl="0" eaLnBrk="1" latinLnBrk="0" hangingPunct="1">
      <a:defRPr b="1" kern="1200">
        <a:solidFill>
          <a:schemeClr val="tx1"/>
        </a:solidFill>
        <a:latin typeface="Arial" charset="0"/>
        <a:ea typeface="华文细黑" pitchFamily="2" charset="-122"/>
        <a:cs typeface="+mn-cs"/>
      </a:defRPr>
    </a:lvl8pPr>
    <a:lvl9pPr marL="2901821" algn="l" defTabSz="725454" rtl="0" eaLnBrk="1" latinLnBrk="0" hangingPunct="1">
      <a:defRPr b="1" kern="1200">
        <a:solidFill>
          <a:schemeClr val="tx1"/>
        </a:solidFill>
        <a:latin typeface="Arial" charset="0"/>
        <a:ea typeface="华文细黑" pitchFamily="2" charset="-122"/>
        <a:cs typeface="+mn-cs"/>
      </a:defRPr>
    </a:lvl9pPr>
  </p:defaultTextStyle>
  <p:extLst>
    <p:ext uri="{EFAFB233-063F-42B5-8137-9DF3F51BA10A}">
      <p15:sldGuideLst xmlns:p15="http://schemas.microsoft.com/office/powerpoint/2012/main" xmlns="">
        <p15:guide id="1" orient="horz" pos="1416">
          <p15:clr>
            <a:srgbClr val="A4A3A4"/>
          </p15:clr>
        </p15:guide>
        <p15:guide id="2" orient="horz" pos="327">
          <p15:clr>
            <a:srgbClr val="A4A3A4"/>
          </p15:clr>
        </p15:guide>
        <p15:guide id="3" orient="horz" pos="2402">
          <p15:clr>
            <a:srgbClr val="A4A3A4"/>
          </p15:clr>
        </p15:guide>
        <p15:guide id="4" orient="horz" pos="2674">
          <p15:clr>
            <a:srgbClr val="A4A3A4"/>
          </p15:clr>
        </p15:guide>
        <p15:guide id="5" orient="horz" pos="3083">
          <p15:clr>
            <a:srgbClr val="A4A3A4"/>
          </p15:clr>
        </p15:guide>
        <p15:guide id="6" pos="295">
          <p15:clr>
            <a:srgbClr val="A4A3A4"/>
          </p15:clr>
        </p15:guide>
        <p15:guide id="7" pos="2880">
          <p15:clr>
            <a:srgbClr val="A4A3A4"/>
          </p15:clr>
        </p15:guide>
        <p15:guide id="8" pos="5465">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C00000"/>
    <a:srgbClr val="500000"/>
    <a:srgbClr val="6C0000"/>
    <a:srgbClr val="760000"/>
    <a:srgbClr val="FA0000"/>
    <a:srgbClr val="FFCC00"/>
    <a:srgbClr val="FBFED2"/>
    <a:srgbClr val="0F319D"/>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07" autoAdjust="0"/>
    <p:restoredTop sz="94651" autoAdjust="0"/>
  </p:normalViewPr>
  <p:slideViewPr>
    <p:cSldViewPr>
      <p:cViewPr>
        <p:scale>
          <a:sx n="50" d="100"/>
          <a:sy n="50" d="100"/>
        </p:scale>
        <p:origin x="-1056" y="-1080"/>
      </p:cViewPr>
      <p:guideLst>
        <p:guide orient="horz" pos="1416"/>
        <p:guide orient="horz" pos="327"/>
        <p:guide orient="horz" pos="2402"/>
        <p:guide orient="horz" pos="2674"/>
        <p:guide orient="horz" pos="3083"/>
        <p:guide pos="295"/>
        <p:guide pos="2880"/>
        <p:guide pos="5465"/>
      </p:guideLst>
    </p:cSldViewPr>
  </p:slideViewPr>
  <p:notesTextViewPr>
    <p:cViewPr>
      <p:scale>
        <a:sx n="100" d="100"/>
        <a:sy n="100" d="100"/>
      </p:scale>
      <p:origin x="0" y="0"/>
    </p:cViewPr>
  </p:notesTextViewPr>
  <p:sorterViewPr>
    <p:cViewPr>
      <p:scale>
        <a:sx n="120" d="100"/>
        <a:sy n="120" d="100"/>
      </p:scale>
      <p:origin x="0" y="8358"/>
    </p:cViewPr>
  </p:sorterViewPr>
  <p:notesViewPr>
    <p:cSldViewPr>
      <p:cViewPr varScale="1">
        <p:scale>
          <a:sx n="63" d="100"/>
          <a:sy n="63" d="100"/>
        </p:scale>
        <p:origin x="-214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ltLang="zh-CN"/>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ltLang="zh-CN"/>
          </a:p>
        </p:txBody>
      </p:sp>
      <p:sp>
        <p:nvSpPr>
          <p:cNvPr id="6042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ltLang="zh-CN"/>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vl1pPr>
          </a:lstStyle>
          <a:p>
            <a:pPr>
              <a:defRPr/>
            </a:pPr>
            <a:fld id="{CA5E8DB0-55DC-4221-A99C-988BCD133BF3}" type="slidenum">
              <a:rPr lang="en-US" altLang="zh-CN"/>
              <a:pPr>
                <a:defRPr/>
              </a:pPr>
              <a:t>‹#›</a:t>
            </a:fld>
            <a:endParaRPr lang="en-US" altLang="zh-CN"/>
          </a:p>
        </p:txBody>
      </p:sp>
    </p:spTree>
    <p:extLst>
      <p:ext uri="{BB962C8B-B14F-4D97-AF65-F5344CB8AC3E}">
        <p14:creationId xmlns:p14="http://schemas.microsoft.com/office/powerpoint/2010/main" val="40729373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charset="0"/>
        <a:ea typeface="宋体" pitchFamily="2" charset="-122"/>
        <a:cs typeface="+mn-cs"/>
      </a:defRPr>
    </a:lvl1pPr>
    <a:lvl2pPr marL="423182" algn="l" rtl="0" eaLnBrk="0" fontAlgn="base" hangingPunct="0">
      <a:spcBef>
        <a:spcPct val="30000"/>
      </a:spcBef>
      <a:spcAft>
        <a:spcPct val="0"/>
      </a:spcAft>
      <a:defRPr sz="1100" kern="1200">
        <a:solidFill>
          <a:schemeClr val="tx1"/>
        </a:solidFill>
        <a:latin typeface="Arial" charset="0"/>
        <a:ea typeface="宋体" pitchFamily="2" charset="-122"/>
        <a:cs typeface="+mn-cs"/>
      </a:defRPr>
    </a:lvl2pPr>
    <a:lvl3pPr marL="847625" algn="l" rtl="0" eaLnBrk="0" fontAlgn="base" hangingPunct="0">
      <a:spcBef>
        <a:spcPct val="30000"/>
      </a:spcBef>
      <a:spcAft>
        <a:spcPct val="0"/>
      </a:spcAft>
      <a:defRPr sz="1100" kern="1200">
        <a:solidFill>
          <a:schemeClr val="tx1"/>
        </a:solidFill>
        <a:latin typeface="Arial" charset="0"/>
        <a:ea typeface="宋体" pitchFamily="2" charset="-122"/>
        <a:cs typeface="+mn-cs"/>
      </a:defRPr>
    </a:lvl3pPr>
    <a:lvl4pPr marL="1272066" algn="l" rtl="0" eaLnBrk="0" fontAlgn="base" hangingPunct="0">
      <a:spcBef>
        <a:spcPct val="30000"/>
      </a:spcBef>
      <a:spcAft>
        <a:spcPct val="0"/>
      </a:spcAft>
      <a:defRPr sz="1100" kern="1200">
        <a:solidFill>
          <a:schemeClr val="tx1"/>
        </a:solidFill>
        <a:latin typeface="Arial" charset="0"/>
        <a:ea typeface="宋体" pitchFamily="2" charset="-122"/>
        <a:cs typeface="+mn-cs"/>
      </a:defRPr>
    </a:lvl4pPr>
    <a:lvl5pPr marL="1695248" algn="l" rtl="0" eaLnBrk="0" fontAlgn="base" hangingPunct="0">
      <a:spcBef>
        <a:spcPct val="30000"/>
      </a:spcBef>
      <a:spcAft>
        <a:spcPct val="0"/>
      </a:spcAft>
      <a:defRPr sz="1100" kern="1200">
        <a:solidFill>
          <a:schemeClr val="tx1"/>
        </a:solidFill>
        <a:latin typeface="Arial" charset="0"/>
        <a:ea typeface="宋体" pitchFamily="2" charset="-122"/>
        <a:cs typeface="+mn-cs"/>
      </a:defRPr>
    </a:lvl5pPr>
    <a:lvl6pPr marL="2120204" algn="l" defTabSz="848081" rtl="0" eaLnBrk="1" latinLnBrk="0" hangingPunct="1">
      <a:defRPr sz="1100" kern="1200">
        <a:solidFill>
          <a:schemeClr val="tx1"/>
        </a:solidFill>
        <a:latin typeface="+mn-lt"/>
        <a:ea typeface="+mn-ea"/>
        <a:cs typeface="+mn-cs"/>
      </a:defRPr>
    </a:lvl6pPr>
    <a:lvl7pPr marL="2544247" algn="l" defTabSz="848081" rtl="0" eaLnBrk="1" latinLnBrk="0" hangingPunct="1">
      <a:defRPr sz="1100" kern="1200">
        <a:solidFill>
          <a:schemeClr val="tx1"/>
        </a:solidFill>
        <a:latin typeface="+mn-lt"/>
        <a:ea typeface="+mn-ea"/>
        <a:cs typeface="+mn-cs"/>
      </a:defRPr>
    </a:lvl7pPr>
    <a:lvl8pPr marL="2968288" algn="l" defTabSz="848081" rtl="0" eaLnBrk="1" latinLnBrk="0" hangingPunct="1">
      <a:defRPr sz="1100" kern="1200">
        <a:solidFill>
          <a:schemeClr val="tx1"/>
        </a:solidFill>
        <a:latin typeface="+mn-lt"/>
        <a:ea typeface="+mn-ea"/>
        <a:cs typeface="+mn-cs"/>
      </a:defRPr>
    </a:lvl8pPr>
    <a:lvl9pPr marL="3392328" algn="l" defTabSz="848081"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TextEdit="1"/>
          </p:cNvSpPr>
          <p:nvPr>
            <p:ph type="sldImg"/>
          </p:nvPr>
        </p:nvSpPr>
        <p:spPr/>
      </p:sp>
      <p:sp>
        <p:nvSpPr>
          <p:cNvPr id="24579" name="备注占位符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dirty="0" smtClean="0"/>
          </a:p>
        </p:txBody>
      </p:sp>
      <p:sp>
        <p:nvSpPr>
          <p:cNvPr id="24580" name="灯片编号占位符 3"/>
          <p:cNvSpPr>
            <a:spLocks noGrp="1"/>
          </p:cNvSpPr>
          <p:nvPr>
            <p:ph type="sldNum" sz="quarter" idx="5"/>
          </p:nvPr>
        </p:nvSpPr>
        <p:spPr>
          <a:noFill/>
        </p:spPr>
        <p:txBody>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eaLnBrk="1" hangingPunct="1"/>
            <a:fld id="{89E4DE22-78E8-41FD-827E-45C40F84B4E7}" type="slidenum">
              <a:rPr lang="en-US" altLang="zh-CN" b="0" smtClean="0">
                <a:ea typeface="华文细黑" pitchFamily="2" charset="-122"/>
              </a:rPr>
              <a:pPr eaLnBrk="1" hangingPunct="1"/>
              <a:t>0</a:t>
            </a:fld>
            <a:endParaRPr lang="en-US" altLang="zh-CN" b="0" smtClean="0">
              <a:ea typeface="华文细黑" pitchFamily="2" charset="-122"/>
            </a:endParaRPr>
          </a:p>
        </p:txBody>
      </p:sp>
    </p:spTree>
    <p:extLst>
      <p:ext uri="{BB962C8B-B14F-4D97-AF65-F5344CB8AC3E}">
        <p14:creationId xmlns:p14="http://schemas.microsoft.com/office/powerpoint/2010/main" val="3086437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10</a:t>
            </a:fld>
            <a:endParaRPr lang="en-US" altLang="zh-CN" dirty="0"/>
          </a:p>
        </p:txBody>
      </p:sp>
    </p:spTree>
    <p:extLst>
      <p:ext uri="{BB962C8B-B14F-4D97-AF65-F5344CB8AC3E}">
        <p14:creationId xmlns:p14="http://schemas.microsoft.com/office/powerpoint/2010/main" val="37185079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11</a:t>
            </a:fld>
            <a:endParaRPr lang="en-US" altLang="zh-CN"/>
          </a:p>
        </p:txBody>
      </p:sp>
    </p:spTree>
    <p:extLst>
      <p:ext uri="{BB962C8B-B14F-4D97-AF65-F5344CB8AC3E}">
        <p14:creationId xmlns:p14="http://schemas.microsoft.com/office/powerpoint/2010/main" val="15782927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12</a:t>
            </a:fld>
            <a:endParaRPr lang="en-US" altLang="zh-CN"/>
          </a:p>
        </p:txBody>
      </p:sp>
    </p:spTree>
    <p:extLst>
      <p:ext uri="{BB962C8B-B14F-4D97-AF65-F5344CB8AC3E}">
        <p14:creationId xmlns:p14="http://schemas.microsoft.com/office/powerpoint/2010/main" val="41914217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13</a:t>
            </a:fld>
            <a:endParaRPr lang="en-US" altLang="zh-CN"/>
          </a:p>
        </p:txBody>
      </p:sp>
    </p:spTree>
    <p:extLst>
      <p:ext uri="{BB962C8B-B14F-4D97-AF65-F5344CB8AC3E}">
        <p14:creationId xmlns:p14="http://schemas.microsoft.com/office/powerpoint/2010/main" val="26728007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14</a:t>
            </a:fld>
            <a:endParaRPr lang="en-US" altLang="zh-CN"/>
          </a:p>
        </p:txBody>
      </p:sp>
    </p:spTree>
    <p:extLst>
      <p:ext uri="{BB962C8B-B14F-4D97-AF65-F5344CB8AC3E}">
        <p14:creationId xmlns:p14="http://schemas.microsoft.com/office/powerpoint/2010/main" val="31906273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15</a:t>
            </a:fld>
            <a:endParaRPr lang="en-US" altLang="zh-CN"/>
          </a:p>
        </p:txBody>
      </p:sp>
    </p:spTree>
    <p:extLst>
      <p:ext uri="{BB962C8B-B14F-4D97-AF65-F5344CB8AC3E}">
        <p14:creationId xmlns:p14="http://schemas.microsoft.com/office/powerpoint/2010/main" val="34036620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16</a:t>
            </a:fld>
            <a:endParaRPr lang="en-US" altLang="zh-CN"/>
          </a:p>
        </p:txBody>
      </p:sp>
    </p:spTree>
    <p:extLst>
      <p:ext uri="{BB962C8B-B14F-4D97-AF65-F5344CB8AC3E}">
        <p14:creationId xmlns:p14="http://schemas.microsoft.com/office/powerpoint/2010/main" val="28071139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17</a:t>
            </a:fld>
            <a:endParaRPr lang="en-US" altLang="zh-CN" dirty="0"/>
          </a:p>
        </p:txBody>
      </p:sp>
    </p:spTree>
    <p:extLst>
      <p:ext uri="{BB962C8B-B14F-4D97-AF65-F5344CB8AC3E}">
        <p14:creationId xmlns:p14="http://schemas.microsoft.com/office/powerpoint/2010/main" val="10354876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18</a:t>
            </a:fld>
            <a:endParaRPr lang="en-US" altLang="zh-CN"/>
          </a:p>
        </p:txBody>
      </p:sp>
    </p:spTree>
    <p:extLst>
      <p:ext uri="{BB962C8B-B14F-4D97-AF65-F5344CB8AC3E}">
        <p14:creationId xmlns:p14="http://schemas.microsoft.com/office/powerpoint/2010/main" val="14184789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19</a:t>
            </a:fld>
            <a:endParaRPr lang="en-US" altLang="zh-CN"/>
          </a:p>
        </p:txBody>
      </p:sp>
    </p:spTree>
    <p:extLst>
      <p:ext uri="{BB962C8B-B14F-4D97-AF65-F5344CB8AC3E}">
        <p14:creationId xmlns:p14="http://schemas.microsoft.com/office/powerpoint/2010/main" val="2289400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a:t>
            </a:fld>
            <a:endParaRPr lang="en-US" altLang="zh-CN"/>
          </a:p>
        </p:txBody>
      </p:sp>
    </p:spTree>
    <p:extLst>
      <p:ext uri="{BB962C8B-B14F-4D97-AF65-F5344CB8AC3E}">
        <p14:creationId xmlns:p14="http://schemas.microsoft.com/office/powerpoint/2010/main" val="39445253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20</a:t>
            </a:fld>
            <a:endParaRPr lang="en-US" altLang="zh-CN"/>
          </a:p>
        </p:txBody>
      </p:sp>
    </p:spTree>
    <p:extLst>
      <p:ext uri="{BB962C8B-B14F-4D97-AF65-F5344CB8AC3E}">
        <p14:creationId xmlns:p14="http://schemas.microsoft.com/office/powerpoint/2010/main" val="17281730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21</a:t>
            </a:fld>
            <a:endParaRPr lang="en-US" altLang="zh-CN"/>
          </a:p>
        </p:txBody>
      </p:sp>
    </p:spTree>
    <p:extLst>
      <p:ext uri="{BB962C8B-B14F-4D97-AF65-F5344CB8AC3E}">
        <p14:creationId xmlns:p14="http://schemas.microsoft.com/office/powerpoint/2010/main" val="6949970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22</a:t>
            </a:fld>
            <a:endParaRPr lang="en-US" altLang="zh-CN"/>
          </a:p>
        </p:txBody>
      </p:sp>
    </p:spTree>
    <p:extLst>
      <p:ext uri="{BB962C8B-B14F-4D97-AF65-F5344CB8AC3E}">
        <p14:creationId xmlns:p14="http://schemas.microsoft.com/office/powerpoint/2010/main" val="1041857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23</a:t>
            </a:fld>
            <a:endParaRPr lang="en-US" altLang="zh-CN"/>
          </a:p>
        </p:txBody>
      </p:sp>
    </p:spTree>
    <p:extLst>
      <p:ext uri="{BB962C8B-B14F-4D97-AF65-F5344CB8AC3E}">
        <p14:creationId xmlns:p14="http://schemas.microsoft.com/office/powerpoint/2010/main" val="20884420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24</a:t>
            </a:fld>
            <a:endParaRPr lang="en-US" altLang="zh-CN"/>
          </a:p>
        </p:txBody>
      </p:sp>
    </p:spTree>
    <p:extLst>
      <p:ext uri="{BB962C8B-B14F-4D97-AF65-F5344CB8AC3E}">
        <p14:creationId xmlns:p14="http://schemas.microsoft.com/office/powerpoint/2010/main" val="23061698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25</a:t>
            </a:fld>
            <a:endParaRPr lang="en-US" altLang="zh-CN" dirty="0"/>
          </a:p>
        </p:txBody>
      </p:sp>
    </p:spTree>
    <p:extLst>
      <p:ext uri="{BB962C8B-B14F-4D97-AF65-F5344CB8AC3E}">
        <p14:creationId xmlns:p14="http://schemas.microsoft.com/office/powerpoint/2010/main" val="25339485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26</a:t>
            </a:fld>
            <a:endParaRPr lang="en-US" altLang="zh-CN"/>
          </a:p>
        </p:txBody>
      </p:sp>
    </p:spTree>
    <p:extLst>
      <p:ext uri="{BB962C8B-B14F-4D97-AF65-F5344CB8AC3E}">
        <p14:creationId xmlns:p14="http://schemas.microsoft.com/office/powerpoint/2010/main" val="3706281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27</a:t>
            </a:fld>
            <a:endParaRPr lang="en-US" altLang="zh-CN"/>
          </a:p>
        </p:txBody>
      </p:sp>
    </p:spTree>
    <p:extLst>
      <p:ext uri="{BB962C8B-B14F-4D97-AF65-F5344CB8AC3E}">
        <p14:creationId xmlns:p14="http://schemas.microsoft.com/office/powerpoint/2010/main" val="40920058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28</a:t>
            </a:fld>
            <a:endParaRPr lang="en-US" altLang="zh-CN"/>
          </a:p>
        </p:txBody>
      </p:sp>
    </p:spTree>
    <p:extLst>
      <p:ext uri="{BB962C8B-B14F-4D97-AF65-F5344CB8AC3E}">
        <p14:creationId xmlns:p14="http://schemas.microsoft.com/office/powerpoint/2010/main" val="39821527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29</a:t>
            </a:fld>
            <a:endParaRPr lang="en-US" altLang="zh-CN"/>
          </a:p>
        </p:txBody>
      </p:sp>
    </p:spTree>
    <p:extLst>
      <p:ext uri="{BB962C8B-B14F-4D97-AF65-F5344CB8AC3E}">
        <p14:creationId xmlns:p14="http://schemas.microsoft.com/office/powerpoint/2010/main" val="2330035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a:t>
            </a:fld>
            <a:endParaRPr lang="en-US" altLang="zh-CN" dirty="0"/>
          </a:p>
        </p:txBody>
      </p:sp>
    </p:spTree>
    <p:extLst>
      <p:ext uri="{BB962C8B-B14F-4D97-AF65-F5344CB8AC3E}">
        <p14:creationId xmlns:p14="http://schemas.microsoft.com/office/powerpoint/2010/main" val="31965814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30</a:t>
            </a:fld>
            <a:endParaRPr lang="en-US" altLang="zh-CN"/>
          </a:p>
        </p:txBody>
      </p:sp>
    </p:spTree>
    <p:extLst>
      <p:ext uri="{BB962C8B-B14F-4D97-AF65-F5344CB8AC3E}">
        <p14:creationId xmlns:p14="http://schemas.microsoft.com/office/powerpoint/2010/main" val="2088741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a:t>
            </a:fld>
            <a:endParaRPr lang="en-US" altLang="zh-CN"/>
          </a:p>
        </p:txBody>
      </p:sp>
    </p:spTree>
    <p:extLst>
      <p:ext uri="{BB962C8B-B14F-4D97-AF65-F5344CB8AC3E}">
        <p14:creationId xmlns:p14="http://schemas.microsoft.com/office/powerpoint/2010/main" val="41355048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5</a:t>
            </a:fld>
            <a:endParaRPr lang="en-US" altLang="zh-CN"/>
          </a:p>
        </p:txBody>
      </p:sp>
    </p:spTree>
    <p:extLst>
      <p:ext uri="{BB962C8B-B14F-4D97-AF65-F5344CB8AC3E}">
        <p14:creationId xmlns:p14="http://schemas.microsoft.com/office/powerpoint/2010/main" val="15493721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6</a:t>
            </a:fld>
            <a:endParaRPr lang="en-US" altLang="zh-CN"/>
          </a:p>
        </p:txBody>
      </p:sp>
    </p:spTree>
    <p:extLst>
      <p:ext uri="{BB962C8B-B14F-4D97-AF65-F5344CB8AC3E}">
        <p14:creationId xmlns:p14="http://schemas.microsoft.com/office/powerpoint/2010/main" val="34159322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7</a:t>
            </a:fld>
            <a:endParaRPr lang="en-US" altLang="zh-CN"/>
          </a:p>
        </p:txBody>
      </p:sp>
    </p:spTree>
    <p:extLst>
      <p:ext uri="{BB962C8B-B14F-4D97-AF65-F5344CB8AC3E}">
        <p14:creationId xmlns:p14="http://schemas.microsoft.com/office/powerpoint/2010/main" val="2364748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8</a:t>
            </a:fld>
            <a:endParaRPr lang="en-US" altLang="zh-CN"/>
          </a:p>
        </p:txBody>
      </p:sp>
    </p:spTree>
    <p:extLst>
      <p:ext uri="{BB962C8B-B14F-4D97-AF65-F5344CB8AC3E}">
        <p14:creationId xmlns:p14="http://schemas.microsoft.com/office/powerpoint/2010/main" val="20726850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9</a:t>
            </a:fld>
            <a:endParaRPr lang="en-US" altLang="zh-CN"/>
          </a:p>
        </p:txBody>
      </p:sp>
    </p:spTree>
    <p:extLst>
      <p:ext uri="{BB962C8B-B14F-4D97-AF65-F5344CB8AC3E}">
        <p14:creationId xmlns:p14="http://schemas.microsoft.com/office/powerpoint/2010/main" val="33809247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84187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9189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95784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65776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98110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32096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42156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43479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76620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91496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0213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813326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9064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43538906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7901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02404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51937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4"/>
            <a:ext cx="5486400" cy="425055"/>
          </a:xfrm>
          <a:prstGeom prst="rect">
            <a:avLst/>
          </a:prstGeom>
        </p:spPr>
        <p:txBody>
          <a:bodyPr lIns="72545" tIns="36273" rIns="72545" bIns="36273" anchor="b"/>
          <a:lstStyle>
            <a:lvl1pPr algn="l">
              <a:defRPr sz="19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lIns="72545" tIns="36273" rIns="72545" bIns="36273"/>
          <a:lstStyle>
            <a:lvl1pPr marL="0" indent="0">
              <a:buNone/>
              <a:defRPr sz="2900"/>
            </a:lvl1pPr>
            <a:lvl2pPr marL="424041" indent="0">
              <a:buNone/>
              <a:defRPr sz="2600"/>
            </a:lvl2pPr>
            <a:lvl3pPr marL="848081" indent="0">
              <a:buNone/>
              <a:defRPr sz="2200"/>
            </a:lvl3pPr>
            <a:lvl4pPr marL="1272122" indent="0">
              <a:buNone/>
              <a:defRPr sz="1900"/>
            </a:lvl4pPr>
            <a:lvl5pPr marL="1696164" indent="0">
              <a:buNone/>
              <a:defRPr sz="1900"/>
            </a:lvl5pPr>
            <a:lvl6pPr marL="2120204" indent="0">
              <a:buNone/>
              <a:defRPr sz="1900"/>
            </a:lvl6pPr>
            <a:lvl7pPr marL="2544247" indent="0">
              <a:buNone/>
              <a:defRPr sz="1900"/>
            </a:lvl7pPr>
            <a:lvl8pPr marL="2968288" indent="0">
              <a:buNone/>
              <a:defRPr sz="1900"/>
            </a:lvl8pPr>
            <a:lvl9pPr marL="3392328" indent="0">
              <a:buNone/>
              <a:defRPr sz="1900"/>
            </a:lvl9pPr>
          </a:lstStyle>
          <a:p>
            <a:pPr lvl="0"/>
            <a:endParaRPr lang="zh-CN" altLang="en-US" noProof="0" smtClean="0"/>
          </a:p>
        </p:txBody>
      </p:sp>
      <p:sp>
        <p:nvSpPr>
          <p:cNvPr id="4" name="文本占位符 3"/>
          <p:cNvSpPr>
            <a:spLocks noGrp="1"/>
          </p:cNvSpPr>
          <p:nvPr>
            <p:ph type="body" sz="half" idx="2"/>
          </p:nvPr>
        </p:nvSpPr>
        <p:spPr>
          <a:xfrm>
            <a:off x="1792288" y="4025509"/>
            <a:ext cx="5486400" cy="603645"/>
          </a:xfrm>
          <a:prstGeom prst="rect">
            <a:avLst/>
          </a:prstGeom>
        </p:spPr>
        <p:txBody>
          <a:bodyPr lIns="72545" tIns="36273" rIns="72545" bIns="36273"/>
          <a:lstStyle>
            <a:lvl1pPr marL="0" indent="0">
              <a:buNone/>
              <a:defRPr sz="1300"/>
            </a:lvl1pPr>
            <a:lvl2pPr marL="424041" indent="0">
              <a:buNone/>
              <a:defRPr sz="1100"/>
            </a:lvl2pPr>
            <a:lvl3pPr marL="848081" indent="0">
              <a:buNone/>
              <a:defRPr sz="1000"/>
            </a:lvl3pPr>
            <a:lvl4pPr marL="1272122" indent="0">
              <a:buNone/>
              <a:defRPr sz="800"/>
            </a:lvl4pPr>
            <a:lvl5pPr marL="1696164" indent="0">
              <a:buNone/>
              <a:defRPr sz="800"/>
            </a:lvl5pPr>
            <a:lvl6pPr marL="2120204" indent="0">
              <a:buNone/>
              <a:defRPr sz="800"/>
            </a:lvl6pPr>
            <a:lvl7pPr marL="2544247" indent="0">
              <a:buNone/>
              <a:defRPr sz="800"/>
            </a:lvl7pPr>
            <a:lvl8pPr marL="2968288" indent="0">
              <a:buNone/>
              <a:defRPr sz="800"/>
            </a:lvl8pPr>
            <a:lvl9pPr marL="3392328" indent="0">
              <a:buNone/>
              <a:defRPr sz="800"/>
            </a:lvl9pPr>
          </a:lstStyle>
          <a:p>
            <a:pPr lvl="0"/>
            <a:r>
              <a:rPr lang="zh-CN" altLang="en-US" smtClean="0"/>
              <a:t>单击此处编辑母版文本样式</a:t>
            </a:r>
          </a:p>
        </p:txBody>
      </p:sp>
    </p:spTree>
    <p:extLst>
      <p:ext uri="{BB962C8B-B14F-4D97-AF65-F5344CB8AC3E}">
        <p14:creationId xmlns:p14="http://schemas.microsoft.com/office/powerpoint/2010/main" val="1837777649"/>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68671" y="87314"/>
            <a:ext cx="8206671" cy="486455"/>
          </a:xfrm>
          <a:prstGeom prst="rect">
            <a:avLst/>
          </a:prstGeom>
        </p:spPr>
        <p:txBody>
          <a:bodyPr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671" y="735920"/>
            <a:ext cx="8206671" cy="4029982"/>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5591716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4638" y="86922"/>
            <a:ext cx="2051050" cy="4679156"/>
          </a:xfrm>
          <a:prstGeom prst="rect">
            <a:avLst/>
          </a:prstGeom>
        </p:spPr>
        <p:txBody>
          <a:bodyPr vert="eaVert"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318" y="86922"/>
            <a:ext cx="6003925" cy="4679156"/>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84178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
        <p:nvSpPr>
          <p:cNvPr id="4" name="矩形 3"/>
          <p:cNvSpPr/>
          <p:nvPr userDrawn="1"/>
        </p:nvSpPr>
        <p:spPr>
          <a:xfrm>
            <a:off x="175320" y="152053"/>
            <a:ext cx="372660" cy="37265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矩形 5"/>
          <p:cNvSpPr/>
          <p:nvPr userDrawn="1"/>
        </p:nvSpPr>
        <p:spPr>
          <a:xfrm>
            <a:off x="358928" y="351869"/>
            <a:ext cx="248440" cy="24844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46"/>
          <p:cNvCxnSpPr>
            <a:cxnSpLocks noChangeShapeType="1"/>
          </p:cNvCxnSpPr>
          <p:nvPr userDrawn="1"/>
        </p:nvCxnSpPr>
        <p:spPr bwMode="auto">
          <a:xfrm flipH="1">
            <a:off x="641354" y="654051"/>
            <a:ext cx="7963094" cy="0"/>
          </a:xfrm>
          <a:prstGeom prst="line">
            <a:avLst/>
          </a:prstGeom>
          <a:noFill/>
          <a:ln w="9525" cmpd="sng">
            <a:solidFill>
              <a:srgbClr val="4D49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 bg1="lt1" tx1="dk1" bg2="lt2" tx2="dk2" accent1="accent1" accent2="accent2" accent3="accent3" accent4="accent4" accent5="accent5" accent6="accent6" hlink="hlink" folHlink="folHlink"/>
  <p:sldLayoutIdLst>
    <p:sldLayoutId id="2147483775"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Lst>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ox(out)">
                                      <p:cBhvr>
                                        <p:cTn id="10" dur="500"/>
                                        <p:tgtEl>
                                          <p:spTgt spid="6"/>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txStyles>
    <p:titleStyle>
      <a:lvl1pPr algn="l" rtl="0" eaLnBrk="0" fontAlgn="base" hangingPunct="0">
        <a:spcBef>
          <a:spcPct val="0"/>
        </a:spcBef>
        <a:spcAft>
          <a:spcPct val="0"/>
        </a:spcAft>
        <a:defRPr sz="2600" b="1">
          <a:solidFill>
            <a:schemeClr val="tx1"/>
          </a:solidFill>
          <a:latin typeface="+mj-lt"/>
          <a:ea typeface="+mj-ea"/>
          <a:cs typeface="+mj-cs"/>
        </a:defRPr>
      </a:lvl1pPr>
      <a:lvl2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2pPr>
      <a:lvl3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3pPr>
      <a:lvl4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4pPr>
      <a:lvl5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5pPr>
      <a:lvl6pPr marL="424041" algn="l" rtl="0" fontAlgn="base">
        <a:spcBef>
          <a:spcPct val="0"/>
        </a:spcBef>
        <a:spcAft>
          <a:spcPct val="0"/>
        </a:spcAft>
        <a:defRPr sz="2600" b="1">
          <a:solidFill>
            <a:schemeClr val="tx1"/>
          </a:solidFill>
          <a:latin typeface="Arial" charset="0"/>
          <a:ea typeface="微软雅黑" pitchFamily="34" charset="-122"/>
          <a:cs typeface="宋体" pitchFamily="2" charset="-122"/>
        </a:defRPr>
      </a:lvl6pPr>
      <a:lvl7pPr marL="848081" algn="l" rtl="0" fontAlgn="base">
        <a:spcBef>
          <a:spcPct val="0"/>
        </a:spcBef>
        <a:spcAft>
          <a:spcPct val="0"/>
        </a:spcAft>
        <a:defRPr sz="2600" b="1">
          <a:solidFill>
            <a:schemeClr val="tx1"/>
          </a:solidFill>
          <a:latin typeface="Arial" charset="0"/>
          <a:ea typeface="微软雅黑" pitchFamily="34" charset="-122"/>
          <a:cs typeface="宋体" pitchFamily="2" charset="-122"/>
        </a:defRPr>
      </a:lvl7pPr>
      <a:lvl8pPr marL="1272122" algn="l" rtl="0" fontAlgn="base">
        <a:spcBef>
          <a:spcPct val="0"/>
        </a:spcBef>
        <a:spcAft>
          <a:spcPct val="0"/>
        </a:spcAft>
        <a:defRPr sz="2600" b="1">
          <a:solidFill>
            <a:schemeClr val="tx1"/>
          </a:solidFill>
          <a:latin typeface="Arial" charset="0"/>
          <a:ea typeface="微软雅黑" pitchFamily="34" charset="-122"/>
          <a:cs typeface="宋体" pitchFamily="2" charset="-122"/>
        </a:defRPr>
      </a:lvl8pPr>
      <a:lvl9pPr marL="1696164" algn="l" rtl="0" fontAlgn="base">
        <a:spcBef>
          <a:spcPct val="0"/>
        </a:spcBef>
        <a:spcAft>
          <a:spcPct val="0"/>
        </a:spcAft>
        <a:defRPr sz="2600" b="1">
          <a:solidFill>
            <a:schemeClr val="tx1"/>
          </a:solidFill>
          <a:latin typeface="Arial" charset="0"/>
          <a:ea typeface="微软雅黑" pitchFamily="34" charset="-122"/>
          <a:cs typeface="宋体" pitchFamily="2" charset="-122"/>
        </a:defRPr>
      </a:lvl9pPr>
    </p:titleStyle>
    <p:bodyStyle>
      <a:lvl1pPr marL="167509"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900" b="1">
          <a:solidFill>
            <a:schemeClr val="tx1"/>
          </a:solidFill>
          <a:latin typeface="+mn-lt"/>
          <a:ea typeface="+mn-ea"/>
          <a:cs typeface="+mn-cs"/>
        </a:defRPr>
      </a:lvl1pPr>
      <a:lvl2pPr marL="501269" indent="-167509" algn="l" rtl="0" eaLnBrk="0" fontAlgn="ctr" hangingPunct="0">
        <a:lnSpc>
          <a:spcPct val="120000"/>
        </a:lnSpc>
        <a:spcBef>
          <a:spcPct val="20000"/>
        </a:spcBef>
        <a:spcAft>
          <a:spcPct val="0"/>
        </a:spcAft>
        <a:buClr>
          <a:schemeClr val="accent1"/>
        </a:buClr>
        <a:buSzPct val="60000"/>
        <a:buFont typeface="Wingdings" pitchFamily="2" charset="2"/>
        <a:buChar char="l"/>
        <a:defRPr>
          <a:solidFill>
            <a:schemeClr val="tx1"/>
          </a:solidFill>
          <a:latin typeface="+mn-lt"/>
          <a:ea typeface="+mn-ea"/>
          <a:cs typeface="+mn-cs"/>
        </a:defRPr>
      </a:lvl2pPr>
      <a:lvl3pPr marL="829991" indent="-161213" algn="l" rtl="0" eaLnBrk="0" fontAlgn="ctr" hangingPunct="0">
        <a:lnSpc>
          <a:spcPct val="120000"/>
        </a:lnSpc>
        <a:spcBef>
          <a:spcPct val="20000"/>
        </a:spcBef>
        <a:spcAft>
          <a:spcPct val="0"/>
        </a:spcAft>
        <a:buClr>
          <a:schemeClr val="accent1"/>
        </a:buClr>
        <a:buSzPct val="60000"/>
        <a:buFont typeface="Wingdings" pitchFamily="2" charset="2"/>
        <a:buChar char="l"/>
        <a:defRPr sz="1400">
          <a:solidFill>
            <a:schemeClr val="tx1"/>
          </a:solidFill>
          <a:latin typeface="+mn-lt"/>
          <a:ea typeface="+mn-ea"/>
          <a:cs typeface="+mn-cs"/>
        </a:defRPr>
      </a:lvl3pPr>
      <a:lvl4pPr marL="1163752"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300">
          <a:solidFill>
            <a:schemeClr val="tx1"/>
          </a:solidFill>
          <a:latin typeface="+mn-lt"/>
          <a:ea typeface="+mn-ea"/>
          <a:cs typeface="+mn-cs"/>
        </a:defRPr>
      </a:lvl4pPr>
      <a:lvl5pPr marL="1501290" indent="-170029" algn="l" rtl="0" eaLnBrk="0" fontAlgn="ctr" hangingPunct="0">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5pPr>
      <a:lvl6pPr marL="1925853"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6pPr>
      <a:lvl7pPr marL="2349895"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7pPr>
      <a:lvl8pPr marL="2773937"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8pPr>
      <a:lvl9pPr marL="3197976"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9pPr>
    </p:bodyStyle>
    <p:otherStyle>
      <a:defPPr>
        <a:defRPr lang="zh-CN"/>
      </a:defPPr>
      <a:lvl1pPr marL="0" algn="l" defTabSz="848081" rtl="0" eaLnBrk="1" latinLnBrk="0" hangingPunct="1">
        <a:defRPr sz="1700" kern="1200">
          <a:solidFill>
            <a:schemeClr val="tx1"/>
          </a:solidFill>
          <a:latin typeface="+mn-lt"/>
          <a:ea typeface="+mn-ea"/>
          <a:cs typeface="+mn-cs"/>
        </a:defRPr>
      </a:lvl1pPr>
      <a:lvl2pPr marL="424041" algn="l" defTabSz="848081" rtl="0" eaLnBrk="1" latinLnBrk="0" hangingPunct="1">
        <a:defRPr sz="1700" kern="1200">
          <a:solidFill>
            <a:schemeClr val="tx1"/>
          </a:solidFill>
          <a:latin typeface="+mn-lt"/>
          <a:ea typeface="+mn-ea"/>
          <a:cs typeface="+mn-cs"/>
        </a:defRPr>
      </a:lvl2pPr>
      <a:lvl3pPr marL="848081" algn="l" defTabSz="848081" rtl="0" eaLnBrk="1" latinLnBrk="0" hangingPunct="1">
        <a:defRPr sz="1700" kern="1200">
          <a:solidFill>
            <a:schemeClr val="tx1"/>
          </a:solidFill>
          <a:latin typeface="+mn-lt"/>
          <a:ea typeface="+mn-ea"/>
          <a:cs typeface="+mn-cs"/>
        </a:defRPr>
      </a:lvl3pPr>
      <a:lvl4pPr marL="1272122" algn="l" defTabSz="848081" rtl="0" eaLnBrk="1" latinLnBrk="0" hangingPunct="1">
        <a:defRPr sz="1700" kern="1200">
          <a:solidFill>
            <a:schemeClr val="tx1"/>
          </a:solidFill>
          <a:latin typeface="+mn-lt"/>
          <a:ea typeface="+mn-ea"/>
          <a:cs typeface="+mn-cs"/>
        </a:defRPr>
      </a:lvl4pPr>
      <a:lvl5pPr marL="1696164" algn="l" defTabSz="848081" rtl="0" eaLnBrk="1" latinLnBrk="0" hangingPunct="1">
        <a:defRPr sz="1700" kern="1200">
          <a:solidFill>
            <a:schemeClr val="tx1"/>
          </a:solidFill>
          <a:latin typeface="+mn-lt"/>
          <a:ea typeface="+mn-ea"/>
          <a:cs typeface="+mn-cs"/>
        </a:defRPr>
      </a:lvl5pPr>
      <a:lvl6pPr marL="2120204" algn="l" defTabSz="848081" rtl="0" eaLnBrk="1" latinLnBrk="0" hangingPunct="1">
        <a:defRPr sz="1700" kern="1200">
          <a:solidFill>
            <a:schemeClr val="tx1"/>
          </a:solidFill>
          <a:latin typeface="+mn-lt"/>
          <a:ea typeface="+mn-ea"/>
          <a:cs typeface="+mn-cs"/>
        </a:defRPr>
      </a:lvl6pPr>
      <a:lvl7pPr marL="2544247" algn="l" defTabSz="848081" rtl="0" eaLnBrk="1" latinLnBrk="0" hangingPunct="1">
        <a:defRPr sz="1700" kern="1200">
          <a:solidFill>
            <a:schemeClr val="tx1"/>
          </a:solidFill>
          <a:latin typeface="+mn-lt"/>
          <a:ea typeface="+mn-ea"/>
          <a:cs typeface="+mn-cs"/>
        </a:defRPr>
      </a:lvl7pPr>
      <a:lvl8pPr marL="2968288" algn="l" defTabSz="848081" rtl="0" eaLnBrk="1" latinLnBrk="0" hangingPunct="1">
        <a:defRPr sz="1700" kern="1200">
          <a:solidFill>
            <a:schemeClr val="tx1"/>
          </a:solidFill>
          <a:latin typeface="+mn-lt"/>
          <a:ea typeface="+mn-ea"/>
          <a:cs typeface="+mn-cs"/>
        </a:defRPr>
      </a:lvl8pPr>
      <a:lvl9pPr marL="3392328" algn="l" defTabSz="848081"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fontAlgn="auto">
                <a:spcBef>
                  <a:spcPts val="0"/>
                </a:spcBef>
                <a:spcAft>
                  <a:spcPts val="0"/>
                </a:spcAft>
              </a:pPr>
              <a:t>2017/10/25</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2089151700"/>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4.emf"/><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6.png"/><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1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1" y="32"/>
            <a:ext cx="9141179" cy="5143437"/>
          </a:xfrm>
          <a:prstGeom prst="rect">
            <a:avLst/>
          </a:prstGeom>
        </p:spPr>
      </p:pic>
      <p:sp>
        <p:nvSpPr>
          <p:cNvPr id="30" name="TextBox 49"/>
          <p:cNvSpPr txBox="1">
            <a:spLocks noChangeArrowheads="1"/>
          </p:cNvSpPr>
          <p:nvPr/>
        </p:nvSpPr>
        <p:spPr bwMode="auto">
          <a:xfrm>
            <a:off x="1724650" y="2069385"/>
            <a:ext cx="5936838" cy="701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91412" bIns="91412">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algn="ctr" eaLnBrk="1" hangingPunct="1">
              <a:lnSpc>
                <a:spcPct val="120000"/>
              </a:lnSpc>
              <a:spcBef>
                <a:spcPts val="0"/>
              </a:spcBef>
              <a:buSzPct val="90000"/>
            </a:pPr>
            <a:r>
              <a:rPr lang="zh-CN" altLang="en-US" sz="2800" b="0" dirty="0" smtClean="0">
                <a:solidFill>
                  <a:schemeClr val="bg1"/>
                </a:solidFill>
                <a:latin typeface="方正正粗黑简体" panose="02000000000000000000" pitchFamily="2" charset="-122"/>
                <a:ea typeface="方正正粗黑简体" panose="02000000000000000000" pitchFamily="2" charset="-122"/>
              </a:rPr>
              <a:t>国家禁毒委员会政府工作</a:t>
            </a:r>
            <a:r>
              <a:rPr lang="en-US" altLang="zh-CN" sz="2800" b="0" dirty="0" smtClean="0">
                <a:solidFill>
                  <a:schemeClr val="bg1"/>
                </a:solidFill>
                <a:latin typeface="方正正粗黑简体" panose="02000000000000000000" pitchFamily="2" charset="-122"/>
                <a:ea typeface="方正正粗黑简体" panose="02000000000000000000" pitchFamily="2" charset="-122"/>
              </a:rPr>
              <a:t>PPT</a:t>
            </a:r>
            <a:r>
              <a:rPr lang="zh-CN" altLang="en-US" sz="2800" b="0" dirty="0" smtClean="0">
                <a:solidFill>
                  <a:schemeClr val="bg1"/>
                </a:solidFill>
                <a:latin typeface="方正正粗黑简体" panose="02000000000000000000" pitchFamily="2" charset="-122"/>
                <a:ea typeface="方正正粗黑简体" panose="02000000000000000000" pitchFamily="2" charset="-122"/>
              </a:rPr>
              <a:t>模板</a:t>
            </a:r>
            <a:endParaRPr lang="zh-CN" altLang="en-US" sz="2800" b="0" dirty="0">
              <a:solidFill>
                <a:schemeClr val="bg1"/>
              </a:solidFill>
              <a:latin typeface="方正正粗黑简体" panose="02000000000000000000" pitchFamily="2" charset="-122"/>
              <a:ea typeface="方正正粗黑简体" panose="02000000000000000000" pitchFamily="2" charset="-122"/>
            </a:endParaRPr>
          </a:p>
        </p:txBody>
      </p:sp>
      <p:sp>
        <p:nvSpPr>
          <p:cNvPr id="31" name="TextBox 50"/>
          <p:cNvSpPr txBox="1">
            <a:spLocks noChangeArrowheads="1"/>
          </p:cNvSpPr>
          <p:nvPr/>
        </p:nvSpPr>
        <p:spPr bwMode="auto">
          <a:xfrm>
            <a:off x="2851059" y="2643758"/>
            <a:ext cx="3684021" cy="412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algn="ctr" eaLnBrk="1" hangingPunct="1">
              <a:lnSpc>
                <a:spcPct val="90000"/>
              </a:lnSpc>
              <a:spcBef>
                <a:spcPct val="20000"/>
              </a:spcBef>
              <a:buSzPct val="90000"/>
            </a:pPr>
            <a:r>
              <a:rPr lang="zh-CN" altLang="en-US" sz="1600" b="0" dirty="0" smtClean="0">
                <a:solidFill>
                  <a:schemeClr val="bg1"/>
                </a:solidFill>
                <a:latin typeface="方正正粗黑简体" panose="02000000000000000000" pitchFamily="2" charset="-122"/>
                <a:ea typeface="方正正粗黑简体" panose="02000000000000000000" pitchFamily="2" charset="-122"/>
              </a:rPr>
              <a:t>年终总结</a:t>
            </a:r>
            <a:r>
              <a:rPr lang="en-US" altLang="zh-CN" sz="1600" b="0" dirty="0" smtClean="0">
                <a:solidFill>
                  <a:schemeClr val="bg1"/>
                </a:solidFill>
                <a:latin typeface="方正正粗黑简体" panose="02000000000000000000" pitchFamily="2" charset="-122"/>
                <a:ea typeface="方正正粗黑简体" panose="02000000000000000000" pitchFamily="2" charset="-122"/>
              </a:rPr>
              <a:t>/</a:t>
            </a:r>
            <a:r>
              <a:rPr lang="zh-CN" altLang="en-US" sz="1600" b="0" dirty="0" smtClean="0">
                <a:solidFill>
                  <a:schemeClr val="bg1"/>
                </a:solidFill>
                <a:latin typeface="方正正粗黑简体" panose="02000000000000000000" pitchFamily="2" charset="-122"/>
                <a:ea typeface="方正正粗黑简体" panose="02000000000000000000" pitchFamily="2" charset="-122"/>
              </a:rPr>
              <a:t>工作汇报</a:t>
            </a:r>
            <a:r>
              <a:rPr lang="en-US" altLang="zh-CN" sz="1600" b="0" dirty="0" smtClean="0">
                <a:solidFill>
                  <a:schemeClr val="bg1"/>
                </a:solidFill>
                <a:latin typeface="方正正粗黑简体" panose="02000000000000000000" pitchFamily="2" charset="-122"/>
                <a:ea typeface="方正正粗黑简体" panose="02000000000000000000" pitchFamily="2" charset="-122"/>
              </a:rPr>
              <a:t>/</a:t>
            </a:r>
            <a:r>
              <a:rPr lang="zh-CN" altLang="en-US" sz="1600" b="0" dirty="0" smtClean="0">
                <a:solidFill>
                  <a:schemeClr val="bg1"/>
                </a:solidFill>
                <a:latin typeface="方正正粗黑简体" panose="02000000000000000000" pitchFamily="2" charset="-122"/>
                <a:ea typeface="方正正粗黑简体" panose="02000000000000000000" pitchFamily="2" charset="-122"/>
              </a:rPr>
              <a:t>新年计划</a:t>
            </a:r>
            <a:r>
              <a:rPr lang="en-US" altLang="zh-CN" sz="1600" b="0" dirty="0" smtClean="0">
                <a:solidFill>
                  <a:schemeClr val="bg1"/>
                </a:solidFill>
                <a:latin typeface="方正正粗黑简体" panose="02000000000000000000" pitchFamily="2" charset="-122"/>
                <a:ea typeface="方正正粗黑简体" panose="02000000000000000000" pitchFamily="2" charset="-122"/>
              </a:rPr>
              <a:t>/</a:t>
            </a:r>
            <a:r>
              <a:rPr lang="zh-CN" altLang="en-US" sz="1600" b="0" dirty="0" smtClean="0">
                <a:solidFill>
                  <a:schemeClr val="bg1"/>
                </a:solidFill>
                <a:latin typeface="方正正粗黑简体" panose="02000000000000000000" pitchFamily="2" charset="-122"/>
                <a:ea typeface="方正正粗黑简体" panose="02000000000000000000" pitchFamily="2" charset="-122"/>
              </a:rPr>
              <a:t>述职报告</a:t>
            </a:r>
            <a:endParaRPr lang="zh-CN" altLang="en-US" sz="1600" b="0" dirty="0">
              <a:solidFill>
                <a:schemeClr val="bg1"/>
              </a:solidFill>
              <a:latin typeface="方正正粗黑简体" panose="02000000000000000000" pitchFamily="2" charset="-122"/>
              <a:ea typeface="方正正粗黑简体" panose="02000000000000000000" pitchFamily="2" charset="-122"/>
            </a:endParaRPr>
          </a:p>
        </p:txBody>
      </p:sp>
      <p:pic>
        <p:nvPicPr>
          <p:cNvPr id="2" name="图片 1"/>
          <p:cNvPicPr>
            <a:picLocks noChangeAspect="1"/>
          </p:cNvPicPr>
          <p:nvPr/>
        </p:nvPicPr>
        <p:blipFill rotWithShape="1">
          <a:blip r:embed="rId4">
            <a:extLst>
              <a:ext uri="{28A0092B-C50C-407E-A947-70E740481C1C}">
                <a14:useLocalDpi xmlns:a14="http://schemas.microsoft.com/office/drawing/2010/main" val="0"/>
              </a:ext>
            </a:extLst>
          </a:blip>
          <a:srcRect t="32385" r="50000"/>
          <a:stretch/>
        </p:blipFill>
        <p:spPr>
          <a:xfrm>
            <a:off x="7152" y="1691758"/>
            <a:ext cx="4570211" cy="3477470"/>
          </a:xfrm>
          <a:prstGeom prst="rect">
            <a:avLst/>
          </a:prstGeom>
        </p:spPr>
      </p:pic>
      <p:pic>
        <p:nvPicPr>
          <p:cNvPr id="3" name="图片 2"/>
          <p:cNvPicPr>
            <a:picLocks noChangeAspect="1"/>
          </p:cNvPicPr>
          <p:nvPr/>
        </p:nvPicPr>
        <p:blipFill rotWithShape="1">
          <a:blip r:embed="rId5">
            <a:extLst>
              <a:ext uri="{28A0092B-C50C-407E-A947-70E740481C1C}">
                <a14:useLocalDpi xmlns:a14="http://schemas.microsoft.com/office/drawing/2010/main" val="0"/>
              </a:ext>
            </a:extLst>
          </a:blip>
          <a:srcRect l="52750" t="71461" r="-1"/>
          <a:stretch/>
        </p:blipFill>
        <p:spPr>
          <a:xfrm>
            <a:off x="4823284" y="3675516"/>
            <a:ext cx="4318927" cy="1467740"/>
          </a:xfrm>
          <a:prstGeom prst="rect">
            <a:avLst/>
          </a:prstGeom>
        </p:spPr>
      </p:pic>
      <p:pic>
        <p:nvPicPr>
          <p:cNvPr id="49" name="图片 48"/>
          <p:cNvPicPr>
            <a:picLocks noChangeAspect="1"/>
          </p:cNvPicPr>
          <p:nvPr/>
        </p:nvPicPr>
        <p:blipFill>
          <a:blip r:embed="rId6"/>
          <a:stretch>
            <a:fillRect/>
          </a:stretch>
        </p:blipFill>
        <p:spPr>
          <a:xfrm>
            <a:off x="3886414" y="504801"/>
            <a:ext cx="1613311" cy="1579377"/>
          </a:xfrm>
          <a:prstGeom prst="rect">
            <a:avLst/>
          </a:prstGeom>
        </p:spPr>
      </p:pic>
    </p:spTree>
    <p:extLst>
      <p:ext uri="{BB962C8B-B14F-4D97-AF65-F5344CB8AC3E}">
        <p14:creationId xmlns:p14="http://schemas.microsoft.com/office/powerpoint/2010/main" val="490088344"/>
      </p:ext>
    </p:extLst>
  </p:cSld>
  <p:clrMapOvr>
    <a:masterClrMapping/>
  </p:clrMapOvr>
  <p:transition spd="slow" advTm="3000">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nodeType="clickEffect">
                                  <p:stCondLst>
                                    <p:cond delay="0"/>
                                  </p:stCondLst>
                                  <p:childTnLst>
                                    <p:set>
                                      <p:cBhvr>
                                        <p:cTn id="17" dur="1" fill="hold">
                                          <p:stCondLst>
                                            <p:cond delay="0"/>
                                          </p:stCondLst>
                                        </p:cTn>
                                        <p:tgtEl>
                                          <p:spTgt spid="49"/>
                                        </p:tgtEl>
                                        <p:attrNameLst>
                                          <p:attrName>style.visibility</p:attrName>
                                        </p:attrNameLst>
                                      </p:cBhvr>
                                      <p:to>
                                        <p:strVal val="visible"/>
                                      </p:to>
                                    </p:set>
                                    <p:anim calcmode="lin" valueType="num">
                                      <p:cBhvr>
                                        <p:cTn id="18" dur="1000" fill="hold"/>
                                        <p:tgtEl>
                                          <p:spTgt spid="49"/>
                                        </p:tgtEl>
                                        <p:attrNameLst>
                                          <p:attrName>ppt_w</p:attrName>
                                        </p:attrNameLst>
                                      </p:cBhvr>
                                      <p:tavLst>
                                        <p:tav tm="0">
                                          <p:val>
                                            <p:fltVal val="0"/>
                                          </p:val>
                                        </p:tav>
                                        <p:tav tm="100000">
                                          <p:val>
                                            <p:strVal val="#ppt_w"/>
                                          </p:val>
                                        </p:tav>
                                      </p:tavLst>
                                    </p:anim>
                                    <p:anim calcmode="lin" valueType="num">
                                      <p:cBhvr>
                                        <p:cTn id="19" dur="1000" fill="hold"/>
                                        <p:tgtEl>
                                          <p:spTgt spid="49"/>
                                        </p:tgtEl>
                                        <p:attrNameLst>
                                          <p:attrName>ppt_h</p:attrName>
                                        </p:attrNameLst>
                                      </p:cBhvr>
                                      <p:tavLst>
                                        <p:tav tm="0">
                                          <p:val>
                                            <p:fltVal val="0"/>
                                          </p:val>
                                        </p:tav>
                                        <p:tav tm="100000">
                                          <p:val>
                                            <p:strVal val="#ppt_h"/>
                                          </p:val>
                                        </p:tav>
                                      </p:tavLst>
                                    </p:anim>
                                    <p:anim calcmode="lin" valueType="num">
                                      <p:cBhvr>
                                        <p:cTn id="20" dur="1000" fill="hold"/>
                                        <p:tgtEl>
                                          <p:spTgt spid="49"/>
                                        </p:tgtEl>
                                        <p:attrNameLst>
                                          <p:attrName>style.rotation</p:attrName>
                                        </p:attrNameLst>
                                      </p:cBhvr>
                                      <p:tavLst>
                                        <p:tav tm="0">
                                          <p:val>
                                            <p:fltVal val="90"/>
                                          </p:val>
                                        </p:tav>
                                        <p:tav tm="100000">
                                          <p:val>
                                            <p:fltVal val="0"/>
                                          </p:val>
                                        </p:tav>
                                      </p:tavLst>
                                    </p:anim>
                                    <p:animEffect transition="in" filter="fade">
                                      <p:cBhvr>
                                        <p:cTn id="21" dur="1000"/>
                                        <p:tgtEl>
                                          <p:spTgt spid="49"/>
                                        </p:tgtEl>
                                      </p:cBhvr>
                                    </p:animEffect>
                                  </p:childTnLst>
                                </p:cTn>
                              </p:par>
                            </p:childTnLst>
                          </p:cTn>
                        </p:par>
                        <p:par>
                          <p:cTn id="22" fill="hold">
                            <p:stCondLst>
                              <p:cond delay="1000"/>
                            </p:stCondLst>
                            <p:childTnLst>
                              <p:par>
                                <p:cTn id="23" presetID="12" presetClass="entr" presetSubtype="4"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p:tgtEl>
                                          <p:spTgt spid="30"/>
                                        </p:tgtEl>
                                        <p:attrNameLst>
                                          <p:attrName>ppt_y</p:attrName>
                                        </p:attrNameLst>
                                      </p:cBhvr>
                                      <p:tavLst>
                                        <p:tav tm="0">
                                          <p:val>
                                            <p:strVal val="#ppt_y+#ppt_h*1.125000"/>
                                          </p:val>
                                        </p:tav>
                                        <p:tav tm="100000">
                                          <p:val>
                                            <p:strVal val="#ppt_y"/>
                                          </p:val>
                                        </p:tav>
                                      </p:tavLst>
                                    </p:anim>
                                    <p:animEffect transition="in" filter="wipe(up)">
                                      <p:cBhvr>
                                        <p:cTn id="26" dur="500"/>
                                        <p:tgtEl>
                                          <p:spTgt spid="30"/>
                                        </p:tgtEl>
                                      </p:cBhvr>
                                    </p:animEffect>
                                  </p:childTnLst>
                                </p:cTn>
                              </p:par>
                            </p:childTnLst>
                          </p:cTn>
                        </p:par>
                        <p:par>
                          <p:cTn id="27" fill="hold">
                            <p:stCondLst>
                              <p:cond delay="15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31"/>
                                        </p:tgtEl>
                                        <p:attrNameLst>
                                          <p:attrName>ppt_y</p:attrName>
                                        </p:attrNameLst>
                                      </p:cBhvr>
                                      <p:tavLst>
                                        <p:tav tm="0">
                                          <p:val>
                                            <p:strVal val="#ppt_y"/>
                                          </p:val>
                                        </p:tav>
                                        <p:tav tm="100000">
                                          <p:val>
                                            <p:strVal val="#ppt_y"/>
                                          </p:val>
                                        </p:tav>
                                      </p:tavLst>
                                    </p:anim>
                                    <p:anim calcmode="lin" valueType="num">
                                      <p:cBhvr>
                                        <p:cTn id="32"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36" name="Freeform 14"/>
          <p:cNvSpPr>
            <a:spLocks/>
          </p:cNvSpPr>
          <p:nvPr/>
        </p:nvSpPr>
        <p:spPr bwMode="auto">
          <a:xfrm rot="13500000">
            <a:off x="2702962" y="1976913"/>
            <a:ext cx="920055" cy="1512602"/>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chemeClr val="accent2"/>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7" name="Freeform 6"/>
          <p:cNvSpPr>
            <a:spLocks/>
          </p:cNvSpPr>
          <p:nvPr/>
        </p:nvSpPr>
        <p:spPr bwMode="auto">
          <a:xfrm>
            <a:off x="-27545" y="1801955"/>
            <a:ext cx="9280065" cy="2462947"/>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chemeClr val="accent2"/>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8" name="Freeform 13"/>
          <p:cNvSpPr>
            <a:spLocks/>
          </p:cNvSpPr>
          <p:nvPr/>
        </p:nvSpPr>
        <p:spPr bwMode="auto">
          <a:xfrm>
            <a:off x="5479537" y="2879139"/>
            <a:ext cx="1344434"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chemeClr val="accent2"/>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nvGrpSpPr>
          <p:cNvPr id="39" name="Group 19"/>
          <p:cNvGrpSpPr/>
          <p:nvPr/>
        </p:nvGrpSpPr>
        <p:grpSpPr>
          <a:xfrm>
            <a:off x="620524" y="2704718"/>
            <a:ext cx="1503204" cy="967021"/>
            <a:chOff x="620524" y="2667382"/>
            <a:chExt cx="1503204" cy="967021"/>
          </a:xfrm>
        </p:grpSpPr>
        <p:sp>
          <p:nvSpPr>
            <p:cNvPr id="40" name="Rectangle 26"/>
            <p:cNvSpPr>
              <a:spLocks/>
            </p:cNvSpPr>
            <p:nvPr/>
          </p:nvSpPr>
          <p:spPr bwMode="auto">
            <a:xfrm>
              <a:off x="624488" y="2888984"/>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9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9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41"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sp>
        <p:nvSpPr>
          <p:cNvPr id="42" name="Freeform 13"/>
          <p:cNvSpPr>
            <a:spLocks/>
          </p:cNvSpPr>
          <p:nvPr/>
        </p:nvSpPr>
        <p:spPr bwMode="auto">
          <a:xfrm rot="5910658">
            <a:off x="6060917" y="1802017"/>
            <a:ext cx="1030906"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chemeClr val="accent2"/>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nvGrpSpPr>
          <p:cNvPr id="43" name="Group 129"/>
          <p:cNvGrpSpPr/>
          <p:nvPr/>
        </p:nvGrpSpPr>
        <p:grpSpPr>
          <a:xfrm>
            <a:off x="2199267" y="1928801"/>
            <a:ext cx="1362945" cy="829608"/>
            <a:chOff x="696724" y="2587801"/>
            <a:chExt cx="1362945" cy="829608"/>
          </a:xfrm>
        </p:grpSpPr>
        <p:sp>
          <p:nvSpPr>
            <p:cNvPr id="44" name="Rectangle 26"/>
            <p:cNvSpPr>
              <a:spLocks/>
            </p:cNvSpPr>
            <p:nvPr/>
          </p:nvSpPr>
          <p:spPr bwMode="auto">
            <a:xfrm>
              <a:off x="696724" y="281857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添加详细文本描述，建议与标题相关并符合整体语言风格</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78" name="Rectangle 27"/>
            <p:cNvSpPr>
              <a:spLocks/>
            </p:cNvSpPr>
            <p:nvPr/>
          </p:nvSpPr>
          <p:spPr bwMode="auto">
            <a:xfrm>
              <a:off x="696724" y="2587801"/>
              <a:ext cx="1362945" cy="158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80000"/>
                </a:lnSpc>
              </a:pPr>
              <a:r>
                <a:rPr lang="zh-CN" altLang="en-US" sz="160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79" name="Group 132"/>
          <p:cNvGrpSpPr/>
          <p:nvPr/>
        </p:nvGrpSpPr>
        <p:grpSpPr>
          <a:xfrm>
            <a:off x="4912480" y="1223467"/>
            <a:ext cx="1362945" cy="808658"/>
            <a:chOff x="696724" y="2640481"/>
            <a:chExt cx="1362945" cy="808658"/>
          </a:xfrm>
        </p:grpSpPr>
        <p:sp>
          <p:nvSpPr>
            <p:cNvPr id="80" name="Rectangle 26"/>
            <p:cNvSpPr>
              <a:spLocks/>
            </p:cNvSpPr>
            <p:nvPr/>
          </p:nvSpPr>
          <p:spPr bwMode="auto">
            <a:xfrm>
              <a:off x="696724" y="285030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添加详细文本描述，建议与标题相关并符合整体语言风格</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81" name="Rectangle 27"/>
            <p:cNvSpPr>
              <a:spLocks/>
            </p:cNvSpPr>
            <p:nvPr/>
          </p:nvSpPr>
          <p:spPr bwMode="auto">
            <a:xfrm>
              <a:off x="696724" y="2640481"/>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80000"/>
                </a:lnSpc>
              </a:pPr>
              <a:r>
                <a:rPr lang="zh-CN" altLang="en-US" sz="160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82" name="Group 135"/>
          <p:cNvGrpSpPr/>
          <p:nvPr/>
        </p:nvGrpSpPr>
        <p:grpSpPr>
          <a:xfrm>
            <a:off x="4644008" y="3959771"/>
            <a:ext cx="1512168" cy="844227"/>
            <a:chOff x="539448" y="2596586"/>
            <a:chExt cx="1512168" cy="844227"/>
          </a:xfrm>
        </p:grpSpPr>
        <p:sp>
          <p:nvSpPr>
            <p:cNvPr id="83"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84" name="Rectangle 27"/>
            <p:cNvSpPr>
              <a:spLocks/>
            </p:cNvSpPr>
            <p:nvPr/>
          </p:nvSpPr>
          <p:spPr bwMode="auto">
            <a:xfrm>
              <a:off x="539448" y="2596586"/>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85" name="Group 138"/>
          <p:cNvGrpSpPr/>
          <p:nvPr/>
        </p:nvGrpSpPr>
        <p:grpSpPr>
          <a:xfrm>
            <a:off x="6588224" y="3574224"/>
            <a:ext cx="1499240" cy="817595"/>
            <a:chOff x="552376" y="2623218"/>
            <a:chExt cx="1499240" cy="817595"/>
          </a:xfrm>
        </p:grpSpPr>
        <p:sp>
          <p:nvSpPr>
            <p:cNvPr id="86"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87" name="Rectangle 27"/>
            <p:cNvSpPr>
              <a:spLocks/>
            </p:cNvSpPr>
            <p:nvPr/>
          </p:nvSpPr>
          <p:spPr bwMode="auto">
            <a:xfrm>
              <a:off x="568616" y="262321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88" name="Group 141"/>
          <p:cNvGrpSpPr/>
          <p:nvPr/>
        </p:nvGrpSpPr>
        <p:grpSpPr>
          <a:xfrm>
            <a:off x="7380312" y="2159571"/>
            <a:ext cx="1499240" cy="807725"/>
            <a:chOff x="552376" y="2633088"/>
            <a:chExt cx="1499240" cy="807725"/>
          </a:xfrm>
        </p:grpSpPr>
        <p:sp>
          <p:nvSpPr>
            <p:cNvPr id="89"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90" name="Rectangle 27"/>
            <p:cNvSpPr>
              <a:spLocks/>
            </p:cNvSpPr>
            <p:nvPr/>
          </p:nvSpPr>
          <p:spPr bwMode="auto">
            <a:xfrm>
              <a:off x="557583" y="263308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91" name="Group 15"/>
          <p:cNvGrpSpPr/>
          <p:nvPr/>
        </p:nvGrpSpPr>
        <p:grpSpPr>
          <a:xfrm>
            <a:off x="6590322" y="2976786"/>
            <a:ext cx="467298" cy="467298"/>
            <a:chOff x="6590322" y="2740893"/>
            <a:chExt cx="467298" cy="467298"/>
          </a:xfrm>
        </p:grpSpPr>
        <p:sp>
          <p:nvSpPr>
            <p:cNvPr id="92" name="Freeform 11"/>
            <p:cNvSpPr>
              <a:spLocks/>
            </p:cNvSpPr>
            <p:nvPr/>
          </p:nvSpPr>
          <p:spPr bwMode="auto">
            <a:xfrm>
              <a:off x="6590322" y="2740893"/>
              <a:ext cx="467298" cy="467298"/>
            </a:xfrm>
            <a:custGeom>
              <a:avLst/>
              <a:gdLst>
                <a:gd name="T0" fmla="*/ 103 w 204"/>
                <a:gd name="T1" fmla="*/ 0 h 204"/>
                <a:gd name="T2" fmla="*/ 130 w 204"/>
                <a:gd name="T3" fmla="*/ 3 h 204"/>
                <a:gd name="T4" fmla="*/ 153 w 204"/>
                <a:gd name="T5" fmla="*/ 13 h 204"/>
                <a:gd name="T6" fmla="*/ 174 w 204"/>
                <a:gd name="T7" fmla="*/ 30 h 204"/>
                <a:gd name="T8" fmla="*/ 191 w 204"/>
                <a:gd name="T9" fmla="*/ 51 h 204"/>
                <a:gd name="T10" fmla="*/ 201 w 204"/>
                <a:gd name="T11" fmla="*/ 74 h 204"/>
                <a:gd name="T12" fmla="*/ 204 w 204"/>
                <a:gd name="T13" fmla="*/ 101 h 204"/>
                <a:gd name="T14" fmla="*/ 201 w 204"/>
                <a:gd name="T15" fmla="*/ 128 h 204"/>
                <a:gd name="T16" fmla="*/ 191 w 204"/>
                <a:gd name="T17" fmla="*/ 153 h 204"/>
                <a:gd name="T18" fmla="*/ 174 w 204"/>
                <a:gd name="T19" fmla="*/ 174 h 204"/>
                <a:gd name="T20" fmla="*/ 153 w 204"/>
                <a:gd name="T21" fmla="*/ 189 h 204"/>
                <a:gd name="T22" fmla="*/ 130 w 204"/>
                <a:gd name="T23" fmla="*/ 199 h 204"/>
                <a:gd name="T24" fmla="*/ 103 w 204"/>
                <a:gd name="T25" fmla="*/ 204 h 204"/>
                <a:gd name="T26" fmla="*/ 76 w 204"/>
                <a:gd name="T27" fmla="*/ 199 h 204"/>
                <a:gd name="T28" fmla="*/ 51 w 204"/>
                <a:gd name="T29" fmla="*/ 189 h 204"/>
                <a:gd name="T30" fmla="*/ 30 w 204"/>
                <a:gd name="T31" fmla="*/ 174 h 204"/>
                <a:gd name="T32" fmla="*/ 15 w 204"/>
                <a:gd name="T33" fmla="*/ 153 h 204"/>
                <a:gd name="T34" fmla="*/ 5 w 204"/>
                <a:gd name="T35" fmla="*/ 128 h 204"/>
                <a:gd name="T36" fmla="*/ 0 w 204"/>
                <a:gd name="T37" fmla="*/ 101 h 204"/>
                <a:gd name="T38" fmla="*/ 5 w 204"/>
                <a:gd name="T39" fmla="*/ 74 h 204"/>
                <a:gd name="T40" fmla="*/ 15 w 204"/>
                <a:gd name="T41" fmla="*/ 51 h 204"/>
                <a:gd name="T42" fmla="*/ 30 w 204"/>
                <a:gd name="T43" fmla="*/ 30 h 204"/>
                <a:gd name="T44" fmla="*/ 51 w 204"/>
                <a:gd name="T45" fmla="*/ 13 h 204"/>
                <a:gd name="T46" fmla="*/ 76 w 204"/>
                <a:gd name="T47" fmla="*/ 3 h 204"/>
                <a:gd name="T48" fmla="*/ 103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93" name="Freeform 6"/>
            <p:cNvSpPr>
              <a:spLocks noEditPoints="1"/>
            </p:cNvSpPr>
            <p:nvPr/>
          </p:nvSpPr>
          <p:spPr bwMode="auto">
            <a:xfrm>
              <a:off x="6661500" y="2865381"/>
              <a:ext cx="318518" cy="211972"/>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94" name="Group 1"/>
          <p:cNvGrpSpPr/>
          <p:nvPr/>
        </p:nvGrpSpPr>
        <p:grpSpPr>
          <a:xfrm>
            <a:off x="1066082" y="2054561"/>
            <a:ext cx="465007" cy="467298"/>
            <a:chOff x="1066082" y="1818668"/>
            <a:chExt cx="465007" cy="467298"/>
          </a:xfrm>
        </p:grpSpPr>
        <p:sp>
          <p:nvSpPr>
            <p:cNvPr id="95" name="Freeform 7"/>
            <p:cNvSpPr>
              <a:spLocks/>
            </p:cNvSpPr>
            <p:nvPr/>
          </p:nvSpPr>
          <p:spPr bwMode="auto">
            <a:xfrm>
              <a:off x="1066082" y="1818668"/>
              <a:ext cx="465007" cy="467298"/>
            </a:xfrm>
            <a:custGeom>
              <a:avLst/>
              <a:gdLst>
                <a:gd name="T0" fmla="*/ 102 w 203"/>
                <a:gd name="T1" fmla="*/ 0 h 204"/>
                <a:gd name="T2" fmla="*/ 129 w 203"/>
                <a:gd name="T3" fmla="*/ 3 h 204"/>
                <a:gd name="T4" fmla="*/ 153 w 203"/>
                <a:gd name="T5" fmla="*/ 13 h 204"/>
                <a:gd name="T6" fmla="*/ 174 w 203"/>
                <a:gd name="T7" fmla="*/ 30 h 204"/>
                <a:gd name="T8" fmla="*/ 190 w 203"/>
                <a:gd name="T9" fmla="*/ 50 h 204"/>
                <a:gd name="T10" fmla="*/ 200 w 203"/>
                <a:gd name="T11" fmla="*/ 74 h 204"/>
                <a:gd name="T12" fmla="*/ 203 w 203"/>
                <a:gd name="T13" fmla="*/ 102 h 204"/>
                <a:gd name="T14" fmla="*/ 200 w 203"/>
                <a:gd name="T15" fmla="*/ 129 h 204"/>
                <a:gd name="T16" fmla="*/ 190 w 203"/>
                <a:gd name="T17" fmla="*/ 153 h 204"/>
                <a:gd name="T18" fmla="*/ 174 w 203"/>
                <a:gd name="T19" fmla="*/ 174 h 204"/>
                <a:gd name="T20" fmla="*/ 153 w 203"/>
                <a:gd name="T21" fmla="*/ 190 h 204"/>
                <a:gd name="T22" fmla="*/ 129 w 203"/>
                <a:gd name="T23" fmla="*/ 201 h 204"/>
                <a:gd name="T24" fmla="*/ 102 w 203"/>
                <a:gd name="T25" fmla="*/ 204 h 204"/>
                <a:gd name="T26" fmla="*/ 74 w 203"/>
                <a:gd name="T27" fmla="*/ 201 h 204"/>
                <a:gd name="T28" fmla="*/ 50 w 203"/>
                <a:gd name="T29" fmla="*/ 190 h 204"/>
                <a:gd name="T30" fmla="*/ 30 w 203"/>
                <a:gd name="T31" fmla="*/ 174 h 204"/>
                <a:gd name="T32" fmla="*/ 13 w 203"/>
                <a:gd name="T33" fmla="*/ 153 h 204"/>
                <a:gd name="T34" fmla="*/ 3 w 203"/>
                <a:gd name="T35" fmla="*/ 129 h 204"/>
                <a:gd name="T36" fmla="*/ 0 w 203"/>
                <a:gd name="T37" fmla="*/ 102 h 204"/>
                <a:gd name="T38" fmla="*/ 3 w 203"/>
                <a:gd name="T39" fmla="*/ 74 h 204"/>
                <a:gd name="T40" fmla="*/ 13 w 203"/>
                <a:gd name="T41" fmla="*/ 50 h 204"/>
                <a:gd name="T42" fmla="*/ 30 w 203"/>
                <a:gd name="T43" fmla="*/ 30 h 204"/>
                <a:gd name="T44" fmla="*/ 50 w 203"/>
                <a:gd name="T45" fmla="*/ 13 h 204"/>
                <a:gd name="T46" fmla="*/ 74 w 203"/>
                <a:gd name="T47" fmla="*/ 3 h 204"/>
                <a:gd name="T48" fmla="*/ 102 w 203"/>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96" name="Freeform 7"/>
            <p:cNvSpPr>
              <a:spLocks noEditPoints="1"/>
            </p:cNvSpPr>
            <p:nvPr/>
          </p:nvSpPr>
          <p:spPr bwMode="auto">
            <a:xfrm>
              <a:off x="1145360" y="1919614"/>
              <a:ext cx="299574" cy="277578"/>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97" name="Group 2"/>
          <p:cNvGrpSpPr/>
          <p:nvPr/>
        </p:nvGrpSpPr>
        <p:grpSpPr>
          <a:xfrm>
            <a:off x="3635896" y="2061023"/>
            <a:ext cx="465007" cy="465007"/>
            <a:chOff x="3635896" y="1825130"/>
            <a:chExt cx="465007" cy="465007"/>
          </a:xfrm>
        </p:grpSpPr>
        <p:sp>
          <p:nvSpPr>
            <p:cNvPr id="98" name="Freeform 8"/>
            <p:cNvSpPr>
              <a:spLocks/>
            </p:cNvSpPr>
            <p:nvPr/>
          </p:nvSpPr>
          <p:spPr bwMode="auto">
            <a:xfrm>
              <a:off x="3635896" y="1825130"/>
              <a:ext cx="465007" cy="465007"/>
            </a:xfrm>
            <a:custGeom>
              <a:avLst/>
              <a:gdLst>
                <a:gd name="T0" fmla="*/ 101 w 203"/>
                <a:gd name="T1" fmla="*/ 0 h 203"/>
                <a:gd name="T2" fmla="*/ 129 w 203"/>
                <a:gd name="T3" fmla="*/ 2 h 203"/>
                <a:gd name="T4" fmla="*/ 153 w 203"/>
                <a:gd name="T5" fmla="*/ 13 h 203"/>
                <a:gd name="T6" fmla="*/ 173 w 203"/>
                <a:gd name="T7" fmla="*/ 29 h 203"/>
                <a:gd name="T8" fmla="*/ 190 w 203"/>
                <a:gd name="T9" fmla="*/ 50 h 203"/>
                <a:gd name="T10" fmla="*/ 200 w 203"/>
                <a:gd name="T11" fmla="*/ 74 h 203"/>
                <a:gd name="T12" fmla="*/ 203 w 203"/>
                <a:gd name="T13" fmla="*/ 101 h 203"/>
                <a:gd name="T14" fmla="*/ 200 w 203"/>
                <a:gd name="T15" fmla="*/ 129 h 203"/>
                <a:gd name="T16" fmla="*/ 190 w 203"/>
                <a:gd name="T17" fmla="*/ 153 h 203"/>
                <a:gd name="T18" fmla="*/ 173 w 203"/>
                <a:gd name="T19" fmla="*/ 174 h 203"/>
                <a:gd name="T20" fmla="*/ 153 w 203"/>
                <a:gd name="T21" fmla="*/ 190 h 203"/>
                <a:gd name="T22" fmla="*/ 129 w 203"/>
                <a:gd name="T23" fmla="*/ 200 h 203"/>
                <a:gd name="T24" fmla="*/ 101 w 203"/>
                <a:gd name="T25" fmla="*/ 203 h 203"/>
                <a:gd name="T26" fmla="*/ 74 w 203"/>
                <a:gd name="T27" fmla="*/ 200 h 203"/>
                <a:gd name="T28" fmla="*/ 50 w 203"/>
                <a:gd name="T29" fmla="*/ 190 h 203"/>
                <a:gd name="T30" fmla="*/ 29 w 203"/>
                <a:gd name="T31" fmla="*/ 174 h 203"/>
                <a:gd name="T32" fmla="*/ 13 w 203"/>
                <a:gd name="T33" fmla="*/ 153 h 203"/>
                <a:gd name="T34" fmla="*/ 3 w 203"/>
                <a:gd name="T35" fmla="*/ 129 h 203"/>
                <a:gd name="T36" fmla="*/ 0 w 203"/>
                <a:gd name="T37" fmla="*/ 101 h 203"/>
                <a:gd name="T38" fmla="*/ 3 w 203"/>
                <a:gd name="T39" fmla="*/ 74 h 203"/>
                <a:gd name="T40" fmla="*/ 13 w 203"/>
                <a:gd name="T41" fmla="*/ 50 h 203"/>
                <a:gd name="T42" fmla="*/ 29 w 203"/>
                <a:gd name="T43" fmla="*/ 29 h 203"/>
                <a:gd name="T44" fmla="*/ 50 w 203"/>
                <a:gd name="T45" fmla="*/ 13 h 203"/>
                <a:gd name="T46" fmla="*/ 74 w 203"/>
                <a:gd name="T47" fmla="*/ 2 h 203"/>
                <a:gd name="T48" fmla="*/ 101 w 203"/>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99" name="Freeform 8"/>
            <p:cNvSpPr>
              <a:spLocks noEditPoints="1"/>
            </p:cNvSpPr>
            <p:nvPr/>
          </p:nvSpPr>
          <p:spPr bwMode="auto">
            <a:xfrm>
              <a:off x="3788568" y="1901620"/>
              <a:ext cx="201914" cy="30086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100" name="Group 17"/>
          <p:cNvGrpSpPr/>
          <p:nvPr/>
        </p:nvGrpSpPr>
        <p:grpSpPr>
          <a:xfrm>
            <a:off x="6365383" y="1223467"/>
            <a:ext cx="467298" cy="465007"/>
            <a:chOff x="6365383" y="987574"/>
            <a:chExt cx="467298" cy="465007"/>
          </a:xfrm>
        </p:grpSpPr>
        <p:sp>
          <p:nvSpPr>
            <p:cNvPr id="101" name="Freeform 10"/>
            <p:cNvSpPr>
              <a:spLocks/>
            </p:cNvSpPr>
            <p:nvPr/>
          </p:nvSpPr>
          <p:spPr bwMode="auto">
            <a:xfrm>
              <a:off x="6365383" y="987574"/>
              <a:ext cx="467298" cy="465007"/>
            </a:xfrm>
            <a:custGeom>
              <a:avLst/>
              <a:gdLst>
                <a:gd name="T0" fmla="*/ 101 w 204"/>
                <a:gd name="T1" fmla="*/ 0 h 203"/>
                <a:gd name="T2" fmla="*/ 130 w 204"/>
                <a:gd name="T3" fmla="*/ 3 h 203"/>
                <a:gd name="T4" fmla="*/ 153 w 204"/>
                <a:gd name="T5" fmla="*/ 13 h 203"/>
                <a:gd name="T6" fmla="*/ 174 w 204"/>
                <a:gd name="T7" fmla="*/ 29 h 203"/>
                <a:gd name="T8" fmla="*/ 191 w 204"/>
                <a:gd name="T9" fmla="*/ 50 h 203"/>
                <a:gd name="T10" fmla="*/ 201 w 204"/>
                <a:gd name="T11" fmla="*/ 74 h 203"/>
                <a:gd name="T12" fmla="*/ 204 w 204"/>
                <a:gd name="T13" fmla="*/ 102 h 203"/>
                <a:gd name="T14" fmla="*/ 201 w 204"/>
                <a:gd name="T15" fmla="*/ 129 h 203"/>
                <a:gd name="T16" fmla="*/ 191 w 204"/>
                <a:gd name="T17" fmla="*/ 153 h 203"/>
                <a:gd name="T18" fmla="*/ 174 w 204"/>
                <a:gd name="T19" fmla="*/ 174 h 203"/>
                <a:gd name="T20" fmla="*/ 153 w 204"/>
                <a:gd name="T21" fmla="*/ 190 h 203"/>
                <a:gd name="T22" fmla="*/ 130 w 204"/>
                <a:gd name="T23" fmla="*/ 200 h 203"/>
                <a:gd name="T24" fmla="*/ 101 w 204"/>
                <a:gd name="T25" fmla="*/ 203 h 203"/>
                <a:gd name="T26" fmla="*/ 75 w 204"/>
                <a:gd name="T27" fmla="*/ 200 h 203"/>
                <a:gd name="T28" fmla="*/ 51 w 204"/>
                <a:gd name="T29" fmla="*/ 190 h 203"/>
                <a:gd name="T30" fmla="*/ 30 w 204"/>
                <a:gd name="T31" fmla="*/ 174 h 203"/>
                <a:gd name="T32" fmla="*/ 14 w 204"/>
                <a:gd name="T33" fmla="*/ 153 h 203"/>
                <a:gd name="T34" fmla="*/ 3 w 204"/>
                <a:gd name="T35" fmla="*/ 129 h 203"/>
                <a:gd name="T36" fmla="*/ 0 w 204"/>
                <a:gd name="T37" fmla="*/ 102 h 203"/>
                <a:gd name="T38" fmla="*/ 3 w 204"/>
                <a:gd name="T39" fmla="*/ 74 h 203"/>
                <a:gd name="T40" fmla="*/ 14 w 204"/>
                <a:gd name="T41" fmla="*/ 50 h 203"/>
                <a:gd name="T42" fmla="*/ 30 w 204"/>
                <a:gd name="T43" fmla="*/ 29 h 203"/>
                <a:gd name="T44" fmla="*/ 51 w 204"/>
                <a:gd name="T45" fmla="*/ 13 h 203"/>
                <a:gd name="T46" fmla="*/ 75 w 204"/>
                <a:gd name="T47" fmla="*/ 3 h 203"/>
                <a:gd name="T48" fmla="*/ 101 w 204"/>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102" name="Freeform 9"/>
            <p:cNvSpPr>
              <a:spLocks noEditPoints="1"/>
            </p:cNvSpPr>
            <p:nvPr/>
          </p:nvSpPr>
          <p:spPr bwMode="auto">
            <a:xfrm>
              <a:off x="6458481" y="1121413"/>
              <a:ext cx="263683" cy="197326"/>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103" name="Group 3"/>
          <p:cNvGrpSpPr/>
          <p:nvPr/>
        </p:nvGrpSpPr>
        <p:grpSpPr>
          <a:xfrm>
            <a:off x="4770914" y="3326814"/>
            <a:ext cx="465007" cy="469589"/>
            <a:chOff x="4770914" y="3090921"/>
            <a:chExt cx="465007" cy="469589"/>
          </a:xfrm>
        </p:grpSpPr>
        <p:sp>
          <p:nvSpPr>
            <p:cNvPr id="104" name="Freeform 9"/>
            <p:cNvSpPr>
              <a:spLocks/>
            </p:cNvSpPr>
            <p:nvPr/>
          </p:nvSpPr>
          <p:spPr bwMode="auto">
            <a:xfrm>
              <a:off x="4770914" y="3090921"/>
              <a:ext cx="465007" cy="469589"/>
            </a:xfrm>
            <a:custGeom>
              <a:avLst/>
              <a:gdLst>
                <a:gd name="T0" fmla="*/ 102 w 203"/>
                <a:gd name="T1" fmla="*/ 0 h 205"/>
                <a:gd name="T2" fmla="*/ 129 w 203"/>
                <a:gd name="T3" fmla="*/ 4 h 205"/>
                <a:gd name="T4" fmla="*/ 153 w 203"/>
                <a:gd name="T5" fmla="*/ 14 h 205"/>
                <a:gd name="T6" fmla="*/ 174 w 203"/>
                <a:gd name="T7" fmla="*/ 29 h 205"/>
                <a:gd name="T8" fmla="*/ 190 w 203"/>
                <a:gd name="T9" fmla="*/ 50 h 205"/>
                <a:gd name="T10" fmla="*/ 200 w 203"/>
                <a:gd name="T11" fmla="*/ 75 h 205"/>
                <a:gd name="T12" fmla="*/ 203 w 203"/>
                <a:gd name="T13" fmla="*/ 102 h 205"/>
                <a:gd name="T14" fmla="*/ 200 w 203"/>
                <a:gd name="T15" fmla="*/ 129 h 205"/>
                <a:gd name="T16" fmla="*/ 190 w 203"/>
                <a:gd name="T17" fmla="*/ 154 h 205"/>
                <a:gd name="T18" fmla="*/ 174 w 203"/>
                <a:gd name="T19" fmla="*/ 174 h 205"/>
                <a:gd name="T20" fmla="*/ 153 w 203"/>
                <a:gd name="T21" fmla="*/ 190 h 205"/>
                <a:gd name="T22" fmla="*/ 129 w 203"/>
                <a:gd name="T23" fmla="*/ 200 h 205"/>
                <a:gd name="T24" fmla="*/ 102 w 203"/>
                <a:gd name="T25" fmla="*/ 205 h 205"/>
                <a:gd name="T26" fmla="*/ 76 w 203"/>
                <a:gd name="T27" fmla="*/ 200 h 205"/>
                <a:gd name="T28" fmla="*/ 50 w 203"/>
                <a:gd name="T29" fmla="*/ 190 h 205"/>
                <a:gd name="T30" fmla="*/ 29 w 203"/>
                <a:gd name="T31" fmla="*/ 174 h 205"/>
                <a:gd name="T32" fmla="*/ 15 w 203"/>
                <a:gd name="T33" fmla="*/ 154 h 205"/>
                <a:gd name="T34" fmla="*/ 4 w 203"/>
                <a:gd name="T35" fmla="*/ 129 h 205"/>
                <a:gd name="T36" fmla="*/ 0 w 203"/>
                <a:gd name="T37" fmla="*/ 102 h 205"/>
                <a:gd name="T38" fmla="*/ 4 w 203"/>
                <a:gd name="T39" fmla="*/ 75 h 205"/>
                <a:gd name="T40" fmla="*/ 15 w 203"/>
                <a:gd name="T41" fmla="*/ 50 h 205"/>
                <a:gd name="T42" fmla="*/ 29 w 203"/>
                <a:gd name="T43" fmla="*/ 29 h 205"/>
                <a:gd name="T44" fmla="*/ 50 w 203"/>
                <a:gd name="T45" fmla="*/ 14 h 205"/>
                <a:gd name="T46" fmla="*/ 76 w 203"/>
                <a:gd name="T47" fmla="*/ 4 h 205"/>
                <a:gd name="T48" fmla="*/ 102 w 203"/>
                <a:gd name="T49"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105" name="Freeform 10"/>
            <p:cNvSpPr>
              <a:spLocks noEditPoints="1"/>
            </p:cNvSpPr>
            <p:nvPr/>
          </p:nvSpPr>
          <p:spPr bwMode="auto">
            <a:xfrm>
              <a:off x="4870438" y="3218381"/>
              <a:ext cx="260899" cy="203797"/>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106" name="Group 18"/>
          <p:cNvGrpSpPr/>
          <p:nvPr/>
        </p:nvGrpSpPr>
        <p:grpSpPr>
          <a:xfrm>
            <a:off x="7596336" y="1574425"/>
            <a:ext cx="467298" cy="467298"/>
            <a:chOff x="7850778" y="1338532"/>
            <a:chExt cx="467298" cy="467298"/>
          </a:xfrm>
        </p:grpSpPr>
        <p:sp>
          <p:nvSpPr>
            <p:cNvPr id="107" name="Freeform 12"/>
            <p:cNvSpPr>
              <a:spLocks/>
            </p:cNvSpPr>
            <p:nvPr/>
          </p:nvSpPr>
          <p:spPr bwMode="auto">
            <a:xfrm>
              <a:off x="7850778" y="1338532"/>
              <a:ext cx="467298" cy="467298"/>
            </a:xfrm>
            <a:custGeom>
              <a:avLst/>
              <a:gdLst>
                <a:gd name="T0" fmla="*/ 101 w 204"/>
                <a:gd name="T1" fmla="*/ 0 h 204"/>
                <a:gd name="T2" fmla="*/ 129 w 204"/>
                <a:gd name="T3" fmla="*/ 3 h 204"/>
                <a:gd name="T4" fmla="*/ 153 w 204"/>
                <a:gd name="T5" fmla="*/ 13 h 204"/>
                <a:gd name="T6" fmla="*/ 174 w 204"/>
                <a:gd name="T7" fmla="*/ 30 h 204"/>
                <a:gd name="T8" fmla="*/ 190 w 204"/>
                <a:gd name="T9" fmla="*/ 51 h 204"/>
                <a:gd name="T10" fmla="*/ 201 w 204"/>
                <a:gd name="T11" fmla="*/ 74 h 204"/>
                <a:gd name="T12" fmla="*/ 204 w 204"/>
                <a:gd name="T13" fmla="*/ 101 h 204"/>
                <a:gd name="T14" fmla="*/ 201 w 204"/>
                <a:gd name="T15" fmla="*/ 128 h 204"/>
                <a:gd name="T16" fmla="*/ 190 w 204"/>
                <a:gd name="T17" fmla="*/ 153 h 204"/>
                <a:gd name="T18" fmla="*/ 174 w 204"/>
                <a:gd name="T19" fmla="*/ 174 h 204"/>
                <a:gd name="T20" fmla="*/ 153 w 204"/>
                <a:gd name="T21" fmla="*/ 189 h 204"/>
                <a:gd name="T22" fmla="*/ 129 w 204"/>
                <a:gd name="T23" fmla="*/ 199 h 204"/>
                <a:gd name="T24" fmla="*/ 101 w 204"/>
                <a:gd name="T25" fmla="*/ 204 h 204"/>
                <a:gd name="T26" fmla="*/ 74 w 204"/>
                <a:gd name="T27" fmla="*/ 199 h 204"/>
                <a:gd name="T28" fmla="*/ 51 w 204"/>
                <a:gd name="T29" fmla="*/ 189 h 204"/>
                <a:gd name="T30" fmla="*/ 30 w 204"/>
                <a:gd name="T31" fmla="*/ 174 h 204"/>
                <a:gd name="T32" fmla="*/ 13 w 204"/>
                <a:gd name="T33" fmla="*/ 153 h 204"/>
                <a:gd name="T34" fmla="*/ 3 w 204"/>
                <a:gd name="T35" fmla="*/ 128 h 204"/>
                <a:gd name="T36" fmla="*/ 0 w 204"/>
                <a:gd name="T37" fmla="*/ 101 h 204"/>
                <a:gd name="T38" fmla="*/ 3 w 204"/>
                <a:gd name="T39" fmla="*/ 74 h 204"/>
                <a:gd name="T40" fmla="*/ 13 w 204"/>
                <a:gd name="T41" fmla="*/ 51 h 204"/>
                <a:gd name="T42" fmla="*/ 30 w 204"/>
                <a:gd name="T43" fmla="*/ 30 h 204"/>
                <a:gd name="T44" fmla="*/ 51 w 204"/>
                <a:gd name="T45" fmla="*/ 13 h 204"/>
                <a:gd name="T46" fmla="*/ 74 w 204"/>
                <a:gd name="T47" fmla="*/ 3 h 204"/>
                <a:gd name="T48" fmla="*/ 101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108" name="Freeform 11"/>
            <p:cNvSpPr>
              <a:spLocks noEditPoints="1"/>
            </p:cNvSpPr>
            <p:nvPr/>
          </p:nvSpPr>
          <p:spPr bwMode="auto">
            <a:xfrm>
              <a:off x="7954681" y="1439214"/>
              <a:ext cx="254730" cy="253695"/>
            </a:xfrm>
            <a:custGeom>
              <a:avLst/>
              <a:gdLst>
                <a:gd name="T0" fmla="*/ 141 w 152"/>
                <a:gd name="T1" fmla="*/ 152 h 152"/>
                <a:gd name="T2" fmla="*/ 132 w 152"/>
                <a:gd name="T3" fmla="*/ 148 h 152"/>
                <a:gd name="T4" fmla="*/ 101 w 152"/>
                <a:gd name="T5" fmla="*/ 117 h 152"/>
                <a:gd name="T6" fmla="*/ 65 w 152"/>
                <a:gd name="T7" fmla="*/ 128 h 152"/>
                <a:gd name="T8" fmla="*/ 0 w 152"/>
                <a:gd name="T9" fmla="*/ 64 h 152"/>
                <a:gd name="T10" fmla="*/ 65 w 152"/>
                <a:gd name="T11" fmla="*/ 0 h 152"/>
                <a:gd name="T12" fmla="*/ 129 w 152"/>
                <a:gd name="T13" fmla="*/ 64 h 152"/>
                <a:gd name="T14" fmla="*/ 118 w 152"/>
                <a:gd name="T15" fmla="*/ 100 h 152"/>
                <a:gd name="T16" fmla="*/ 149 w 152"/>
                <a:gd name="T17" fmla="*/ 132 h 152"/>
                <a:gd name="T18" fmla="*/ 152 w 152"/>
                <a:gd name="T19" fmla="*/ 140 h 152"/>
                <a:gd name="T20" fmla="*/ 141 w 152"/>
                <a:gd name="T21" fmla="*/ 152 h 152"/>
                <a:gd name="T22" fmla="*/ 65 w 152"/>
                <a:gd name="T23" fmla="*/ 23 h 152"/>
                <a:gd name="T24" fmla="*/ 24 w 152"/>
                <a:gd name="T25" fmla="*/ 64 h 152"/>
                <a:gd name="T26" fmla="*/ 65 w 152"/>
                <a:gd name="T27" fmla="*/ 105 h 152"/>
                <a:gd name="T28" fmla="*/ 106 w 152"/>
                <a:gd name="T29" fmla="*/ 64 h 152"/>
                <a:gd name="T30" fmla="*/ 65 w 152"/>
                <a:gd name="T31"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46483939"/>
      </p:ext>
    </p:extLst>
  </p:cSld>
  <p:clrMapOvr>
    <a:masterClrMapping/>
  </p:clrMapOvr>
  <mc:AlternateContent xmlns:mc="http://schemas.openxmlformats.org/markup-compatibility/2006" xmlns:p14="http://schemas.microsoft.com/office/powerpoint/2010/main">
    <mc:Choice Requires="p14">
      <p:transition spd="slow" p14:dur="2500" advClick="0" advTm="11000">
        <p:checker/>
      </p:transition>
    </mc:Choice>
    <mc:Fallback xmlns="">
      <p:transition spd="slow" advClick="0" advTm="1100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wipe(left)">
                                      <p:cBhvr>
                                        <p:cTn id="12" dur="500"/>
                                        <p:tgtEl>
                                          <p:spTgt spid="37"/>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4"/>
                                        </p:tgtEl>
                                        <p:attrNameLst>
                                          <p:attrName>style.visibility</p:attrName>
                                        </p:attrNameLst>
                                      </p:cBhvr>
                                      <p:to>
                                        <p:strVal val="visible"/>
                                      </p:to>
                                    </p:set>
                                    <p:anim calcmode="lin" valueType="num">
                                      <p:cBhvr>
                                        <p:cTn id="17" dur="500" fill="hold"/>
                                        <p:tgtEl>
                                          <p:spTgt spid="94"/>
                                        </p:tgtEl>
                                        <p:attrNameLst>
                                          <p:attrName>ppt_w</p:attrName>
                                        </p:attrNameLst>
                                      </p:cBhvr>
                                      <p:tavLst>
                                        <p:tav tm="0">
                                          <p:val>
                                            <p:fltVal val="0"/>
                                          </p:val>
                                        </p:tav>
                                        <p:tav tm="100000">
                                          <p:val>
                                            <p:strVal val="#ppt_w"/>
                                          </p:val>
                                        </p:tav>
                                      </p:tavLst>
                                    </p:anim>
                                    <p:anim calcmode="lin" valueType="num">
                                      <p:cBhvr>
                                        <p:cTn id="18" dur="500" fill="hold"/>
                                        <p:tgtEl>
                                          <p:spTgt spid="94"/>
                                        </p:tgtEl>
                                        <p:attrNameLst>
                                          <p:attrName>ppt_h</p:attrName>
                                        </p:attrNameLst>
                                      </p:cBhvr>
                                      <p:tavLst>
                                        <p:tav tm="0">
                                          <p:val>
                                            <p:fltVal val="0"/>
                                          </p:val>
                                        </p:tav>
                                        <p:tav tm="100000">
                                          <p:val>
                                            <p:strVal val="#ppt_h"/>
                                          </p:val>
                                        </p:tav>
                                      </p:tavLst>
                                    </p:anim>
                                    <p:animEffect transition="in" filter="fade">
                                      <p:cBhvr>
                                        <p:cTn id="19" dur="500"/>
                                        <p:tgtEl>
                                          <p:spTgt spid="94"/>
                                        </p:tgtEl>
                                      </p:cBhvr>
                                    </p:animEffect>
                                  </p:childTnLst>
                                </p:cTn>
                              </p:par>
                            </p:childTnLst>
                          </p:cTn>
                        </p:par>
                        <p:par>
                          <p:cTn id="20" fill="hold">
                            <p:stCondLst>
                              <p:cond delay="500"/>
                            </p:stCondLst>
                            <p:childTnLst>
                              <p:par>
                                <p:cTn id="21" presetID="22" presetClass="entr" presetSubtype="1"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wipe(up)">
                                      <p:cBhvr>
                                        <p:cTn id="23" dur="500"/>
                                        <p:tgtEl>
                                          <p:spTgt spid="39"/>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wipe(left)">
                                      <p:cBhvr>
                                        <p:cTn id="28" dur="500"/>
                                        <p:tgtEl>
                                          <p:spTgt spid="36"/>
                                        </p:tgtEl>
                                      </p:cBhvr>
                                    </p:animEffect>
                                  </p:childTnLst>
                                </p:cTn>
                              </p:par>
                              <p:par>
                                <p:cTn id="29" presetID="53" presetClass="entr" presetSubtype="16" fill="hold" nodeType="withEffect">
                                  <p:stCondLst>
                                    <p:cond delay="0"/>
                                  </p:stCondLst>
                                  <p:childTnLst>
                                    <p:set>
                                      <p:cBhvr>
                                        <p:cTn id="30" dur="1" fill="hold">
                                          <p:stCondLst>
                                            <p:cond delay="0"/>
                                          </p:stCondLst>
                                        </p:cTn>
                                        <p:tgtEl>
                                          <p:spTgt spid="97"/>
                                        </p:tgtEl>
                                        <p:attrNameLst>
                                          <p:attrName>style.visibility</p:attrName>
                                        </p:attrNameLst>
                                      </p:cBhvr>
                                      <p:to>
                                        <p:strVal val="visible"/>
                                      </p:to>
                                    </p:set>
                                    <p:anim calcmode="lin" valueType="num">
                                      <p:cBhvr>
                                        <p:cTn id="31" dur="500" fill="hold"/>
                                        <p:tgtEl>
                                          <p:spTgt spid="97"/>
                                        </p:tgtEl>
                                        <p:attrNameLst>
                                          <p:attrName>ppt_w</p:attrName>
                                        </p:attrNameLst>
                                      </p:cBhvr>
                                      <p:tavLst>
                                        <p:tav tm="0">
                                          <p:val>
                                            <p:fltVal val="0"/>
                                          </p:val>
                                        </p:tav>
                                        <p:tav tm="100000">
                                          <p:val>
                                            <p:strVal val="#ppt_w"/>
                                          </p:val>
                                        </p:tav>
                                      </p:tavLst>
                                    </p:anim>
                                    <p:anim calcmode="lin" valueType="num">
                                      <p:cBhvr>
                                        <p:cTn id="32" dur="500" fill="hold"/>
                                        <p:tgtEl>
                                          <p:spTgt spid="97"/>
                                        </p:tgtEl>
                                        <p:attrNameLst>
                                          <p:attrName>ppt_h</p:attrName>
                                        </p:attrNameLst>
                                      </p:cBhvr>
                                      <p:tavLst>
                                        <p:tav tm="0">
                                          <p:val>
                                            <p:fltVal val="0"/>
                                          </p:val>
                                        </p:tav>
                                        <p:tav tm="100000">
                                          <p:val>
                                            <p:strVal val="#ppt_h"/>
                                          </p:val>
                                        </p:tav>
                                      </p:tavLst>
                                    </p:anim>
                                    <p:animEffect transition="in" filter="fade">
                                      <p:cBhvr>
                                        <p:cTn id="33" dur="500"/>
                                        <p:tgtEl>
                                          <p:spTgt spid="97"/>
                                        </p:tgtEl>
                                      </p:cBhvr>
                                    </p:animEffect>
                                  </p:childTnLst>
                                </p:cTn>
                              </p:par>
                            </p:childTnLst>
                          </p:cTn>
                        </p:par>
                        <p:par>
                          <p:cTn id="34" fill="hold">
                            <p:stCondLst>
                              <p:cond delay="500"/>
                            </p:stCondLst>
                            <p:childTnLst>
                              <p:par>
                                <p:cTn id="35" presetID="22" presetClass="entr" presetSubtype="1" fill="hold" nodeType="after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wipe(up)">
                                      <p:cBhvr>
                                        <p:cTn id="37" dur="500"/>
                                        <p:tgtEl>
                                          <p:spTgt spid="43"/>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103"/>
                                        </p:tgtEl>
                                        <p:attrNameLst>
                                          <p:attrName>style.visibility</p:attrName>
                                        </p:attrNameLst>
                                      </p:cBhvr>
                                      <p:to>
                                        <p:strVal val="visible"/>
                                      </p:to>
                                    </p:set>
                                    <p:anim calcmode="lin" valueType="num">
                                      <p:cBhvr>
                                        <p:cTn id="42" dur="500" fill="hold"/>
                                        <p:tgtEl>
                                          <p:spTgt spid="103"/>
                                        </p:tgtEl>
                                        <p:attrNameLst>
                                          <p:attrName>ppt_w</p:attrName>
                                        </p:attrNameLst>
                                      </p:cBhvr>
                                      <p:tavLst>
                                        <p:tav tm="0">
                                          <p:val>
                                            <p:fltVal val="0"/>
                                          </p:val>
                                        </p:tav>
                                        <p:tav tm="100000">
                                          <p:val>
                                            <p:strVal val="#ppt_w"/>
                                          </p:val>
                                        </p:tav>
                                      </p:tavLst>
                                    </p:anim>
                                    <p:anim calcmode="lin" valueType="num">
                                      <p:cBhvr>
                                        <p:cTn id="43" dur="500" fill="hold"/>
                                        <p:tgtEl>
                                          <p:spTgt spid="103"/>
                                        </p:tgtEl>
                                        <p:attrNameLst>
                                          <p:attrName>ppt_h</p:attrName>
                                        </p:attrNameLst>
                                      </p:cBhvr>
                                      <p:tavLst>
                                        <p:tav tm="0">
                                          <p:val>
                                            <p:fltVal val="0"/>
                                          </p:val>
                                        </p:tav>
                                        <p:tav tm="100000">
                                          <p:val>
                                            <p:strVal val="#ppt_h"/>
                                          </p:val>
                                        </p:tav>
                                      </p:tavLst>
                                    </p:anim>
                                    <p:animEffect transition="in" filter="fade">
                                      <p:cBhvr>
                                        <p:cTn id="44" dur="500"/>
                                        <p:tgtEl>
                                          <p:spTgt spid="103"/>
                                        </p:tgtEl>
                                      </p:cBhvr>
                                    </p:animEffect>
                                  </p:childTnLst>
                                </p:cTn>
                              </p:par>
                            </p:childTnLst>
                          </p:cTn>
                        </p:par>
                        <p:par>
                          <p:cTn id="45" fill="hold">
                            <p:stCondLst>
                              <p:cond delay="500"/>
                            </p:stCondLst>
                            <p:childTnLst>
                              <p:par>
                                <p:cTn id="46" presetID="22" presetClass="entr" presetSubtype="1" fill="hold" nodeType="afterEffect">
                                  <p:stCondLst>
                                    <p:cond delay="0"/>
                                  </p:stCondLst>
                                  <p:childTnLst>
                                    <p:set>
                                      <p:cBhvr>
                                        <p:cTn id="47" dur="1" fill="hold">
                                          <p:stCondLst>
                                            <p:cond delay="0"/>
                                          </p:stCondLst>
                                        </p:cTn>
                                        <p:tgtEl>
                                          <p:spTgt spid="82"/>
                                        </p:tgtEl>
                                        <p:attrNameLst>
                                          <p:attrName>style.visibility</p:attrName>
                                        </p:attrNameLst>
                                      </p:cBhvr>
                                      <p:to>
                                        <p:strVal val="visible"/>
                                      </p:to>
                                    </p:set>
                                    <p:animEffect transition="in" filter="wipe(up)">
                                      <p:cBhvr>
                                        <p:cTn id="48" dur="500"/>
                                        <p:tgtEl>
                                          <p:spTgt spid="82"/>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left)">
                                      <p:cBhvr>
                                        <p:cTn id="53" dur="500"/>
                                        <p:tgtEl>
                                          <p:spTgt spid="38"/>
                                        </p:tgtEl>
                                      </p:cBhvr>
                                    </p:animEffect>
                                  </p:childTnLst>
                                </p:cTn>
                              </p:par>
                              <p:par>
                                <p:cTn id="54" presetID="53" presetClass="entr" presetSubtype="16" fill="hold" nodeType="withEffect">
                                  <p:stCondLst>
                                    <p:cond delay="0"/>
                                  </p:stCondLst>
                                  <p:childTnLst>
                                    <p:set>
                                      <p:cBhvr>
                                        <p:cTn id="55" dur="1" fill="hold">
                                          <p:stCondLst>
                                            <p:cond delay="0"/>
                                          </p:stCondLst>
                                        </p:cTn>
                                        <p:tgtEl>
                                          <p:spTgt spid="91"/>
                                        </p:tgtEl>
                                        <p:attrNameLst>
                                          <p:attrName>style.visibility</p:attrName>
                                        </p:attrNameLst>
                                      </p:cBhvr>
                                      <p:to>
                                        <p:strVal val="visible"/>
                                      </p:to>
                                    </p:set>
                                    <p:anim calcmode="lin" valueType="num">
                                      <p:cBhvr>
                                        <p:cTn id="56" dur="500" fill="hold"/>
                                        <p:tgtEl>
                                          <p:spTgt spid="91"/>
                                        </p:tgtEl>
                                        <p:attrNameLst>
                                          <p:attrName>ppt_w</p:attrName>
                                        </p:attrNameLst>
                                      </p:cBhvr>
                                      <p:tavLst>
                                        <p:tav tm="0">
                                          <p:val>
                                            <p:fltVal val="0"/>
                                          </p:val>
                                        </p:tav>
                                        <p:tav tm="100000">
                                          <p:val>
                                            <p:strVal val="#ppt_w"/>
                                          </p:val>
                                        </p:tav>
                                      </p:tavLst>
                                    </p:anim>
                                    <p:anim calcmode="lin" valueType="num">
                                      <p:cBhvr>
                                        <p:cTn id="57" dur="500" fill="hold"/>
                                        <p:tgtEl>
                                          <p:spTgt spid="91"/>
                                        </p:tgtEl>
                                        <p:attrNameLst>
                                          <p:attrName>ppt_h</p:attrName>
                                        </p:attrNameLst>
                                      </p:cBhvr>
                                      <p:tavLst>
                                        <p:tav tm="0">
                                          <p:val>
                                            <p:fltVal val="0"/>
                                          </p:val>
                                        </p:tav>
                                        <p:tav tm="100000">
                                          <p:val>
                                            <p:strVal val="#ppt_h"/>
                                          </p:val>
                                        </p:tav>
                                      </p:tavLst>
                                    </p:anim>
                                    <p:animEffect transition="in" filter="fade">
                                      <p:cBhvr>
                                        <p:cTn id="58" dur="500"/>
                                        <p:tgtEl>
                                          <p:spTgt spid="91"/>
                                        </p:tgtEl>
                                      </p:cBhvr>
                                    </p:animEffect>
                                  </p:childTnLst>
                                </p:cTn>
                              </p:par>
                            </p:childTnLst>
                          </p:cTn>
                        </p:par>
                        <p:par>
                          <p:cTn id="59" fill="hold">
                            <p:stCondLst>
                              <p:cond delay="500"/>
                            </p:stCondLst>
                            <p:childTnLst>
                              <p:par>
                                <p:cTn id="60" presetID="22" presetClass="entr" presetSubtype="1" fill="hold" nodeType="afterEffect">
                                  <p:stCondLst>
                                    <p:cond delay="0"/>
                                  </p:stCondLst>
                                  <p:childTnLst>
                                    <p:set>
                                      <p:cBhvr>
                                        <p:cTn id="61" dur="1" fill="hold">
                                          <p:stCondLst>
                                            <p:cond delay="0"/>
                                          </p:stCondLst>
                                        </p:cTn>
                                        <p:tgtEl>
                                          <p:spTgt spid="85"/>
                                        </p:tgtEl>
                                        <p:attrNameLst>
                                          <p:attrName>style.visibility</p:attrName>
                                        </p:attrNameLst>
                                      </p:cBhvr>
                                      <p:to>
                                        <p:strVal val="visible"/>
                                      </p:to>
                                    </p:set>
                                    <p:animEffect transition="in" filter="wipe(up)">
                                      <p:cBhvr>
                                        <p:cTn id="62" dur="500"/>
                                        <p:tgtEl>
                                          <p:spTgt spid="85"/>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wipe(down)">
                                      <p:cBhvr>
                                        <p:cTn id="67" dur="500"/>
                                        <p:tgtEl>
                                          <p:spTgt spid="42"/>
                                        </p:tgtEl>
                                      </p:cBhvr>
                                    </p:animEffect>
                                  </p:childTnLst>
                                </p:cTn>
                              </p:par>
                              <p:par>
                                <p:cTn id="68" presetID="53" presetClass="entr" presetSubtype="16" fill="hold" nodeType="withEffect">
                                  <p:stCondLst>
                                    <p:cond delay="0"/>
                                  </p:stCondLst>
                                  <p:childTnLst>
                                    <p:set>
                                      <p:cBhvr>
                                        <p:cTn id="69" dur="1" fill="hold">
                                          <p:stCondLst>
                                            <p:cond delay="0"/>
                                          </p:stCondLst>
                                        </p:cTn>
                                        <p:tgtEl>
                                          <p:spTgt spid="100"/>
                                        </p:tgtEl>
                                        <p:attrNameLst>
                                          <p:attrName>style.visibility</p:attrName>
                                        </p:attrNameLst>
                                      </p:cBhvr>
                                      <p:to>
                                        <p:strVal val="visible"/>
                                      </p:to>
                                    </p:set>
                                    <p:anim calcmode="lin" valueType="num">
                                      <p:cBhvr>
                                        <p:cTn id="70" dur="500" fill="hold"/>
                                        <p:tgtEl>
                                          <p:spTgt spid="100"/>
                                        </p:tgtEl>
                                        <p:attrNameLst>
                                          <p:attrName>ppt_w</p:attrName>
                                        </p:attrNameLst>
                                      </p:cBhvr>
                                      <p:tavLst>
                                        <p:tav tm="0">
                                          <p:val>
                                            <p:fltVal val="0"/>
                                          </p:val>
                                        </p:tav>
                                        <p:tav tm="100000">
                                          <p:val>
                                            <p:strVal val="#ppt_w"/>
                                          </p:val>
                                        </p:tav>
                                      </p:tavLst>
                                    </p:anim>
                                    <p:anim calcmode="lin" valueType="num">
                                      <p:cBhvr>
                                        <p:cTn id="71" dur="500" fill="hold"/>
                                        <p:tgtEl>
                                          <p:spTgt spid="100"/>
                                        </p:tgtEl>
                                        <p:attrNameLst>
                                          <p:attrName>ppt_h</p:attrName>
                                        </p:attrNameLst>
                                      </p:cBhvr>
                                      <p:tavLst>
                                        <p:tav tm="0">
                                          <p:val>
                                            <p:fltVal val="0"/>
                                          </p:val>
                                        </p:tav>
                                        <p:tav tm="100000">
                                          <p:val>
                                            <p:strVal val="#ppt_h"/>
                                          </p:val>
                                        </p:tav>
                                      </p:tavLst>
                                    </p:anim>
                                    <p:animEffect transition="in" filter="fade">
                                      <p:cBhvr>
                                        <p:cTn id="72" dur="500"/>
                                        <p:tgtEl>
                                          <p:spTgt spid="100"/>
                                        </p:tgtEl>
                                      </p:cBhvr>
                                    </p:animEffect>
                                  </p:childTnLst>
                                </p:cTn>
                              </p:par>
                            </p:childTnLst>
                          </p:cTn>
                        </p:par>
                        <p:par>
                          <p:cTn id="73" fill="hold">
                            <p:stCondLst>
                              <p:cond delay="500"/>
                            </p:stCondLst>
                            <p:childTnLst>
                              <p:par>
                                <p:cTn id="74" presetID="22" presetClass="entr" presetSubtype="1" fill="hold" nodeType="afterEffect">
                                  <p:stCondLst>
                                    <p:cond delay="0"/>
                                  </p:stCondLst>
                                  <p:childTnLst>
                                    <p:set>
                                      <p:cBhvr>
                                        <p:cTn id="75" dur="1" fill="hold">
                                          <p:stCondLst>
                                            <p:cond delay="0"/>
                                          </p:stCondLst>
                                        </p:cTn>
                                        <p:tgtEl>
                                          <p:spTgt spid="79"/>
                                        </p:tgtEl>
                                        <p:attrNameLst>
                                          <p:attrName>style.visibility</p:attrName>
                                        </p:attrNameLst>
                                      </p:cBhvr>
                                      <p:to>
                                        <p:strVal val="visible"/>
                                      </p:to>
                                    </p:set>
                                    <p:animEffect transition="in" filter="wipe(up)">
                                      <p:cBhvr>
                                        <p:cTn id="76" dur="500"/>
                                        <p:tgtEl>
                                          <p:spTgt spid="79"/>
                                        </p:tgtEl>
                                      </p:cBhvr>
                                    </p:animEffect>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nodeType="clickEffect">
                                  <p:stCondLst>
                                    <p:cond delay="0"/>
                                  </p:stCondLst>
                                  <p:childTnLst>
                                    <p:set>
                                      <p:cBhvr>
                                        <p:cTn id="80" dur="1" fill="hold">
                                          <p:stCondLst>
                                            <p:cond delay="0"/>
                                          </p:stCondLst>
                                        </p:cTn>
                                        <p:tgtEl>
                                          <p:spTgt spid="106"/>
                                        </p:tgtEl>
                                        <p:attrNameLst>
                                          <p:attrName>style.visibility</p:attrName>
                                        </p:attrNameLst>
                                      </p:cBhvr>
                                      <p:to>
                                        <p:strVal val="visible"/>
                                      </p:to>
                                    </p:set>
                                    <p:anim calcmode="lin" valueType="num">
                                      <p:cBhvr>
                                        <p:cTn id="81" dur="500" fill="hold"/>
                                        <p:tgtEl>
                                          <p:spTgt spid="106"/>
                                        </p:tgtEl>
                                        <p:attrNameLst>
                                          <p:attrName>ppt_w</p:attrName>
                                        </p:attrNameLst>
                                      </p:cBhvr>
                                      <p:tavLst>
                                        <p:tav tm="0">
                                          <p:val>
                                            <p:fltVal val="0"/>
                                          </p:val>
                                        </p:tav>
                                        <p:tav tm="100000">
                                          <p:val>
                                            <p:strVal val="#ppt_w"/>
                                          </p:val>
                                        </p:tav>
                                      </p:tavLst>
                                    </p:anim>
                                    <p:anim calcmode="lin" valueType="num">
                                      <p:cBhvr>
                                        <p:cTn id="82" dur="500" fill="hold"/>
                                        <p:tgtEl>
                                          <p:spTgt spid="106"/>
                                        </p:tgtEl>
                                        <p:attrNameLst>
                                          <p:attrName>ppt_h</p:attrName>
                                        </p:attrNameLst>
                                      </p:cBhvr>
                                      <p:tavLst>
                                        <p:tav tm="0">
                                          <p:val>
                                            <p:fltVal val="0"/>
                                          </p:val>
                                        </p:tav>
                                        <p:tav tm="100000">
                                          <p:val>
                                            <p:strVal val="#ppt_h"/>
                                          </p:val>
                                        </p:tav>
                                      </p:tavLst>
                                    </p:anim>
                                    <p:animEffect transition="in" filter="fade">
                                      <p:cBhvr>
                                        <p:cTn id="83" dur="500"/>
                                        <p:tgtEl>
                                          <p:spTgt spid="106"/>
                                        </p:tgtEl>
                                      </p:cBhvr>
                                    </p:animEffect>
                                  </p:childTnLst>
                                </p:cTn>
                              </p:par>
                            </p:childTnLst>
                          </p:cTn>
                        </p:par>
                        <p:par>
                          <p:cTn id="84" fill="hold">
                            <p:stCondLst>
                              <p:cond delay="500"/>
                            </p:stCondLst>
                            <p:childTnLst>
                              <p:par>
                                <p:cTn id="85" presetID="22" presetClass="entr" presetSubtype="1" fill="hold" nodeType="afterEffect">
                                  <p:stCondLst>
                                    <p:cond delay="0"/>
                                  </p:stCondLst>
                                  <p:childTnLst>
                                    <p:set>
                                      <p:cBhvr>
                                        <p:cTn id="86" dur="1" fill="hold">
                                          <p:stCondLst>
                                            <p:cond delay="0"/>
                                          </p:stCondLst>
                                        </p:cTn>
                                        <p:tgtEl>
                                          <p:spTgt spid="88"/>
                                        </p:tgtEl>
                                        <p:attrNameLst>
                                          <p:attrName>style.visibility</p:attrName>
                                        </p:attrNameLst>
                                      </p:cBhvr>
                                      <p:to>
                                        <p:strVal val="visible"/>
                                      </p:to>
                                    </p:set>
                                    <p:animEffect transition="in" filter="wipe(up)">
                                      <p:cBhvr>
                                        <p:cTn id="8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6" grpId="0" animBg="1"/>
      <p:bldP spid="37" grpId="0" animBg="1"/>
      <p:bldP spid="38" grpId="0" animBg="1"/>
      <p:bldP spid="42"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988006"/>
            <a:ext cx="9150921"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a:xfrm>
            <a:off x="3709134" y="996532"/>
            <a:ext cx="1725732" cy="1731170"/>
            <a:chOff x="6609209" y="790981"/>
            <a:chExt cx="2301875" cy="2308226"/>
          </a:xfrm>
        </p:grpSpPr>
        <p:sp>
          <p:nvSpPr>
            <p:cNvPr id="16"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8" name="TextBox 17"/>
          <p:cNvSpPr txBox="1"/>
          <p:nvPr/>
        </p:nvSpPr>
        <p:spPr>
          <a:xfrm>
            <a:off x="2442201" y="2829230"/>
            <a:ext cx="4506063" cy="684785"/>
          </a:xfrm>
          <a:prstGeom prst="rect">
            <a:avLst/>
          </a:prstGeom>
          <a:noFill/>
        </p:spPr>
        <p:txBody>
          <a:bodyPr wrap="square" lIns="68562" tIns="34281" rIns="68562" bIns="34281" rtlCol="0">
            <a:spAutoFit/>
          </a:bodyPr>
          <a:lstStyle/>
          <a:p>
            <a:pPr algn="dist"/>
            <a:r>
              <a:rPr lang="zh-CN" altLang="en-US" sz="4000" b="0" dirty="0" smtClean="0">
                <a:solidFill>
                  <a:schemeClr val="bg1"/>
                </a:solidFill>
                <a:latin typeface="方正正粗黑简体" panose="02000000000000000000" pitchFamily="2" charset="-122"/>
                <a:ea typeface="方正正粗黑简体" panose="02000000000000000000" pitchFamily="2" charset="-122"/>
              </a:rPr>
              <a:t>输入第二部分标题</a:t>
            </a:r>
            <a:endParaRPr lang="zh-CN" altLang="en-US" sz="4000" b="0" dirty="0">
              <a:solidFill>
                <a:schemeClr val="bg1"/>
              </a:solidFill>
              <a:latin typeface="方正正粗黑简体" panose="02000000000000000000" pitchFamily="2" charset="-122"/>
              <a:ea typeface="方正正粗黑简体" panose="02000000000000000000" pitchFamily="2" charset="-122"/>
            </a:endParaRPr>
          </a:p>
        </p:txBody>
      </p:sp>
      <p:cxnSp>
        <p:nvCxnSpPr>
          <p:cNvPr id="19" name="直接连接符 18"/>
          <p:cNvCxnSpPr/>
          <p:nvPr/>
        </p:nvCxnSpPr>
        <p:spPr bwMode="auto">
          <a:xfrm>
            <a:off x="2362937" y="3447236"/>
            <a:ext cx="4711410"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9"/>
          <p:cNvSpPr txBox="1"/>
          <p:nvPr/>
        </p:nvSpPr>
        <p:spPr>
          <a:xfrm>
            <a:off x="4141472" y="1122065"/>
            <a:ext cx="924645" cy="1559739"/>
          </a:xfrm>
          <a:prstGeom prst="rect">
            <a:avLst/>
          </a:prstGeom>
          <a:noFill/>
        </p:spPr>
        <p:txBody>
          <a:bodyPr wrap="none" lIns="81614" tIns="40807" rIns="81614" bIns="40807" rtlCol="0">
            <a:spAutoFit/>
          </a:bodyPr>
          <a:lstStyle/>
          <a:p>
            <a:r>
              <a:rPr lang="en-US" altLang="zh-CN" sz="9600" b="1" dirty="0" smtClean="0">
                <a:solidFill>
                  <a:srgbClr val="C00000"/>
                </a:solidFill>
                <a:latin typeface="+mn-ea"/>
              </a:rPr>
              <a:t>2</a:t>
            </a:r>
            <a:endParaRPr lang="zh-CN" altLang="en-US" sz="9600" b="1" dirty="0">
              <a:solidFill>
                <a:srgbClr val="C00000"/>
              </a:solidFill>
              <a:latin typeface="+mn-ea"/>
            </a:endParaRPr>
          </a:p>
        </p:txBody>
      </p:sp>
      <p:sp>
        <p:nvSpPr>
          <p:cNvPr id="21" name="TextBox 20"/>
          <p:cNvSpPr txBox="1"/>
          <p:nvPr/>
        </p:nvSpPr>
        <p:spPr>
          <a:xfrm>
            <a:off x="2267744" y="3507854"/>
            <a:ext cx="4793334" cy="923330"/>
          </a:xfrm>
          <a:prstGeom prst="rect">
            <a:avLst/>
          </a:prstGeom>
          <a:noFill/>
        </p:spPr>
        <p:txBody>
          <a:bodyPr wrap="square" rtlCol="0">
            <a:spAutoFit/>
          </a:bodyPr>
          <a:lstStyle/>
          <a:p>
            <a:pPr>
              <a:lnSpc>
                <a:spcPct val="150000"/>
              </a:lnSpc>
            </a:pPr>
            <a:r>
              <a:rPr lang="zh-CN" altLang="en-US" b="0" dirty="0" smtClean="0">
                <a:solidFill>
                  <a:schemeClr val="bg1"/>
                </a:solidFill>
                <a:latin typeface="方正黑体简体" panose="02010601030101010101" pitchFamily="2" charset="-122"/>
                <a:ea typeface="方正黑体简体" panose="02010601030101010101" pitchFamily="2" charset="-122"/>
              </a:rPr>
              <a:t>点击添加</a:t>
            </a:r>
            <a:r>
              <a:rPr lang="zh-CN" altLang="en-US" b="0" dirty="0">
                <a:solidFill>
                  <a:schemeClr val="bg1"/>
                </a:solidFill>
                <a:latin typeface="方正黑体简体" panose="02010601030101010101" pitchFamily="2" charset="-122"/>
                <a:ea typeface="方正黑体简体" panose="02010601030101010101" pitchFamily="2" charset="-122"/>
              </a:rPr>
              <a:t>文字内容点击添加文字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endParaRPr lang="zh-CN" altLang="en-US" b="0" dirty="0">
              <a:solidFill>
                <a:schemeClr val="bg1"/>
              </a:solidFill>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3222944488"/>
      </p:ext>
    </p:extLst>
  </p:cSld>
  <p:clrMapOvr>
    <a:masterClrMapping/>
  </p:clrMapOvr>
  <mc:AlternateContent xmlns:mc="http://schemas.openxmlformats.org/markup-compatibility/2006" xmlns:p14="http://schemas.microsoft.com/office/powerpoint/2010/main">
    <mc:Choice Requires="p14">
      <p:transition spd="slow" p14:dur="1100" advClick="0" advTm="7000">
        <p14:switch dir="r"/>
      </p:transition>
    </mc:Choice>
    <mc:Fallback xmlns="">
      <p:transition spd="slow" advClick="0"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Right)">
                                      <p:cBhvr>
                                        <p:cTn id="7" dur="500"/>
                                        <p:tgtEl>
                                          <p:spTgt spid="14"/>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1000"/>
                                        <p:tgtEl>
                                          <p:spTgt spid="15"/>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 calcmode="lin" valueType="num">
                                      <p:cBhvr>
                                        <p:cTn id="17" dur="500" fill="hold"/>
                                        <p:tgtEl>
                                          <p:spTgt spid="20"/>
                                        </p:tgtEl>
                                        <p:attrNameLst>
                                          <p:attrName>style.rotation</p:attrName>
                                        </p:attrNameLst>
                                      </p:cBhvr>
                                      <p:tavLst>
                                        <p:tav tm="0">
                                          <p:val>
                                            <p:fltVal val="360"/>
                                          </p:val>
                                        </p:tav>
                                        <p:tav tm="100000">
                                          <p:val>
                                            <p:fltVal val="0"/>
                                          </p:val>
                                        </p:tav>
                                      </p:tavLst>
                                    </p:anim>
                                    <p:animEffect transition="in" filter="fade">
                                      <p:cBhvr>
                                        <p:cTn id="18" dur="500"/>
                                        <p:tgtEl>
                                          <p:spTgt spid="20"/>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8"/>
                                        </p:tgtEl>
                                        <p:attrNameLst>
                                          <p:attrName>ppt_y</p:attrName>
                                        </p:attrNameLst>
                                      </p:cBhvr>
                                      <p:tavLst>
                                        <p:tav tm="0">
                                          <p:val>
                                            <p:strVal val="#ppt_y"/>
                                          </p:val>
                                        </p:tav>
                                        <p:tav tm="100000">
                                          <p:val>
                                            <p:strVal val="#ppt_y"/>
                                          </p:val>
                                        </p:tav>
                                      </p:tavLst>
                                    </p:anim>
                                    <p:anim calcmode="lin" valueType="num">
                                      <p:cBhvr>
                                        <p:cTn id="2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8"/>
                                        </p:tgtEl>
                                      </p:cBhvr>
                                    </p:animEffect>
                                  </p:childTnLst>
                                </p:cTn>
                              </p:par>
                            </p:childTnLst>
                          </p:cTn>
                        </p:par>
                        <p:par>
                          <p:cTn id="27" fill="hold">
                            <p:stCondLst>
                              <p:cond delay="2850"/>
                            </p:stCondLst>
                            <p:childTnLst>
                              <p:par>
                                <p:cTn id="28" presetID="16" presetClass="entr" presetSubtype="21"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arn(inVertical)">
                                      <p:cBhvr>
                                        <p:cTn id="30" dur="500"/>
                                        <p:tgtEl>
                                          <p:spTgt spid="19"/>
                                        </p:tgtEl>
                                      </p:cBhvr>
                                    </p:animEffect>
                                  </p:childTnLst>
                                </p:cTn>
                              </p:par>
                            </p:childTnLst>
                          </p:cTn>
                        </p:par>
                        <p:par>
                          <p:cTn id="31" fill="hold">
                            <p:stCondLst>
                              <p:cond delay="3350"/>
                            </p:stCondLst>
                            <p:childTnLst>
                              <p:par>
                                <p:cTn id="32" presetID="31" presetClass="entr" presetSubtype="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 calcmode="lin" valueType="num">
                                      <p:cBhvr>
                                        <p:cTn id="36" dur="500" fill="hold"/>
                                        <p:tgtEl>
                                          <p:spTgt spid="21"/>
                                        </p:tgtEl>
                                        <p:attrNameLst>
                                          <p:attrName>style.rotation</p:attrName>
                                        </p:attrNameLst>
                                      </p:cBhvr>
                                      <p:tavLst>
                                        <p:tav tm="0">
                                          <p:val>
                                            <p:fltVal val="90"/>
                                          </p:val>
                                        </p:tav>
                                        <p:tav tm="100000">
                                          <p:val>
                                            <p:fltVal val="0"/>
                                          </p:val>
                                        </p:tav>
                                      </p:tavLst>
                                    </p:anim>
                                    <p:animEffect transition="in" filter="fade">
                                      <p:cBhvr>
                                        <p:cTn id="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3" name="圆柱形 22"/>
          <p:cNvSpPr/>
          <p:nvPr/>
        </p:nvSpPr>
        <p:spPr bwMode="auto">
          <a:xfrm>
            <a:off x="1196562" y="2787774"/>
            <a:ext cx="648072" cy="1116124"/>
          </a:xfrm>
          <a:prstGeom prst="can">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24" name="TextBox 4"/>
          <p:cNvSpPr txBox="1"/>
          <p:nvPr/>
        </p:nvSpPr>
        <p:spPr>
          <a:xfrm>
            <a:off x="1243599" y="3068837"/>
            <a:ext cx="553998" cy="646331"/>
          </a:xfrm>
          <a:prstGeom prst="rect">
            <a:avLst/>
          </a:prstGeom>
          <a:noFill/>
          <a:ln>
            <a:noFill/>
          </a:ln>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添加你的文字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5" name="圆柱形 24"/>
          <p:cNvSpPr/>
          <p:nvPr/>
        </p:nvSpPr>
        <p:spPr bwMode="auto">
          <a:xfrm>
            <a:off x="2267744" y="2211710"/>
            <a:ext cx="648072" cy="1692188"/>
          </a:xfrm>
          <a:prstGeom prst="can">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26" name="TextBox 6"/>
          <p:cNvSpPr txBox="1"/>
          <p:nvPr/>
        </p:nvSpPr>
        <p:spPr>
          <a:xfrm>
            <a:off x="2314781" y="3068837"/>
            <a:ext cx="553998" cy="646331"/>
          </a:xfrm>
          <a:prstGeom prst="rect">
            <a:avLst/>
          </a:prstGeom>
          <a:noFill/>
          <a:ln>
            <a:noFill/>
          </a:ln>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添加你的文字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7" name="圆柱形 26"/>
          <p:cNvSpPr/>
          <p:nvPr/>
        </p:nvSpPr>
        <p:spPr bwMode="auto">
          <a:xfrm>
            <a:off x="3347864" y="1707654"/>
            <a:ext cx="648072" cy="2196244"/>
          </a:xfrm>
          <a:prstGeom prst="can">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28" name="TextBox 8"/>
          <p:cNvSpPr txBox="1"/>
          <p:nvPr/>
        </p:nvSpPr>
        <p:spPr>
          <a:xfrm>
            <a:off x="3394901" y="3068837"/>
            <a:ext cx="553998" cy="646331"/>
          </a:xfrm>
          <a:prstGeom prst="rect">
            <a:avLst/>
          </a:prstGeom>
          <a:noFill/>
          <a:ln>
            <a:noFill/>
          </a:ln>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添加你的文字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9" name="圆柱形 28"/>
          <p:cNvSpPr/>
          <p:nvPr/>
        </p:nvSpPr>
        <p:spPr bwMode="auto">
          <a:xfrm>
            <a:off x="4427984" y="1203598"/>
            <a:ext cx="648072" cy="2700300"/>
          </a:xfrm>
          <a:prstGeom prst="can">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30" name="TextBox 10"/>
          <p:cNvSpPr txBox="1"/>
          <p:nvPr/>
        </p:nvSpPr>
        <p:spPr>
          <a:xfrm>
            <a:off x="4475021" y="3068837"/>
            <a:ext cx="553998" cy="646331"/>
          </a:xfrm>
          <a:prstGeom prst="rect">
            <a:avLst/>
          </a:prstGeom>
          <a:noFill/>
          <a:ln>
            <a:noFill/>
          </a:ln>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添加你的文字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bwMode="auto">
          <a:xfrm>
            <a:off x="6063562" y="1300497"/>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cxnSp>
        <p:nvCxnSpPr>
          <p:cNvPr id="32" name="直接连接符 31"/>
          <p:cNvCxnSpPr/>
          <p:nvPr/>
        </p:nvCxnSpPr>
        <p:spPr bwMode="auto">
          <a:xfrm>
            <a:off x="6005748" y="1537430"/>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TextBox 13"/>
          <p:cNvSpPr txBox="1"/>
          <p:nvPr/>
        </p:nvSpPr>
        <p:spPr>
          <a:xfrm>
            <a:off x="6231004" y="1266975"/>
            <a:ext cx="1107996" cy="276999"/>
          </a:xfrm>
          <a:prstGeom prst="rect">
            <a:avLst/>
          </a:prstGeom>
          <a:noFill/>
          <a:ln>
            <a:noFill/>
          </a:ln>
        </p:spPr>
        <p:txBody>
          <a:bodyPr wrap="none" rtlCol="0">
            <a:spAutoFit/>
          </a:bodyPr>
          <a:lstStyle/>
          <a:p>
            <a:r>
              <a:rPr lang="zh-CN" altLang="en-US" sz="1200" dirty="0" smtClean="0">
                <a:latin typeface="微软雅黑" panose="020B0503020204020204" pitchFamily="34" charset="-122"/>
                <a:ea typeface="微软雅黑" panose="020B0503020204020204" pitchFamily="34" charset="-122"/>
              </a:rPr>
              <a:t>添加你的文字</a:t>
            </a:r>
            <a:endParaRPr lang="zh-CN" altLang="en-US" sz="1200" dirty="0">
              <a:latin typeface="微软雅黑" panose="020B0503020204020204" pitchFamily="34" charset="-122"/>
              <a:ea typeface="微软雅黑" panose="020B0503020204020204" pitchFamily="34" charset="-122"/>
            </a:endParaRPr>
          </a:p>
        </p:txBody>
      </p:sp>
      <p:sp>
        <p:nvSpPr>
          <p:cNvPr id="54" name="TextBox 14"/>
          <p:cNvSpPr txBox="1"/>
          <p:nvPr/>
        </p:nvSpPr>
        <p:spPr>
          <a:xfrm>
            <a:off x="5977542" y="1582841"/>
            <a:ext cx="2592288" cy="646331"/>
          </a:xfrm>
          <a:prstGeom prst="rect">
            <a:avLst/>
          </a:prstGeom>
          <a:noFill/>
        </p:spPr>
        <p:txBody>
          <a:bodyPr wrap="square" rtlCol="0">
            <a:spAutoFit/>
          </a:bodyPr>
          <a:lstStyle/>
          <a:p>
            <a:pPr>
              <a:lnSpc>
                <a:spcPct val="150000"/>
              </a:lnSpc>
            </a:pPr>
            <a:r>
              <a:rPr lang="zh-CN" altLang="en-US" sz="1200" dirty="0" smtClean="0">
                <a:latin typeface="微软雅黑" panose="020B0503020204020204" pitchFamily="34" charset="-122"/>
                <a:ea typeface="微软雅黑" panose="020B0503020204020204" pitchFamily="34" charset="-122"/>
              </a:rPr>
              <a:t>添加你的文字</a:t>
            </a:r>
            <a:r>
              <a:rPr lang="zh-CN" altLang="en-US" sz="1200" dirty="0">
                <a:latin typeface="微软雅黑" panose="020B0503020204020204" pitchFamily="34" charset="-122"/>
                <a:ea typeface="微软雅黑" panose="020B0503020204020204" pitchFamily="34" charset="-122"/>
              </a:rPr>
              <a:t>添加你的</a:t>
            </a:r>
            <a:r>
              <a:rPr lang="zh-CN" altLang="en-US" sz="1200" dirty="0" smtClean="0">
                <a:latin typeface="微软雅黑" panose="020B0503020204020204" pitchFamily="34" charset="-122"/>
                <a:ea typeface="微软雅黑" panose="020B0503020204020204" pitchFamily="34" charset="-122"/>
              </a:rPr>
              <a:t>文字添加</a:t>
            </a:r>
            <a:r>
              <a:rPr lang="zh-CN" altLang="en-US" sz="1200" dirty="0">
                <a:latin typeface="微软雅黑" panose="020B0503020204020204" pitchFamily="34" charset="-122"/>
                <a:ea typeface="微软雅黑" panose="020B0503020204020204" pitchFamily="34" charset="-122"/>
              </a:rPr>
              <a:t>你的</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添加你的文字添加你的</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
        <p:nvSpPr>
          <p:cNvPr id="55" name="矩形 54"/>
          <p:cNvSpPr/>
          <p:nvPr/>
        </p:nvSpPr>
        <p:spPr bwMode="auto">
          <a:xfrm>
            <a:off x="6076699" y="2363171"/>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cxnSp>
        <p:nvCxnSpPr>
          <p:cNvPr id="56" name="直接连接符 55"/>
          <p:cNvCxnSpPr/>
          <p:nvPr/>
        </p:nvCxnSpPr>
        <p:spPr bwMode="auto">
          <a:xfrm>
            <a:off x="6018885" y="2600104"/>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7" name="TextBox 17"/>
          <p:cNvSpPr txBox="1"/>
          <p:nvPr/>
        </p:nvSpPr>
        <p:spPr>
          <a:xfrm>
            <a:off x="6244141" y="2329649"/>
            <a:ext cx="1107996" cy="276999"/>
          </a:xfrm>
          <a:prstGeom prst="rect">
            <a:avLst/>
          </a:prstGeom>
          <a:noFill/>
          <a:ln>
            <a:noFill/>
          </a:ln>
        </p:spPr>
        <p:txBody>
          <a:bodyPr wrap="none" rtlCol="0">
            <a:spAutoFit/>
          </a:bodyPr>
          <a:lstStyle/>
          <a:p>
            <a:r>
              <a:rPr lang="zh-CN" altLang="en-US" sz="1200" dirty="0" smtClean="0">
                <a:latin typeface="微软雅黑" panose="020B0503020204020204" pitchFamily="34" charset="-122"/>
                <a:ea typeface="微软雅黑" panose="020B0503020204020204" pitchFamily="34" charset="-122"/>
              </a:rPr>
              <a:t>添加你的文字</a:t>
            </a:r>
            <a:endParaRPr lang="zh-CN" altLang="en-US" sz="1200" dirty="0">
              <a:latin typeface="微软雅黑" panose="020B0503020204020204" pitchFamily="34" charset="-122"/>
              <a:ea typeface="微软雅黑" panose="020B0503020204020204" pitchFamily="34" charset="-122"/>
            </a:endParaRPr>
          </a:p>
        </p:txBody>
      </p:sp>
      <p:sp>
        <p:nvSpPr>
          <p:cNvPr id="58" name="TextBox 18"/>
          <p:cNvSpPr txBox="1"/>
          <p:nvPr/>
        </p:nvSpPr>
        <p:spPr>
          <a:xfrm>
            <a:off x="5990678" y="2645515"/>
            <a:ext cx="2579152" cy="646331"/>
          </a:xfrm>
          <a:prstGeom prst="rect">
            <a:avLst/>
          </a:prstGeom>
          <a:noFill/>
        </p:spPr>
        <p:txBody>
          <a:bodyPr wrap="square" rtlCol="0">
            <a:spAutoFit/>
          </a:bodyPr>
          <a:lstStyle/>
          <a:p>
            <a:pPr>
              <a:lnSpc>
                <a:spcPct val="150000"/>
              </a:lnSpc>
            </a:pPr>
            <a:r>
              <a:rPr lang="zh-CN" altLang="en-US" sz="1200" dirty="0" smtClean="0">
                <a:latin typeface="微软雅黑" panose="020B0503020204020204" pitchFamily="34" charset="-122"/>
                <a:ea typeface="微软雅黑" panose="020B0503020204020204" pitchFamily="34" charset="-122"/>
              </a:rPr>
              <a:t>添加你的文字</a:t>
            </a:r>
            <a:r>
              <a:rPr lang="zh-CN" altLang="en-US" sz="1200" dirty="0">
                <a:latin typeface="微软雅黑" panose="020B0503020204020204" pitchFamily="34" charset="-122"/>
                <a:ea typeface="微软雅黑" panose="020B0503020204020204" pitchFamily="34" charset="-122"/>
              </a:rPr>
              <a:t>添加你的</a:t>
            </a:r>
            <a:r>
              <a:rPr lang="zh-CN" altLang="en-US" sz="1200" dirty="0" smtClean="0">
                <a:latin typeface="微软雅黑" panose="020B0503020204020204" pitchFamily="34" charset="-122"/>
                <a:ea typeface="微软雅黑" panose="020B0503020204020204" pitchFamily="34" charset="-122"/>
              </a:rPr>
              <a:t>文字添加</a:t>
            </a:r>
            <a:r>
              <a:rPr lang="zh-CN" altLang="en-US" sz="1200" dirty="0">
                <a:latin typeface="微软雅黑" panose="020B0503020204020204" pitchFamily="34" charset="-122"/>
                <a:ea typeface="微软雅黑" panose="020B0503020204020204" pitchFamily="34" charset="-122"/>
              </a:rPr>
              <a:t>你的</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添加你的文字添加你的</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
        <p:nvSpPr>
          <p:cNvPr id="59" name="矩形 58"/>
          <p:cNvSpPr/>
          <p:nvPr/>
        </p:nvSpPr>
        <p:spPr bwMode="auto">
          <a:xfrm>
            <a:off x="6107755" y="3440695"/>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cxnSp>
        <p:nvCxnSpPr>
          <p:cNvPr id="60" name="直接连接符 59"/>
          <p:cNvCxnSpPr/>
          <p:nvPr/>
        </p:nvCxnSpPr>
        <p:spPr bwMode="auto">
          <a:xfrm>
            <a:off x="6049941" y="3677628"/>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1" name="TextBox 21"/>
          <p:cNvSpPr txBox="1"/>
          <p:nvPr/>
        </p:nvSpPr>
        <p:spPr>
          <a:xfrm>
            <a:off x="6275197" y="3407173"/>
            <a:ext cx="1107996" cy="276999"/>
          </a:xfrm>
          <a:prstGeom prst="rect">
            <a:avLst/>
          </a:prstGeom>
          <a:noFill/>
          <a:ln>
            <a:noFill/>
          </a:ln>
        </p:spPr>
        <p:txBody>
          <a:bodyPr wrap="none" rtlCol="0">
            <a:spAutoFit/>
          </a:bodyPr>
          <a:lstStyle/>
          <a:p>
            <a:r>
              <a:rPr lang="zh-CN" altLang="en-US" sz="1200" dirty="0" smtClean="0">
                <a:latin typeface="微软雅黑" panose="020B0503020204020204" pitchFamily="34" charset="-122"/>
                <a:ea typeface="微软雅黑" panose="020B0503020204020204" pitchFamily="34" charset="-122"/>
              </a:rPr>
              <a:t>添加你的文字</a:t>
            </a:r>
            <a:endParaRPr lang="zh-CN" altLang="en-US" sz="1200" dirty="0">
              <a:latin typeface="微软雅黑" panose="020B0503020204020204" pitchFamily="34" charset="-122"/>
              <a:ea typeface="微软雅黑" panose="020B0503020204020204" pitchFamily="34" charset="-122"/>
            </a:endParaRPr>
          </a:p>
        </p:txBody>
      </p:sp>
      <p:sp>
        <p:nvSpPr>
          <p:cNvPr id="62" name="TextBox 22"/>
          <p:cNvSpPr txBox="1"/>
          <p:nvPr/>
        </p:nvSpPr>
        <p:spPr>
          <a:xfrm>
            <a:off x="6021734" y="3723039"/>
            <a:ext cx="2548096" cy="646331"/>
          </a:xfrm>
          <a:prstGeom prst="rect">
            <a:avLst/>
          </a:prstGeom>
          <a:noFill/>
        </p:spPr>
        <p:txBody>
          <a:bodyPr wrap="square" rtlCol="0">
            <a:spAutoFit/>
          </a:bodyPr>
          <a:lstStyle/>
          <a:p>
            <a:pPr>
              <a:lnSpc>
                <a:spcPct val="150000"/>
              </a:lnSpc>
            </a:pPr>
            <a:r>
              <a:rPr lang="zh-CN" altLang="en-US" sz="1200" dirty="0" smtClean="0">
                <a:latin typeface="微软雅黑" panose="020B0503020204020204" pitchFamily="34" charset="-122"/>
                <a:ea typeface="微软雅黑" panose="020B0503020204020204" pitchFamily="34" charset="-122"/>
              </a:rPr>
              <a:t>添加你的文字</a:t>
            </a:r>
            <a:r>
              <a:rPr lang="zh-CN" altLang="en-US" sz="1200" dirty="0">
                <a:latin typeface="微软雅黑" panose="020B0503020204020204" pitchFamily="34" charset="-122"/>
                <a:ea typeface="微软雅黑" panose="020B0503020204020204" pitchFamily="34" charset="-122"/>
              </a:rPr>
              <a:t>添加你的</a:t>
            </a:r>
            <a:r>
              <a:rPr lang="zh-CN" altLang="en-US" sz="1200" dirty="0" smtClean="0">
                <a:latin typeface="微软雅黑" panose="020B0503020204020204" pitchFamily="34" charset="-122"/>
                <a:ea typeface="微软雅黑" panose="020B0503020204020204" pitchFamily="34" charset="-122"/>
              </a:rPr>
              <a:t>文字添加</a:t>
            </a:r>
            <a:r>
              <a:rPr lang="zh-CN" altLang="en-US" sz="1200" dirty="0">
                <a:latin typeface="微软雅黑" panose="020B0503020204020204" pitchFamily="34" charset="-122"/>
                <a:ea typeface="微软雅黑" panose="020B0503020204020204" pitchFamily="34" charset="-122"/>
              </a:rPr>
              <a:t>你的</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添加你的文字添加你的</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
        <p:nvSpPr>
          <p:cNvPr id="63" name="圆角矩形 62"/>
          <p:cNvSpPr/>
          <p:nvPr/>
        </p:nvSpPr>
        <p:spPr bwMode="auto">
          <a:xfrm>
            <a:off x="504935" y="3793306"/>
            <a:ext cx="5112568" cy="576064"/>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64" name="矩形 63"/>
          <p:cNvSpPr/>
          <p:nvPr/>
        </p:nvSpPr>
        <p:spPr>
          <a:xfrm>
            <a:off x="1197356" y="3966896"/>
            <a:ext cx="548997" cy="295145"/>
          </a:xfrm>
          <a:prstGeom prst="rect">
            <a:avLst/>
          </a:prstGeom>
        </p:spPr>
        <p:txBody>
          <a:bodyPr wrap="square">
            <a:spAutoFit/>
          </a:bodyPr>
          <a:lstStyle/>
          <a:p>
            <a:pPr>
              <a:lnSpc>
                <a:spcPct val="120000"/>
              </a:lnSpc>
              <a:buClr>
                <a:schemeClr val="accent2"/>
              </a:buClr>
              <a:defRPr/>
            </a:pPr>
            <a:r>
              <a:rPr lang="en-US" altLang="zh-CN" sz="1200" b="0" dirty="0" smtClean="0">
                <a:solidFill>
                  <a:schemeClr val="bg1"/>
                </a:solidFill>
                <a:latin typeface="微软雅黑" pitchFamily="34" charset="-122"/>
                <a:ea typeface="微软雅黑" pitchFamily="34" charset="-122"/>
              </a:rPr>
              <a:t>2013</a:t>
            </a:r>
            <a:endParaRPr lang="en-US" altLang="zh-CN" sz="1200" b="0" dirty="0">
              <a:solidFill>
                <a:schemeClr val="bg1"/>
              </a:solidFill>
              <a:latin typeface="微软雅黑" pitchFamily="34" charset="-122"/>
              <a:ea typeface="微软雅黑" pitchFamily="34" charset="-122"/>
            </a:endParaRPr>
          </a:p>
        </p:txBody>
      </p:sp>
      <p:sp>
        <p:nvSpPr>
          <p:cNvPr id="65" name="矩形 64"/>
          <p:cNvSpPr/>
          <p:nvPr/>
        </p:nvSpPr>
        <p:spPr>
          <a:xfrm>
            <a:off x="2268538" y="3966896"/>
            <a:ext cx="548997" cy="295145"/>
          </a:xfrm>
          <a:prstGeom prst="rect">
            <a:avLst/>
          </a:prstGeom>
        </p:spPr>
        <p:txBody>
          <a:bodyPr wrap="square">
            <a:spAutoFit/>
          </a:bodyPr>
          <a:lstStyle/>
          <a:p>
            <a:pPr>
              <a:lnSpc>
                <a:spcPct val="120000"/>
              </a:lnSpc>
              <a:buClr>
                <a:schemeClr val="accent2"/>
              </a:buClr>
              <a:defRPr/>
            </a:pPr>
            <a:r>
              <a:rPr lang="en-US" altLang="zh-CN" sz="1200" b="0" dirty="0" smtClean="0">
                <a:solidFill>
                  <a:schemeClr val="bg1"/>
                </a:solidFill>
                <a:latin typeface="微软雅黑" pitchFamily="34" charset="-122"/>
                <a:ea typeface="微软雅黑" pitchFamily="34" charset="-122"/>
              </a:rPr>
              <a:t>2014</a:t>
            </a:r>
            <a:endParaRPr lang="en-US" altLang="zh-CN" sz="1200" b="0" dirty="0">
              <a:solidFill>
                <a:schemeClr val="bg1"/>
              </a:solidFill>
              <a:latin typeface="微软雅黑" pitchFamily="34" charset="-122"/>
              <a:ea typeface="微软雅黑" pitchFamily="34" charset="-122"/>
            </a:endParaRPr>
          </a:p>
        </p:txBody>
      </p:sp>
      <p:sp>
        <p:nvSpPr>
          <p:cNvPr id="66" name="矩形 65"/>
          <p:cNvSpPr/>
          <p:nvPr/>
        </p:nvSpPr>
        <p:spPr>
          <a:xfrm>
            <a:off x="3348658" y="3966896"/>
            <a:ext cx="548997" cy="295145"/>
          </a:xfrm>
          <a:prstGeom prst="rect">
            <a:avLst/>
          </a:prstGeom>
        </p:spPr>
        <p:txBody>
          <a:bodyPr wrap="square">
            <a:spAutoFit/>
          </a:bodyPr>
          <a:lstStyle/>
          <a:p>
            <a:pPr>
              <a:lnSpc>
                <a:spcPct val="120000"/>
              </a:lnSpc>
              <a:buClr>
                <a:schemeClr val="accent2"/>
              </a:buClr>
              <a:defRPr/>
            </a:pPr>
            <a:r>
              <a:rPr lang="en-US" altLang="zh-CN" sz="1200" b="0" dirty="0" smtClean="0">
                <a:solidFill>
                  <a:schemeClr val="bg1"/>
                </a:solidFill>
                <a:latin typeface="微软雅黑" pitchFamily="34" charset="-122"/>
                <a:ea typeface="微软雅黑" pitchFamily="34" charset="-122"/>
              </a:rPr>
              <a:t>2015</a:t>
            </a:r>
            <a:endParaRPr lang="en-US" altLang="zh-CN" sz="1200" b="0" dirty="0">
              <a:solidFill>
                <a:schemeClr val="bg1"/>
              </a:solidFill>
              <a:latin typeface="微软雅黑" pitchFamily="34" charset="-122"/>
              <a:ea typeface="微软雅黑" pitchFamily="34" charset="-122"/>
            </a:endParaRPr>
          </a:p>
        </p:txBody>
      </p:sp>
      <p:sp>
        <p:nvSpPr>
          <p:cNvPr id="67" name="矩形 66"/>
          <p:cNvSpPr/>
          <p:nvPr/>
        </p:nvSpPr>
        <p:spPr>
          <a:xfrm>
            <a:off x="4428778" y="3966896"/>
            <a:ext cx="548997" cy="295145"/>
          </a:xfrm>
          <a:prstGeom prst="rect">
            <a:avLst/>
          </a:prstGeom>
        </p:spPr>
        <p:txBody>
          <a:bodyPr wrap="square">
            <a:spAutoFit/>
          </a:bodyPr>
          <a:lstStyle/>
          <a:p>
            <a:pPr>
              <a:lnSpc>
                <a:spcPct val="120000"/>
              </a:lnSpc>
              <a:buClr>
                <a:schemeClr val="accent2"/>
              </a:buClr>
              <a:defRPr/>
            </a:pPr>
            <a:r>
              <a:rPr lang="en-US" altLang="zh-CN" sz="1200" b="0" dirty="0" smtClean="0">
                <a:solidFill>
                  <a:schemeClr val="bg1"/>
                </a:solidFill>
                <a:latin typeface="微软雅黑" pitchFamily="34" charset="-122"/>
                <a:ea typeface="微软雅黑" pitchFamily="34" charset="-122"/>
              </a:rPr>
              <a:t>2016</a:t>
            </a:r>
            <a:endParaRPr lang="en-US" altLang="zh-CN" sz="1200" b="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106831459"/>
      </p:ext>
    </p:extLst>
  </p:cSld>
  <p:clrMapOvr>
    <a:masterClrMapping/>
  </p:clrMapOvr>
  <mc:AlternateContent xmlns:mc="http://schemas.openxmlformats.org/markup-compatibility/2006" xmlns:p14="http://schemas.microsoft.com/office/powerpoint/2010/main">
    <mc:Choice Requires="p14">
      <p:transition spd="slow" p14:dur="1200" advClick="0" advTm="8000">
        <p:dissolve/>
      </p:transition>
    </mc:Choice>
    <mc:Fallback xmlns="">
      <p:transition spd="slow" advClick="0" advTm="800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heel(4)">
                                      <p:cBhvr>
                                        <p:cTn id="7" dur="1000"/>
                                        <p:tgtEl>
                                          <p:spTgt spid="71"/>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63"/>
                                        </p:tgtEl>
                                        <p:attrNameLst>
                                          <p:attrName>style.visibility</p:attrName>
                                        </p:attrNameLst>
                                      </p:cBhvr>
                                      <p:to>
                                        <p:strVal val="visible"/>
                                      </p:to>
                                    </p:set>
                                    <p:animEffect transition="in" filter="fade">
                                      <p:cBhvr>
                                        <p:cTn id="11" dur="1000"/>
                                        <p:tgtEl>
                                          <p:spTgt spid="63"/>
                                        </p:tgtEl>
                                      </p:cBhvr>
                                    </p:animEffect>
                                    <p:anim calcmode="lin" valueType="num">
                                      <p:cBhvr>
                                        <p:cTn id="12" dur="1000" fill="hold"/>
                                        <p:tgtEl>
                                          <p:spTgt spid="63"/>
                                        </p:tgtEl>
                                        <p:attrNameLst>
                                          <p:attrName>ppt_x</p:attrName>
                                        </p:attrNameLst>
                                      </p:cBhvr>
                                      <p:tavLst>
                                        <p:tav tm="0">
                                          <p:val>
                                            <p:strVal val="#ppt_x"/>
                                          </p:val>
                                        </p:tav>
                                        <p:tav tm="100000">
                                          <p:val>
                                            <p:strVal val="#ppt_x"/>
                                          </p:val>
                                        </p:tav>
                                      </p:tavLst>
                                    </p:anim>
                                    <p:anim calcmode="lin" valueType="num">
                                      <p:cBhvr>
                                        <p:cTn id="13" dur="1000" fill="hold"/>
                                        <p:tgtEl>
                                          <p:spTgt spid="63"/>
                                        </p:tgtEl>
                                        <p:attrNameLst>
                                          <p:attrName>ppt_y</p:attrName>
                                        </p:attrNameLst>
                                      </p:cBhvr>
                                      <p:tavLst>
                                        <p:tav tm="0">
                                          <p:val>
                                            <p:strVal val="#ppt_y+.1"/>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64"/>
                                        </p:tgtEl>
                                        <p:attrNameLst>
                                          <p:attrName>style.visibility</p:attrName>
                                        </p:attrNameLst>
                                      </p:cBhvr>
                                      <p:to>
                                        <p:strVal val="visible"/>
                                      </p:to>
                                    </p:set>
                                    <p:anim calcmode="lin" valueType="num">
                                      <p:cBhvr additive="base">
                                        <p:cTn id="16" dur="500" fill="hold"/>
                                        <p:tgtEl>
                                          <p:spTgt spid="64"/>
                                        </p:tgtEl>
                                        <p:attrNameLst>
                                          <p:attrName>ppt_x</p:attrName>
                                        </p:attrNameLst>
                                      </p:cBhvr>
                                      <p:tavLst>
                                        <p:tav tm="0">
                                          <p:val>
                                            <p:strVal val="0-#ppt_w/2"/>
                                          </p:val>
                                        </p:tav>
                                        <p:tav tm="100000">
                                          <p:val>
                                            <p:strVal val="#ppt_x"/>
                                          </p:val>
                                        </p:tav>
                                      </p:tavLst>
                                    </p:anim>
                                    <p:anim calcmode="lin" valueType="num">
                                      <p:cBhvr additive="base">
                                        <p:cTn id="17" dur="500" fill="hold"/>
                                        <p:tgtEl>
                                          <p:spTgt spid="64"/>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2" presetClass="entr" presetSubtype="4"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down)">
                                      <p:cBhvr>
                                        <p:cTn id="21" dur="500"/>
                                        <p:tgtEl>
                                          <p:spTgt spid="23"/>
                                        </p:tgtEl>
                                      </p:cBhvr>
                                    </p:animEffect>
                                  </p:childTnLst>
                                </p:cTn>
                              </p:par>
                              <p:par>
                                <p:cTn id="22" presetID="2" presetClass="entr" presetSubtype="2"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1+#ppt_w/2"/>
                                          </p:val>
                                        </p:tav>
                                        <p:tav tm="100000">
                                          <p:val>
                                            <p:strVal val="#ppt_x"/>
                                          </p:val>
                                        </p:tav>
                                      </p:tavLst>
                                    </p:anim>
                                    <p:anim calcmode="lin" valueType="num">
                                      <p:cBhvr additive="base">
                                        <p:cTn id="25" dur="500" fill="hold"/>
                                        <p:tgtEl>
                                          <p:spTgt spid="24"/>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65"/>
                                        </p:tgtEl>
                                        <p:attrNameLst>
                                          <p:attrName>style.visibility</p:attrName>
                                        </p:attrNameLst>
                                      </p:cBhvr>
                                      <p:to>
                                        <p:strVal val="visible"/>
                                      </p:to>
                                    </p:set>
                                    <p:anim calcmode="lin" valueType="num">
                                      <p:cBhvr additive="base">
                                        <p:cTn id="28" dur="500" fill="hold"/>
                                        <p:tgtEl>
                                          <p:spTgt spid="65"/>
                                        </p:tgtEl>
                                        <p:attrNameLst>
                                          <p:attrName>ppt_x</p:attrName>
                                        </p:attrNameLst>
                                      </p:cBhvr>
                                      <p:tavLst>
                                        <p:tav tm="0">
                                          <p:val>
                                            <p:strVal val="0-#ppt_w/2"/>
                                          </p:val>
                                        </p:tav>
                                        <p:tav tm="100000">
                                          <p:val>
                                            <p:strVal val="#ppt_x"/>
                                          </p:val>
                                        </p:tav>
                                      </p:tavLst>
                                    </p:anim>
                                    <p:anim calcmode="lin" valueType="num">
                                      <p:cBhvr additive="base">
                                        <p:cTn id="29" dur="500" fill="hold"/>
                                        <p:tgtEl>
                                          <p:spTgt spid="65"/>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wipe(down)">
                                      <p:cBhvr>
                                        <p:cTn id="33" dur="500"/>
                                        <p:tgtEl>
                                          <p:spTgt spid="25"/>
                                        </p:tgtEl>
                                      </p:cBhvr>
                                    </p:animEffect>
                                  </p:childTnLst>
                                </p:cTn>
                              </p:par>
                              <p:par>
                                <p:cTn id="34" presetID="2" presetClass="entr" presetSubtype="2"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1+#ppt_w/2"/>
                                          </p:val>
                                        </p:tav>
                                        <p:tav tm="100000">
                                          <p:val>
                                            <p:strVal val="#ppt_x"/>
                                          </p:val>
                                        </p:tav>
                                      </p:tavLst>
                                    </p:anim>
                                    <p:anim calcmode="lin" valueType="num">
                                      <p:cBhvr additive="base">
                                        <p:cTn id="37" dur="500" fill="hold"/>
                                        <p:tgtEl>
                                          <p:spTgt spid="26"/>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additive="base">
                                        <p:cTn id="40" dur="500" fill="hold"/>
                                        <p:tgtEl>
                                          <p:spTgt spid="66"/>
                                        </p:tgtEl>
                                        <p:attrNameLst>
                                          <p:attrName>ppt_x</p:attrName>
                                        </p:attrNameLst>
                                      </p:cBhvr>
                                      <p:tavLst>
                                        <p:tav tm="0">
                                          <p:val>
                                            <p:strVal val="0-#ppt_w/2"/>
                                          </p:val>
                                        </p:tav>
                                        <p:tav tm="100000">
                                          <p:val>
                                            <p:strVal val="#ppt_x"/>
                                          </p:val>
                                        </p:tav>
                                      </p:tavLst>
                                    </p:anim>
                                    <p:anim calcmode="lin" valueType="num">
                                      <p:cBhvr additive="base">
                                        <p:cTn id="41" dur="500" fill="hold"/>
                                        <p:tgtEl>
                                          <p:spTgt spid="66"/>
                                        </p:tgtEl>
                                        <p:attrNameLst>
                                          <p:attrName>ppt_y</p:attrName>
                                        </p:attrNameLst>
                                      </p:cBhvr>
                                      <p:tavLst>
                                        <p:tav tm="0">
                                          <p:val>
                                            <p:strVal val="#ppt_y"/>
                                          </p:val>
                                        </p:tav>
                                        <p:tav tm="100000">
                                          <p:val>
                                            <p:strVal val="#ppt_y"/>
                                          </p:val>
                                        </p:tav>
                                      </p:tavLst>
                                    </p:anim>
                                  </p:childTnLst>
                                </p:cTn>
                              </p:par>
                            </p:childTnLst>
                          </p:cTn>
                        </p:par>
                        <p:par>
                          <p:cTn id="42" fill="hold">
                            <p:stCondLst>
                              <p:cond delay="3000"/>
                            </p:stCondLst>
                            <p:childTnLst>
                              <p:par>
                                <p:cTn id="43" presetID="22" presetClass="entr" presetSubtype="4"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down)">
                                      <p:cBhvr>
                                        <p:cTn id="45" dur="500"/>
                                        <p:tgtEl>
                                          <p:spTgt spid="27"/>
                                        </p:tgtEl>
                                      </p:cBhvr>
                                    </p:animEffect>
                                  </p:childTnLst>
                                </p:cTn>
                              </p:par>
                              <p:par>
                                <p:cTn id="46" presetID="2" presetClass="entr" presetSubtype="2"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additive="base">
                                        <p:cTn id="48" dur="500" fill="hold"/>
                                        <p:tgtEl>
                                          <p:spTgt spid="28"/>
                                        </p:tgtEl>
                                        <p:attrNameLst>
                                          <p:attrName>ppt_x</p:attrName>
                                        </p:attrNameLst>
                                      </p:cBhvr>
                                      <p:tavLst>
                                        <p:tav tm="0">
                                          <p:val>
                                            <p:strVal val="1+#ppt_w/2"/>
                                          </p:val>
                                        </p:tav>
                                        <p:tav tm="100000">
                                          <p:val>
                                            <p:strVal val="#ppt_x"/>
                                          </p:val>
                                        </p:tav>
                                      </p:tavLst>
                                    </p:anim>
                                    <p:anim calcmode="lin" valueType="num">
                                      <p:cBhvr additive="base">
                                        <p:cTn id="49" dur="500" fill="hold"/>
                                        <p:tgtEl>
                                          <p:spTgt spid="28"/>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67"/>
                                        </p:tgtEl>
                                        <p:attrNameLst>
                                          <p:attrName>style.visibility</p:attrName>
                                        </p:attrNameLst>
                                      </p:cBhvr>
                                      <p:to>
                                        <p:strVal val="visible"/>
                                      </p:to>
                                    </p:set>
                                    <p:anim calcmode="lin" valueType="num">
                                      <p:cBhvr additive="base">
                                        <p:cTn id="52" dur="500" fill="hold"/>
                                        <p:tgtEl>
                                          <p:spTgt spid="67"/>
                                        </p:tgtEl>
                                        <p:attrNameLst>
                                          <p:attrName>ppt_x</p:attrName>
                                        </p:attrNameLst>
                                      </p:cBhvr>
                                      <p:tavLst>
                                        <p:tav tm="0">
                                          <p:val>
                                            <p:strVal val="0-#ppt_w/2"/>
                                          </p:val>
                                        </p:tav>
                                        <p:tav tm="100000">
                                          <p:val>
                                            <p:strVal val="#ppt_x"/>
                                          </p:val>
                                        </p:tav>
                                      </p:tavLst>
                                    </p:anim>
                                    <p:anim calcmode="lin" valueType="num">
                                      <p:cBhvr additive="base">
                                        <p:cTn id="53" dur="500" fill="hold"/>
                                        <p:tgtEl>
                                          <p:spTgt spid="67"/>
                                        </p:tgtEl>
                                        <p:attrNameLst>
                                          <p:attrName>ppt_y</p:attrName>
                                        </p:attrNameLst>
                                      </p:cBhvr>
                                      <p:tavLst>
                                        <p:tav tm="0">
                                          <p:val>
                                            <p:strVal val="#ppt_y"/>
                                          </p:val>
                                        </p:tav>
                                        <p:tav tm="100000">
                                          <p:val>
                                            <p:strVal val="#ppt_y"/>
                                          </p:val>
                                        </p:tav>
                                      </p:tavLst>
                                    </p:anim>
                                  </p:childTnLst>
                                </p:cTn>
                              </p:par>
                            </p:childTnLst>
                          </p:cTn>
                        </p:par>
                        <p:par>
                          <p:cTn id="54" fill="hold">
                            <p:stCondLst>
                              <p:cond delay="3500"/>
                            </p:stCondLst>
                            <p:childTnLst>
                              <p:par>
                                <p:cTn id="55" presetID="22" presetClass="entr" presetSubtype="4"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down)">
                                      <p:cBhvr>
                                        <p:cTn id="57" dur="500"/>
                                        <p:tgtEl>
                                          <p:spTgt spid="29"/>
                                        </p:tgtEl>
                                      </p:cBhvr>
                                    </p:animEffect>
                                  </p:childTnLst>
                                </p:cTn>
                              </p:par>
                              <p:par>
                                <p:cTn id="58" presetID="2" presetClass="entr" presetSubtype="2"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additive="base">
                                        <p:cTn id="60" dur="500" fill="hold"/>
                                        <p:tgtEl>
                                          <p:spTgt spid="30"/>
                                        </p:tgtEl>
                                        <p:attrNameLst>
                                          <p:attrName>ppt_x</p:attrName>
                                        </p:attrNameLst>
                                      </p:cBhvr>
                                      <p:tavLst>
                                        <p:tav tm="0">
                                          <p:val>
                                            <p:strVal val="1+#ppt_w/2"/>
                                          </p:val>
                                        </p:tav>
                                        <p:tav tm="100000">
                                          <p:val>
                                            <p:strVal val="#ppt_x"/>
                                          </p:val>
                                        </p:tav>
                                      </p:tavLst>
                                    </p:anim>
                                    <p:anim calcmode="lin" valueType="num">
                                      <p:cBhvr additive="base">
                                        <p:cTn id="61" dur="500" fill="hold"/>
                                        <p:tgtEl>
                                          <p:spTgt spid="30"/>
                                        </p:tgtEl>
                                        <p:attrNameLst>
                                          <p:attrName>ppt_y</p:attrName>
                                        </p:attrNameLst>
                                      </p:cBhvr>
                                      <p:tavLst>
                                        <p:tav tm="0">
                                          <p:val>
                                            <p:strVal val="#ppt_y"/>
                                          </p:val>
                                        </p:tav>
                                        <p:tav tm="100000">
                                          <p:val>
                                            <p:strVal val="#ppt_y"/>
                                          </p:val>
                                        </p:tav>
                                      </p:tavLst>
                                    </p:anim>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 calcmode="lin" valueType="num">
                                      <p:cBhvr>
                                        <p:cTn id="65" dur="500" fill="hold"/>
                                        <p:tgtEl>
                                          <p:spTgt spid="31"/>
                                        </p:tgtEl>
                                        <p:attrNameLst>
                                          <p:attrName>ppt_w</p:attrName>
                                        </p:attrNameLst>
                                      </p:cBhvr>
                                      <p:tavLst>
                                        <p:tav tm="0">
                                          <p:val>
                                            <p:fltVal val="0"/>
                                          </p:val>
                                        </p:tav>
                                        <p:tav tm="100000">
                                          <p:val>
                                            <p:strVal val="#ppt_w"/>
                                          </p:val>
                                        </p:tav>
                                      </p:tavLst>
                                    </p:anim>
                                    <p:anim calcmode="lin" valueType="num">
                                      <p:cBhvr>
                                        <p:cTn id="66" dur="500" fill="hold"/>
                                        <p:tgtEl>
                                          <p:spTgt spid="31"/>
                                        </p:tgtEl>
                                        <p:attrNameLst>
                                          <p:attrName>ppt_h</p:attrName>
                                        </p:attrNameLst>
                                      </p:cBhvr>
                                      <p:tavLst>
                                        <p:tav tm="0">
                                          <p:val>
                                            <p:fltVal val="0"/>
                                          </p:val>
                                        </p:tav>
                                        <p:tav tm="100000">
                                          <p:val>
                                            <p:strVal val="#ppt_h"/>
                                          </p:val>
                                        </p:tav>
                                      </p:tavLst>
                                    </p:anim>
                                    <p:animEffect transition="in" filter="fade">
                                      <p:cBhvr>
                                        <p:cTn id="67" dur="500"/>
                                        <p:tgtEl>
                                          <p:spTgt spid="31"/>
                                        </p:tgtEl>
                                      </p:cBhvr>
                                    </p:animEffect>
                                  </p:childTnLst>
                                </p:cTn>
                              </p:par>
                              <p:par>
                                <p:cTn id="68" presetID="2" presetClass="entr" presetSubtype="6" fill="hold" nodeType="withEffect">
                                  <p:stCondLst>
                                    <p:cond delay="0"/>
                                  </p:stCondLst>
                                  <p:childTnLst>
                                    <p:set>
                                      <p:cBhvr>
                                        <p:cTn id="69" dur="1" fill="hold">
                                          <p:stCondLst>
                                            <p:cond delay="0"/>
                                          </p:stCondLst>
                                        </p:cTn>
                                        <p:tgtEl>
                                          <p:spTgt spid="32"/>
                                        </p:tgtEl>
                                        <p:attrNameLst>
                                          <p:attrName>style.visibility</p:attrName>
                                        </p:attrNameLst>
                                      </p:cBhvr>
                                      <p:to>
                                        <p:strVal val="visible"/>
                                      </p:to>
                                    </p:set>
                                    <p:anim calcmode="lin" valueType="num">
                                      <p:cBhvr additive="base">
                                        <p:cTn id="70" dur="500" fill="hold"/>
                                        <p:tgtEl>
                                          <p:spTgt spid="32"/>
                                        </p:tgtEl>
                                        <p:attrNameLst>
                                          <p:attrName>ppt_x</p:attrName>
                                        </p:attrNameLst>
                                      </p:cBhvr>
                                      <p:tavLst>
                                        <p:tav tm="0">
                                          <p:val>
                                            <p:strVal val="1+#ppt_w/2"/>
                                          </p:val>
                                        </p:tav>
                                        <p:tav tm="100000">
                                          <p:val>
                                            <p:strVal val="#ppt_x"/>
                                          </p:val>
                                        </p:tav>
                                      </p:tavLst>
                                    </p:anim>
                                    <p:anim calcmode="lin" valueType="num">
                                      <p:cBhvr additive="base">
                                        <p:cTn id="71" dur="500" fill="hold"/>
                                        <p:tgtEl>
                                          <p:spTgt spid="32"/>
                                        </p:tgtEl>
                                        <p:attrNameLst>
                                          <p:attrName>ppt_y</p:attrName>
                                        </p:attrNameLst>
                                      </p:cBhvr>
                                      <p:tavLst>
                                        <p:tav tm="0">
                                          <p:val>
                                            <p:strVal val="1+#ppt_h/2"/>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 calcmode="lin" valueType="num">
                                      <p:cBhvr additive="base">
                                        <p:cTn id="74" dur="500" fill="hold"/>
                                        <p:tgtEl>
                                          <p:spTgt spid="33"/>
                                        </p:tgtEl>
                                        <p:attrNameLst>
                                          <p:attrName>ppt_x</p:attrName>
                                        </p:attrNameLst>
                                      </p:cBhvr>
                                      <p:tavLst>
                                        <p:tav tm="0">
                                          <p:val>
                                            <p:strVal val="1+#ppt_w/2"/>
                                          </p:val>
                                        </p:tav>
                                        <p:tav tm="100000">
                                          <p:val>
                                            <p:strVal val="#ppt_x"/>
                                          </p:val>
                                        </p:tav>
                                      </p:tavLst>
                                    </p:anim>
                                    <p:anim calcmode="lin" valueType="num">
                                      <p:cBhvr additive="base">
                                        <p:cTn id="75" dur="500" fill="hold"/>
                                        <p:tgtEl>
                                          <p:spTgt spid="33"/>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0"/>
                                  </p:stCondLst>
                                  <p:childTnLst>
                                    <p:set>
                                      <p:cBhvr>
                                        <p:cTn id="77" dur="1" fill="hold">
                                          <p:stCondLst>
                                            <p:cond delay="0"/>
                                          </p:stCondLst>
                                        </p:cTn>
                                        <p:tgtEl>
                                          <p:spTgt spid="54"/>
                                        </p:tgtEl>
                                        <p:attrNameLst>
                                          <p:attrName>style.visibility</p:attrName>
                                        </p:attrNameLst>
                                      </p:cBhvr>
                                      <p:to>
                                        <p:strVal val="visible"/>
                                      </p:to>
                                    </p:set>
                                    <p:anim calcmode="lin" valueType="num">
                                      <p:cBhvr additive="base">
                                        <p:cTn id="78" dur="500" fill="hold"/>
                                        <p:tgtEl>
                                          <p:spTgt spid="54"/>
                                        </p:tgtEl>
                                        <p:attrNameLst>
                                          <p:attrName>ppt_x</p:attrName>
                                        </p:attrNameLst>
                                      </p:cBhvr>
                                      <p:tavLst>
                                        <p:tav tm="0">
                                          <p:val>
                                            <p:strVal val="1+#ppt_w/2"/>
                                          </p:val>
                                        </p:tav>
                                        <p:tav tm="100000">
                                          <p:val>
                                            <p:strVal val="#ppt_x"/>
                                          </p:val>
                                        </p:tav>
                                      </p:tavLst>
                                    </p:anim>
                                    <p:anim calcmode="lin" valueType="num">
                                      <p:cBhvr additive="base">
                                        <p:cTn id="79" dur="500" fill="hold"/>
                                        <p:tgtEl>
                                          <p:spTgt spid="54"/>
                                        </p:tgtEl>
                                        <p:attrNameLst>
                                          <p:attrName>ppt_y</p:attrName>
                                        </p:attrNameLst>
                                      </p:cBhvr>
                                      <p:tavLst>
                                        <p:tav tm="0">
                                          <p:val>
                                            <p:strVal val="#ppt_y"/>
                                          </p:val>
                                        </p:tav>
                                        <p:tav tm="100000">
                                          <p:val>
                                            <p:strVal val="#ppt_y"/>
                                          </p:val>
                                        </p:tav>
                                      </p:tavLst>
                                    </p:anim>
                                  </p:childTnLst>
                                </p:cTn>
                              </p:par>
                            </p:childTnLst>
                          </p:cTn>
                        </p:par>
                        <p:par>
                          <p:cTn id="80" fill="hold">
                            <p:stCondLst>
                              <p:cond delay="4500"/>
                            </p:stCondLst>
                            <p:childTnLst>
                              <p:par>
                                <p:cTn id="81" presetID="53" presetClass="entr" presetSubtype="16" fill="hold" grpId="0" nodeType="afterEffect">
                                  <p:stCondLst>
                                    <p:cond delay="0"/>
                                  </p:stCondLst>
                                  <p:childTnLst>
                                    <p:set>
                                      <p:cBhvr>
                                        <p:cTn id="82" dur="1" fill="hold">
                                          <p:stCondLst>
                                            <p:cond delay="0"/>
                                          </p:stCondLst>
                                        </p:cTn>
                                        <p:tgtEl>
                                          <p:spTgt spid="55"/>
                                        </p:tgtEl>
                                        <p:attrNameLst>
                                          <p:attrName>style.visibility</p:attrName>
                                        </p:attrNameLst>
                                      </p:cBhvr>
                                      <p:to>
                                        <p:strVal val="visible"/>
                                      </p:to>
                                    </p:set>
                                    <p:anim calcmode="lin" valueType="num">
                                      <p:cBhvr>
                                        <p:cTn id="83" dur="500" fill="hold"/>
                                        <p:tgtEl>
                                          <p:spTgt spid="55"/>
                                        </p:tgtEl>
                                        <p:attrNameLst>
                                          <p:attrName>ppt_w</p:attrName>
                                        </p:attrNameLst>
                                      </p:cBhvr>
                                      <p:tavLst>
                                        <p:tav tm="0">
                                          <p:val>
                                            <p:fltVal val="0"/>
                                          </p:val>
                                        </p:tav>
                                        <p:tav tm="100000">
                                          <p:val>
                                            <p:strVal val="#ppt_w"/>
                                          </p:val>
                                        </p:tav>
                                      </p:tavLst>
                                    </p:anim>
                                    <p:anim calcmode="lin" valueType="num">
                                      <p:cBhvr>
                                        <p:cTn id="84" dur="500" fill="hold"/>
                                        <p:tgtEl>
                                          <p:spTgt spid="55"/>
                                        </p:tgtEl>
                                        <p:attrNameLst>
                                          <p:attrName>ppt_h</p:attrName>
                                        </p:attrNameLst>
                                      </p:cBhvr>
                                      <p:tavLst>
                                        <p:tav tm="0">
                                          <p:val>
                                            <p:fltVal val="0"/>
                                          </p:val>
                                        </p:tav>
                                        <p:tav tm="100000">
                                          <p:val>
                                            <p:strVal val="#ppt_h"/>
                                          </p:val>
                                        </p:tav>
                                      </p:tavLst>
                                    </p:anim>
                                    <p:animEffect transition="in" filter="fade">
                                      <p:cBhvr>
                                        <p:cTn id="85" dur="500"/>
                                        <p:tgtEl>
                                          <p:spTgt spid="55"/>
                                        </p:tgtEl>
                                      </p:cBhvr>
                                    </p:animEffect>
                                  </p:childTnLst>
                                </p:cTn>
                              </p:par>
                              <p:par>
                                <p:cTn id="86" presetID="2" presetClass="entr" presetSubtype="6" fill="hold" nodeType="withEffect">
                                  <p:stCondLst>
                                    <p:cond delay="0"/>
                                  </p:stCondLst>
                                  <p:childTnLst>
                                    <p:set>
                                      <p:cBhvr>
                                        <p:cTn id="87" dur="1" fill="hold">
                                          <p:stCondLst>
                                            <p:cond delay="0"/>
                                          </p:stCondLst>
                                        </p:cTn>
                                        <p:tgtEl>
                                          <p:spTgt spid="56"/>
                                        </p:tgtEl>
                                        <p:attrNameLst>
                                          <p:attrName>style.visibility</p:attrName>
                                        </p:attrNameLst>
                                      </p:cBhvr>
                                      <p:to>
                                        <p:strVal val="visible"/>
                                      </p:to>
                                    </p:set>
                                    <p:anim calcmode="lin" valueType="num">
                                      <p:cBhvr additive="base">
                                        <p:cTn id="88" dur="500" fill="hold"/>
                                        <p:tgtEl>
                                          <p:spTgt spid="56"/>
                                        </p:tgtEl>
                                        <p:attrNameLst>
                                          <p:attrName>ppt_x</p:attrName>
                                        </p:attrNameLst>
                                      </p:cBhvr>
                                      <p:tavLst>
                                        <p:tav tm="0">
                                          <p:val>
                                            <p:strVal val="1+#ppt_w/2"/>
                                          </p:val>
                                        </p:tav>
                                        <p:tav tm="100000">
                                          <p:val>
                                            <p:strVal val="#ppt_x"/>
                                          </p:val>
                                        </p:tav>
                                      </p:tavLst>
                                    </p:anim>
                                    <p:anim calcmode="lin" valueType="num">
                                      <p:cBhvr additive="base">
                                        <p:cTn id="89" dur="500" fill="hold"/>
                                        <p:tgtEl>
                                          <p:spTgt spid="56"/>
                                        </p:tgtEl>
                                        <p:attrNameLst>
                                          <p:attrName>ppt_y</p:attrName>
                                        </p:attrNameLst>
                                      </p:cBhvr>
                                      <p:tavLst>
                                        <p:tav tm="0">
                                          <p:val>
                                            <p:strVal val="1+#ppt_h/2"/>
                                          </p:val>
                                        </p:tav>
                                        <p:tav tm="100000">
                                          <p:val>
                                            <p:strVal val="#ppt_y"/>
                                          </p:val>
                                        </p:tav>
                                      </p:tavLst>
                                    </p:anim>
                                  </p:childTnLst>
                                </p:cTn>
                              </p:par>
                              <p:par>
                                <p:cTn id="90" presetID="2" presetClass="entr" presetSubtype="2" fill="hold" grpId="0" nodeType="withEffect">
                                  <p:stCondLst>
                                    <p:cond delay="0"/>
                                  </p:stCondLst>
                                  <p:childTnLst>
                                    <p:set>
                                      <p:cBhvr>
                                        <p:cTn id="91" dur="1" fill="hold">
                                          <p:stCondLst>
                                            <p:cond delay="0"/>
                                          </p:stCondLst>
                                        </p:cTn>
                                        <p:tgtEl>
                                          <p:spTgt spid="57"/>
                                        </p:tgtEl>
                                        <p:attrNameLst>
                                          <p:attrName>style.visibility</p:attrName>
                                        </p:attrNameLst>
                                      </p:cBhvr>
                                      <p:to>
                                        <p:strVal val="visible"/>
                                      </p:to>
                                    </p:set>
                                    <p:anim calcmode="lin" valueType="num">
                                      <p:cBhvr additive="base">
                                        <p:cTn id="92" dur="500" fill="hold"/>
                                        <p:tgtEl>
                                          <p:spTgt spid="57"/>
                                        </p:tgtEl>
                                        <p:attrNameLst>
                                          <p:attrName>ppt_x</p:attrName>
                                        </p:attrNameLst>
                                      </p:cBhvr>
                                      <p:tavLst>
                                        <p:tav tm="0">
                                          <p:val>
                                            <p:strVal val="1+#ppt_w/2"/>
                                          </p:val>
                                        </p:tav>
                                        <p:tav tm="100000">
                                          <p:val>
                                            <p:strVal val="#ppt_x"/>
                                          </p:val>
                                        </p:tav>
                                      </p:tavLst>
                                    </p:anim>
                                    <p:anim calcmode="lin" valueType="num">
                                      <p:cBhvr additive="base">
                                        <p:cTn id="93" dur="500" fill="hold"/>
                                        <p:tgtEl>
                                          <p:spTgt spid="57"/>
                                        </p:tgtEl>
                                        <p:attrNameLst>
                                          <p:attrName>ppt_y</p:attrName>
                                        </p:attrNameLst>
                                      </p:cBhvr>
                                      <p:tavLst>
                                        <p:tav tm="0">
                                          <p:val>
                                            <p:strVal val="#ppt_y"/>
                                          </p:val>
                                        </p:tav>
                                        <p:tav tm="100000">
                                          <p:val>
                                            <p:strVal val="#ppt_y"/>
                                          </p:val>
                                        </p:tav>
                                      </p:tavLst>
                                    </p:anim>
                                  </p:childTnLst>
                                </p:cTn>
                              </p:par>
                              <p:par>
                                <p:cTn id="94" presetID="2" presetClass="entr" presetSubtype="2" fill="hold" grpId="0" nodeType="withEffect">
                                  <p:stCondLst>
                                    <p:cond delay="0"/>
                                  </p:stCondLst>
                                  <p:childTnLst>
                                    <p:set>
                                      <p:cBhvr>
                                        <p:cTn id="95" dur="1" fill="hold">
                                          <p:stCondLst>
                                            <p:cond delay="0"/>
                                          </p:stCondLst>
                                        </p:cTn>
                                        <p:tgtEl>
                                          <p:spTgt spid="58"/>
                                        </p:tgtEl>
                                        <p:attrNameLst>
                                          <p:attrName>style.visibility</p:attrName>
                                        </p:attrNameLst>
                                      </p:cBhvr>
                                      <p:to>
                                        <p:strVal val="visible"/>
                                      </p:to>
                                    </p:set>
                                    <p:anim calcmode="lin" valueType="num">
                                      <p:cBhvr additive="base">
                                        <p:cTn id="96" dur="500" fill="hold"/>
                                        <p:tgtEl>
                                          <p:spTgt spid="58"/>
                                        </p:tgtEl>
                                        <p:attrNameLst>
                                          <p:attrName>ppt_x</p:attrName>
                                        </p:attrNameLst>
                                      </p:cBhvr>
                                      <p:tavLst>
                                        <p:tav tm="0">
                                          <p:val>
                                            <p:strVal val="1+#ppt_w/2"/>
                                          </p:val>
                                        </p:tav>
                                        <p:tav tm="100000">
                                          <p:val>
                                            <p:strVal val="#ppt_x"/>
                                          </p:val>
                                        </p:tav>
                                      </p:tavLst>
                                    </p:anim>
                                    <p:anim calcmode="lin" valueType="num">
                                      <p:cBhvr additive="base">
                                        <p:cTn id="97" dur="500" fill="hold"/>
                                        <p:tgtEl>
                                          <p:spTgt spid="58"/>
                                        </p:tgtEl>
                                        <p:attrNameLst>
                                          <p:attrName>ppt_y</p:attrName>
                                        </p:attrNameLst>
                                      </p:cBhvr>
                                      <p:tavLst>
                                        <p:tav tm="0">
                                          <p:val>
                                            <p:strVal val="#ppt_y"/>
                                          </p:val>
                                        </p:tav>
                                        <p:tav tm="100000">
                                          <p:val>
                                            <p:strVal val="#ppt_y"/>
                                          </p:val>
                                        </p:tav>
                                      </p:tavLst>
                                    </p:anim>
                                  </p:childTnLst>
                                </p:cTn>
                              </p:par>
                            </p:childTnLst>
                          </p:cTn>
                        </p:par>
                        <p:par>
                          <p:cTn id="98" fill="hold">
                            <p:stCondLst>
                              <p:cond delay="5000"/>
                            </p:stCondLst>
                            <p:childTnLst>
                              <p:par>
                                <p:cTn id="99" presetID="53" presetClass="entr" presetSubtype="16" fill="hold" grpId="0" nodeType="afterEffect">
                                  <p:stCondLst>
                                    <p:cond delay="0"/>
                                  </p:stCondLst>
                                  <p:childTnLst>
                                    <p:set>
                                      <p:cBhvr>
                                        <p:cTn id="100" dur="1" fill="hold">
                                          <p:stCondLst>
                                            <p:cond delay="0"/>
                                          </p:stCondLst>
                                        </p:cTn>
                                        <p:tgtEl>
                                          <p:spTgt spid="59"/>
                                        </p:tgtEl>
                                        <p:attrNameLst>
                                          <p:attrName>style.visibility</p:attrName>
                                        </p:attrNameLst>
                                      </p:cBhvr>
                                      <p:to>
                                        <p:strVal val="visible"/>
                                      </p:to>
                                    </p:set>
                                    <p:anim calcmode="lin" valueType="num">
                                      <p:cBhvr>
                                        <p:cTn id="101" dur="500" fill="hold"/>
                                        <p:tgtEl>
                                          <p:spTgt spid="59"/>
                                        </p:tgtEl>
                                        <p:attrNameLst>
                                          <p:attrName>ppt_w</p:attrName>
                                        </p:attrNameLst>
                                      </p:cBhvr>
                                      <p:tavLst>
                                        <p:tav tm="0">
                                          <p:val>
                                            <p:fltVal val="0"/>
                                          </p:val>
                                        </p:tav>
                                        <p:tav tm="100000">
                                          <p:val>
                                            <p:strVal val="#ppt_w"/>
                                          </p:val>
                                        </p:tav>
                                      </p:tavLst>
                                    </p:anim>
                                    <p:anim calcmode="lin" valueType="num">
                                      <p:cBhvr>
                                        <p:cTn id="102" dur="500" fill="hold"/>
                                        <p:tgtEl>
                                          <p:spTgt spid="59"/>
                                        </p:tgtEl>
                                        <p:attrNameLst>
                                          <p:attrName>ppt_h</p:attrName>
                                        </p:attrNameLst>
                                      </p:cBhvr>
                                      <p:tavLst>
                                        <p:tav tm="0">
                                          <p:val>
                                            <p:fltVal val="0"/>
                                          </p:val>
                                        </p:tav>
                                        <p:tav tm="100000">
                                          <p:val>
                                            <p:strVal val="#ppt_h"/>
                                          </p:val>
                                        </p:tav>
                                      </p:tavLst>
                                    </p:anim>
                                    <p:animEffect transition="in" filter="fade">
                                      <p:cBhvr>
                                        <p:cTn id="103" dur="500"/>
                                        <p:tgtEl>
                                          <p:spTgt spid="59"/>
                                        </p:tgtEl>
                                      </p:cBhvr>
                                    </p:animEffect>
                                  </p:childTnLst>
                                </p:cTn>
                              </p:par>
                              <p:par>
                                <p:cTn id="104" presetID="2" presetClass="entr" presetSubtype="6" fill="hold" nodeType="withEffect">
                                  <p:stCondLst>
                                    <p:cond delay="0"/>
                                  </p:stCondLst>
                                  <p:childTnLst>
                                    <p:set>
                                      <p:cBhvr>
                                        <p:cTn id="105" dur="1" fill="hold">
                                          <p:stCondLst>
                                            <p:cond delay="0"/>
                                          </p:stCondLst>
                                        </p:cTn>
                                        <p:tgtEl>
                                          <p:spTgt spid="60"/>
                                        </p:tgtEl>
                                        <p:attrNameLst>
                                          <p:attrName>style.visibility</p:attrName>
                                        </p:attrNameLst>
                                      </p:cBhvr>
                                      <p:to>
                                        <p:strVal val="visible"/>
                                      </p:to>
                                    </p:set>
                                    <p:anim calcmode="lin" valueType="num">
                                      <p:cBhvr additive="base">
                                        <p:cTn id="106" dur="500" fill="hold"/>
                                        <p:tgtEl>
                                          <p:spTgt spid="60"/>
                                        </p:tgtEl>
                                        <p:attrNameLst>
                                          <p:attrName>ppt_x</p:attrName>
                                        </p:attrNameLst>
                                      </p:cBhvr>
                                      <p:tavLst>
                                        <p:tav tm="0">
                                          <p:val>
                                            <p:strVal val="1+#ppt_w/2"/>
                                          </p:val>
                                        </p:tav>
                                        <p:tav tm="100000">
                                          <p:val>
                                            <p:strVal val="#ppt_x"/>
                                          </p:val>
                                        </p:tav>
                                      </p:tavLst>
                                    </p:anim>
                                    <p:anim calcmode="lin" valueType="num">
                                      <p:cBhvr additive="base">
                                        <p:cTn id="107" dur="500" fill="hold"/>
                                        <p:tgtEl>
                                          <p:spTgt spid="60"/>
                                        </p:tgtEl>
                                        <p:attrNameLst>
                                          <p:attrName>ppt_y</p:attrName>
                                        </p:attrNameLst>
                                      </p:cBhvr>
                                      <p:tavLst>
                                        <p:tav tm="0">
                                          <p:val>
                                            <p:strVal val="1+#ppt_h/2"/>
                                          </p:val>
                                        </p:tav>
                                        <p:tav tm="100000">
                                          <p:val>
                                            <p:strVal val="#ppt_y"/>
                                          </p:val>
                                        </p:tav>
                                      </p:tavLst>
                                    </p:anim>
                                  </p:childTnLst>
                                </p:cTn>
                              </p:par>
                              <p:par>
                                <p:cTn id="108" presetID="2" presetClass="entr" presetSubtype="2" fill="hold" grpId="0" nodeType="withEffect">
                                  <p:stCondLst>
                                    <p:cond delay="0"/>
                                  </p:stCondLst>
                                  <p:childTnLst>
                                    <p:set>
                                      <p:cBhvr>
                                        <p:cTn id="109" dur="1" fill="hold">
                                          <p:stCondLst>
                                            <p:cond delay="0"/>
                                          </p:stCondLst>
                                        </p:cTn>
                                        <p:tgtEl>
                                          <p:spTgt spid="61"/>
                                        </p:tgtEl>
                                        <p:attrNameLst>
                                          <p:attrName>style.visibility</p:attrName>
                                        </p:attrNameLst>
                                      </p:cBhvr>
                                      <p:to>
                                        <p:strVal val="visible"/>
                                      </p:to>
                                    </p:set>
                                    <p:anim calcmode="lin" valueType="num">
                                      <p:cBhvr additive="base">
                                        <p:cTn id="110" dur="500" fill="hold"/>
                                        <p:tgtEl>
                                          <p:spTgt spid="61"/>
                                        </p:tgtEl>
                                        <p:attrNameLst>
                                          <p:attrName>ppt_x</p:attrName>
                                        </p:attrNameLst>
                                      </p:cBhvr>
                                      <p:tavLst>
                                        <p:tav tm="0">
                                          <p:val>
                                            <p:strVal val="1+#ppt_w/2"/>
                                          </p:val>
                                        </p:tav>
                                        <p:tav tm="100000">
                                          <p:val>
                                            <p:strVal val="#ppt_x"/>
                                          </p:val>
                                        </p:tav>
                                      </p:tavLst>
                                    </p:anim>
                                    <p:anim calcmode="lin" valueType="num">
                                      <p:cBhvr additive="base">
                                        <p:cTn id="111" dur="500" fill="hold"/>
                                        <p:tgtEl>
                                          <p:spTgt spid="61"/>
                                        </p:tgtEl>
                                        <p:attrNameLst>
                                          <p:attrName>ppt_y</p:attrName>
                                        </p:attrNameLst>
                                      </p:cBhvr>
                                      <p:tavLst>
                                        <p:tav tm="0">
                                          <p:val>
                                            <p:strVal val="#ppt_y"/>
                                          </p:val>
                                        </p:tav>
                                        <p:tav tm="100000">
                                          <p:val>
                                            <p:strVal val="#ppt_y"/>
                                          </p:val>
                                        </p:tav>
                                      </p:tavLst>
                                    </p:anim>
                                  </p:childTnLst>
                                </p:cTn>
                              </p:par>
                              <p:par>
                                <p:cTn id="112" presetID="2" presetClass="entr" presetSubtype="2" fill="hold" grpId="0" nodeType="withEffect">
                                  <p:stCondLst>
                                    <p:cond delay="0"/>
                                  </p:stCondLst>
                                  <p:childTnLst>
                                    <p:set>
                                      <p:cBhvr>
                                        <p:cTn id="113" dur="1" fill="hold">
                                          <p:stCondLst>
                                            <p:cond delay="0"/>
                                          </p:stCondLst>
                                        </p:cTn>
                                        <p:tgtEl>
                                          <p:spTgt spid="62"/>
                                        </p:tgtEl>
                                        <p:attrNameLst>
                                          <p:attrName>style.visibility</p:attrName>
                                        </p:attrNameLst>
                                      </p:cBhvr>
                                      <p:to>
                                        <p:strVal val="visible"/>
                                      </p:to>
                                    </p:set>
                                    <p:anim calcmode="lin" valueType="num">
                                      <p:cBhvr additive="base">
                                        <p:cTn id="114" dur="500" fill="hold"/>
                                        <p:tgtEl>
                                          <p:spTgt spid="62"/>
                                        </p:tgtEl>
                                        <p:attrNameLst>
                                          <p:attrName>ppt_x</p:attrName>
                                        </p:attrNameLst>
                                      </p:cBhvr>
                                      <p:tavLst>
                                        <p:tav tm="0">
                                          <p:val>
                                            <p:strVal val="1+#ppt_w/2"/>
                                          </p:val>
                                        </p:tav>
                                        <p:tav tm="100000">
                                          <p:val>
                                            <p:strVal val="#ppt_x"/>
                                          </p:val>
                                        </p:tav>
                                      </p:tavLst>
                                    </p:anim>
                                    <p:anim calcmode="lin" valueType="num">
                                      <p:cBhvr additive="base">
                                        <p:cTn id="115" dur="5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23" grpId="0" animBg="1"/>
      <p:bldP spid="24" grpId="0"/>
      <p:bldP spid="25" grpId="0" animBg="1"/>
      <p:bldP spid="26" grpId="0"/>
      <p:bldP spid="27" grpId="0" animBg="1"/>
      <p:bldP spid="28" grpId="0"/>
      <p:bldP spid="29" grpId="0" animBg="1"/>
      <p:bldP spid="30" grpId="0"/>
      <p:bldP spid="31" grpId="0" animBg="1"/>
      <p:bldP spid="33" grpId="0"/>
      <p:bldP spid="54" grpId="0"/>
      <p:bldP spid="55" grpId="0" animBg="1"/>
      <p:bldP spid="57" grpId="0"/>
      <p:bldP spid="58" grpId="0"/>
      <p:bldP spid="59" grpId="0" animBg="1"/>
      <p:bldP spid="61" grpId="0"/>
      <p:bldP spid="62" grpId="0"/>
      <p:bldP spid="63" grpId="0" animBg="1"/>
      <p:bldP spid="64" grpId="0"/>
      <p:bldP spid="65" grpId="0"/>
      <p:bldP spid="66" grpId="0"/>
      <p:bldP spid="67"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cxnSp>
        <p:nvCxnSpPr>
          <p:cNvPr id="19" name="直接连接符 18"/>
          <p:cNvCxnSpPr/>
          <p:nvPr/>
        </p:nvCxnSpPr>
        <p:spPr>
          <a:xfrm>
            <a:off x="2699792" y="3075806"/>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4499992" y="3075806"/>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300192" y="3075806"/>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880128" y="3111810"/>
            <a:ext cx="1819664" cy="1222885"/>
            <a:chOff x="880128" y="3075806"/>
            <a:chExt cx="1819664" cy="1222885"/>
          </a:xfrm>
        </p:grpSpPr>
        <p:sp>
          <p:nvSpPr>
            <p:cNvPr id="23" name="文本框 25"/>
            <p:cNvSpPr txBox="1"/>
            <p:nvPr/>
          </p:nvSpPr>
          <p:spPr>
            <a:xfrm>
              <a:off x="880128"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1043602"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25" name="组合 24"/>
          <p:cNvGrpSpPr/>
          <p:nvPr/>
        </p:nvGrpSpPr>
        <p:grpSpPr>
          <a:xfrm>
            <a:off x="2699792" y="3111810"/>
            <a:ext cx="1819664" cy="1222885"/>
            <a:chOff x="2699792" y="3075806"/>
            <a:chExt cx="1819664" cy="1222885"/>
          </a:xfrm>
        </p:grpSpPr>
        <p:sp>
          <p:nvSpPr>
            <p:cNvPr id="26" name="文本框 25"/>
            <p:cNvSpPr txBox="1"/>
            <p:nvPr/>
          </p:nvSpPr>
          <p:spPr>
            <a:xfrm>
              <a:off x="26997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2863266"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28" name="组合 27"/>
          <p:cNvGrpSpPr/>
          <p:nvPr/>
        </p:nvGrpSpPr>
        <p:grpSpPr>
          <a:xfrm>
            <a:off x="4499992" y="3111810"/>
            <a:ext cx="1819664" cy="1222885"/>
            <a:chOff x="4499992" y="3075806"/>
            <a:chExt cx="1819664" cy="1222885"/>
          </a:xfrm>
        </p:grpSpPr>
        <p:sp>
          <p:nvSpPr>
            <p:cNvPr id="45" name="文本框 25"/>
            <p:cNvSpPr txBox="1"/>
            <p:nvPr/>
          </p:nvSpPr>
          <p:spPr>
            <a:xfrm>
              <a:off x="44999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6" name="矩形 45"/>
            <p:cNvSpPr/>
            <p:nvPr/>
          </p:nvSpPr>
          <p:spPr>
            <a:xfrm>
              <a:off x="4663466"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47" name="组合 46"/>
          <p:cNvGrpSpPr/>
          <p:nvPr/>
        </p:nvGrpSpPr>
        <p:grpSpPr>
          <a:xfrm>
            <a:off x="6372200" y="3111810"/>
            <a:ext cx="1819664" cy="1222885"/>
            <a:chOff x="6372200" y="3075806"/>
            <a:chExt cx="1819664" cy="1222885"/>
          </a:xfrm>
        </p:grpSpPr>
        <p:sp>
          <p:nvSpPr>
            <p:cNvPr id="48" name="文本框 25"/>
            <p:cNvSpPr txBox="1"/>
            <p:nvPr/>
          </p:nvSpPr>
          <p:spPr>
            <a:xfrm>
              <a:off x="6372200"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9" name="矩形 48"/>
            <p:cNvSpPr/>
            <p:nvPr/>
          </p:nvSpPr>
          <p:spPr>
            <a:xfrm>
              <a:off x="6535674"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50" name="组合 49"/>
          <p:cNvGrpSpPr/>
          <p:nvPr/>
        </p:nvGrpSpPr>
        <p:grpSpPr>
          <a:xfrm>
            <a:off x="4572000" y="1419623"/>
            <a:ext cx="1584176" cy="1440160"/>
            <a:chOff x="4572000" y="1347615"/>
            <a:chExt cx="1584176" cy="1440160"/>
          </a:xfrm>
        </p:grpSpPr>
        <p:sp>
          <p:nvSpPr>
            <p:cNvPr id="51" name="流程图: 手动操作 50"/>
            <p:cNvSpPr/>
            <p:nvPr/>
          </p:nvSpPr>
          <p:spPr>
            <a:xfrm rot="16200000">
              <a:off x="4644008" y="1275607"/>
              <a:ext cx="1440160" cy="1584176"/>
            </a:xfrm>
            <a:prstGeom prst="flowChartManualOperati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2" name="KSO_Shape"/>
            <p:cNvSpPr>
              <a:spLocks/>
            </p:cNvSpPr>
            <p:nvPr/>
          </p:nvSpPr>
          <p:spPr bwMode="auto">
            <a:xfrm>
              <a:off x="5124222" y="1864334"/>
              <a:ext cx="479731" cy="471736"/>
            </a:xfrm>
            <a:custGeom>
              <a:avLst/>
              <a:gdLst>
                <a:gd name="T0" fmla="*/ 1840657 w 4293"/>
                <a:gd name="T1" fmla="*/ 1035711 h 4218"/>
                <a:gd name="T2" fmla="*/ 1891688 w 4293"/>
                <a:gd name="T3" fmla="*/ 969592 h 4218"/>
                <a:gd name="T4" fmla="*/ 1900119 w 4293"/>
                <a:gd name="T5" fmla="*/ 893267 h 4218"/>
                <a:gd name="T6" fmla="*/ 1886363 w 4293"/>
                <a:gd name="T7" fmla="*/ 838242 h 4218"/>
                <a:gd name="T8" fmla="*/ 1857075 w 4293"/>
                <a:gd name="T9" fmla="*/ 794311 h 4218"/>
                <a:gd name="T10" fmla="*/ 1814032 w 4293"/>
                <a:gd name="T11" fmla="*/ 763249 h 4218"/>
                <a:gd name="T12" fmla="*/ 1759895 w 4293"/>
                <a:gd name="T13" fmla="*/ 746386 h 4218"/>
                <a:gd name="T14" fmla="*/ 1644965 w 4293"/>
                <a:gd name="T15" fmla="*/ 734849 h 4218"/>
                <a:gd name="T16" fmla="*/ 1326356 w 4293"/>
                <a:gd name="T17" fmla="*/ 703342 h 4218"/>
                <a:gd name="T18" fmla="*/ 1318368 w 4293"/>
                <a:gd name="T19" fmla="*/ 626574 h 4218"/>
                <a:gd name="T20" fmla="*/ 1345881 w 4293"/>
                <a:gd name="T21" fmla="*/ 542261 h 4218"/>
                <a:gd name="T22" fmla="*/ 1429305 w 4293"/>
                <a:gd name="T23" fmla="*/ 433987 h 4218"/>
                <a:gd name="T24" fmla="*/ 1468354 w 4293"/>
                <a:gd name="T25" fmla="*/ 354112 h 4218"/>
                <a:gd name="T26" fmla="*/ 1489654 w 4293"/>
                <a:gd name="T27" fmla="*/ 267581 h 4218"/>
                <a:gd name="T28" fmla="*/ 1491429 w 4293"/>
                <a:gd name="T29" fmla="*/ 171287 h 4218"/>
                <a:gd name="T30" fmla="*/ 1472348 w 4293"/>
                <a:gd name="T31" fmla="*/ 96294 h 4218"/>
                <a:gd name="T32" fmla="*/ 1422648 w 4293"/>
                <a:gd name="T33" fmla="*/ 19969 h 4218"/>
                <a:gd name="T34" fmla="*/ 1390255 w 4293"/>
                <a:gd name="T35" fmla="*/ 887 h 4218"/>
                <a:gd name="T36" fmla="*/ 1350318 w 4293"/>
                <a:gd name="T37" fmla="*/ 3106 h 4218"/>
                <a:gd name="T38" fmla="*/ 1312600 w 4293"/>
                <a:gd name="T39" fmla="*/ 30175 h 4218"/>
                <a:gd name="T40" fmla="*/ 1249588 w 4293"/>
                <a:gd name="T41" fmla="*/ 130019 h 4218"/>
                <a:gd name="T42" fmla="*/ 1131551 w 4293"/>
                <a:gd name="T43" fmla="*/ 309293 h 4218"/>
                <a:gd name="T44" fmla="*/ 1049902 w 4293"/>
                <a:gd name="T45" fmla="*/ 440643 h 4218"/>
                <a:gd name="T46" fmla="*/ 922991 w 4293"/>
                <a:gd name="T47" fmla="*/ 556018 h 4218"/>
                <a:gd name="T48" fmla="*/ 753036 w 4293"/>
                <a:gd name="T49" fmla="*/ 679824 h 4218"/>
                <a:gd name="T50" fmla="*/ 608375 w 4293"/>
                <a:gd name="T51" fmla="*/ 799192 h 4218"/>
                <a:gd name="T52" fmla="*/ 531607 w 4293"/>
                <a:gd name="T53" fmla="*/ 838242 h 4218"/>
                <a:gd name="T54" fmla="*/ 410908 w 4293"/>
                <a:gd name="T55" fmla="*/ 868861 h 4218"/>
                <a:gd name="T56" fmla="*/ 219654 w 4293"/>
                <a:gd name="T57" fmla="*/ 893267 h 4218"/>
                <a:gd name="T58" fmla="*/ 71443 w 4293"/>
                <a:gd name="T59" fmla="*/ 898592 h 4218"/>
                <a:gd name="T60" fmla="*/ 46150 w 4293"/>
                <a:gd name="T61" fmla="*/ 917230 h 4218"/>
                <a:gd name="T62" fmla="*/ 24850 w 4293"/>
                <a:gd name="T63" fmla="*/ 970479 h 4218"/>
                <a:gd name="T64" fmla="*/ 1775 w 4293"/>
                <a:gd name="T65" fmla="*/ 1184367 h 4218"/>
                <a:gd name="T66" fmla="*/ 6212 w 4293"/>
                <a:gd name="T67" fmla="*/ 1471916 h 4218"/>
                <a:gd name="T68" fmla="*/ 30618 w 4293"/>
                <a:gd name="T69" fmla="*/ 1621016 h 4218"/>
                <a:gd name="T70" fmla="*/ 53249 w 4293"/>
                <a:gd name="T71" fmla="*/ 1663616 h 4218"/>
                <a:gd name="T72" fmla="*/ 75881 w 4293"/>
                <a:gd name="T73" fmla="*/ 1673378 h 4218"/>
                <a:gd name="T74" fmla="*/ 354109 w 4293"/>
                <a:gd name="T75" fmla="*/ 1683584 h 4218"/>
                <a:gd name="T76" fmla="*/ 513857 w 4293"/>
                <a:gd name="T77" fmla="*/ 1709766 h 4218"/>
                <a:gd name="T78" fmla="*/ 715318 w 4293"/>
                <a:gd name="T79" fmla="*/ 1778547 h 4218"/>
                <a:gd name="T80" fmla="*/ 956272 w 4293"/>
                <a:gd name="T81" fmla="*/ 1831353 h 4218"/>
                <a:gd name="T82" fmla="*/ 1241157 w 4293"/>
                <a:gd name="T83" fmla="*/ 1866853 h 4218"/>
                <a:gd name="T84" fmla="*/ 1461254 w 4293"/>
                <a:gd name="T85" fmla="*/ 1866409 h 4218"/>
                <a:gd name="T86" fmla="*/ 1561985 w 4293"/>
                <a:gd name="T87" fmla="*/ 1845997 h 4218"/>
                <a:gd name="T88" fmla="*/ 1617453 w 4293"/>
                <a:gd name="T89" fmla="*/ 1815378 h 4218"/>
                <a:gd name="T90" fmla="*/ 1654727 w 4293"/>
                <a:gd name="T91" fmla="*/ 1759909 h 4218"/>
                <a:gd name="T92" fmla="*/ 1668927 w 4293"/>
                <a:gd name="T93" fmla="*/ 1700891 h 4218"/>
                <a:gd name="T94" fmla="*/ 1660052 w 4293"/>
                <a:gd name="T95" fmla="*/ 1650747 h 4218"/>
                <a:gd name="T96" fmla="*/ 1664046 w 4293"/>
                <a:gd name="T97" fmla="*/ 1623234 h 4218"/>
                <a:gd name="T98" fmla="*/ 1754126 w 4293"/>
                <a:gd name="T99" fmla="*/ 1587291 h 4218"/>
                <a:gd name="T100" fmla="*/ 1788295 w 4293"/>
                <a:gd name="T101" fmla="*/ 1548241 h 4218"/>
                <a:gd name="T102" fmla="*/ 1806488 w 4293"/>
                <a:gd name="T103" fmla="*/ 1500760 h 4218"/>
                <a:gd name="T104" fmla="*/ 1810926 w 4293"/>
                <a:gd name="T105" fmla="*/ 1440854 h 4218"/>
                <a:gd name="T106" fmla="*/ 1791401 w 4293"/>
                <a:gd name="T107" fmla="*/ 1379172 h 4218"/>
                <a:gd name="T108" fmla="*/ 1753239 w 4293"/>
                <a:gd name="T109" fmla="*/ 1348997 h 4218"/>
                <a:gd name="T110" fmla="*/ 1836663 w 4293"/>
                <a:gd name="T111" fmla="*/ 1327698 h 4218"/>
                <a:gd name="T112" fmla="*/ 1870832 w 4293"/>
                <a:gd name="T113" fmla="*/ 1297966 h 4218"/>
                <a:gd name="T114" fmla="*/ 1894350 w 4293"/>
                <a:gd name="T115" fmla="*/ 1253148 h 4218"/>
                <a:gd name="T116" fmla="*/ 1904556 w 4293"/>
                <a:gd name="T117" fmla="*/ 1202117 h 4218"/>
                <a:gd name="T118" fmla="*/ 1900119 w 4293"/>
                <a:gd name="T119" fmla="*/ 1147979 h 4218"/>
                <a:gd name="T120" fmla="*/ 1880150 w 4293"/>
                <a:gd name="T121" fmla="*/ 1104935 h 4218"/>
                <a:gd name="T122" fmla="*/ 1847313 w 4293"/>
                <a:gd name="T123" fmla="*/ 1074317 h 4218"/>
                <a:gd name="T124" fmla="*/ 1803826 w 4293"/>
                <a:gd name="T125" fmla="*/ 1058342 h 42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293" h="4218">
                  <a:moveTo>
                    <a:pt x="4018" y="2379"/>
                  </a:moveTo>
                  <a:lnTo>
                    <a:pt x="4018" y="2379"/>
                  </a:lnTo>
                  <a:lnTo>
                    <a:pt x="4047" y="2374"/>
                  </a:lnTo>
                  <a:lnTo>
                    <a:pt x="4074" y="2367"/>
                  </a:lnTo>
                  <a:lnTo>
                    <a:pt x="4100" y="2359"/>
                  </a:lnTo>
                  <a:lnTo>
                    <a:pt x="4125" y="2347"/>
                  </a:lnTo>
                  <a:lnTo>
                    <a:pt x="4148" y="2334"/>
                  </a:lnTo>
                  <a:lnTo>
                    <a:pt x="4171" y="2320"/>
                  </a:lnTo>
                  <a:lnTo>
                    <a:pt x="4191" y="2302"/>
                  </a:lnTo>
                  <a:lnTo>
                    <a:pt x="4209" y="2283"/>
                  </a:lnTo>
                  <a:lnTo>
                    <a:pt x="4225" y="2262"/>
                  </a:lnTo>
                  <a:lnTo>
                    <a:pt x="4241" y="2238"/>
                  </a:lnTo>
                  <a:lnTo>
                    <a:pt x="4253" y="2213"/>
                  </a:lnTo>
                  <a:lnTo>
                    <a:pt x="4263" y="2185"/>
                  </a:lnTo>
                  <a:lnTo>
                    <a:pt x="4273" y="2155"/>
                  </a:lnTo>
                  <a:lnTo>
                    <a:pt x="4279" y="2123"/>
                  </a:lnTo>
                  <a:lnTo>
                    <a:pt x="4282" y="2089"/>
                  </a:lnTo>
                  <a:lnTo>
                    <a:pt x="4283" y="2053"/>
                  </a:lnTo>
                  <a:lnTo>
                    <a:pt x="4283" y="2033"/>
                  </a:lnTo>
                  <a:lnTo>
                    <a:pt x="4282" y="2013"/>
                  </a:lnTo>
                  <a:lnTo>
                    <a:pt x="4280" y="1993"/>
                  </a:lnTo>
                  <a:lnTo>
                    <a:pt x="4276" y="1975"/>
                  </a:lnTo>
                  <a:lnTo>
                    <a:pt x="4273" y="1956"/>
                  </a:lnTo>
                  <a:lnTo>
                    <a:pt x="4269" y="1938"/>
                  </a:lnTo>
                  <a:lnTo>
                    <a:pt x="4263" y="1920"/>
                  </a:lnTo>
                  <a:lnTo>
                    <a:pt x="4257" y="1904"/>
                  </a:lnTo>
                  <a:lnTo>
                    <a:pt x="4251" y="1889"/>
                  </a:lnTo>
                  <a:lnTo>
                    <a:pt x="4243" y="1872"/>
                  </a:lnTo>
                  <a:lnTo>
                    <a:pt x="4236" y="1858"/>
                  </a:lnTo>
                  <a:lnTo>
                    <a:pt x="4227" y="1842"/>
                  </a:lnTo>
                  <a:lnTo>
                    <a:pt x="4217" y="1828"/>
                  </a:lnTo>
                  <a:lnTo>
                    <a:pt x="4208" y="1815"/>
                  </a:lnTo>
                  <a:lnTo>
                    <a:pt x="4197" y="1802"/>
                  </a:lnTo>
                  <a:lnTo>
                    <a:pt x="4185" y="1790"/>
                  </a:lnTo>
                  <a:lnTo>
                    <a:pt x="4173" y="1778"/>
                  </a:lnTo>
                  <a:lnTo>
                    <a:pt x="4160" y="1768"/>
                  </a:lnTo>
                  <a:lnTo>
                    <a:pt x="4147" y="1757"/>
                  </a:lnTo>
                  <a:lnTo>
                    <a:pt x="4133" y="1746"/>
                  </a:lnTo>
                  <a:lnTo>
                    <a:pt x="4119" y="1737"/>
                  </a:lnTo>
                  <a:lnTo>
                    <a:pt x="4105" y="1729"/>
                  </a:lnTo>
                  <a:lnTo>
                    <a:pt x="4088" y="1720"/>
                  </a:lnTo>
                  <a:lnTo>
                    <a:pt x="4073" y="1713"/>
                  </a:lnTo>
                  <a:lnTo>
                    <a:pt x="4056" y="1706"/>
                  </a:lnTo>
                  <a:lnTo>
                    <a:pt x="4039" y="1700"/>
                  </a:lnTo>
                  <a:lnTo>
                    <a:pt x="4022" y="1695"/>
                  </a:lnTo>
                  <a:lnTo>
                    <a:pt x="4004" y="1690"/>
                  </a:lnTo>
                  <a:lnTo>
                    <a:pt x="3985" y="1686"/>
                  </a:lnTo>
                  <a:lnTo>
                    <a:pt x="3966" y="1682"/>
                  </a:lnTo>
                  <a:lnTo>
                    <a:pt x="3947" y="1680"/>
                  </a:lnTo>
                  <a:lnTo>
                    <a:pt x="3927" y="1678"/>
                  </a:lnTo>
                  <a:lnTo>
                    <a:pt x="3923" y="1678"/>
                  </a:lnTo>
                  <a:lnTo>
                    <a:pt x="3874" y="1672"/>
                  </a:lnTo>
                  <a:lnTo>
                    <a:pt x="3820" y="1666"/>
                  </a:lnTo>
                  <a:lnTo>
                    <a:pt x="3707" y="1656"/>
                  </a:lnTo>
                  <a:lnTo>
                    <a:pt x="3583" y="1647"/>
                  </a:lnTo>
                  <a:lnTo>
                    <a:pt x="3458" y="1640"/>
                  </a:lnTo>
                  <a:lnTo>
                    <a:pt x="3212" y="1628"/>
                  </a:lnTo>
                  <a:lnTo>
                    <a:pt x="3098" y="1622"/>
                  </a:lnTo>
                  <a:lnTo>
                    <a:pt x="2997" y="1617"/>
                  </a:lnTo>
                  <a:lnTo>
                    <a:pt x="2989" y="1585"/>
                  </a:lnTo>
                  <a:lnTo>
                    <a:pt x="2982" y="1556"/>
                  </a:lnTo>
                  <a:lnTo>
                    <a:pt x="2976" y="1529"/>
                  </a:lnTo>
                  <a:lnTo>
                    <a:pt x="2972" y="1504"/>
                  </a:lnTo>
                  <a:lnTo>
                    <a:pt x="2970" y="1479"/>
                  </a:lnTo>
                  <a:lnTo>
                    <a:pt x="2969" y="1456"/>
                  </a:lnTo>
                  <a:lnTo>
                    <a:pt x="2969" y="1434"/>
                  </a:lnTo>
                  <a:lnTo>
                    <a:pt x="2971" y="1412"/>
                  </a:lnTo>
                  <a:lnTo>
                    <a:pt x="2974" y="1391"/>
                  </a:lnTo>
                  <a:lnTo>
                    <a:pt x="2978" y="1369"/>
                  </a:lnTo>
                  <a:lnTo>
                    <a:pt x="2984" y="1347"/>
                  </a:lnTo>
                  <a:lnTo>
                    <a:pt x="2991" y="1325"/>
                  </a:lnTo>
                  <a:lnTo>
                    <a:pt x="3000" y="1301"/>
                  </a:lnTo>
                  <a:lnTo>
                    <a:pt x="3010" y="1276"/>
                  </a:lnTo>
                  <a:lnTo>
                    <a:pt x="3033" y="1222"/>
                  </a:lnTo>
                  <a:lnTo>
                    <a:pt x="3077" y="1173"/>
                  </a:lnTo>
                  <a:lnTo>
                    <a:pt x="3117" y="1125"/>
                  </a:lnTo>
                  <a:lnTo>
                    <a:pt x="3155" y="1077"/>
                  </a:lnTo>
                  <a:lnTo>
                    <a:pt x="3189" y="1028"/>
                  </a:lnTo>
                  <a:lnTo>
                    <a:pt x="3206" y="1003"/>
                  </a:lnTo>
                  <a:lnTo>
                    <a:pt x="3221" y="978"/>
                  </a:lnTo>
                  <a:lnTo>
                    <a:pt x="3237" y="953"/>
                  </a:lnTo>
                  <a:lnTo>
                    <a:pt x="3251" y="928"/>
                  </a:lnTo>
                  <a:lnTo>
                    <a:pt x="3264" y="902"/>
                  </a:lnTo>
                  <a:lnTo>
                    <a:pt x="3277" y="877"/>
                  </a:lnTo>
                  <a:lnTo>
                    <a:pt x="3287" y="851"/>
                  </a:lnTo>
                  <a:lnTo>
                    <a:pt x="3299" y="825"/>
                  </a:lnTo>
                  <a:lnTo>
                    <a:pt x="3309" y="798"/>
                  </a:lnTo>
                  <a:lnTo>
                    <a:pt x="3318" y="772"/>
                  </a:lnTo>
                  <a:lnTo>
                    <a:pt x="3327" y="745"/>
                  </a:lnTo>
                  <a:lnTo>
                    <a:pt x="3335" y="716"/>
                  </a:lnTo>
                  <a:lnTo>
                    <a:pt x="3342" y="689"/>
                  </a:lnTo>
                  <a:lnTo>
                    <a:pt x="3348" y="661"/>
                  </a:lnTo>
                  <a:lnTo>
                    <a:pt x="3353" y="632"/>
                  </a:lnTo>
                  <a:lnTo>
                    <a:pt x="3357" y="603"/>
                  </a:lnTo>
                  <a:lnTo>
                    <a:pt x="3360" y="573"/>
                  </a:lnTo>
                  <a:lnTo>
                    <a:pt x="3363" y="543"/>
                  </a:lnTo>
                  <a:lnTo>
                    <a:pt x="3364" y="513"/>
                  </a:lnTo>
                  <a:lnTo>
                    <a:pt x="3364" y="482"/>
                  </a:lnTo>
                  <a:lnTo>
                    <a:pt x="3364" y="450"/>
                  </a:lnTo>
                  <a:lnTo>
                    <a:pt x="3363" y="418"/>
                  </a:lnTo>
                  <a:lnTo>
                    <a:pt x="3361" y="386"/>
                  </a:lnTo>
                  <a:lnTo>
                    <a:pt x="3358" y="353"/>
                  </a:lnTo>
                  <a:lnTo>
                    <a:pt x="3355" y="328"/>
                  </a:lnTo>
                  <a:lnTo>
                    <a:pt x="3349" y="301"/>
                  </a:lnTo>
                  <a:lnTo>
                    <a:pt x="3341" y="273"/>
                  </a:lnTo>
                  <a:lnTo>
                    <a:pt x="3330" y="245"/>
                  </a:lnTo>
                  <a:lnTo>
                    <a:pt x="3318" y="217"/>
                  </a:lnTo>
                  <a:lnTo>
                    <a:pt x="3305" y="188"/>
                  </a:lnTo>
                  <a:lnTo>
                    <a:pt x="3291" y="161"/>
                  </a:lnTo>
                  <a:lnTo>
                    <a:pt x="3276" y="134"/>
                  </a:lnTo>
                  <a:lnTo>
                    <a:pt x="3258" y="109"/>
                  </a:lnTo>
                  <a:lnTo>
                    <a:pt x="3241" y="85"/>
                  </a:lnTo>
                  <a:lnTo>
                    <a:pt x="3223" y="64"/>
                  </a:lnTo>
                  <a:lnTo>
                    <a:pt x="3206" y="45"/>
                  </a:lnTo>
                  <a:lnTo>
                    <a:pt x="3187" y="29"/>
                  </a:lnTo>
                  <a:lnTo>
                    <a:pt x="3169" y="16"/>
                  </a:lnTo>
                  <a:lnTo>
                    <a:pt x="3160" y="12"/>
                  </a:lnTo>
                  <a:lnTo>
                    <a:pt x="3151" y="7"/>
                  </a:lnTo>
                  <a:lnTo>
                    <a:pt x="3142" y="5"/>
                  </a:lnTo>
                  <a:lnTo>
                    <a:pt x="3133" y="2"/>
                  </a:lnTo>
                  <a:lnTo>
                    <a:pt x="3119" y="1"/>
                  </a:lnTo>
                  <a:lnTo>
                    <a:pt x="3105" y="0"/>
                  </a:lnTo>
                  <a:lnTo>
                    <a:pt x="3092" y="0"/>
                  </a:lnTo>
                  <a:lnTo>
                    <a:pt x="3079" y="1"/>
                  </a:lnTo>
                  <a:lnTo>
                    <a:pt x="3067" y="2"/>
                  </a:lnTo>
                  <a:lnTo>
                    <a:pt x="3055" y="5"/>
                  </a:lnTo>
                  <a:lnTo>
                    <a:pt x="3043" y="7"/>
                  </a:lnTo>
                  <a:lnTo>
                    <a:pt x="3033" y="12"/>
                  </a:lnTo>
                  <a:lnTo>
                    <a:pt x="3022" y="16"/>
                  </a:lnTo>
                  <a:lnTo>
                    <a:pt x="3013" y="21"/>
                  </a:lnTo>
                  <a:lnTo>
                    <a:pt x="3003" y="27"/>
                  </a:lnTo>
                  <a:lnTo>
                    <a:pt x="2994" y="34"/>
                  </a:lnTo>
                  <a:lnTo>
                    <a:pt x="2975" y="50"/>
                  </a:lnTo>
                  <a:lnTo>
                    <a:pt x="2958" y="68"/>
                  </a:lnTo>
                  <a:lnTo>
                    <a:pt x="2940" y="89"/>
                  </a:lnTo>
                  <a:lnTo>
                    <a:pt x="2924" y="112"/>
                  </a:lnTo>
                  <a:lnTo>
                    <a:pt x="2907" y="137"/>
                  </a:lnTo>
                  <a:lnTo>
                    <a:pt x="2891" y="166"/>
                  </a:lnTo>
                  <a:lnTo>
                    <a:pt x="2855" y="226"/>
                  </a:lnTo>
                  <a:lnTo>
                    <a:pt x="2816" y="293"/>
                  </a:lnTo>
                  <a:lnTo>
                    <a:pt x="2775" y="361"/>
                  </a:lnTo>
                  <a:lnTo>
                    <a:pt x="2737" y="419"/>
                  </a:lnTo>
                  <a:lnTo>
                    <a:pt x="2701" y="471"/>
                  </a:lnTo>
                  <a:lnTo>
                    <a:pt x="2666" y="521"/>
                  </a:lnTo>
                  <a:lnTo>
                    <a:pt x="2630" y="572"/>
                  </a:lnTo>
                  <a:lnTo>
                    <a:pt x="2592" y="630"/>
                  </a:lnTo>
                  <a:lnTo>
                    <a:pt x="2550" y="697"/>
                  </a:lnTo>
                  <a:lnTo>
                    <a:pt x="2502" y="778"/>
                  </a:lnTo>
                  <a:lnTo>
                    <a:pt x="2455" y="859"/>
                  </a:lnTo>
                  <a:lnTo>
                    <a:pt x="2434" y="895"/>
                  </a:lnTo>
                  <a:lnTo>
                    <a:pt x="2412" y="929"/>
                  </a:lnTo>
                  <a:lnTo>
                    <a:pt x="2390" y="961"/>
                  </a:lnTo>
                  <a:lnTo>
                    <a:pt x="2366" y="993"/>
                  </a:lnTo>
                  <a:lnTo>
                    <a:pt x="2340" y="1025"/>
                  </a:lnTo>
                  <a:lnTo>
                    <a:pt x="2309" y="1057"/>
                  </a:lnTo>
                  <a:lnTo>
                    <a:pt x="2276" y="1090"/>
                  </a:lnTo>
                  <a:lnTo>
                    <a:pt x="2237" y="1127"/>
                  </a:lnTo>
                  <a:lnTo>
                    <a:pt x="2192" y="1165"/>
                  </a:lnTo>
                  <a:lnTo>
                    <a:pt x="2140" y="1206"/>
                  </a:lnTo>
                  <a:lnTo>
                    <a:pt x="2080" y="1253"/>
                  </a:lnTo>
                  <a:lnTo>
                    <a:pt x="2012" y="1304"/>
                  </a:lnTo>
                  <a:lnTo>
                    <a:pt x="1934" y="1359"/>
                  </a:lnTo>
                  <a:lnTo>
                    <a:pt x="1845" y="1422"/>
                  </a:lnTo>
                  <a:lnTo>
                    <a:pt x="1805" y="1450"/>
                  </a:lnTo>
                  <a:lnTo>
                    <a:pt x="1766" y="1479"/>
                  </a:lnTo>
                  <a:lnTo>
                    <a:pt x="1697" y="1532"/>
                  </a:lnTo>
                  <a:lnTo>
                    <a:pt x="1637" y="1581"/>
                  </a:lnTo>
                  <a:lnTo>
                    <a:pt x="1583" y="1626"/>
                  </a:lnTo>
                  <a:lnTo>
                    <a:pt x="1493" y="1705"/>
                  </a:lnTo>
                  <a:lnTo>
                    <a:pt x="1452" y="1739"/>
                  </a:lnTo>
                  <a:lnTo>
                    <a:pt x="1413" y="1772"/>
                  </a:lnTo>
                  <a:lnTo>
                    <a:pt x="1393" y="1787"/>
                  </a:lnTo>
                  <a:lnTo>
                    <a:pt x="1371" y="1801"/>
                  </a:lnTo>
                  <a:lnTo>
                    <a:pt x="1350" y="1815"/>
                  </a:lnTo>
                  <a:lnTo>
                    <a:pt x="1328" y="1828"/>
                  </a:lnTo>
                  <a:lnTo>
                    <a:pt x="1305" y="1841"/>
                  </a:lnTo>
                  <a:lnTo>
                    <a:pt x="1280" y="1854"/>
                  </a:lnTo>
                  <a:lnTo>
                    <a:pt x="1255" y="1866"/>
                  </a:lnTo>
                  <a:lnTo>
                    <a:pt x="1228" y="1878"/>
                  </a:lnTo>
                  <a:lnTo>
                    <a:pt x="1198" y="1889"/>
                  </a:lnTo>
                  <a:lnTo>
                    <a:pt x="1168" y="1899"/>
                  </a:lnTo>
                  <a:lnTo>
                    <a:pt x="1133" y="1910"/>
                  </a:lnTo>
                  <a:lnTo>
                    <a:pt x="1098" y="1920"/>
                  </a:lnTo>
                  <a:lnTo>
                    <a:pt x="1060" y="1930"/>
                  </a:lnTo>
                  <a:lnTo>
                    <a:pt x="1018" y="1939"/>
                  </a:lnTo>
                  <a:lnTo>
                    <a:pt x="973" y="1949"/>
                  </a:lnTo>
                  <a:lnTo>
                    <a:pt x="926" y="1958"/>
                  </a:lnTo>
                  <a:lnTo>
                    <a:pt x="882" y="1967"/>
                  </a:lnTo>
                  <a:lnTo>
                    <a:pt x="822" y="1976"/>
                  </a:lnTo>
                  <a:lnTo>
                    <a:pt x="746" y="1988"/>
                  </a:lnTo>
                  <a:lnTo>
                    <a:pt x="656" y="1999"/>
                  </a:lnTo>
                  <a:lnTo>
                    <a:pt x="552" y="2008"/>
                  </a:lnTo>
                  <a:lnTo>
                    <a:pt x="495" y="2013"/>
                  </a:lnTo>
                  <a:lnTo>
                    <a:pt x="436" y="2016"/>
                  </a:lnTo>
                  <a:lnTo>
                    <a:pt x="373" y="2020"/>
                  </a:lnTo>
                  <a:lnTo>
                    <a:pt x="308" y="2022"/>
                  </a:lnTo>
                  <a:lnTo>
                    <a:pt x="240" y="2024"/>
                  </a:lnTo>
                  <a:lnTo>
                    <a:pt x="171" y="2025"/>
                  </a:lnTo>
                  <a:lnTo>
                    <a:pt x="161" y="2025"/>
                  </a:lnTo>
                  <a:lnTo>
                    <a:pt x="153" y="2027"/>
                  </a:lnTo>
                  <a:lnTo>
                    <a:pt x="144" y="2031"/>
                  </a:lnTo>
                  <a:lnTo>
                    <a:pt x="136" y="2034"/>
                  </a:lnTo>
                  <a:lnTo>
                    <a:pt x="128" y="2040"/>
                  </a:lnTo>
                  <a:lnTo>
                    <a:pt x="120" y="2048"/>
                  </a:lnTo>
                  <a:lnTo>
                    <a:pt x="111" y="2057"/>
                  </a:lnTo>
                  <a:lnTo>
                    <a:pt x="104" y="2067"/>
                  </a:lnTo>
                  <a:lnTo>
                    <a:pt x="96" y="2079"/>
                  </a:lnTo>
                  <a:lnTo>
                    <a:pt x="89" y="2092"/>
                  </a:lnTo>
                  <a:lnTo>
                    <a:pt x="82" y="2108"/>
                  </a:lnTo>
                  <a:lnTo>
                    <a:pt x="75" y="2125"/>
                  </a:lnTo>
                  <a:lnTo>
                    <a:pt x="69" y="2144"/>
                  </a:lnTo>
                  <a:lnTo>
                    <a:pt x="62" y="2164"/>
                  </a:lnTo>
                  <a:lnTo>
                    <a:pt x="56" y="2187"/>
                  </a:lnTo>
                  <a:lnTo>
                    <a:pt x="50" y="2211"/>
                  </a:lnTo>
                  <a:lnTo>
                    <a:pt x="39" y="2266"/>
                  </a:lnTo>
                  <a:lnTo>
                    <a:pt x="30" y="2329"/>
                  </a:lnTo>
                  <a:lnTo>
                    <a:pt x="21" y="2400"/>
                  </a:lnTo>
                  <a:lnTo>
                    <a:pt x="14" y="2481"/>
                  </a:lnTo>
                  <a:lnTo>
                    <a:pt x="8" y="2569"/>
                  </a:lnTo>
                  <a:lnTo>
                    <a:pt x="4" y="2669"/>
                  </a:lnTo>
                  <a:lnTo>
                    <a:pt x="1" y="2779"/>
                  </a:lnTo>
                  <a:lnTo>
                    <a:pt x="0" y="2899"/>
                  </a:lnTo>
                  <a:lnTo>
                    <a:pt x="1" y="3018"/>
                  </a:lnTo>
                  <a:lnTo>
                    <a:pt x="4" y="3127"/>
                  </a:lnTo>
                  <a:lnTo>
                    <a:pt x="8" y="3227"/>
                  </a:lnTo>
                  <a:lnTo>
                    <a:pt x="14" y="3317"/>
                  </a:lnTo>
                  <a:lnTo>
                    <a:pt x="21" y="3397"/>
                  </a:lnTo>
                  <a:lnTo>
                    <a:pt x="30" y="3468"/>
                  </a:lnTo>
                  <a:lnTo>
                    <a:pt x="39" y="3531"/>
                  </a:lnTo>
                  <a:lnTo>
                    <a:pt x="50" y="3585"/>
                  </a:lnTo>
                  <a:lnTo>
                    <a:pt x="56" y="3609"/>
                  </a:lnTo>
                  <a:lnTo>
                    <a:pt x="62" y="3632"/>
                  </a:lnTo>
                  <a:lnTo>
                    <a:pt x="69" y="3653"/>
                  </a:lnTo>
                  <a:lnTo>
                    <a:pt x="75" y="3672"/>
                  </a:lnTo>
                  <a:lnTo>
                    <a:pt x="82" y="3688"/>
                  </a:lnTo>
                  <a:lnTo>
                    <a:pt x="89" y="3704"/>
                  </a:lnTo>
                  <a:lnTo>
                    <a:pt x="96" y="3717"/>
                  </a:lnTo>
                  <a:lnTo>
                    <a:pt x="104" y="3729"/>
                  </a:lnTo>
                  <a:lnTo>
                    <a:pt x="111" y="3739"/>
                  </a:lnTo>
                  <a:lnTo>
                    <a:pt x="120" y="3749"/>
                  </a:lnTo>
                  <a:lnTo>
                    <a:pt x="128" y="3756"/>
                  </a:lnTo>
                  <a:lnTo>
                    <a:pt x="136" y="3762"/>
                  </a:lnTo>
                  <a:lnTo>
                    <a:pt x="144" y="3767"/>
                  </a:lnTo>
                  <a:lnTo>
                    <a:pt x="153" y="3769"/>
                  </a:lnTo>
                  <a:lnTo>
                    <a:pt x="161" y="3771"/>
                  </a:lnTo>
                  <a:lnTo>
                    <a:pt x="171" y="3771"/>
                  </a:lnTo>
                  <a:lnTo>
                    <a:pt x="323" y="3772"/>
                  </a:lnTo>
                  <a:lnTo>
                    <a:pt x="470" y="3776"/>
                  </a:lnTo>
                  <a:lnTo>
                    <a:pt x="540" y="3778"/>
                  </a:lnTo>
                  <a:lnTo>
                    <a:pt x="608" y="3781"/>
                  </a:lnTo>
                  <a:lnTo>
                    <a:pt x="673" y="3784"/>
                  </a:lnTo>
                  <a:lnTo>
                    <a:pt x="737" y="3789"/>
                  </a:lnTo>
                  <a:lnTo>
                    <a:pt x="798" y="3794"/>
                  </a:lnTo>
                  <a:lnTo>
                    <a:pt x="857" y="3800"/>
                  </a:lnTo>
                  <a:lnTo>
                    <a:pt x="913" y="3807"/>
                  </a:lnTo>
                  <a:lnTo>
                    <a:pt x="968" y="3814"/>
                  </a:lnTo>
                  <a:lnTo>
                    <a:pt x="1020" y="3822"/>
                  </a:lnTo>
                  <a:lnTo>
                    <a:pt x="1068" y="3832"/>
                  </a:lnTo>
                  <a:lnTo>
                    <a:pt x="1114" y="3841"/>
                  </a:lnTo>
                  <a:lnTo>
                    <a:pt x="1158" y="3853"/>
                  </a:lnTo>
                  <a:lnTo>
                    <a:pt x="1229" y="3883"/>
                  </a:lnTo>
                  <a:lnTo>
                    <a:pt x="1303" y="3911"/>
                  </a:lnTo>
                  <a:lnTo>
                    <a:pt x="1378" y="3937"/>
                  </a:lnTo>
                  <a:lnTo>
                    <a:pt x="1455" y="3962"/>
                  </a:lnTo>
                  <a:lnTo>
                    <a:pt x="1534" y="3986"/>
                  </a:lnTo>
                  <a:lnTo>
                    <a:pt x="1612" y="4008"/>
                  </a:lnTo>
                  <a:lnTo>
                    <a:pt x="1691" y="4028"/>
                  </a:lnTo>
                  <a:lnTo>
                    <a:pt x="1770" y="4048"/>
                  </a:lnTo>
                  <a:lnTo>
                    <a:pt x="1850" y="4066"/>
                  </a:lnTo>
                  <a:lnTo>
                    <a:pt x="1928" y="4083"/>
                  </a:lnTo>
                  <a:lnTo>
                    <a:pt x="2005" y="4098"/>
                  </a:lnTo>
                  <a:lnTo>
                    <a:pt x="2081" y="4112"/>
                  </a:lnTo>
                  <a:lnTo>
                    <a:pt x="2155" y="4127"/>
                  </a:lnTo>
                  <a:lnTo>
                    <a:pt x="2228" y="4138"/>
                  </a:lnTo>
                  <a:lnTo>
                    <a:pt x="2365" y="4160"/>
                  </a:lnTo>
                  <a:lnTo>
                    <a:pt x="2485" y="4175"/>
                  </a:lnTo>
                  <a:lnTo>
                    <a:pt x="2597" y="4189"/>
                  </a:lnTo>
                  <a:lnTo>
                    <a:pt x="2700" y="4200"/>
                  </a:lnTo>
                  <a:lnTo>
                    <a:pt x="2797" y="4207"/>
                  </a:lnTo>
                  <a:lnTo>
                    <a:pt x="2886" y="4213"/>
                  </a:lnTo>
                  <a:lnTo>
                    <a:pt x="2968" y="4217"/>
                  </a:lnTo>
                  <a:lnTo>
                    <a:pt x="3043" y="4218"/>
                  </a:lnTo>
                  <a:lnTo>
                    <a:pt x="3113" y="4218"/>
                  </a:lnTo>
                  <a:lnTo>
                    <a:pt x="3178" y="4215"/>
                  </a:lnTo>
                  <a:lnTo>
                    <a:pt x="3238" y="4211"/>
                  </a:lnTo>
                  <a:lnTo>
                    <a:pt x="3293" y="4206"/>
                  </a:lnTo>
                  <a:lnTo>
                    <a:pt x="3345" y="4199"/>
                  </a:lnTo>
                  <a:lnTo>
                    <a:pt x="3393" y="4192"/>
                  </a:lnTo>
                  <a:lnTo>
                    <a:pt x="3438" y="4182"/>
                  </a:lnTo>
                  <a:lnTo>
                    <a:pt x="3479" y="4173"/>
                  </a:lnTo>
                  <a:lnTo>
                    <a:pt x="3520" y="4163"/>
                  </a:lnTo>
                  <a:lnTo>
                    <a:pt x="3520" y="4160"/>
                  </a:lnTo>
                  <a:lnTo>
                    <a:pt x="3540" y="4153"/>
                  </a:lnTo>
                  <a:lnTo>
                    <a:pt x="3560" y="4145"/>
                  </a:lnTo>
                  <a:lnTo>
                    <a:pt x="3578" y="4137"/>
                  </a:lnTo>
                  <a:lnTo>
                    <a:pt x="3595" y="4127"/>
                  </a:lnTo>
                  <a:lnTo>
                    <a:pt x="3613" y="4116"/>
                  </a:lnTo>
                  <a:lnTo>
                    <a:pt x="3630" y="4104"/>
                  </a:lnTo>
                  <a:lnTo>
                    <a:pt x="3645" y="4091"/>
                  </a:lnTo>
                  <a:lnTo>
                    <a:pt x="3659" y="4077"/>
                  </a:lnTo>
                  <a:lnTo>
                    <a:pt x="3673" y="4061"/>
                  </a:lnTo>
                  <a:lnTo>
                    <a:pt x="3687" y="4045"/>
                  </a:lnTo>
                  <a:lnTo>
                    <a:pt x="3698" y="4026"/>
                  </a:lnTo>
                  <a:lnTo>
                    <a:pt x="3710" y="4007"/>
                  </a:lnTo>
                  <a:lnTo>
                    <a:pt x="3720" y="3987"/>
                  </a:lnTo>
                  <a:lnTo>
                    <a:pt x="3729" y="3966"/>
                  </a:lnTo>
                  <a:lnTo>
                    <a:pt x="3737" y="3942"/>
                  </a:lnTo>
                  <a:lnTo>
                    <a:pt x="3746" y="3918"/>
                  </a:lnTo>
                  <a:lnTo>
                    <a:pt x="3752" y="3894"/>
                  </a:lnTo>
                  <a:lnTo>
                    <a:pt x="3756" y="3873"/>
                  </a:lnTo>
                  <a:lnTo>
                    <a:pt x="3760" y="3852"/>
                  </a:lnTo>
                  <a:lnTo>
                    <a:pt x="3761" y="3833"/>
                  </a:lnTo>
                  <a:lnTo>
                    <a:pt x="3762" y="3814"/>
                  </a:lnTo>
                  <a:lnTo>
                    <a:pt x="3762" y="3795"/>
                  </a:lnTo>
                  <a:lnTo>
                    <a:pt x="3760" y="3778"/>
                  </a:lnTo>
                  <a:lnTo>
                    <a:pt x="3758" y="3763"/>
                  </a:lnTo>
                  <a:lnTo>
                    <a:pt x="3753" y="3748"/>
                  </a:lnTo>
                  <a:lnTo>
                    <a:pt x="3747" y="3733"/>
                  </a:lnTo>
                  <a:lnTo>
                    <a:pt x="3741" y="3720"/>
                  </a:lnTo>
                  <a:lnTo>
                    <a:pt x="3733" y="3707"/>
                  </a:lnTo>
                  <a:lnTo>
                    <a:pt x="3724" y="3696"/>
                  </a:lnTo>
                  <a:lnTo>
                    <a:pt x="3714" y="3685"/>
                  </a:lnTo>
                  <a:lnTo>
                    <a:pt x="3702" y="3675"/>
                  </a:lnTo>
                  <a:lnTo>
                    <a:pt x="3689" y="3666"/>
                  </a:lnTo>
                  <a:lnTo>
                    <a:pt x="3750" y="3658"/>
                  </a:lnTo>
                  <a:lnTo>
                    <a:pt x="3784" y="3652"/>
                  </a:lnTo>
                  <a:lnTo>
                    <a:pt x="3816" y="3643"/>
                  </a:lnTo>
                  <a:lnTo>
                    <a:pt x="3846" y="3633"/>
                  </a:lnTo>
                  <a:lnTo>
                    <a:pt x="3875" y="3622"/>
                  </a:lnTo>
                  <a:lnTo>
                    <a:pt x="3902" y="3609"/>
                  </a:lnTo>
                  <a:lnTo>
                    <a:pt x="3928" y="3594"/>
                  </a:lnTo>
                  <a:lnTo>
                    <a:pt x="3953" y="3577"/>
                  </a:lnTo>
                  <a:lnTo>
                    <a:pt x="3974" y="3558"/>
                  </a:lnTo>
                  <a:lnTo>
                    <a:pt x="3985" y="3549"/>
                  </a:lnTo>
                  <a:lnTo>
                    <a:pt x="3996" y="3538"/>
                  </a:lnTo>
                  <a:lnTo>
                    <a:pt x="4005" y="3526"/>
                  </a:lnTo>
                  <a:lnTo>
                    <a:pt x="4013" y="3514"/>
                  </a:lnTo>
                  <a:lnTo>
                    <a:pt x="4023" y="3503"/>
                  </a:lnTo>
                  <a:lnTo>
                    <a:pt x="4030" y="3489"/>
                  </a:lnTo>
                  <a:lnTo>
                    <a:pt x="4038" y="3475"/>
                  </a:lnTo>
                  <a:lnTo>
                    <a:pt x="4045" y="3462"/>
                  </a:lnTo>
                  <a:lnTo>
                    <a:pt x="4051" y="3447"/>
                  </a:lnTo>
                  <a:lnTo>
                    <a:pt x="4057" y="3431"/>
                  </a:lnTo>
                  <a:lnTo>
                    <a:pt x="4062" y="3416"/>
                  </a:lnTo>
                  <a:lnTo>
                    <a:pt x="4067" y="3399"/>
                  </a:lnTo>
                  <a:lnTo>
                    <a:pt x="4071" y="3382"/>
                  </a:lnTo>
                  <a:lnTo>
                    <a:pt x="4074" y="3364"/>
                  </a:lnTo>
                  <a:lnTo>
                    <a:pt x="4077" y="3345"/>
                  </a:lnTo>
                  <a:lnTo>
                    <a:pt x="4080" y="3326"/>
                  </a:lnTo>
                  <a:lnTo>
                    <a:pt x="4081" y="3299"/>
                  </a:lnTo>
                  <a:lnTo>
                    <a:pt x="4082" y="3272"/>
                  </a:lnTo>
                  <a:lnTo>
                    <a:pt x="4081" y="3247"/>
                  </a:lnTo>
                  <a:lnTo>
                    <a:pt x="4078" y="3223"/>
                  </a:lnTo>
                  <a:lnTo>
                    <a:pt x="4075" y="3201"/>
                  </a:lnTo>
                  <a:lnTo>
                    <a:pt x="4070" y="3180"/>
                  </a:lnTo>
                  <a:lnTo>
                    <a:pt x="4064" y="3160"/>
                  </a:lnTo>
                  <a:lnTo>
                    <a:pt x="4056" y="3141"/>
                  </a:lnTo>
                  <a:lnTo>
                    <a:pt x="4048" y="3125"/>
                  </a:lnTo>
                  <a:lnTo>
                    <a:pt x="4037" y="3108"/>
                  </a:lnTo>
                  <a:lnTo>
                    <a:pt x="4025" y="3094"/>
                  </a:lnTo>
                  <a:lnTo>
                    <a:pt x="4013" y="3080"/>
                  </a:lnTo>
                  <a:lnTo>
                    <a:pt x="3999" y="3068"/>
                  </a:lnTo>
                  <a:lnTo>
                    <a:pt x="3984" y="3057"/>
                  </a:lnTo>
                  <a:lnTo>
                    <a:pt x="3967" y="3048"/>
                  </a:lnTo>
                  <a:lnTo>
                    <a:pt x="3951" y="3040"/>
                  </a:lnTo>
                  <a:lnTo>
                    <a:pt x="3983" y="3038"/>
                  </a:lnTo>
                  <a:lnTo>
                    <a:pt x="4013" y="3035"/>
                  </a:lnTo>
                  <a:lnTo>
                    <a:pt x="4044" y="3029"/>
                  </a:lnTo>
                  <a:lnTo>
                    <a:pt x="4073" y="3022"/>
                  </a:lnTo>
                  <a:lnTo>
                    <a:pt x="4100" y="3011"/>
                  </a:lnTo>
                  <a:lnTo>
                    <a:pt x="4127" y="2999"/>
                  </a:lnTo>
                  <a:lnTo>
                    <a:pt x="4139" y="2992"/>
                  </a:lnTo>
                  <a:lnTo>
                    <a:pt x="4152" y="2985"/>
                  </a:lnTo>
                  <a:lnTo>
                    <a:pt x="4164" y="2977"/>
                  </a:lnTo>
                  <a:lnTo>
                    <a:pt x="4174" y="2967"/>
                  </a:lnTo>
                  <a:lnTo>
                    <a:pt x="4185" y="2958"/>
                  </a:lnTo>
                  <a:lnTo>
                    <a:pt x="4196" y="2947"/>
                  </a:lnTo>
                  <a:lnTo>
                    <a:pt x="4206" y="2936"/>
                  </a:lnTo>
                  <a:lnTo>
                    <a:pt x="4216" y="2925"/>
                  </a:lnTo>
                  <a:lnTo>
                    <a:pt x="4225" y="2913"/>
                  </a:lnTo>
                  <a:lnTo>
                    <a:pt x="4234" y="2900"/>
                  </a:lnTo>
                  <a:lnTo>
                    <a:pt x="4242" y="2886"/>
                  </a:lnTo>
                  <a:lnTo>
                    <a:pt x="4249" y="2871"/>
                  </a:lnTo>
                  <a:lnTo>
                    <a:pt x="4256" y="2856"/>
                  </a:lnTo>
                  <a:lnTo>
                    <a:pt x="4263" y="2841"/>
                  </a:lnTo>
                  <a:lnTo>
                    <a:pt x="4269" y="2824"/>
                  </a:lnTo>
                  <a:lnTo>
                    <a:pt x="4274" y="2806"/>
                  </a:lnTo>
                  <a:lnTo>
                    <a:pt x="4279" y="2787"/>
                  </a:lnTo>
                  <a:lnTo>
                    <a:pt x="4283" y="2768"/>
                  </a:lnTo>
                  <a:lnTo>
                    <a:pt x="4287" y="2748"/>
                  </a:lnTo>
                  <a:lnTo>
                    <a:pt x="4289" y="2728"/>
                  </a:lnTo>
                  <a:lnTo>
                    <a:pt x="4292" y="2709"/>
                  </a:lnTo>
                  <a:lnTo>
                    <a:pt x="4293" y="2690"/>
                  </a:lnTo>
                  <a:lnTo>
                    <a:pt x="4293" y="2671"/>
                  </a:lnTo>
                  <a:lnTo>
                    <a:pt x="4293" y="2653"/>
                  </a:lnTo>
                  <a:lnTo>
                    <a:pt x="4292" y="2637"/>
                  </a:lnTo>
                  <a:lnTo>
                    <a:pt x="4289" y="2619"/>
                  </a:lnTo>
                  <a:lnTo>
                    <a:pt x="4286" y="2603"/>
                  </a:lnTo>
                  <a:lnTo>
                    <a:pt x="4282" y="2587"/>
                  </a:lnTo>
                  <a:lnTo>
                    <a:pt x="4277" y="2572"/>
                  </a:lnTo>
                  <a:lnTo>
                    <a:pt x="4273" y="2556"/>
                  </a:lnTo>
                  <a:lnTo>
                    <a:pt x="4267" y="2542"/>
                  </a:lnTo>
                  <a:lnTo>
                    <a:pt x="4261" y="2528"/>
                  </a:lnTo>
                  <a:lnTo>
                    <a:pt x="4254" y="2515"/>
                  </a:lnTo>
                  <a:lnTo>
                    <a:pt x="4245" y="2502"/>
                  </a:lnTo>
                  <a:lnTo>
                    <a:pt x="4237" y="2490"/>
                  </a:lnTo>
                  <a:lnTo>
                    <a:pt x="4228" y="2478"/>
                  </a:lnTo>
                  <a:lnTo>
                    <a:pt x="4218" y="2468"/>
                  </a:lnTo>
                  <a:lnTo>
                    <a:pt x="4209" y="2457"/>
                  </a:lnTo>
                  <a:lnTo>
                    <a:pt x="4197" y="2447"/>
                  </a:lnTo>
                  <a:lnTo>
                    <a:pt x="4186" y="2438"/>
                  </a:lnTo>
                  <a:lnTo>
                    <a:pt x="4174" y="2430"/>
                  </a:lnTo>
                  <a:lnTo>
                    <a:pt x="4163" y="2421"/>
                  </a:lnTo>
                  <a:lnTo>
                    <a:pt x="4150" y="2414"/>
                  </a:lnTo>
                  <a:lnTo>
                    <a:pt x="4137" y="2407"/>
                  </a:lnTo>
                  <a:lnTo>
                    <a:pt x="4123" y="2401"/>
                  </a:lnTo>
                  <a:lnTo>
                    <a:pt x="4109" y="2397"/>
                  </a:lnTo>
                  <a:lnTo>
                    <a:pt x="4095" y="2392"/>
                  </a:lnTo>
                  <a:lnTo>
                    <a:pt x="4080" y="2388"/>
                  </a:lnTo>
                  <a:lnTo>
                    <a:pt x="4065" y="2385"/>
                  </a:lnTo>
                  <a:lnTo>
                    <a:pt x="4050" y="2382"/>
                  </a:lnTo>
                  <a:lnTo>
                    <a:pt x="4033" y="2380"/>
                  </a:lnTo>
                  <a:lnTo>
                    <a:pt x="4018" y="2379"/>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6300192" y="1419623"/>
            <a:ext cx="1584176" cy="1440160"/>
            <a:chOff x="6300192" y="1347615"/>
            <a:chExt cx="1584176" cy="1440160"/>
          </a:xfrm>
        </p:grpSpPr>
        <p:sp>
          <p:nvSpPr>
            <p:cNvPr id="55" name="流程图: 手动操作 54"/>
            <p:cNvSpPr/>
            <p:nvPr/>
          </p:nvSpPr>
          <p:spPr>
            <a:xfrm rot="16200000">
              <a:off x="6372200" y="1275607"/>
              <a:ext cx="1440160" cy="1584176"/>
            </a:xfrm>
            <a:prstGeom prst="flowChartManualOperat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6" name="KSO_Shape"/>
            <p:cNvSpPr>
              <a:spLocks/>
            </p:cNvSpPr>
            <p:nvPr/>
          </p:nvSpPr>
          <p:spPr bwMode="auto">
            <a:xfrm>
              <a:off x="6781990" y="1826331"/>
              <a:ext cx="546830" cy="547743"/>
            </a:xfrm>
            <a:custGeom>
              <a:avLst/>
              <a:gdLst/>
              <a:ahLst/>
              <a:cxnLst/>
              <a:rect l="0" t="0" r="r" b="b"/>
              <a:pathLst>
                <a:path w="1909763" h="1912938">
                  <a:moveTo>
                    <a:pt x="275590" y="1223963"/>
                  </a:moveTo>
                  <a:lnTo>
                    <a:pt x="276860" y="1225231"/>
                  </a:lnTo>
                  <a:lnTo>
                    <a:pt x="281623" y="1228085"/>
                  </a:lnTo>
                  <a:lnTo>
                    <a:pt x="285433" y="1229987"/>
                  </a:lnTo>
                  <a:lnTo>
                    <a:pt x="290513" y="1232207"/>
                  </a:lnTo>
                  <a:lnTo>
                    <a:pt x="296545" y="1235060"/>
                  </a:lnTo>
                  <a:lnTo>
                    <a:pt x="304165" y="1237280"/>
                  </a:lnTo>
                  <a:lnTo>
                    <a:pt x="312738" y="1239816"/>
                  </a:lnTo>
                  <a:lnTo>
                    <a:pt x="323215" y="1242036"/>
                  </a:lnTo>
                  <a:lnTo>
                    <a:pt x="335280" y="1244255"/>
                  </a:lnTo>
                  <a:lnTo>
                    <a:pt x="348933" y="1246157"/>
                  </a:lnTo>
                  <a:lnTo>
                    <a:pt x="364173" y="1248060"/>
                  </a:lnTo>
                  <a:lnTo>
                    <a:pt x="381318" y="1249328"/>
                  </a:lnTo>
                  <a:lnTo>
                    <a:pt x="400368" y="1249962"/>
                  </a:lnTo>
                  <a:lnTo>
                    <a:pt x="421958" y="1250279"/>
                  </a:lnTo>
                  <a:lnTo>
                    <a:pt x="425768" y="1261376"/>
                  </a:lnTo>
                  <a:lnTo>
                    <a:pt x="430213" y="1272474"/>
                  </a:lnTo>
                  <a:lnTo>
                    <a:pt x="434658" y="1282937"/>
                  </a:lnTo>
                  <a:lnTo>
                    <a:pt x="440055" y="1293083"/>
                  </a:lnTo>
                  <a:lnTo>
                    <a:pt x="445453" y="1303229"/>
                  </a:lnTo>
                  <a:lnTo>
                    <a:pt x="451485" y="1313375"/>
                  </a:lnTo>
                  <a:lnTo>
                    <a:pt x="457835" y="1322886"/>
                  </a:lnTo>
                  <a:lnTo>
                    <a:pt x="464185" y="1332081"/>
                  </a:lnTo>
                  <a:lnTo>
                    <a:pt x="471488" y="1341276"/>
                  </a:lnTo>
                  <a:lnTo>
                    <a:pt x="478473" y="1349837"/>
                  </a:lnTo>
                  <a:lnTo>
                    <a:pt x="485775" y="1358080"/>
                  </a:lnTo>
                  <a:lnTo>
                    <a:pt x="493395" y="1366324"/>
                  </a:lnTo>
                  <a:lnTo>
                    <a:pt x="500698" y="1374250"/>
                  </a:lnTo>
                  <a:lnTo>
                    <a:pt x="508635" y="1381860"/>
                  </a:lnTo>
                  <a:lnTo>
                    <a:pt x="516573" y="1388835"/>
                  </a:lnTo>
                  <a:lnTo>
                    <a:pt x="524510" y="1395493"/>
                  </a:lnTo>
                  <a:lnTo>
                    <a:pt x="532448" y="1402469"/>
                  </a:lnTo>
                  <a:lnTo>
                    <a:pt x="540385" y="1408810"/>
                  </a:lnTo>
                  <a:lnTo>
                    <a:pt x="555943" y="1420541"/>
                  </a:lnTo>
                  <a:lnTo>
                    <a:pt x="571500" y="1430687"/>
                  </a:lnTo>
                  <a:lnTo>
                    <a:pt x="586105" y="1439565"/>
                  </a:lnTo>
                  <a:lnTo>
                    <a:pt x="600075" y="1447492"/>
                  </a:lnTo>
                  <a:lnTo>
                    <a:pt x="612775" y="1453833"/>
                  </a:lnTo>
                  <a:lnTo>
                    <a:pt x="624523" y="1458589"/>
                  </a:lnTo>
                  <a:lnTo>
                    <a:pt x="634365" y="1462394"/>
                  </a:lnTo>
                  <a:lnTo>
                    <a:pt x="634365" y="1467784"/>
                  </a:lnTo>
                  <a:lnTo>
                    <a:pt x="634683" y="1473808"/>
                  </a:lnTo>
                  <a:lnTo>
                    <a:pt x="635318" y="1479832"/>
                  </a:lnTo>
                  <a:lnTo>
                    <a:pt x="636270" y="1486173"/>
                  </a:lnTo>
                  <a:lnTo>
                    <a:pt x="638810" y="1499173"/>
                  </a:lnTo>
                  <a:lnTo>
                    <a:pt x="641668" y="1512489"/>
                  </a:lnTo>
                  <a:lnTo>
                    <a:pt x="645795" y="1526440"/>
                  </a:lnTo>
                  <a:lnTo>
                    <a:pt x="650558" y="1540074"/>
                  </a:lnTo>
                  <a:lnTo>
                    <a:pt x="655321" y="1553707"/>
                  </a:lnTo>
                  <a:lnTo>
                    <a:pt x="660083" y="1566707"/>
                  </a:lnTo>
                  <a:lnTo>
                    <a:pt x="665481" y="1579389"/>
                  </a:lnTo>
                  <a:lnTo>
                    <a:pt x="670243" y="1590803"/>
                  </a:lnTo>
                  <a:lnTo>
                    <a:pt x="679133" y="1610144"/>
                  </a:lnTo>
                  <a:lnTo>
                    <a:pt x="685165" y="1623144"/>
                  </a:lnTo>
                  <a:lnTo>
                    <a:pt x="687388" y="1627900"/>
                  </a:lnTo>
                  <a:lnTo>
                    <a:pt x="0" y="1912938"/>
                  </a:lnTo>
                  <a:lnTo>
                    <a:pt x="275590" y="1223963"/>
                  </a:lnTo>
                  <a:close/>
                  <a:moveTo>
                    <a:pt x="923427" y="530225"/>
                  </a:moveTo>
                  <a:lnTo>
                    <a:pt x="931362" y="531813"/>
                  </a:lnTo>
                  <a:lnTo>
                    <a:pt x="941201" y="533401"/>
                  </a:lnTo>
                  <a:lnTo>
                    <a:pt x="951993" y="536259"/>
                  </a:lnTo>
                  <a:lnTo>
                    <a:pt x="965007" y="539435"/>
                  </a:lnTo>
                  <a:lnTo>
                    <a:pt x="978972" y="544199"/>
                  </a:lnTo>
                  <a:lnTo>
                    <a:pt x="994208" y="549281"/>
                  </a:lnTo>
                  <a:lnTo>
                    <a:pt x="1010713" y="555950"/>
                  </a:lnTo>
                  <a:lnTo>
                    <a:pt x="1028805" y="564526"/>
                  </a:lnTo>
                  <a:lnTo>
                    <a:pt x="1038327" y="568972"/>
                  </a:lnTo>
                  <a:lnTo>
                    <a:pt x="1047849" y="574053"/>
                  </a:lnTo>
                  <a:lnTo>
                    <a:pt x="1057689" y="579453"/>
                  </a:lnTo>
                  <a:lnTo>
                    <a:pt x="1067845" y="585487"/>
                  </a:lnTo>
                  <a:lnTo>
                    <a:pt x="1078320" y="591521"/>
                  </a:lnTo>
                  <a:lnTo>
                    <a:pt x="1088794" y="598191"/>
                  </a:lnTo>
                  <a:lnTo>
                    <a:pt x="1099903" y="605495"/>
                  </a:lnTo>
                  <a:lnTo>
                    <a:pt x="1111012" y="613118"/>
                  </a:lnTo>
                  <a:lnTo>
                    <a:pt x="1122439" y="621058"/>
                  </a:lnTo>
                  <a:lnTo>
                    <a:pt x="1133548" y="630268"/>
                  </a:lnTo>
                  <a:lnTo>
                    <a:pt x="1145609" y="639161"/>
                  </a:lnTo>
                  <a:lnTo>
                    <a:pt x="1157353" y="649006"/>
                  </a:lnTo>
                  <a:lnTo>
                    <a:pt x="1169415" y="659487"/>
                  </a:lnTo>
                  <a:lnTo>
                    <a:pt x="1181476" y="670285"/>
                  </a:lnTo>
                  <a:lnTo>
                    <a:pt x="1193855" y="681719"/>
                  </a:lnTo>
                  <a:lnTo>
                    <a:pt x="1206234" y="693787"/>
                  </a:lnTo>
                  <a:lnTo>
                    <a:pt x="1224326" y="712208"/>
                  </a:lnTo>
                  <a:lnTo>
                    <a:pt x="1241148" y="730311"/>
                  </a:lnTo>
                  <a:lnTo>
                    <a:pt x="1257336" y="748731"/>
                  </a:lnTo>
                  <a:lnTo>
                    <a:pt x="1272888" y="767152"/>
                  </a:lnTo>
                  <a:lnTo>
                    <a:pt x="1287172" y="785573"/>
                  </a:lnTo>
                  <a:lnTo>
                    <a:pt x="1300185" y="803993"/>
                  </a:lnTo>
                  <a:lnTo>
                    <a:pt x="1312246" y="822096"/>
                  </a:lnTo>
                  <a:lnTo>
                    <a:pt x="1323356" y="840199"/>
                  </a:lnTo>
                  <a:lnTo>
                    <a:pt x="1333513" y="857984"/>
                  </a:lnTo>
                  <a:lnTo>
                    <a:pt x="1343035" y="875770"/>
                  </a:lnTo>
                  <a:lnTo>
                    <a:pt x="1346843" y="884345"/>
                  </a:lnTo>
                  <a:lnTo>
                    <a:pt x="1350970" y="892920"/>
                  </a:lnTo>
                  <a:lnTo>
                    <a:pt x="1354461" y="901813"/>
                  </a:lnTo>
                  <a:lnTo>
                    <a:pt x="1357635" y="910388"/>
                  </a:lnTo>
                  <a:lnTo>
                    <a:pt x="1360809" y="918963"/>
                  </a:lnTo>
                  <a:lnTo>
                    <a:pt x="1363349" y="927220"/>
                  </a:lnTo>
                  <a:lnTo>
                    <a:pt x="1365570" y="935478"/>
                  </a:lnTo>
                  <a:lnTo>
                    <a:pt x="1367792" y="943735"/>
                  </a:lnTo>
                  <a:lnTo>
                    <a:pt x="1369697" y="951675"/>
                  </a:lnTo>
                  <a:lnTo>
                    <a:pt x="1370966" y="959933"/>
                  </a:lnTo>
                  <a:lnTo>
                    <a:pt x="1372236" y="967873"/>
                  </a:lnTo>
                  <a:lnTo>
                    <a:pt x="1373188" y="975495"/>
                  </a:lnTo>
                  <a:lnTo>
                    <a:pt x="774247" y="1579563"/>
                  </a:lnTo>
                  <a:lnTo>
                    <a:pt x="771708" y="1576387"/>
                  </a:lnTo>
                  <a:lnTo>
                    <a:pt x="768851" y="1572258"/>
                  </a:lnTo>
                  <a:lnTo>
                    <a:pt x="765042" y="1566542"/>
                  </a:lnTo>
                  <a:lnTo>
                    <a:pt x="760281" y="1559237"/>
                  </a:lnTo>
                  <a:lnTo>
                    <a:pt x="755520" y="1550344"/>
                  </a:lnTo>
                  <a:lnTo>
                    <a:pt x="749807" y="1540181"/>
                  </a:lnTo>
                  <a:lnTo>
                    <a:pt x="744728" y="1528113"/>
                  </a:lnTo>
                  <a:lnTo>
                    <a:pt x="739333" y="1515091"/>
                  </a:lnTo>
                  <a:lnTo>
                    <a:pt x="734254" y="1500164"/>
                  </a:lnTo>
                  <a:lnTo>
                    <a:pt x="731715" y="1492224"/>
                  </a:lnTo>
                  <a:lnTo>
                    <a:pt x="729493" y="1483967"/>
                  </a:lnTo>
                  <a:lnTo>
                    <a:pt x="727271" y="1475392"/>
                  </a:lnTo>
                  <a:lnTo>
                    <a:pt x="725367" y="1466181"/>
                  </a:lnTo>
                  <a:lnTo>
                    <a:pt x="724097" y="1457289"/>
                  </a:lnTo>
                  <a:lnTo>
                    <a:pt x="722510" y="1447443"/>
                  </a:lnTo>
                  <a:lnTo>
                    <a:pt x="721241" y="1437280"/>
                  </a:lnTo>
                  <a:lnTo>
                    <a:pt x="720288" y="1427117"/>
                  </a:lnTo>
                  <a:lnTo>
                    <a:pt x="719336" y="1416319"/>
                  </a:lnTo>
                  <a:lnTo>
                    <a:pt x="719336" y="1405203"/>
                  </a:lnTo>
                  <a:lnTo>
                    <a:pt x="719336" y="1394087"/>
                  </a:lnTo>
                  <a:lnTo>
                    <a:pt x="719971" y="1382018"/>
                  </a:lnTo>
                  <a:lnTo>
                    <a:pt x="705688" y="1375349"/>
                  </a:lnTo>
                  <a:lnTo>
                    <a:pt x="692039" y="1368362"/>
                  </a:lnTo>
                  <a:lnTo>
                    <a:pt x="679343" y="1361692"/>
                  </a:lnTo>
                  <a:lnTo>
                    <a:pt x="667282" y="1355023"/>
                  </a:lnTo>
                  <a:lnTo>
                    <a:pt x="655855" y="1348035"/>
                  </a:lnTo>
                  <a:lnTo>
                    <a:pt x="645381" y="1341366"/>
                  </a:lnTo>
                  <a:lnTo>
                    <a:pt x="635224" y="1334696"/>
                  </a:lnTo>
                  <a:lnTo>
                    <a:pt x="625385" y="1327709"/>
                  </a:lnTo>
                  <a:lnTo>
                    <a:pt x="616497" y="1321357"/>
                  </a:lnTo>
                  <a:lnTo>
                    <a:pt x="608245" y="1314688"/>
                  </a:lnTo>
                  <a:lnTo>
                    <a:pt x="599992" y="1308018"/>
                  </a:lnTo>
                  <a:lnTo>
                    <a:pt x="592692" y="1301349"/>
                  </a:lnTo>
                  <a:lnTo>
                    <a:pt x="585709" y="1294679"/>
                  </a:lnTo>
                  <a:lnTo>
                    <a:pt x="579361" y="1288327"/>
                  </a:lnTo>
                  <a:lnTo>
                    <a:pt x="573013" y="1281975"/>
                  </a:lnTo>
                  <a:lnTo>
                    <a:pt x="567300" y="1275306"/>
                  </a:lnTo>
                  <a:lnTo>
                    <a:pt x="561904" y="1268636"/>
                  </a:lnTo>
                  <a:lnTo>
                    <a:pt x="556825" y="1262285"/>
                  </a:lnTo>
                  <a:lnTo>
                    <a:pt x="552064" y="1255933"/>
                  </a:lnTo>
                  <a:lnTo>
                    <a:pt x="547621" y="1249898"/>
                  </a:lnTo>
                  <a:lnTo>
                    <a:pt x="539686" y="1237194"/>
                  </a:lnTo>
                  <a:lnTo>
                    <a:pt x="532703" y="1224808"/>
                  </a:lnTo>
                  <a:lnTo>
                    <a:pt x="526355" y="1212739"/>
                  </a:lnTo>
                  <a:lnTo>
                    <a:pt x="520641" y="1200988"/>
                  </a:lnTo>
                  <a:lnTo>
                    <a:pt x="509850" y="1177804"/>
                  </a:lnTo>
                  <a:lnTo>
                    <a:pt x="497471" y="1178122"/>
                  </a:lnTo>
                  <a:lnTo>
                    <a:pt x="485727" y="1178122"/>
                  </a:lnTo>
                  <a:lnTo>
                    <a:pt x="474300" y="1178122"/>
                  </a:lnTo>
                  <a:lnTo>
                    <a:pt x="463509" y="1177804"/>
                  </a:lnTo>
                  <a:lnTo>
                    <a:pt x="453352" y="1177169"/>
                  </a:lnTo>
                  <a:lnTo>
                    <a:pt x="443512" y="1175898"/>
                  </a:lnTo>
                  <a:lnTo>
                    <a:pt x="433673" y="1174628"/>
                  </a:lnTo>
                  <a:lnTo>
                    <a:pt x="424785" y="1173675"/>
                  </a:lnTo>
                  <a:lnTo>
                    <a:pt x="416215" y="1172087"/>
                  </a:lnTo>
                  <a:lnTo>
                    <a:pt x="408280" y="1170182"/>
                  </a:lnTo>
                  <a:lnTo>
                    <a:pt x="393045" y="1167006"/>
                  </a:lnTo>
                  <a:lnTo>
                    <a:pt x="379714" y="1162877"/>
                  </a:lnTo>
                  <a:lnTo>
                    <a:pt x="367653" y="1158431"/>
                  </a:lnTo>
                  <a:lnTo>
                    <a:pt x="357496" y="1153984"/>
                  </a:lnTo>
                  <a:lnTo>
                    <a:pt x="348926" y="1149855"/>
                  </a:lnTo>
                  <a:lnTo>
                    <a:pt x="341308" y="1146044"/>
                  </a:lnTo>
                  <a:lnTo>
                    <a:pt x="335595" y="1142551"/>
                  </a:lnTo>
                  <a:lnTo>
                    <a:pt x="331151" y="1139375"/>
                  </a:lnTo>
                  <a:lnTo>
                    <a:pt x="327660" y="1137152"/>
                  </a:lnTo>
                  <a:lnTo>
                    <a:pt x="325438" y="1134928"/>
                  </a:lnTo>
                  <a:lnTo>
                    <a:pt x="923427" y="530225"/>
                  </a:lnTo>
                  <a:close/>
                  <a:moveTo>
                    <a:pt x="1084432" y="388938"/>
                  </a:moveTo>
                  <a:lnTo>
                    <a:pt x="1089844" y="389573"/>
                  </a:lnTo>
                  <a:lnTo>
                    <a:pt x="1097165" y="389891"/>
                  </a:lnTo>
                  <a:lnTo>
                    <a:pt x="1106715" y="390843"/>
                  </a:lnTo>
                  <a:lnTo>
                    <a:pt x="1118175" y="392748"/>
                  </a:lnTo>
                  <a:lnTo>
                    <a:pt x="1132499" y="396241"/>
                  </a:lnTo>
                  <a:lnTo>
                    <a:pt x="1140458" y="398146"/>
                  </a:lnTo>
                  <a:lnTo>
                    <a:pt x="1148734" y="400686"/>
                  </a:lnTo>
                  <a:lnTo>
                    <a:pt x="1157329" y="403226"/>
                  </a:lnTo>
                  <a:lnTo>
                    <a:pt x="1166879" y="406718"/>
                  </a:lnTo>
                  <a:lnTo>
                    <a:pt x="1176747" y="410528"/>
                  </a:lnTo>
                  <a:lnTo>
                    <a:pt x="1187252" y="414656"/>
                  </a:lnTo>
                  <a:lnTo>
                    <a:pt x="1197756" y="419418"/>
                  </a:lnTo>
                  <a:lnTo>
                    <a:pt x="1208579" y="424816"/>
                  </a:lnTo>
                  <a:lnTo>
                    <a:pt x="1220358" y="430848"/>
                  </a:lnTo>
                  <a:lnTo>
                    <a:pt x="1232136" y="437198"/>
                  </a:lnTo>
                  <a:lnTo>
                    <a:pt x="1244550" y="444183"/>
                  </a:lnTo>
                  <a:lnTo>
                    <a:pt x="1256965" y="452121"/>
                  </a:lnTo>
                  <a:lnTo>
                    <a:pt x="1270017" y="460376"/>
                  </a:lnTo>
                  <a:lnTo>
                    <a:pt x="1283386" y="469901"/>
                  </a:lnTo>
                  <a:lnTo>
                    <a:pt x="1296438" y="480061"/>
                  </a:lnTo>
                  <a:lnTo>
                    <a:pt x="1310444" y="490856"/>
                  </a:lnTo>
                  <a:lnTo>
                    <a:pt x="1324450" y="502286"/>
                  </a:lnTo>
                  <a:lnTo>
                    <a:pt x="1338775" y="514986"/>
                  </a:lnTo>
                  <a:lnTo>
                    <a:pt x="1353100" y="528003"/>
                  </a:lnTo>
                  <a:lnTo>
                    <a:pt x="1367743" y="542291"/>
                  </a:lnTo>
                  <a:lnTo>
                    <a:pt x="1382386" y="557531"/>
                  </a:lnTo>
                  <a:lnTo>
                    <a:pt x="1396074" y="572136"/>
                  </a:lnTo>
                  <a:lnTo>
                    <a:pt x="1408489" y="586423"/>
                  </a:lnTo>
                  <a:lnTo>
                    <a:pt x="1420267" y="600393"/>
                  </a:lnTo>
                  <a:lnTo>
                    <a:pt x="1430772" y="613728"/>
                  </a:lnTo>
                  <a:lnTo>
                    <a:pt x="1440640" y="627381"/>
                  </a:lnTo>
                  <a:lnTo>
                    <a:pt x="1449235" y="640081"/>
                  </a:lnTo>
                  <a:lnTo>
                    <a:pt x="1457511" y="653098"/>
                  </a:lnTo>
                  <a:lnTo>
                    <a:pt x="1464833" y="665163"/>
                  </a:lnTo>
                  <a:lnTo>
                    <a:pt x="1471517" y="676911"/>
                  </a:lnTo>
                  <a:lnTo>
                    <a:pt x="1477566" y="688341"/>
                  </a:lnTo>
                  <a:lnTo>
                    <a:pt x="1482341" y="699136"/>
                  </a:lnTo>
                  <a:lnTo>
                    <a:pt x="1487434" y="709613"/>
                  </a:lnTo>
                  <a:lnTo>
                    <a:pt x="1490935" y="720408"/>
                  </a:lnTo>
                  <a:lnTo>
                    <a:pt x="1494755" y="729616"/>
                  </a:lnTo>
                  <a:lnTo>
                    <a:pt x="1497939" y="739141"/>
                  </a:lnTo>
                  <a:lnTo>
                    <a:pt x="1500167" y="747713"/>
                  </a:lnTo>
                  <a:lnTo>
                    <a:pt x="1502395" y="756286"/>
                  </a:lnTo>
                  <a:lnTo>
                    <a:pt x="1503987" y="763906"/>
                  </a:lnTo>
                  <a:lnTo>
                    <a:pt x="1505260" y="771526"/>
                  </a:lnTo>
                  <a:lnTo>
                    <a:pt x="1507170" y="784543"/>
                  </a:lnTo>
                  <a:lnTo>
                    <a:pt x="1508125" y="795338"/>
                  </a:lnTo>
                  <a:lnTo>
                    <a:pt x="1508125" y="804228"/>
                  </a:lnTo>
                  <a:lnTo>
                    <a:pt x="1507807" y="810261"/>
                  </a:lnTo>
                  <a:lnTo>
                    <a:pt x="1506852" y="815341"/>
                  </a:lnTo>
                  <a:lnTo>
                    <a:pt x="1444778" y="877888"/>
                  </a:lnTo>
                  <a:lnTo>
                    <a:pt x="1442550" y="864553"/>
                  </a:lnTo>
                  <a:lnTo>
                    <a:pt x="1439048" y="851218"/>
                  </a:lnTo>
                  <a:lnTo>
                    <a:pt x="1435228" y="836296"/>
                  </a:lnTo>
                  <a:lnTo>
                    <a:pt x="1430135" y="821691"/>
                  </a:lnTo>
                  <a:lnTo>
                    <a:pt x="1424087" y="806451"/>
                  </a:lnTo>
                  <a:lnTo>
                    <a:pt x="1416765" y="790576"/>
                  </a:lnTo>
                  <a:lnTo>
                    <a:pt x="1408807" y="774383"/>
                  </a:lnTo>
                  <a:lnTo>
                    <a:pt x="1399894" y="757873"/>
                  </a:lnTo>
                  <a:lnTo>
                    <a:pt x="1390026" y="741363"/>
                  </a:lnTo>
                  <a:lnTo>
                    <a:pt x="1378884" y="724536"/>
                  </a:lnTo>
                  <a:lnTo>
                    <a:pt x="1367106" y="707073"/>
                  </a:lnTo>
                  <a:lnTo>
                    <a:pt x="1353737" y="689928"/>
                  </a:lnTo>
                  <a:lnTo>
                    <a:pt x="1340048" y="672466"/>
                  </a:lnTo>
                  <a:lnTo>
                    <a:pt x="1325087" y="655003"/>
                  </a:lnTo>
                  <a:lnTo>
                    <a:pt x="1308852" y="637541"/>
                  </a:lnTo>
                  <a:lnTo>
                    <a:pt x="1291981" y="620396"/>
                  </a:lnTo>
                  <a:lnTo>
                    <a:pt x="1278611" y="607061"/>
                  </a:lnTo>
                  <a:lnTo>
                    <a:pt x="1264923" y="594361"/>
                  </a:lnTo>
                  <a:lnTo>
                    <a:pt x="1251235" y="582296"/>
                  </a:lnTo>
                  <a:lnTo>
                    <a:pt x="1238184" y="570866"/>
                  </a:lnTo>
                  <a:lnTo>
                    <a:pt x="1224814" y="560388"/>
                  </a:lnTo>
                  <a:lnTo>
                    <a:pt x="1212081" y="550228"/>
                  </a:lnTo>
                  <a:lnTo>
                    <a:pt x="1199348" y="541021"/>
                  </a:lnTo>
                  <a:lnTo>
                    <a:pt x="1187252" y="532448"/>
                  </a:lnTo>
                  <a:lnTo>
                    <a:pt x="1175155" y="524511"/>
                  </a:lnTo>
                  <a:lnTo>
                    <a:pt x="1163059" y="516573"/>
                  </a:lnTo>
                  <a:lnTo>
                    <a:pt x="1151917" y="509588"/>
                  </a:lnTo>
                  <a:lnTo>
                    <a:pt x="1140776" y="502921"/>
                  </a:lnTo>
                  <a:lnTo>
                    <a:pt x="1129953" y="496888"/>
                  </a:lnTo>
                  <a:lnTo>
                    <a:pt x="1119766" y="491808"/>
                  </a:lnTo>
                  <a:lnTo>
                    <a:pt x="1109580" y="486411"/>
                  </a:lnTo>
                  <a:lnTo>
                    <a:pt x="1100030" y="481966"/>
                  </a:lnTo>
                  <a:lnTo>
                    <a:pt x="1082522" y="474028"/>
                  </a:lnTo>
                  <a:lnTo>
                    <a:pt x="1066287" y="467678"/>
                  </a:lnTo>
                  <a:lnTo>
                    <a:pt x="1052599" y="462598"/>
                  </a:lnTo>
                  <a:lnTo>
                    <a:pt x="1040821" y="459106"/>
                  </a:lnTo>
                  <a:lnTo>
                    <a:pt x="1031590" y="456248"/>
                  </a:lnTo>
                  <a:lnTo>
                    <a:pt x="1024905" y="454343"/>
                  </a:lnTo>
                  <a:lnTo>
                    <a:pt x="1019175" y="453391"/>
                  </a:lnTo>
                  <a:lnTo>
                    <a:pt x="1084432" y="388938"/>
                  </a:lnTo>
                  <a:close/>
                  <a:moveTo>
                    <a:pt x="1213168" y="238125"/>
                  </a:moveTo>
                  <a:lnTo>
                    <a:pt x="1218883" y="238125"/>
                  </a:lnTo>
                  <a:lnTo>
                    <a:pt x="1226186" y="238759"/>
                  </a:lnTo>
                  <a:lnTo>
                    <a:pt x="1236028" y="239709"/>
                  </a:lnTo>
                  <a:lnTo>
                    <a:pt x="1248411" y="242245"/>
                  </a:lnTo>
                  <a:lnTo>
                    <a:pt x="1263016" y="245414"/>
                  </a:lnTo>
                  <a:lnTo>
                    <a:pt x="1270953" y="247315"/>
                  </a:lnTo>
                  <a:lnTo>
                    <a:pt x="1280161" y="249850"/>
                  </a:lnTo>
                  <a:lnTo>
                    <a:pt x="1289051" y="253020"/>
                  </a:lnTo>
                  <a:lnTo>
                    <a:pt x="1298893" y="256506"/>
                  </a:lnTo>
                  <a:lnTo>
                    <a:pt x="1309053" y="260625"/>
                  </a:lnTo>
                  <a:lnTo>
                    <a:pt x="1319848" y="264745"/>
                  </a:lnTo>
                  <a:lnTo>
                    <a:pt x="1330961" y="269816"/>
                  </a:lnTo>
                  <a:lnTo>
                    <a:pt x="1342391" y="275203"/>
                  </a:lnTo>
                  <a:lnTo>
                    <a:pt x="1354456" y="281541"/>
                  </a:lnTo>
                  <a:lnTo>
                    <a:pt x="1366838" y="288196"/>
                  </a:lnTo>
                  <a:lnTo>
                    <a:pt x="1379538" y="295802"/>
                  </a:lnTo>
                  <a:lnTo>
                    <a:pt x="1392873" y="303725"/>
                  </a:lnTo>
                  <a:lnTo>
                    <a:pt x="1405891" y="312598"/>
                  </a:lnTo>
                  <a:lnTo>
                    <a:pt x="1419861" y="322422"/>
                  </a:lnTo>
                  <a:lnTo>
                    <a:pt x="1433831" y="332880"/>
                  </a:lnTo>
                  <a:lnTo>
                    <a:pt x="1448436" y="344289"/>
                  </a:lnTo>
                  <a:lnTo>
                    <a:pt x="1463041" y="356332"/>
                  </a:lnTo>
                  <a:lnTo>
                    <a:pt x="1477963" y="369325"/>
                  </a:lnTo>
                  <a:lnTo>
                    <a:pt x="1492886" y="383269"/>
                  </a:lnTo>
                  <a:lnTo>
                    <a:pt x="1508126" y="398164"/>
                  </a:lnTo>
                  <a:lnTo>
                    <a:pt x="1523366" y="413692"/>
                  </a:lnTo>
                  <a:lnTo>
                    <a:pt x="1537653" y="428587"/>
                  </a:lnTo>
                  <a:lnTo>
                    <a:pt x="1550353" y="443481"/>
                  </a:lnTo>
                  <a:lnTo>
                    <a:pt x="1562418" y="458376"/>
                  </a:lnTo>
                  <a:lnTo>
                    <a:pt x="1573848" y="472637"/>
                  </a:lnTo>
                  <a:lnTo>
                    <a:pt x="1583691" y="486264"/>
                  </a:lnTo>
                  <a:lnTo>
                    <a:pt x="1593216" y="499891"/>
                  </a:lnTo>
                  <a:lnTo>
                    <a:pt x="1601471" y="512884"/>
                  </a:lnTo>
                  <a:lnTo>
                    <a:pt x="1609091" y="525878"/>
                  </a:lnTo>
                  <a:lnTo>
                    <a:pt x="1616076" y="538237"/>
                  </a:lnTo>
                  <a:lnTo>
                    <a:pt x="1622108" y="549963"/>
                  </a:lnTo>
                  <a:lnTo>
                    <a:pt x="1627823" y="561371"/>
                  </a:lnTo>
                  <a:lnTo>
                    <a:pt x="1632268" y="572780"/>
                  </a:lnTo>
                  <a:lnTo>
                    <a:pt x="1636713" y="583238"/>
                  </a:lnTo>
                  <a:lnTo>
                    <a:pt x="1640206" y="593379"/>
                  </a:lnTo>
                  <a:lnTo>
                    <a:pt x="1643699" y="603203"/>
                  </a:lnTo>
                  <a:lnTo>
                    <a:pt x="1646239" y="612077"/>
                  </a:lnTo>
                  <a:lnTo>
                    <a:pt x="1648143" y="620633"/>
                  </a:lnTo>
                  <a:lnTo>
                    <a:pt x="1650049" y="628873"/>
                  </a:lnTo>
                  <a:lnTo>
                    <a:pt x="1651636" y="636478"/>
                  </a:lnTo>
                  <a:lnTo>
                    <a:pt x="1652589" y="643767"/>
                  </a:lnTo>
                  <a:lnTo>
                    <a:pt x="1653541" y="650422"/>
                  </a:lnTo>
                  <a:lnTo>
                    <a:pt x="1654176" y="661514"/>
                  </a:lnTo>
                  <a:lnTo>
                    <a:pt x="1654176" y="670705"/>
                  </a:lnTo>
                  <a:lnTo>
                    <a:pt x="1653859" y="677043"/>
                  </a:lnTo>
                  <a:lnTo>
                    <a:pt x="1652906" y="682747"/>
                  </a:lnTo>
                  <a:lnTo>
                    <a:pt x="1588136" y="747713"/>
                  </a:lnTo>
                  <a:lnTo>
                    <a:pt x="1585596" y="733769"/>
                  </a:lnTo>
                  <a:lnTo>
                    <a:pt x="1582421" y="719508"/>
                  </a:lnTo>
                  <a:lnTo>
                    <a:pt x="1578293" y="704297"/>
                  </a:lnTo>
                  <a:lnTo>
                    <a:pt x="1572896" y="689085"/>
                  </a:lnTo>
                  <a:lnTo>
                    <a:pt x="1566546" y="672923"/>
                  </a:lnTo>
                  <a:lnTo>
                    <a:pt x="1559561" y="656761"/>
                  </a:lnTo>
                  <a:lnTo>
                    <a:pt x="1550671" y="639964"/>
                  </a:lnTo>
                  <a:lnTo>
                    <a:pt x="1541463" y="622534"/>
                  </a:lnTo>
                  <a:lnTo>
                    <a:pt x="1531303" y="605105"/>
                  </a:lnTo>
                  <a:lnTo>
                    <a:pt x="1519556" y="587358"/>
                  </a:lnTo>
                  <a:lnTo>
                    <a:pt x="1507173" y="569294"/>
                  </a:lnTo>
                  <a:lnTo>
                    <a:pt x="1493521" y="551230"/>
                  </a:lnTo>
                  <a:lnTo>
                    <a:pt x="1479233" y="533166"/>
                  </a:lnTo>
                  <a:lnTo>
                    <a:pt x="1463676" y="514786"/>
                  </a:lnTo>
                  <a:lnTo>
                    <a:pt x="1446848" y="497039"/>
                  </a:lnTo>
                  <a:lnTo>
                    <a:pt x="1429386" y="478975"/>
                  </a:lnTo>
                  <a:lnTo>
                    <a:pt x="1415098" y="465031"/>
                  </a:lnTo>
                  <a:lnTo>
                    <a:pt x="1400811" y="451721"/>
                  </a:lnTo>
                  <a:lnTo>
                    <a:pt x="1386841" y="439362"/>
                  </a:lnTo>
                  <a:lnTo>
                    <a:pt x="1372871" y="427636"/>
                  </a:lnTo>
                  <a:lnTo>
                    <a:pt x="1359536" y="416544"/>
                  </a:lnTo>
                  <a:lnTo>
                    <a:pt x="1345883" y="406086"/>
                  </a:lnTo>
                  <a:lnTo>
                    <a:pt x="1332548" y="396262"/>
                  </a:lnTo>
                  <a:lnTo>
                    <a:pt x="1319848" y="387389"/>
                  </a:lnTo>
                  <a:lnTo>
                    <a:pt x="1307148" y="378832"/>
                  </a:lnTo>
                  <a:lnTo>
                    <a:pt x="1295083" y="370909"/>
                  </a:lnTo>
                  <a:lnTo>
                    <a:pt x="1283018" y="363620"/>
                  </a:lnTo>
                  <a:lnTo>
                    <a:pt x="1271271" y="356648"/>
                  </a:lnTo>
                  <a:lnTo>
                    <a:pt x="1260158" y="350627"/>
                  </a:lnTo>
                  <a:lnTo>
                    <a:pt x="1249681" y="344606"/>
                  </a:lnTo>
                  <a:lnTo>
                    <a:pt x="1239203" y="339219"/>
                  </a:lnTo>
                  <a:lnTo>
                    <a:pt x="1229361" y="334782"/>
                  </a:lnTo>
                  <a:lnTo>
                    <a:pt x="1210628" y="326542"/>
                  </a:lnTo>
                  <a:lnTo>
                    <a:pt x="1193801" y="319887"/>
                  </a:lnTo>
                  <a:lnTo>
                    <a:pt x="1179513" y="314500"/>
                  </a:lnTo>
                  <a:lnTo>
                    <a:pt x="1167766" y="310697"/>
                  </a:lnTo>
                  <a:lnTo>
                    <a:pt x="1157923" y="307845"/>
                  </a:lnTo>
                  <a:lnTo>
                    <a:pt x="1150621" y="306260"/>
                  </a:lnTo>
                  <a:lnTo>
                    <a:pt x="1144588" y="304992"/>
                  </a:lnTo>
                  <a:lnTo>
                    <a:pt x="1213168" y="238125"/>
                  </a:lnTo>
                  <a:close/>
                  <a:moveTo>
                    <a:pt x="1555569" y="0"/>
                  </a:moveTo>
                  <a:lnTo>
                    <a:pt x="1566687" y="0"/>
                  </a:lnTo>
                  <a:lnTo>
                    <a:pt x="1578441" y="0"/>
                  </a:lnTo>
                  <a:lnTo>
                    <a:pt x="1589876" y="1272"/>
                  </a:lnTo>
                  <a:lnTo>
                    <a:pt x="1601948" y="2862"/>
                  </a:lnTo>
                  <a:lnTo>
                    <a:pt x="1614337" y="5088"/>
                  </a:lnTo>
                  <a:lnTo>
                    <a:pt x="1627043" y="7950"/>
                  </a:lnTo>
                  <a:lnTo>
                    <a:pt x="1640385" y="11766"/>
                  </a:lnTo>
                  <a:lnTo>
                    <a:pt x="1653409" y="16218"/>
                  </a:lnTo>
                  <a:lnTo>
                    <a:pt x="1667386" y="21624"/>
                  </a:lnTo>
                  <a:lnTo>
                    <a:pt x="1681363" y="27984"/>
                  </a:lnTo>
                  <a:lnTo>
                    <a:pt x="1695976" y="35298"/>
                  </a:lnTo>
                  <a:lnTo>
                    <a:pt x="1710588" y="42930"/>
                  </a:lnTo>
                  <a:lnTo>
                    <a:pt x="1725836" y="52152"/>
                  </a:lnTo>
                  <a:lnTo>
                    <a:pt x="1741084" y="62010"/>
                  </a:lnTo>
                  <a:lnTo>
                    <a:pt x="1756649" y="72822"/>
                  </a:lnTo>
                  <a:lnTo>
                    <a:pt x="1772850" y="84588"/>
                  </a:lnTo>
                  <a:lnTo>
                    <a:pt x="1789051" y="97626"/>
                  </a:lnTo>
                  <a:lnTo>
                    <a:pt x="1804617" y="111300"/>
                  </a:lnTo>
                  <a:lnTo>
                    <a:pt x="1819547" y="124656"/>
                  </a:lnTo>
                  <a:lnTo>
                    <a:pt x="1832571" y="138330"/>
                  </a:lnTo>
                  <a:lnTo>
                    <a:pt x="1844642" y="151686"/>
                  </a:lnTo>
                  <a:lnTo>
                    <a:pt x="1856078" y="165042"/>
                  </a:lnTo>
                  <a:lnTo>
                    <a:pt x="1865608" y="178398"/>
                  </a:lnTo>
                  <a:lnTo>
                    <a:pt x="1874502" y="191755"/>
                  </a:lnTo>
                  <a:lnTo>
                    <a:pt x="1881809" y="204475"/>
                  </a:lnTo>
                  <a:lnTo>
                    <a:pt x="1888797" y="217831"/>
                  </a:lnTo>
                  <a:lnTo>
                    <a:pt x="1894197" y="230869"/>
                  </a:lnTo>
                  <a:lnTo>
                    <a:pt x="1898962" y="243907"/>
                  </a:lnTo>
                  <a:lnTo>
                    <a:pt x="1902457" y="256309"/>
                  </a:lnTo>
                  <a:lnTo>
                    <a:pt x="1905633" y="268711"/>
                  </a:lnTo>
                  <a:lnTo>
                    <a:pt x="1907857" y="281113"/>
                  </a:lnTo>
                  <a:lnTo>
                    <a:pt x="1908810" y="293197"/>
                  </a:lnTo>
                  <a:lnTo>
                    <a:pt x="1909763" y="305281"/>
                  </a:lnTo>
                  <a:lnTo>
                    <a:pt x="1909763" y="316729"/>
                  </a:lnTo>
                  <a:lnTo>
                    <a:pt x="1908492" y="328177"/>
                  </a:lnTo>
                  <a:lnTo>
                    <a:pt x="1907539" y="339307"/>
                  </a:lnTo>
                  <a:lnTo>
                    <a:pt x="1905316" y="350437"/>
                  </a:lnTo>
                  <a:lnTo>
                    <a:pt x="1902457" y="360931"/>
                  </a:lnTo>
                  <a:lnTo>
                    <a:pt x="1899598" y="371425"/>
                  </a:lnTo>
                  <a:lnTo>
                    <a:pt x="1895786" y="381601"/>
                  </a:lnTo>
                  <a:lnTo>
                    <a:pt x="1891656" y="391459"/>
                  </a:lnTo>
                  <a:lnTo>
                    <a:pt x="1887527" y="400681"/>
                  </a:lnTo>
                  <a:lnTo>
                    <a:pt x="1882762" y="409903"/>
                  </a:lnTo>
                  <a:lnTo>
                    <a:pt x="1877361" y="418490"/>
                  </a:lnTo>
                  <a:lnTo>
                    <a:pt x="1871643" y="426758"/>
                  </a:lnTo>
                  <a:lnTo>
                    <a:pt x="1865925" y="434708"/>
                  </a:lnTo>
                  <a:lnTo>
                    <a:pt x="1860208" y="442340"/>
                  </a:lnTo>
                  <a:lnTo>
                    <a:pt x="1854172" y="449336"/>
                  </a:lnTo>
                  <a:lnTo>
                    <a:pt x="1847501" y="456014"/>
                  </a:lnTo>
                  <a:lnTo>
                    <a:pt x="1841783" y="463328"/>
                  </a:lnTo>
                  <a:lnTo>
                    <a:pt x="1830983" y="476048"/>
                  </a:lnTo>
                  <a:lnTo>
                    <a:pt x="1801122" y="514208"/>
                  </a:lnTo>
                  <a:lnTo>
                    <a:pt x="1764909" y="560636"/>
                  </a:lnTo>
                  <a:lnTo>
                    <a:pt x="1730283" y="604838"/>
                  </a:lnTo>
                  <a:lnTo>
                    <a:pt x="1729648" y="593708"/>
                  </a:lnTo>
                  <a:lnTo>
                    <a:pt x="1728377" y="581306"/>
                  </a:lnTo>
                  <a:lnTo>
                    <a:pt x="1726471" y="567632"/>
                  </a:lnTo>
                  <a:lnTo>
                    <a:pt x="1723930" y="553322"/>
                  </a:lnTo>
                  <a:lnTo>
                    <a:pt x="1720118" y="537740"/>
                  </a:lnTo>
                  <a:lnTo>
                    <a:pt x="1715353" y="521840"/>
                  </a:lnTo>
                  <a:lnTo>
                    <a:pt x="1712494" y="513254"/>
                  </a:lnTo>
                  <a:lnTo>
                    <a:pt x="1709318" y="504668"/>
                  </a:lnTo>
                  <a:lnTo>
                    <a:pt x="1705823" y="496082"/>
                  </a:lnTo>
                  <a:lnTo>
                    <a:pt x="1702011" y="487178"/>
                  </a:lnTo>
                  <a:lnTo>
                    <a:pt x="1697882" y="477638"/>
                  </a:lnTo>
                  <a:lnTo>
                    <a:pt x="1693117" y="468098"/>
                  </a:lnTo>
                  <a:lnTo>
                    <a:pt x="1688034" y="458876"/>
                  </a:lnTo>
                  <a:lnTo>
                    <a:pt x="1682952" y="449018"/>
                  </a:lnTo>
                  <a:lnTo>
                    <a:pt x="1677234" y="439160"/>
                  </a:lnTo>
                  <a:lnTo>
                    <a:pt x="1670881" y="428984"/>
                  </a:lnTo>
                  <a:lnTo>
                    <a:pt x="1664527" y="418808"/>
                  </a:lnTo>
                  <a:lnTo>
                    <a:pt x="1657221" y="408631"/>
                  </a:lnTo>
                  <a:lnTo>
                    <a:pt x="1649915" y="398137"/>
                  </a:lnTo>
                  <a:lnTo>
                    <a:pt x="1641973" y="387643"/>
                  </a:lnTo>
                  <a:lnTo>
                    <a:pt x="1633079" y="376831"/>
                  </a:lnTo>
                  <a:lnTo>
                    <a:pt x="1624184" y="365701"/>
                  </a:lnTo>
                  <a:lnTo>
                    <a:pt x="1614337" y="354889"/>
                  </a:lnTo>
                  <a:lnTo>
                    <a:pt x="1604489" y="343441"/>
                  </a:lnTo>
                  <a:lnTo>
                    <a:pt x="1593688" y="332311"/>
                  </a:lnTo>
                  <a:lnTo>
                    <a:pt x="1582570" y="320863"/>
                  </a:lnTo>
                  <a:lnTo>
                    <a:pt x="1571134" y="310051"/>
                  </a:lnTo>
                  <a:lnTo>
                    <a:pt x="1559381" y="299239"/>
                  </a:lnTo>
                  <a:lnTo>
                    <a:pt x="1548263" y="289381"/>
                  </a:lnTo>
                  <a:lnTo>
                    <a:pt x="1536827" y="279523"/>
                  </a:lnTo>
                  <a:lnTo>
                    <a:pt x="1525709" y="270619"/>
                  </a:lnTo>
                  <a:lnTo>
                    <a:pt x="1514590" y="262351"/>
                  </a:lnTo>
                  <a:lnTo>
                    <a:pt x="1503472" y="254083"/>
                  </a:lnTo>
                  <a:lnTo>
                    <a:pt x="1492672" y="246451"/>
                  </a:lnTo>
                  <a:lnTo>
                    <a:pt x="1481871" y="239137"/>
                  </a:lnTo>
                  <a:lnTo>
                    <a:pt x="1471388" y="232777"/>
                  </a:lnTo>
                  <a:lnTo>
                    <a:pt x="1460905" y="226417"/>
                  </a:lnTo>
                  <a:lnTo>
                    <a:pt x="1450740" y="220693"/>
                  </a:lnTo>
                  <a:lnTo>
                    <a:pt x="1440575" y="215287"/>
                  </a:lnTo>
                  <a:lnTo>
                    <a:pt x="1430410" y="210199"/>
                  </a:lnTo>
                  <a:lnTo>
                    <a:pt x="1420562" y="205747"/>
                  </a:lnTo>
                  <a:lnTo>
                    <a:pt x="1411350" y="201613"/>
                  </a:lnTo>
                  <a:lnTo>
                    <a:pt x="1401820" y="197479"/>
                  </a:lnTo>
                  <a:lnTo>
                    <a:pt x="1392925" y="193981"/>
                  </a:lnTo>
                  <a:lnTo>
                    <a:pt x="1375136" y="187620"/>
                  </a:lnTo>
                  <a:lnTo>
                    <a:pt x="1358300" y="182850"/>
                  </a:lnTo>
                  <a:lnTo>
                    <a:pt x="1342417" y="178716"/>
                  </a:lnTo>
                  <a:lnTo>
                    <a:pt x="1327805" y="175536"/>
                  </a:lnTo>
                  <a:lnTo>
                    <a:pt x="1314145" y="173310"/>
                  </a:lnTo>
                  <a:lnTo>
                    <a:pt x="1301756" y="171720"/>
                  </a:lnTo>
                  <a:lnTo>
                    <a:pt x="1290638" y="171084"/>
                  </a:lnTo>
                  <a:lnTo>
                    <a:pt x="1330346" y="138966"/>
                  </a:lnTo>
                  <a:lnTo>
                    <a:pt x="1370689" y="105894"/>
                  </a:lnTo>
                  <a:lnTo>
                    <a:pt x="1405950" y="76638"/>
                  </a:lnTo>
                  <a:lnTo>
                    <a:pt x="1419609" y="64554"/>
                  </a:lnTo>
                  <a:lnTo>
                    <a:pt x="1429774" y="55650"/>
                  </a:lnTo>
                  <a:lnTo>
                    <a:pt x="1435810" y="49926"/>
                  </a:lnTo>
                  <a:lnTo>
                    <a:pt x="1442163" y="44520"/>
                  </a:lnTo>
                  <a:lnTo>
                    <a:pt x="1448834" y="39432"/>
                  </a:lnTo>
                  <a:lnTo>
                    <a:pt x="1455505" y="34026"/>
                  </a:lnTo>
                  <a:lnTo>
                    <a:pt x="1463129" y="29256"/>
                  </a:lnTo>
                  <a:lnTo>
                    <a:pt x="1470753" y="24486"/>
                  </a:lnTo>
                  <a:lnTo>
                    <a:pt x="1479012" y="20352"/>
                  </a:lnTo>
                  <a:lnTo>
                    <a:pt x="1487271" y="16218"/>
                  </a:lnTo>
                  <a:lnTo>
                    <a:pt x="1495848" y="13038"/>
                  </a:lnTo>
                  <a:lnTo>
                    <a:pt x="1505378" y="9540"/>
                  </a:lnTo>
                  <a:lnTo>
                    <a:pt x="1514590" y="6996"/>
                  </a:lnTo>
                  <a:lnTo>
                    <a:pt x="1524438" y="4770"/>
                  </a:lnTo>
                  <a:lnTo>
                    <a:pt x="1534285" y="2544"/>
                  </a:lnTo>
                  <a:lnTo>
                    <a:pt x="1544768" y="1272"/>
                  </a:lnTo>
                  <a:lnTo>
                    <a:pt x="1555569" y="0"/>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2843808" y="1419623"/>
            <a:ext cx="1584176" cy="1440160"/>
            <a:chOff x="2843808" y="1347615"/>
            <a:chExt cx="1584176" cy="1440160"/>
          </a:xfrm>
        </p:grpSpPr>
        <p:sp>
          <p:nvSpPr>
            <p:cNvPr id="58" name="流程图: 手动操作 57"/>
            <p:cNvSpPr/>
            <p:nvPr/>
          </p:nvSpPr>
          <p:spPr>
            <a:xfrm rot="16200000">
              <a:off x="2915816" y="1275607"/>
              <a:ext cx="1440160" cy="1584176"/>
            </a:xfrm>
            <a:prstGeom prst="flowChartManualOperat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9" name="KSO_Shape"/>
            <p:cNvSpPr>
              <a:spLocks/>
            </p:cNvSpPr>
            <p:nvPr/>
          </p:nvSpPr>
          <p:spPr bwMode="auto">
            <a:xfrm>
              <a:off x="3368163" y="1827365"/>
              <a:ext cx="482922" cy="545675"/>
            </a:xfrm>
            <a:custGeom>
              <a:avLst/>
              <a:gdLst>
                <a:gd name="T0" fmla="*/ 842889 w 4313"/>
                <a:gd name="T1" fmla="*/ 0 h 4874"/>
                <a:gd name="T2" fmla="*/ 74281 w 4313"/>
                <a:gd name="T3" fmla="*/ 443614 h 4874"/>
                <a:gd name="T4" fmla="*/ 848362 w 4313"/>
                <a:gd name="T5" fmla="*/ 890355 h 4874"/>
                <a:gd name="T6" fmla="*/ 1616971 w 4313"/>
                <a:gd name="T7" fmla="*/ 446741 h 4874"/>
                <a:gd name="T8" fmla="*/ 842889 w 4313"/>
                <a:gd name="T9" fmla="*/ 0 h 4874"/>
                <a:gd name="T10" fmla="*/ 0 w 4313"/>
                <a:gd name="T11" fmla="*/ 1459823 h 4874"/>
                <a:gd name="T12" fmla="*/ 771345 w 4313"/>
                <a:gd name="T13" fmla="*/ 1905000 h 4874"/>
                <a:gd name="T14" fmla="*/ 771345 w 4313"/>
                <a:gd name="T15" fmla="*/ 1011909 h 4874"/>
                <a:gd name="T16" fmla="*/ 0 w 4313"/>
                <a:gd name="T17" fmla="*/ 566732 h 4874"/>
                <a:gd name="T18" fmla="*/ 0 w 4313"/>
                <a:gd name="T19" fmla="*/ 1459823 h 4874"/>
                <a:gd name="T20" fmla="*/ 915215 w 4313"/>
                <a:gd name="T21" fmla="*/ 1017772 h 4874"/>
                <a:gd name="T22" fmla="*/ 915215 w 4313"/>
                <a:gd name="T23" fmla="*/ 1905000 h 4874"/>
                <a:gd name="T24" fmla="*/ 1686169 w 4313"/>
                <a:gd name="T25" fmla="*/ 1459823 h 4874"/>
                <a:gd name="T26" fmla="*/ 1686169 w 4313"/>
                <a:gd name="T27" fmla="*/ 572594 h 4874"/>
                <a:gd name="T28" fmla="*/ 915215 w 4313"/>
                <a:gd name="T29" fmla="*/ 1017772 h 48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313" h="4874">
                  <a:moveTo>
                    <a:pt x="2156" y="0"/>
                  </a:moveTo>
                  <a:lnTo>
                    <a:pt x="190" y="1135"/>
                  </a:lnTo>
                  <a:lnTo>
                    <a:pt x="2170" y="2278"/>
                  </a:lnTo>
                  <a:lnTo>
                    <a:pt x="4136" y="1143"/>
                  </a:lnTo>
                  <a:lnTo>
                    <a:pt x="2156" y="0"/>
                  </a:lnTo>
                  <a:close/>
                  <a:moveTo>
                    <a:pt x="0" y="3735"/>
                  </a:moveTo>
                  <a:lnTo>
                    <a:pt x="1973" y="4874"/>
                  </a:lnTo>
                  <a:lnTo>
                    <a:pt x="1973" y="2589"/>
                  </a:lnTo>
                  <a:lnTo>
                    <a:pt x="0" y="1450"/>
                  </a:lnTo>
                  <a:lnTo>
                    <a:pt x="0" y="3735"/>
                  </a:lnTo>
                  <a:close/>
                  <a:moveTo>
                    <a:pt x="2341" y="2604"/>
                  </a:moveTo>
                  <a:lnTo>
                    <a:pt x="2341" y="4874"/>
                  </a:lnTo>
                  <a:lnTo>
                    <a:pt x="4313" y="3735"/>
                  </a:lnTo>
                  <a:lnTo>
                    <a:pt x="4313" y="1465"/>
                  </a:lnTo>
                  <a:lnTo>
                    <a:pt x="2341" y="2604"/>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1115616" y="1419622"/>
            <a:ext cx="1584176" cy="1440160"/>
            <a:chOff x="1115616" y="1347614"/>
            <a:chExt cx="1584176" cy="1440160"/>
          </a:xfrm>
        </p:grpSpPr>
        <p:sp>
          <p:nvSpPr>
            <p:cNvPr id="61" name="流程图: 手动操作 60"/>
            <p:cNvSpPr/>
            <p:nvPr/>
          </p:nvSpPr>
          <p:spPr>
            <a:xfrm rot="16200000">
              <a:off x="1187624" y="1275606"/>
              <a:ext cx="1440160" cy="1584176"/>
            </a:xfrm>
            <a:prstGeom prst="flowChartManualOperation">
              <a:avLst/>
            </a:prstGeom>
            <a:solidFill>
              <a:srgbClr val="9D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2" name="KSO_Shape"/>
            <p:cNvSpPr>
              <a:spLocks/>
            </p:cNvSpPr>
            <p:nvPr/>
          </p:nvSpPr>
          <p:spPr bwMode="auto">
            <a:xfrm>
              <a:off x="1683482" y="1890181"/>
              <a:ext cx="448444" cy="420043"/>
            </a:xfrm>
            <a:custGeom>
              <a:avLst/>
              <a:gdLst/>
              <a:ahLst/>
              <a:cxnLst/>
              <a:rect l="0" t="0" r="r" b="b"/>
              <a:pathLst>
                <a:path w="1298575" h="1216025">
                  <a:moveTo>
                    <a:pt x="836160" y="826558"/>
                  </a:moveTo>
                  <a:lnTo>
                    <a:pt x="1038913" y="1088496"/>
                  </a:lnTo>
                  <a:lnTo>
                    <a:pt x="1028590" y="1095640"/>
                  </a:lnTo>
                  <a:lnTo>
                    <a:pt x="1018002" y="1103313"/>
                  </a:lnTo>
                  <a:lnTo>
                    <a:pt x="1007415" y="1109927"/>
                  </a:lnTo>
                  <a:lnTo>
                    <a:pt x="996827" y="1116806"/>
                  </a:lnTo>
                  <a:lnTo>
                    <a:pt x="985975" y="1123421"/>
                  </a:lnTo>
                  <a:lnTo>
                    <a:pt x="974858" y="1129771"/>
                  </a:lnTo>
                  <a:lnTo>
                    <a:pt x="963741" y="1136121"/>
                  </a:lnTo>
                  <a:lnTo>
                    <a:pt x="952624" y="1141942"/>
                  </a:lnTo>
                  <a:lnTo>
                    <a:pt x="941507" y="1147763"/>
                  </a:lnTo>
                  <a:lnTo>
                    <a:pt x="929596" y="1153319"/>
                  </a:lnTo>
                  <a:lnTo>
                    <a:pt x="918214" y="1158611"/>
                  </a:lnTo>
                  <a:lnTo>
                    <a:pt x="906303" y="1163902"/>
                  </a:lnTo>
                  <a:lnTo>
                    <a:pt x="894656" y="1168665"/>
                  </a:lnTo>
                  <a:lnTo>
                    <a:pt x="882480" y="1173692"/>
                  </a:lnTo>
                  <a:lnTo>
                    <a:pt x="870305" y="1177925"/>
                  </a:lnTo>
                  <a:lnTo>
                    <a:pt x="858129" y="1182159"/>
                  </a:lnTo>
                  <a:lnTo>
                    <a:pt x="845953" y="1186127"/>
                  </a:lnTo>
                  <a:lnTo>
                    <a:pt x="833513" y="1190096"/>
                  </a:lnTo>
                  <a:lnTo>
                    <a:pt x="820807" y="1193536"/>
                  </a:lnTo>
                  <a:lnTo>
                    <a:pt x="808367" y="1196446"/>
                  </a:lnTo>
                  <a:lnTo>
                    <a:pt x="795662" y="1199621"/>
                  </a:lnTo>
                  <a:lnTo>
                    <a:pt x="782427" y="1202531"/>
                  </a:lnTo>
                  <a:lnTo>
                    <a:pt x="769722" y="1204913"/>
                  </a:lnTo>
                  <a:lnTo>
                    <a:pt x="756487" y="1207294"/>
                  </a:lnTo>
                  <a:lnTo>
                    <a:pt x="743518" y="1209146"/>
                  </a:lnTo>
                  <a:lnTo>
                    <a:pt x="730548" y="1211263"/>
                  </a:lnTo>
                  <a:lnTo>
                    <a:pt x="717048" y="1212586"/>
                  </a:lnTo>
                  <a:lnTo>
                    <a:pt x="703814" y="1213909"/>
                  </a:lnTo>
                  <a:lnTo>
                    <a:pt x="690050" y="1214967"/>
                  </a:lnTo>
                  <a:lnTo>
                    <a:pt x="676815" y="1215496"/>
                  </a:lnTo>
                  <a:lnTo>
                    <a:pt x="663051" y="1215761"/>
                  </a:lnTo>
                  <a:lnTo>
                    <a:pt x="649552" y="1216025"/>
                  </a:lnTo>
                  <a:lnTo>
                    <a:pt x="636053" y="1215761"/>
                  </a:lnTo>
                  <a:lnTo>
                    <a:pt x="622818" y="1215496"/>
                  </a:lnTo>
                  <a:lnTo>
                    <a:pt x="609848" y="1214967"/>
                  </a:lnTo>
                  <a:lnTo>
                    <a:pt x="596349" y="1213909"/>
                  </a:lnTo>
                  <a:lnTo>
                    <a:pt x="583379" y="1212586"/>
                  </a:lnTo>
                  <a:lnTo>
                    <a:pt x="570674" y="1211527"/>
                  </a:lnTo>
                  <a:lnTo>
                    <a:pt x="557704" y="1209675"/>
                  </a:lnTo>
                  <a:lnTo>
                    <a:pt x="544999" y="1207823"/>
                  </a:lnTo>
                  <a:lnTo>
                    <a:pt x="532029" y="1205442"/>
                  </a:lnTo>
                  <a:lnTo>
                    <a:pt x="519324" y="1203061"/>
                  </a:lnTo>
                  <a:lnTo>
                    <a:pt x="507148" y="1200679"/>
                  </a:lnTo>
                  <a:lnTo>
                    <a:pt x="494708" y="1197769"/>
                  </a:lnTo>
                  <a:lnTo>
                    <a:pt x="482267" y="1194594"/>
                  </a:lnTo>
                  <a:lnTo>
                    <a:pt x="469827" y="1191154"/>
                  </a:lnTo>
                  <a:lnTo>
                    <a:pt x="457651" y="1187450"/>
                  </a:lnTo>
                  <a:lnTo>
                    <a:pt x="445475" y="1183746"/>
                  </a:lnTo>
                  <a:lnTo>
                    <a:pt x="433829" y="1179777"/>
                  </a:lnTo>
                  <a:lnTo>
                    <a:pt x="421918" y="1175809"/>
                  </a:lnTo>
                  <a:lnTo>
                    <a:pt x="410272" y="1171046"/>
                  </a:lnTo>
                  <a:lnTo>
                    <a:pt x="398625" y="1166548"/>
                  </a:lnTo>
                  <a:lnTo>
                    <a:pt x="386979" y="1161786"/>
                  </a:lnTo>
                  <a:lnTo>
                    <a:pt x="375862" y="1156494"/>
                  </a:lnTo>
                  <a:lnTo>
                    <a:pt x="364215" y="1151202"/>
                  </a:lnTo>
                  <a:lnTo>
                    <a:pt x="353098" y="1145646"/>
                  </a:lnTo>
                  <a:lnTo>
                    <a:pt x="342246" y="1140090"/>
                  </a:lnTo>
                  <a:lnTo>
                    <a:pt x="331394" y="1134269"/>
                  </a:lnTo>
                  <a:lnTo>
                    <a:pt x="320541" y="1127919"/>
                  </a:lnTo>
                  <a:lnTo>
                    <a:pt x="309954" y="1121834"/>
                  </a:lnTo>
                  <a:lnTo>
                    <a:pt x="299366" y="1115219"/>
                  </a:lnTo>
                  <a:lnTo>
                    <a:pt x="288778" y="1108869"/>
                  </a:lnTo>
                  <a:lnTo>
                    <a:pt x="278720" y="1101990"/>
                  </a:lnTo>
                  <a:lnTo>
                    <a:pt x="268662" y="1094846"/>
                  </a:lnTo>
                  <a:lnTo>
                    <a:pt x="468239" y="830527"/>
                  </a:lnTo>
                  <a:lnTo>
                    <a:pt x="478032" y="837142"/>
                  </a:lnTo>
                  <a:lnTo>
                    <a:pt x="488091" y="843227"/>
                  </a:lnTo>
                  <a:lnTo>
                    <a:pt x="498414" y="849313"/>
                  </a:lnTo>
                  <a:lnTo>
                    <a:pt x="508472" y="854340"/>
                  </a:lnTo>
                  <a:lnTo>
                    <a:pt x="519324" y="859367"/>
                  </a:lnTo>
                  <a:lnTo>
                    <a:pt x="530176" y="864129"/>
                  </a:lnTo>
                  <a:lnTo>
                    <a:pt x="541558" y="868363"/>
                  </a:lnTo>
                  <a:lnTo>
                    <a:pt x="552675" y="872331"/>
                  </a:lnTo>
                  <a:lnTo>
                    <a:pt x="564057" y="875771"/>
                  </a:lnTo>
                  <a:lnTo>
                    <a:pt x="575968" y="878681"/>
                  </a:lnTo>
                  <a:lnTo>
                    <a:pt x="587614" y="881327"/>
                  </a:lnTo>
                  <a:lnTo>
                    <a:pt x="599790" y="883709"/>
                  </a:lnTo>
                  <a:lnTo>
                    <a:pt x="611966" y="885296"/>
                  </a:lnTo>
                  <a:lnTo>
                    <a:pt x="624406" y="886354"/>
                  </a:lnTo>
                  <a:lnTo>
                    <a:pt x="636847" y="887148"/>
                  </a:lnTo>
                  <a:lnTo>
                    <a:pt x="649552" y="887413"/>
                  </a:lnTo>
                  <a:lnTo>
                    <a:pt x="662522" y="887148"/>
                  </a:lnTo>
                  <a:lnTo>
                    <a:pt x="675492" y="886354"/>
                  </a:lnTo>
                  <a:lnTo>
                    <a:pt x="688197" y="884767"/>
                  </a:lnTo>
                  <a:lnTo>
                    <a:pt x="700902" y="883179"/>
                  </a:lnTo>
                  <a:lnTo>
                    <a:pt x="713343" y="880798"/>
                  </a:lnTo>
                  <a:lnTo>
                    <a:pt x="725519" y="878152"/>
                  </a:lnTo>
                  <a:lnTo>
                    <a:pt x="737430" y="874977"/>
                  </a:lnTo>
                  <a:lnTo>
                    <a:pt x="749605" y="871273"/>
                  </a:lnTo>
                  <a:lnTo>
                    <a:pt x="761252" y="866775"/>
                  </a:lnTo>
                  <a:lnTo>
                    <a:pt x="772634" y="862542"/>
                  </a:lnTo>
                  <a:lnTo>
                    <a:pt x="783751" y="857515"/>
                  </a:lnTo>
                  <a:lnTo>
                    <a:pt x="794868" y="851959"/>
                  </a:lnTo>
                  <a:lnTo>
                    <a:pt x="805455" y="846138"/>
                  </a:lnTo>
                  <a:lnTo>
                    <a:pt x="816043" y="839788"/>
                  </a:lnTo>
                  <a:lnTo>
                    <a:pt x="826366" y="833438"/>
                  </a:lnTo>
                  <a:lnTo>
                    <a:pt x="836160" y="826558"/>
                  </a:lnTo>
                  <a:close/>
                  <a:moveTo>
                    <a:pt x="649552" y="454025"/>
                  </a:moveTo>
                  <a:lnTo>
                    <a:pt x="656167" y="454290"/>
                  </a:lnTo>
                  <a:lnTo>
                    <a:pt x="662781" y="454555"/>
                  </a:lnTo>
                  <a:lnTo>
                    <a:pt x="669396" y="455349"/>
                  </a:lnTo>
                  <a:lnTo>
                    <a:pt x="675746" y="456674"/>
                  </a:lnTo>
                  <a:lnTo>
                    <a:pt x="682360" y="457998"/>
                  </a:lnTo>
                  <a:lnTo>
                    <a:pt x="688446" y="459852"/>
                  </a:lnTo>
                  <a:lnTo>
                    <a:pt x="694796" y="461706"/>
                  </a:lnTo>
                  <a:lnTo>
                    <a:pt x="700617" y="464090"/>
                  </a:lnTo>
                  <a:lnTo>
                    <a:pt x="706438" y="466738"/>
                  </a:lnTo>
                  <a:lnTo>
                    <a:pt x="711994" y="469387"/>
                  </a:lnTo>
                  <a:lnTo>
                    <a:pt x="717550" y="472565"/>
                  </a:lnTo>
                  <a:lnTo>
                    <a:pt x="722842" y="476008"/>
                  </a:lnTo>
                  <a:lnTo>
                    <a:pt x="728133" y="479716"/>
                  </a:lnTo>
                  <a:lnTo>
                    <a:pt x="733160" y="483424"/>
                  </a:lnTo>
                  <a:lnTo>
                    <a:pt x="737923" y="487397"/>
                  </a:lnTo>
                  <a:lnTo>
                    <a:pt x="742421" y="491900"/>
                  </a:lnTo>
                  <a:lnTo>
                    <a:pt x="746919" y="496137"/>
                  </a:lnTo>
                  <a:lnTo>
                    <a:pt x="750888" y="500905"/>
                  </a:lnTo>
                  <a:lnTo>
                    <a:pt x="754856" y="505672"/>
                  </a:lnTo>
                  <a:lnTo>
                    <a:pt x="758296" y="510704"/>
                  </a:lnTo>
                  <a:lnTo>
                    <a:pt x="761735" y="516001"/>
                  </a:lnTo>
                  <a:lnTo>
                    <a:pt x="765175" y="521299"/>
                  </a:lnTo>
                  <a:lnTo>
                    <a:pt x="767821" y="526860"/>
                  </a:lnTo>
                  <a:lnTo>
                    <a:pt x="770731" y="532687"/>
                  </a:lnTo>
                  <a:lnTo>
                    <a:pt x="772848" y="538249"/>
                  </a:lnTo>
                  <a:lnTo>
                    <a:pt x="774965" y="544606"/>
                  </a:lnTo>
                  <a:lnTo>
                    <a:pt x="776817" y="550433"/>
                  </a:lnTo>
                  <a:lnTo>
                    <a:pt x="778140" y="556789"/>
                  </a:lnTo>
                  <a:lnTo>
                    <a:pt x="779462" y="563146"/>
                  </a:lnTo>
                  <a:lnTo>
                    <a:pt x="780256" y="569767"/>
                  </a:lnTo>
                  <a:lnTo>
                    <a:pt x="780521" y="576124"/>
                  </a:lnTo>
                  <a:lnTo>
                    <a:pt x="781050" y="582745"/>
                  </a:lnTo>
                  <a:lnTo>
                    <a:pt x="780521" y="589366"/>
                  </a:lnTo>
                  <a:lnTo>
                    <a:pt x="780256" y="595723"/>
                  </a:lnTo>
                  <a:lnTo>
                    <a:pt x="779462" y="602344"/>
                  </a:lnTo>
                  <a:lnTo>
                    <a:pt x="778140" y="608436"/>
                  </a:lnTo>
                  <a:lnTo>
                    <a:pt x="776817" y="614793"/>
                  </a:lnTo>
                  <a:lnTo>
                    <a:pt x="774965" y="620884"/>
                  </a:lnTo>
                  <a:lnTo>
                    <a:pt x="772848" y="626976"/>
                  </a:lnTo>
                  <a:lnTo>
                    <a:pt x="770731" y="632803"/>
                  </a:lnTo>
                  <a:lnTo>
                    <a:pt x="767821" y="638630"/>
                  </a:lnTo>
                  <a:lnTo>
                    <a:pt x="765175" y="643927"/>
                  </a:lnTo>
                  <a:lnTo>
                    <a:pt x="761735" y="649489"/>
                  </a:lnTo>
                  <a:lnTo>
                    <a:pt x="758296" y="654786"/>
                  </a:lnTo>
                  <a:lnTo>
                    <a:pt x="754856" y="659818"/>
                  </a:lnTo>
                  <a:lnTo>
                    <a:pt x="750888" y="664850"/>
                  </a:lnTo>
                  <a:lnTo>
                    <a:pt x="746919" y="669353"/>
                  </a:lnTo>
                  <a:lnTo>
                    <a:pt x="742421" y="673855"/>
                  </a:lnTo>
                  <a:lnTo>
                    <a:pt x="737923" y="678093"/>
                  </a:lnTo>
                  <a:lnTo>
                    <a:pt x="733160" y="682066"/>
                  </a:lnTo>
                  <a:lnTo>
                    <a:pt x="728133" y="685774"/>
                  </a:lnTo>
                  <a:lnTo>
                    <a:pt x="722842" y="689482"/>
                  </a:lnTo>
                  <a:lnTo>
                    <a:pt x="717550" y="692660"/>
                  </a:lnTo>
                  <a:lnTo>
                    <a:pt x="711994" y="695838"/>
                  </a:lnTo>
                  <a:lnTo>
                    <a:pt x="706438" y="698487"/>
                  </a:lnTo>
                  <a:lnTo>
                    <a:pt x="700617" y="701400"/>
                  </a:lnTo>
                  <a:lnTo>
                    <a:pt x="694796" y="703519"/>
                  </a:lnTo>
                  <a:lnTo>
                    <a:pt x="688446" y="705638"/>
                  </a:lnTo>
                  <a:lnTo>
                    <a:pt x="682360" y="707227"/>
                  </a:lnTo>
                  <a:lnTo>
                    <a:pt x="675746" y="708816"/>
                  </a:lnTo>
                  <a:lnTo>
                    <a:pt x="669396" y="710141"/>
                  </a:lnTo>
                  <a:lnTo>
                    <a:pt x="662781" y="710670"/>
                  </a:lnTo>
                  <a:lnTo>
                    <a:pt x="656167" y="711200"/>
                  </a:lnTo>
                  <a:lnTo>
                    <a:pt x="649552" y="711200"/>
                  </a:lnTo>
                  <a:lnTo>
                    <a:pt x="642673" y="711200"/>
                  </a:lnTo>
                  <a:lnTo>
                    <a:pt x="635794" y="710670"/>
                  </a:lnTo>
                  <a:lnTo>
                    <a:pt x="629179" y="710141"/>
                  </a:lnTo>
                  <a:lnTo>
                    <a:pt x="622829" y="708816"/>
                  </a:lnTo>
                  <a:lnTo>
                    <a:pt x="616479" y="707227"/>
                  </a:lnTo>
                  <a:lnTo>
                    <a:pt x="610394" y="705638"/>
                  </a:lnTo>
                  <a:lnTo>
                    <a:pt x="604044" y="703519"/>
                  </a:lnTo>
                  <a:lnTo>
                    <a:pt x="598223" y="701400"/>
                  </a:lnTo>
                  <a:lnTo>
                    <a:pt x="592402" y="698487"/>
                  </a:lnTo>
                  <a:lnTo>
                    <a:pt x="586581" y="695838"/>
                  </a:lnTo>
                  <a:lnTo>
                    <a:pt x="581290" y="692660"/>
                  </a:lnTo>
                  <a:lnTo>
                    <a:pt x="575733" y="689482"/>
                  </a:lnTo>
                  <a:lnTo>
                    <a:pt x="570706" y="685774"/>
                  </a:lnTo>
                  <a:lnTo>
                    <a:pt x="565679" y="682066"/>
                  </a:lnTo>
                  <a:lnTo>
                    <a:pt x="560652" y="678093"/>
                  </a:lnTo>
                  <a:lnTo>
                    <a:pt x="556419" y="673855"/>
                  </a:lnTo>
                  <a:lnTo>
                    <a:pt x="551921" y="669353"/>
                  </a:lnTo>
                  <a:lnTo>
                    <a:pt x="547688" y="664850"/>
                  </a:lnTo>
                  <a:lnTo>
                    <a:pt x="543983" y="659818"/>
                  </a:lnTo>
                  <a:lnTo>
                    <a:pt x="540279" y="654786"/>
                  </a:lnTo>
                  <a:lnTo>
                    <a:pt x="536840" y="649489"/>
                  </a:lnTo>
                  <a:lnTo>
                    <a:pt x="533665" y="643927"/>
                  </a:lnTo>
                  <a:lnTo>
                    <a:pt x="530754" y="638630"/>
                  </a:lnTo>
                  <a:lnTo>
                    <a:pt x="528108" y="632803"/>
                  </a:lnTo>
                  <a:lnTo>
                    <a:pt x="525727" y="626976"/>
                  </a:lnTo>
                  <a:lnTo>
                    <a:pt x="523875" y="620884"/>
                  </a:lnTo>
                  <a:lnTo>
                    <a:pt x="522023" y="614793"/>
                  </a:lnTo>
                  <a:lnTo>
                    <a:pt x="520435" y="608436"/>
                  </a:lnTo>
                  <a:lnTo>
                    <a:pt x="519112" y="602344"/>
                  </a:lnTo>
                  <a:lnTo>
                    <a:pt x="518583" y="595723"/>
                  </a:lnTo>
                  <a:lnTo>
                    <a:pt x="518054" y="589366"/>
                  </a:lnTo>
                  <a:lnTo>
                    <a:pt x="517525" y="582745"/>
                  </a:lnTo>
                  <a:lnTo>
                    <a:pt x="518054" y="576124"/>
                  </a:lnTo>
                  <a:lnTo>
                    <a:pt x="518583" y="569767"/>
                  </a:lnTo>
                  <a:lnTo>
                    <a:pt x="519112" y="563146"/>
                  </a:lnTo>
                  <a:lnTo>
                    <a:pt x="520435" y="556789"/>
                  </a:lnTo>
                  <a:lnTo>
                    <a:pt x="522023" y="550433"/>
                  </a:lnTo>
                  <a:lnTo>
                    <a:pt x="523875" y="544606"/>
                  </a:lnTo>
                  <a:lnTo>
                    <a:pt x="525727" y="538249"/>
                  </a:lnTo>
                  <a:lnTo>
                    <a:pt x="528108" y="532687"/>
                  </a:lnTo>
                  <a:lnTo>
                    <a:pt x="530754" y="526860"/>
                  </a:lnTo>
                  <a:lnTo>
                    <a:pt x="533665" y="521299"/>
                  </a:lnTo>
                  <a:lnTo>
                    <a:pt x="536840" y="516001"/>
                  </a:lnTo>
                  <a:lnTo>
                    <a:pt x="540279" y="510704"/>
                  </a:lnTo>
                  <a:lnTo>
                    <a:pt x="543983" y="505672"/>
                  </a:lnTo>
                  <a:lnTo>
                    <a:pt x="547688" y="500905"/>
                  </a:lnTo>
                  <a:lnTo>
                    <a:pt x="551921" y="496137"/>
                  </a:lnTo>
                  <a:lnTo>
                    <a:pt x="556419" y="491900"/>
                  </a:lnTo>
                  <a:lnTo>
                    <a:pt x="560652" y="487397"/>
                  </a:lnTo>
                  <a:lnTo>
                    <a:pt x="565679" y="483424"/>
                  </a:lnTo>
                  <a:lnTo>
                    <a:pt x="570706" y="479716"/>
                  </a:lnTo>
                  <a:lnTo>
                    <a:pt x="575733" y="476008"/>
                  </a:lnTo>
                  <a:lnTo>
                    <a:pt x="581290" y="472565"/>
                  </a:lnTo>
                  <a:lnTo>
                    <a:pt x="586581" y="469387"/>
                  </a:lnTo>
                  <a:lnTo>
                    <a:pt x="592402" y="466738"/>
                  </a:lnTo>
                  <a:lnTo>
                    <a:pt x="598223" y="464090"/>
                  </a:lnTo>
                  <a:lnTo>
                    <a:pt x="604044" y="461706"/>
                  </a:lnTo>
                  <a:lnTo>
                    <a:pt x="610394" y="459852"/>
                  </a:lnTo>
                  <a:lnTo>
                    <a:pt x="616479" y="457998"/>
                  </a:lnTo>
                  <a:lnTo>
                    <a:pt x="622829" y="456674"/>
                  </a:lnTo>
                  <a:lnTo>
                    <a:pt x="629179" y="455349"/>
                  </a:lnTo>
                  <a:lnTo>
                    <a:pt x="635794" y="454555"/>
                  </a:lnTo>
                  <a:lnTo>
                    <a:pt x="642673" y="454290"/>
                  </a:lnTo>
                  <a:lnTo>
                    <a:pt x="649552" y="454025"/>
                  </a:lnTo>
                  <a:close/>
                  <a:moveTo>
                    <a:pt x="390155" y="529"/>
                  </a:moveTo>
                  <a:lnTo>
                    <a:pt x="524353" y="301890"/>
                  </a:lnTo>
                  <a:lnTo>
                    <a:pt x="514030" y="306388"/>
                  </a:lnTo>
                  <a:lnTo>
                    <a:pt x="503972" y="311415"/>
                  </a:lnTo>
                  <a:lnTo>
                    <a:pt x="494178" y="316706"/>
                  </a:lnTo>
                  <a:lnTo>
                    <a:pt x="484650" y="322263"/>
                  </a:lnTo>
                  <a:lnTo>
                    <a:pt x="475121" y="328083"/>
                  </a:lnTo>
                  <a:lnTo>
                    <a:pt x="466121" y="334698"/>
                  </a:lnTo>
                  <a:lnTo>
                    <a:pt x="457122" y="341048"/>
                  </a:lnTo>
                  <a:lnTo>
                    <a:pt x="448387" y="347927"/>
                  </a:lnTo>
                  <a:lnTo>
                    <a:pt x="439917" y="355071"/>
                  </a:lnTo>
                  <a:lnTo>
                    <a:pt x="431976" y="362479"/>
                  </a:lnTo>
                  <a:lnTo>
                    <a:pt x="423771" y="370417"/>
                  </a:lnTo>
                  <a:lnTo>
                    <a:pt x="416359" y="378090"/>
                  </a:lnTo>
                  <a:lnTo>
                    <a:pt x="408948" y="386556"/>
                  </a:lnTo>
                  <a:lnTo>
                    <a:pt x="402066" y="394758"/>
                  </a:lnTo>
                  <a:lnTo>
                    <a:pt x="395449" y="403490"/>
                  </a:lnTo>
                  <a:lnTo>
                    <a:pt x="389096" y="412486"/>
                  </a:lnTo>
                  <a:lnTo>
                    <a:pt x="383008" y="421746"/>
                  </a:lnTo>
                  <a:lnTo>
                    <a:pt x="377450" y="431006"/>
                  </a:lnTo>
                  <a:lnTo>
                    <a:pt x="372156" y="440796"/>
                  </a:lnTo>
                  <a:lnTo>
                    <a:pt x="366862" y="450586"/>
                  </a:lnTo>
                  <a:lnTo>
                    <a:pt x="362098" y="460640"/>
                  </a:lnTo>
                  <a:lnTo>
                    <a:pt x="357863" y="470694"/>
                  </a:lnTo>
                  <a:lnTo>
                    <a:pt x="354157" y="481277"/>
                  </a:lnTo>
                  <a:lnTo>
                    <a:pt x="350451" y="491861"/>
                  </a:lnTo>
                  <a:lnTo>
                    <a:pt x="347275" y="502708"/>
                  </a:lnTo>
                  <a:lnTo>
                    <a:pt x="344363" y="513556"/>
                  </a:lnTo>
                  <a:lnTo>
                    <a:pt x="341981" y="524404"/>
                  </a:lnTo>
                  <a:lnTo>
                    <a:pt x="340128" y="535517"/>
                  </a:lnTo>
                  <a:lnTo>
                    <a:pt x="338540" y="547158"/>
                  </a:lnTo>
                  <a:lnTo>
                    <a:pt x="337482" y="558536"/>
                  </a:lnTo>
                  <a:lnTo>
                    <a:pt x="336687" y="570177"/>
                  </a:lnTo>
                  <a:lnTo>
                    <a:pt x="336687" y="581819"/>
                  </a:lnTo>
                  <a:lnTo>
                    <a:pt x="336952" y="592931"/>
                  </a:lnTo>
                  <a:lnTo>
                    <a:pt x="337482" y="603779"/>
                  </a:lnTo>
                  <a:lnTo>
                    <a:pt x="338805" y="614627"/>
                  </a:lnTo>
                  <a:lnTo>
                    <a:pt x="340128" y="625211"/>
                  </a:lnTo>
                  <a:lnTo>
                    <a:pt x="6353" y="665692"/>
                  </a:lnTo>
                  <a:lnTo>
                    <a:pt x="3706" y="644790"/>
                  </a:lnTo>
                  <a:lnTo>
                    <a:pt x="1853" y="624152"/>
                  </a:lnTo>
                  <a:lnTo>
                    <a:pt x="1059" y="613569"/>
                  </a:lnTo>
                  <a:lnTo>
                    <a:pt x="530" y="602986"/>
                  </a:lnTo>
                  <a:lnTo>
                    <a:pt x="265" y="592402"/>
                  </a:lnTo>
                  <a:lnTo>
                    <a:pt x="0" y="581819"/>
                  </a:lnTo>
                  <a:lnTo>
                    <a:pt x="265" y="569648"/>
                  </a:lnTo>
                  <a:lnTo>
                    <a:pt x="530" y="557742"/>
                  </a:lnTo>
                  <a:lnTo>
                    <a:pt x="1324" y="545571"/>
                  </a:lnTo>
                  <a:lnTo>
                    <a:pt x="1853" y="533400"/>
                  </a:lnTo>
                  <a:lnTo>
                    <a:pt x="2912" y="521758"/>
                  </a:lnTo>
                  <a:lnTo>
                    <a:pt x="4235" y="509588"/>
                  </a:lnTo>
                  <a:lnTo>
                    <a:pt x="5559" y="497681"/>
                  </a:lnTo>
                  <a:lnTo>
                    <a:pt x="7412" y="486304"/>
                  </a:lnTo>
                  <a:lnTo>
                    <a:pt x="9264" y="474398"/>
                  </a:lnTo>
                  <a:lnTo>
                    <a:pt x="11382" y="463021"/>
                  </a:lnTo>
                  <a:lnTo>
                    <a:pt x="13764" y="451379"/>
                  </a:lnTo>
                  <a:lnTo>
                    <a:pt x="16411" y="440002"/>
                  </a:lnTo>
                  <a:lnTo>
                    <a:pt x="19323" y="428625"/>
                  </a:lnTo>
                  <a:lnTo>
                    <a:pt x="21970" y="417513"/>
                  </a:lnTo>
                  <a:lnTo>
                    <a:pt x="25411" y="405871"/>
                  </a:lnTo>
                  <a:lnTo>
                    <a:pt x="28587" y="395023"/>
                  </a:lnTo>
                  <a:lnTo>
                    <a:pt x="32293" y="383911"/>
                  </a:lnTo>
                  <a:lnTo>
                    <a:pt x="35998" y="373063"/>
                  </a:lnTo>
                  <a:lnTo>
                    <a:pt x="39969" y="362215"/>
                  </a:lnTo>
                  <a:lnTo>
                    <a:pt x="44468" y="351367"/>
                  </a:lnTo>
                  <a:lnTo>
                    <a:pt x="48703" y="340783"/>
                  </a:lnTo>
                  <a:lnTo>
                    <a:pt x="53203" y="330200"/>
                  </a:lnTo>
                  <a:lnTo>
                    <a:pt x="57968" y="319881"/>
                  </a:lnTo>
                  <a:lnTo>
                    <a:pt x="62997" y="309563"/>
                  </a:lnTo>
                  <a:lnTo>
                    <a:pt x="68026" y="298979"/>
                  </a:lnTo>
                  <a:lnTo>
                    <a:pt x="73320" y="289190"/>
                  </a:lnTo>
                  <a:lnTo>
                    <a:pt x="78878" y="278871"/>
                  </a:lnTo>
                  <a:lnTo>
                    <a:pt x="84437" y="268817"/>
                  </a:lnTo>
                  <a:lnTo>
                    <a:pt x="90260" y="259292"/>
                  </a:lnTo>
                  <a:lnTo>
                    <a:pt x="96613" y="249238"/>
                  </a:lnTo>
                  <a:lnTo>
                    <a:pt x="102700" y="239713"/>
                  </a:lnTo>
                  <a:lnTo>
                    <a:pt x="109053" y="230452"/>
                  </a:lnTo>
                  <a:lnTo>
                    <a:pt x="115406" y="220927"/>
                  </a:lnTo>
                  <a:lnTo>
                    <a:pt x="122288" y="211931"/>
                  </a:lnTo>
                  <a:lnTo>
                    <a:pt x="129170" y="202406"/>
                  </a:lnTo>
                  <a:lnTo>
                    <a:pt x="136316" y="193411"/>
                  </a:lnTo>
                  <a:lnTo>
                    <a:pt x="143463" y="184944"/>
                  </a:lnTo>
                  <a:lnTo>
                    <a:pt x="150610" y="175948"/>
                  </a:lnTo>
                  <a:lnTo>
                    <a:pt x="158021" y="167481"/>
                  </a:lnTo>
                  <a:lnTo>
                    <a:pt x="165697" y="158750"/>
                  </a:lnTo>
                  <a:lnTo>
                    <a:pt x="173373" y="150548"/>
                  </a:lnTo>
                  <a:lnTo>
                    <a:pt x="181578" y="142346"/>
                  </a:lnTo>
                  <a:lnTo>
                    <a:pt x="189519" y="134408"/>
                  </a:lnTo>
                  <a:lnTo>
                    <a:pt x="197989" y="126206"/>
                  </a:lnTo>
                  <a:lnTo>
                    <a:pt x="206459" y="118533"/>
                  </a:lnTo>
                  <a:lnTo>
                    <a:pt x="214665" y="111125"/>
                  </a:lnTo>
                  <a:lnTo>
                    <a:pt x="223400" y="103717"/>
                  </a:lnTo>
                  <a:lnTo>
                    <a:pt x="232134" y="96044"/>
                  </a:lnTo>
                  <a:lnTo>
                    <a:pt x="241134" y="88900"/>
                  </a:lnTo>
                  <a:lnTo>
                    <a:pt x="250133" y="81756"/>
                  </a:lnTo>
                  <a:lnTo>
                    <a:pt x="259398" y="75142"/>
                  </a:lnTo>
                  <a:lnTo>
                    <a:pt x="268662" y="68263"/>
                  </a:lnTo>
                  <a:lnTo>
                    <a:pt x="278455" y="61648"/>
                  </a:lnTo>
                  <a:lnTo>
                    <a:pt x="287720" y="55298"/>
                  </a:lnTo>
                  <a:lnTo>
                    <a:pt x="297513" y="48948"/>
                  </a:lnTo>
                  <a:lnTo>
                    <a:pt x="307307" y="43127"/>
                  </a:lnTo>
                  <a:lnTo>
                    <a:pt x="317100" y="37306"/>
                  </a:lnTo>
                  <a:lnTo>
                    <a:pt x="327423" y="31221"/>
                  </a:lnTo>
                  <a:lnTo>
                    <a:pt x="337217" y="25665"/>
                  </a:lnTo>
                  <a:lnTo>
                    <a:pt x="347804" y="20373"/>
                  </a:lnTo>
                  <a:lnTo>
                    <a:pt x="358127" y="15081"/>
                  </a:lnTo>
                  <a:lnTo>
                    <a:pt x="368715" y="10319"/>
                  </a:lnTo>
                  <a:lnTo>
                    <a:pt x="379303" y="5292"/>
                  </a:lnTo>
                  <a:lnTo>
                    <a:pt x="390155" y="529"/>
                  </a:lnTo>
                  <a:close/>
                  <a:moveTo>
                    <a:pt x="907361" y="0"/>
                  </a:moveTo>
                  <a:lnTo>
                    <a:pt x="917949" y="4763"/>
                  </a:lnTo>
                  <a:lnTo>
                    <a:pt x="928801" y="9261"/>
                  </a:lnTo>
                  <a:lnTo>
                    <a:pt x="939124" y="14288"/>
                  </a:lnTo>
                  <a:lnTo>
                    <a:pt x="949447" y="19579"/>
                  </a:lnTo>
                  <a:lnTo>
                    <a:pt x="959770" y="25136"/>
                  </a:lnTo>
                  <a:lnTo>
                    <a:pt x="969829" y="30427"/>
                  </a:lnTo>
                  <a:lnTo>
                    <a:pt x="980152" y="36248"/>
                  </a:lnTo>
                  <a:lnTo>
                    <a:pt x="990210" y="42069"/>
                  </a:lnTo>
                  <a:lnTo>
                    <a:pt x="1000003" y="48154"/>
                  </a:lnTo>
                  <a:lnTo>
                    <a:pt x="1009797" y="54504"/>
                  </a:lnTo>
                  <a:lnTo>
                    <a:pt x="1019326" y="60854"/>
                  </a:lnTo>
                  <a:lnTo>
                    <a:pt x="1028855" y="67204"/>
                  </a:lnTo>
                  <a:lnTo>
                    <a:pt x="1038119" y="74083"/>
                  </a:lnTo>
                  <a:lnTo>
                    <a:pt x="1047648" y="80963"/>
                  </a:lnTo>
                  <a:lnTo>
                    <a:pt x="1056647" y="88106"/>
                  </a:lnTo>
                  <a:lnTo>
                    <a:pt x="1065647" y="95250"/>
                  </a:lnTo>
                  <a:lnTo>
                    <a:pt x="1074117" y="102658"/>
                  </a:lnTo>
                  <a:lnTo>
                    <a:pt x="1082852" y="110067"/>
                  </a:lnTo>
                  <a:lnTo>
                    <a:pt x="1091586" y="117740"/>
                  </a:lnTo>
                  <a:lnTo>
                    <a:pt x="1100057" y="125677"/>
                  </a:lnTo>
                  <a:lnTo>
                    <a:pt x="1108262" y="133350"/>
                  </a:lnTo>
                  <a:lnTo>
                    <a:pt x="1116468" y="141552"/>
                  </a:lnTo>
                  <a:lnTo>
                    <a:pt x="1124408" y="149754"/>
                  </a:lnTo>
                  <a:lnTo>
                    <a:pt x="1132349" y="158221"/>
                  </a:lnTo>
                  <a:lnTo>
                    <a:pt x="1140025" y="166423"/>
                  </a:lnTo>
                  <a:lnTo>
                    <a:pt x="1147436" y="175154"/>
                  </a:lnTo>
                  <a:lnTo>
                    <a:pt x="1154848" y="183886"/>
                  </a:lnTo>
                  <a:lnTo>
                    <a:pt x="1161994" y="192881"/>
                  </a:lnTo>
                  <a:lnTo>
                    <a:pt x="1169141" y="201877"/>
                  </a:lnTo>
                  <a:lnTo>
                    <a:pt x="1176023" y="210873"/>
                  </a:lnTo>
                  <a:lnTo>
                    <a:pt x="1182905" y="220133"/>
                  </a:lnTo>
                  <a:lnTo>
                    <a:pt x="1189258" y="229394"/>
                  </a:lnTo>
                  <a:lnTo>
                    <a:pt x="1195610" y="239183"/>
                  </a:lnTo>
                  <a:lnTo>
                    <a:pt x="1201963" y="248708"/>
                  </a:lnTo>
                  <a:lnTo>
                    <a:pt x="1208051" y="258233"/>
                  </a:lnTo>
                  <a:lnTo>
                    <a:pt x="1213874" y="268288"/>
                  </a:lnTo>
                  <a:lnTo>
                    <a:pt x="1219432" y="278077"/>
                  </a:lnTo>
                  <a:lnTo>
                    <a:pt x="1224991" y="288396"/>
                  </a:lnTo>
                  <a:lnTo>
                    <a:pt x="1230285" y="298450"/>
                  </a:lnTo>
                  <a:lnTo>
                    <a:pt x="1235578" y="309033"/>
                  </a:lnTo>
                  <a:lnTo>
                    <a:pt x="1240608" y="319088"/>
                  </a:lnTo>
                  <a:lnTo>
                    <a:pt x="1245107" y="329671"/>
                  </a:lnTo>
                  <a:lnTo>
                    <a:pt x="1249872" y="340254"/>
                  </a:lnTo>
                  <a:lnTo>
                    <a:pt x="1254107" y="350838"/>
                  </a:lnTo>
                  <a:lnTo>
                    <a:pt x="1258607" y="361686"/>
                  </a:lnTo>
                  <a:lnTo>
                    <a:pt x="1262577" y="372533"/>
                  </a:lnTo>
                  <a:lnTo>
                    <a:pt x="1266283" y="383646"/>
                  </a:lnTo>
                  <a:lnTo>
                    <a:pt x="1269988" y="394494"/>
                  </a:lnTo>
                  <a:lnTo>
                    <a:pt x="1273429" y="405606"/>
                  </a:lnTo>
                  <a:lnTo>
                    <a:pt x="1276606" y="416719"/>
                  </a:lnTo>
                  <a:lnTo>
                    <a:pt x="1279517" y="428361"/>
                  </a:lnTo>
                  <a:lnTo>
                    <a:pt x="1282429" y="439473"/>
                  </a:lnTo>
                  <a:lnTo>
                    <a:pt x="1284811" y="450850"/>
                  </a:lnTo>
                  <a:lnTo>
                    <a:pt x="1287193" y="462756"/>
                  </a:lnTo>
                  <a:lnTo>
                    <a:pt x="1289311" y="474133"/>
                  </a:lnTo>
                  <a:lnTo>
                    <a:pt x="1291428" y="486040"/>
                  </a:lnTo>
                  <a:lnTo>
                    <a:pt x="1293016" y="497681"/>
                  </a:lnTo>
                  <a:lnTo>
                    <a:pt x="1294605" y="509588"/>
                  </a:lnTo>
                  <a:lnTo>
                    <a:pt x="1295663" y="521229"/>
                  </a:lnTo>
                  <a:lnTo>
                    <a:pt x="1296722" y="533400"/>
                  </a:lnTo>
                  <a:lnTo>
                    <a:pt x="1297516" y="545306"/>
                  </a:lnTo>
                  <a:lnTo>
                    <a:pt x="1298310" y="557213"/>
                  </a:lnTo>
                  <a:lnTo>
                    <a:pt x="1298575" y="569648"/>
                  </a:lnTo>
                  <a:lnTo>
                    <a:pt x="1298575" y="581819"/>
                  </a:lnTo>
                  <a:lnTo>
                    <a:pt x="1298310" y="601398"/>
                  </a:lnTo>
                  <a:lnTo>
                    <a:pt x="1297252" y="620713"/>
                  </a:lnTo>
                  <a:lnTo>
                    <a:pt x="1295399" y="639498"/>
                  </a:lnTo>
                  <a:lnTo>
                    <a:pt x="1293281" y="658548"/>
                  </a:lnTo>
                  <a:lnTo>
                    <a:pt x="958976" y="621506"/>
                  </a:lnTo>
                  <a:lnTo>
                    <a:pt x="960300" y="611981"/>
                  </a:lnTo>
                  <a:lnTo>
                    <a:pt x="961358" y="601927"/>
                  </a:lnTo>
                  <a:lnTo>
                    <a:pt x="961888" y="592138"/>
                  </a:lnTo>
                  <a:lnTo>
                    <a:pt x="962152" y="581819"/>
                  </a:lnTo>
                  <a:lnTo>
                    <a:pt x="961888" y="570177"/>
                  </a:lnTo>
                  <a:lnTo>
                    <a:pt x="961358" y="558536"/>
                  </a:lnTo>
                  <a:lnTo>
                    <a:pt x="960035" y="547158"/>
                  </a:lnTo>
                  <a:lnTo>
                    <a:pt x="958712" y="536046"/>
                  </a:lnTo>
                  <a:lnTo>
                    <a:pt x="956594" y="524669"/>
                  </a:lnTo>
                  <a:lnTo>
                    <a:pt x="954476" y="513821"/>
                  </a:lnTo>
                  <a:lnTo>
                    <a:pt x="951565" y="502973"/>
                  </a:lnTo>
                  <a:lnTo>
                    <a:pt x="948653" y="492125"/>
                  </a:lnTo>
                  <a:lnTo>
                    <a:pt x="944948" y="481542"/>
                  </a:lnTo>
                  <a:lnTo>
                    <a:pt x="940977" y="471488"/>
                  </a:lnTo>
                  <a:lnTo>
                    <a:pt x="936742" y="461169"/>
                  </a:lnTo>
                  <a:lnTo>
                    <a:pt x="931978" y="451379"/>
                  </a:lnTo>
                  <a:lnTo>
                    <a:pt x="927213" y="441325"/>
                  </a:lnTo>
                  <a:lnTo>
                    <a:pt x="921919" y="431800"/>
                  </a:lnTo>
                  <a:lnTo>
                    <a:pt x="916361" y="422540"/>
                  </a:lnTo>
                  <a:lnTo>
                    <a:pt x="910008" y="413015"/>
                  </a:lnTo>
                  <a:lnTo>
                    <a:pt x="903920" y="404019"/>
                  </a:lnTo>
                  <a:lnTo>
                    <a:pt x="897038" y="395552"/>
                  </a:lnTo>
                  <a:lnTo>
                    <a:pt x="890156" y="387086"/>
                  </a:lnTo>
                  <a:lnTo>
                    <a:pt x="883010" y="378883"/>
                  </a:lnTo>
                  <a:lnTo>
                    <a:pt x="875334" y="370946"/>
                  </a:lnTo>
                  <a:lnTo>
                    <a:pt x="867658" y="363273"/>
                  </a:lnTo>
                  <a:lnTo>
                    <a:pt x="859452" y="355865"/>
                  </a:lnTo>
                  <a:lnTo>
                    <a:pt x="851247" y="348721"/>
                  </a:lnTo>
                  <a:lnTo>
                    <a:pt x="842512" y="341842"/>
                  </a:lnTo>
                  <a:lnTo>
                    <a:pt x="833777" y="335227"/>
                  </a:lnTo>
                  <a:lnTo>
                    <a:pt x="824778" y="329142"/>
                  </a:lnTo>
                  <a:lnTo>
                    <a:pt x="815249" y="323056"/>
                  </a:lnTo>
                  <a:lnTo>
                    <a:pt x="805720" y="317500"/>
                  </a:lnTo>
                  <a:lnTo>
                    <a:pt x="795926" y="312208"/>
                  </a:lnTo>
                  <a:lnTo>
                    <a:pt x="785868" y="307446"/>
                  </a:lnTo>
                  <a:lnTo>
                    <a:pt x="775810" y="302683"/>
                  </a:lnTo>
                  <a:lnTo>
                    <a:pt x="907361" y="0"/>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211095"/>
      </p:ext>
    </p:extLst>
  </p:cSld>
  <p:clrMapOvr>
    <a:masterClrMapping/>
  </p:clrMapOvr>
  <mc:AlternateContent xmlns:mc="http://schemas.openxmlformats.org/markup-compatibility/2006" xmlns:p14="http://schemas.microsoft.com/office/powerpoint/2010/main">
    <mc:Choice Requires="p14">
      <p:transition spd="slow" p14:dur="1200" advClick="0" advTm="10000">
        <p14:prism/>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heel(4)">
                                      <p:cBhvr>
                                        <p:cTn id="7" dur="1000"/>
                                        <p:tgtEl>
                                          <p:spTgt spid="53"/>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fill="hold"/>
                                        <p:tgtEl>
                                          <p:spTgt spid="60"/>
                                        </p:tgtEl>
                                        <p:attrNameLst>
                                          <p:attrName>ppt_x</p:attrName>
                                        </p:attrNameLst>
                                      </p:cBhvr>
                                      <p:tavLst>
                                        <p:tav tm="0">
                                          <p:val>
                                            <p:strVal val="1+#ppt_w/2"/>
                                          </p:val>
                                        </p:tav>
                                        <p:tav tm="100000">
                                          <p:val>
                                            <p:strVal val="#ppt_x"/>
                                          </p:val>
                                        </p:tav>
                                      </p:tavLst>
                                    </p:anim>
                                    <p:anim calcmode="lin" valueType="num">
                                      <p:cBhvr additive="base">
                                        <p:cTn id="12" dur="500" fill="hold"/>
                                        <p:tgtEl>
                                          <p:spTgt spid="6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57"/>
                                        </p:tgtEl>
                                        <p:attrNameLst>
                                          <p:attrName>style.visibility</p:attrName>
                                        </p:attrNameLst>
                                      </p:cBhvr>
                                      <p:to>
                                        <p:strVal val="visible"/>
                                      </p:to>
                                    </p:set>
                                    <p:anim calcmode="lin" valueType="num">
                                      <p:cBhvr additive="base">
                                        <p:cTn id="16" dur="500" fill="hold"/>
                                        <p:tgtEl>
                                          <p:spTgt spid="57"/>
                                        </p:tgtEl>
                                        <p:attrNameLst>
                                          <p:attrName>ppt_x</p:attrName>
                                        </p:attrNameLst>
                                      </p:cBhvr>
                                      <p:tavLst>
                                        <p:tav tm="0">
                                          <p:val>
                                            <p:strVal val="1+#ppt_w/2"/>
                                          </p:val>
                                        </p:tav>
                                        <p:tav tm="100000">
                                          <p:val>
                                            <p:strVal val="#ppt_x"/>
                                          </p:val>
                                        </p:tav>
                                      </p:tavLst>
                                    </p:anim>
                                    <p:anim calcmode="lin" valueType="num">
                                      <p:cBhvr additive="base">
                                        <p:cTn id="17" dur="500" fill="hold"/>
                                        <p:tgtEl>
                                          <p:spTgt spid="57"/>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2" fill="hold" nodeType="after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additive="base">
                                        <p:cTn id="21" dur="500" fill="hold"/>
                                        <p:tgtEl>
                                          <p:spTgt spid="50"/>
                                        </p:tgtEl>
                                        <p:attrNameLst>
                                          <p:attrName>ppt_x</p:attrName>
                                        </p:attrNameLst>
                                      </p:cBhvr>
                                      <p:tavLst>
                                        <p:tav tm="0">
                                          <p:val>
                                            <p:strVal val="1+#ppt_w/2"/>
                                          </p:val>
                                        </p:tav>
                                        <p:tav tm="100000">
                                          <p:val>
                                            <p:strVal val="#ppt_x"/>
                                          </p:val>
                                        </p:tav>
                                      </p:tavLst>
                                    </p:anim>
                                    <p:anim calcmode="lin" valueType="num">
                                      <p:cBhvr additive="base">
                                        <p:cTn id="22" dur="500" fill="hold"/>
                                        <p:tgtEl>
                                          <p:spTgt spid="50"/>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 presetClass="entr" presetSubtype="2" fill="hold" nodeType="afterEffect">
                                  <p:stCondLst>
                                    <p:cond delay="0"/>
                                  </p:stCondLst>
                                  <p:childTnLst>
                                    <p:set>
                                      <p:cBhvr>
                                        <p:cTn id="25" dur="1" fill="hold">
                                          <p:stCondLst>
                                            <p:cond delay="0"/>
                                          </p:stCondLst>
                                        </p:cTn>
                                        <p:tgtEl>
                                          <p:spTgt spid="54"/>
                                        </p:tgtEl>
                                        <p:attrNameLst>
                                          <p:attrName>style.visibility</p:attrName>
                                        </p:attrNameLst>
                                      </p:cBhvr>
                                      <p:to>
                                        <p:strVal val="visible"/>
                                      </p:to>
                                    </p:set>
                                    <p:anim calcmode="lin" valueType="num">
                                      <p:cBhvr additive="base">
                                        <p:cTn id="26" dur="500" fill="hold"/>
                                        <p:tgtEl>
                                          <p:spTgt spid="54"/>
                                        </p:tgtEl>
                                        <p:attrNameLst>
                                          <p:attrName>ppt_x</p:attrName>
                                        </p:attrNameLst>
                                      </p:cBhvr>
                                      <p:tavLst>
                                        <p:tav tm="0">
                                          <p:val>
                                            <p:strVal val="1+#ppt_w/2"/>
                                          </p:val>
                                        </p:tav>
                                        <p:tav tm="100000">
                                          <p:val>
                                            <p:strVal val="#ppt_x"/>
                                          </p:val>
                                        </p:tav>
                                      </p:tavLst>
                                    </p:anim>
                                    <p:anim calcmode="lin" valueType="num">
                                      <p:cBhvr additive="base">
                                        <p:cTn id="27" dur="500" fill="hold"/>
                                        <p:tgtEl>
                                          <p:spTgt spid="54"/>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500"/>
                                        <p:tgtEl>
                                          <p:spTgt spid="22"/>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up)">
                                      <p:cBhvr>
                                        <p:cTn id="35" dur="500"/>
                                        <p:tgtEl>
                                          <p:spTgt spid="19"/>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up)">
                                      <p:cBhvr>
                                        <p:cTn id="39" dur="500"/>
                                        <p:tgtEl>
                                          <p:spTgt spid="25"/>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up)">
                                      <p:cBhvr>
                                        <p:cTn id="43" dur="500"/>
                                        <p:tgtEl>
                                          <p:spTgt spid="20"/>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up)">
                                      <p:cBhvr>
                                        <p:cTn id="51" dur="500"/>
                                        <p:tgtEl>
                                          <p:spTgt spid="21"/>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up)">
                                      <p:cBhvr>
                                        <p:cTn id="5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17" name="组合 16"/>
          <p:cNvGrpSpPr/>
          <p:nvPr/>
        </p:nvGrpSpPr>
        <p:grpSpPr>
          <a:xfrm>
            <a:off x="845586" y="1271753"/>
            <a:ext cx="1404156" cy="1404156"/>
            <a:chOff x="467544" y="1578560"/>
            <a:chExt cx="1872208" cy="1872208"/>
          </a:xfrm>
        </p:grpSpPr>
        <p:sp>
          <p:nvSpPr>
            <p:cNvPr id="18" name="弦形 17"/>
            <p:cNvSpPr/>
            <p:nvPr/>
          </p:nvSpPr>
          <p:spPr>
            <a:xfrm rot="19715174">
              <a:off x="537184" y="1644658"/>
              <a:ext cx="1732929" cy="1732929"/>
            </a:xfrm>
            <a:prstGeom prst="chord">
              <a:avLst>
                <a:gd name="adj1" fmla="val 2700000"/>
                <a:gd name="adj2" fmla="val 1176119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latin typeface="+mn-ea"/>
              </a:endParaRPr>
            </a:p>
          </p:txBody>
        </p:sp>
        <p:grpSp>
          <p:nvGrpSpPr>
            <p:cNvPr id="19" name="组合 18"/>
            <p:cNvGrpSpPr/>
            <p:nvPr/>
          </p:nvGrpSpPr>
          <p:grpSpPr>
            <a:xfrm>
              <a:off x="467544" y="1578560"/>
              <a:ext cx="1872208" cy="1872208"/>
              <a:chOff x="467544" y="1578560"/>
              <a:chExt cx="1872208" cy="1872208"/>
            </a:xfrm>
          </p:grpSpPr>
          <p:sp>
            <p:nvSpPr>
              <p:cNvPr id="20" name="椭圆 19"/>
              <p:cNvSpPr/>
              <p:nvPr/>
            </p:nvSpPr>
            <p:spPr>
              <a:xfrm>
                <a:off x="467544"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latin typeface="+mn-ea"/>
                </a:endParaRPr>
              </a:p>
            </p:txBody>
          </p:sp>
          <p:sp>
            <p:nvSpPr>
              <p:cNvPr id="21" name="TextBox 20"/>
              <p:cNvSpPr txBox="1"/>
              <p:nvPr/>
            </p:nvSpPr>
            <p:spPr>
              <a:xfrm>
                <a:off x="909709" y="2194119"/>
                <a:ext cx="987877" cy="553997"/>
              </a:xfrm>
              <a:prstGeom prst="rect">
                <a:avLst/>
              </a:prstGeom>
              <a:noFill/>
              <a:ln>
                <a:noFill/>
              </a:ln>
            </p:spPr>
            <p:txBody>
              <a:bodyPr wrap="none" rtlCol="0">
                <a:spAutoFit/>
              </a:bodyPr>
              <a:lstStyle/>
              <a:p>
                <a:pPr algn="ctr"/>
                <a:r>
                  <a:rPr lang="en-US" altLang="zh-CN" sz="2100" b="0" dirty="0">
                    <a:latin typeface="+mn-ea"/>
                    <a:ea typeface="+mn-ea"/>
                  </a:rPr>
                  <a:t>20%</a:t>
                </a:r>
                <a:endParaRPr lang="zh-CN" altLang="en-US" sz="2100" b="0" dirty="0">
                  <a:latin typeface="+mn-ea"/>
                  <a:ea typeface="+mn-ea"/>
                </a:endParaRPr>
              </a:p>
            </p:txBody>
          </p:sp>
        </p:grpSp>
      </p:grpSp>
      <p:grpSp>
        <p:nvGrpSpPr>
          <p:cNvPr id="22" name="组合 21"/>
          <p:cNvGrpSpPr/>
          <p:nvPr/>
        </p:nvGrpSpPr>
        <p:grpSpPr>
          <a:xfrm>
            <a:off x="2873398" y="1271753"/>
            <a:ext cx="1404156" cy="1404156"/>
            <a:chOff x="2603781" y="1578560"/>
            <a:chExt cx="1872208" cy="1872208"/>
          </a:xfrm>
        </p:grpSpPr>
        <p:sp>
          <p:nvSpPr>
            <p:cNvPr id="23" name="弦形 22"/>
            <p:cNvSpPr/>
            <p:nvPr/>
          </p:nvSpPr>
          <p:spPr>
            <a:xfrm rot="18780312">
              <a:off x="2678221" y="1651667"/>
              <a:ext cx="1732929" cy="1732929"/>
            </a:xfrm>
            <a:prstGeom prst="chord">
              <a:avLst>
                <a:gd name="adj1" fmla="val 2700000"/>
                <a:gd name="adj2" fmla="val 1364353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latin typeface="+mn-ea"/>
              </a:endParaRPr>
            </a:p>
          </p:txBody>
        </p:sp>
        <p:grpSp>
          <p:nvGrpSpPr>
            <p:cNvPr id="24" name="组合 23"/>
            <p:cNvGrpSpPr/>
            <p:nvPr/>
          </p:nvGrpSpPr>
          <p:grpSpPr>
            <a:xfrm>
              <a:off x="2603781" y="1578560"/>
              <a:ext cx="1872208" cy="1872208"/>
              <a:chOff x="2603781" y="1578560"/>
              <a:chExt cx="1872208" cy="1872208"/>
            </a:xfrm>
          </p:grpSpPr>
          <p:sp>
            <p:nvSpPr>
              <p:cNvPr id="25" name="椭圆 24"/>
              <p:cNvSpPr/>
              <p:nvPr/>
            </p:nvSpPr>
            <p:spPr>
              <a:xfrm>
                <a:off x="2603781"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latin typeface="+mn-ea"/>
                </a:endParaRPr>
              </a:p>
            </p:txBody>
          </p:sp>
          <p:sp>
            <p:nvSpPr>
              <p:cNvPr id="26" name="TextBox 25"/>
              <p:cNvSpPr txBox="1"/>
              <p:nvPr/>
            </p:nvSpPr>
            <p:spPr>
              <a:xfrm>
                <a:off x="3050746" y="2194119"/>
                <a:ext cx="987877" cy="553997"/>
              </a:xfrm>
              <a:prstGeom prst="rect">
                <a:avLst/>
              </a:prstGeom>
              <a:noFill/>
            </p:spPr>
            <p:txBody>
              <a:bodyPr wrap="none" rtlCol="0">
                <a:spAutoFit/>
              </a:bodyPr>
              <a:lstStyle/>
              <a:p>
                <a:pPr algn="ctr"/>
                <a:r>
                  <a:rPr lang="en-US" altLang="zh-CN" sz="2100" b="0" dirty="0">
                    <a:latin typeface="+mn-ea"/>
                    <a:ea typeface="+mn-ea"/>
                  </a:rPr>
                  <a:t>40%</a:t>
                </a:r>
                <a:endParaRPr lang="zh-CN" altLang="en-US" sz="2100" b="0" dirty="0">
                  <a:latin typeface="+mn-ea"/>
                  <a:ea typeface="+mn-ea"/>
                </a:endParaRPr>
              </a:p>
            </p:txBody>
          </p:sp>
        </p:grpSp>
      </p:grpSp>
      <p:grpSp>
        <p:nvGrpSpPr>
          <p:cNvPr id="27" name="组合 26"/>
          <p:cNvGrpSpPr/>
          <p:nvPr/>
        </p:nvGrpSpPr>
        <p:grpSpPr>
          <a:xfrm>
            <a:off x="5011700" y="1271753"/>
            <a:ext cx="1404156" cy="1404156"/>
            <a:chOff x="4740018" y="1578560"/>
            <a:chExt cx="1872208" cy="1872208"/>
          </a:xfrm>
        </p:grpSpPr>
        <p:sp>
          <p:nvSpPr>
            <p:cNvPr id="28" name="椭圆 27"/>
            <p:cNvSpPr/>
            <p:nvPr/>
          </p:nvSpPr>
          <p:spPr>
            <a:xfrm>
              <a:off x="4740018"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latin typeface="+mn-ea"/>
              </a:endParaRPr>
            </a:p>
          </p:txBody>
        </p:sp>
        <p:sp>
          <p:nvSpPr>
            <p:cNvPr id="29" name="弦形 28"/>
            <p:cNvSpPr/>
            <p:nvPr/>
          </p:nvSpPr>
          <p:spPr>
            <a:xfrm rot="18000000">
              <a:off x="4824171" y="1651666"/>
              <a:ext cx="1732929" cy="1732929"/>
            </a:xfrm>
            <a:prstGeom prst="chord">
              <a:avLst>
                <a:gd name="adj1" fmla="val 2700000"/>
                <a:gd name="adj2" fmla="val 152720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latin typeface="+mn-ea"/>
              </a:endParaRPr>
            </a:p>
          </p:txBody>
        </p:sp>
        <p:sp>
          <p:nvSpPr>
            <p:cNvPr id="30" name="TextBox 29"/>
            <p:cNvSpPr txBox="1"/>
            <p:nvPr/>
          </p:nvSpPr>
          <p:spPr>
            <a:xfrm>
              <a:off x="5201070" y="2194119"/>
              <a:ext cx="987877" cy="553997"/>
            </a:xfrm>
            <a:prstGeom prst="rect">
              <a:avLst/>
            </a:prstGeom>
            <a:noFill/>
          </p:spPr>
          <p:txBody>
            <a:bodyPr wrap="none" rtlCol="0">
              <a:spAutoFit/>
            </a:bodyPr>
            <a:lstStyle/>
            <a:p>
              <a:pPr algn="ctr"/>
              <a:r>
                <a:rPr lang="en-US" altLang="zh-CN" sz="2100" b="0" dirty="0">
                  <a:latin typeface="+mn-ea"/>
                  <a:ea typeface="+mn-ea"/>
                </a:rPr>
                <a:t>50%</a:t>
              </a:r>
              <a:endParaRPr lang="zh-CN" altLang="en-US" sz="2100" b="0" dirty="0">
                <a:latin typeface="+mn-ea"/>
                <a:ea typeface="+mn-ea"/>
              </a:endParaRPr>
            </a:p>
          </p:txBody>
        </p:sp>
      </p:grpSp>
      <p:grpSp>
        <p:nvGrpSpPr>
          <p:cNvPr id="31" name="组合 30"/>
          <p:cNvGrpSpPr/>
          <p:nvPr/>
        </p:nvGrpSpPr>
        <p:grpSpPr>
          <a:xfrm>
            <a:off x="6984268" y="1271753"/>
            <a:ext cx="1404156" cy="1404156"/>
            <a:chOff x="6876256" y="1578560"/>
            <a:chExt cx="1872208" cy="1872208"/>
          </a:xfrm>
        </p:grpSpPr>
        <p:sp>
          <p:nvSpPr>
            <p:cNvPr id="32" name="椭圆 31"/>
            <p:cNvSpPr/>
            <p:nvPr/>
          </p:nvSpPr>
          <p:spPr>
            <a:xfrm>
              <a:off x="6876256"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latin typeface="+mn-ea"/>
              </a:endParaRPr>
            </a:p>
          </p:txBody>
        </p:sp>
        <p:sp>
          <p:nvSpPr>
            <p:cNvPr id="33" name="弦形 32"/>
            <p:cNvSpPr/>
            <p:nvPr/>
          </p:nvSpPr>
          <p:spPr>
            <a:xfrm rot="16358992">
              <a:off x="6960409" y="1648200"/>
              <a:ext cx="1732929" cy="1732929"/>
            </a:xfrm>
            <a:prstGeom prst="chord">
              <a:avLst>
                <a:gd name="adj1" fmla="val 2700000"/>
                <a:gd name="adj2" fmla="val 18533528"/>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latin typeface="+mn-ea"/>
              </a:endParaRPr>
            </a:p>
          </p:txBody>
        </p:sp>
        <p:sp>
          <p:nvSpPr>
            <p:cNvPr id="34" name="TextBox 33"/>
            <p:cNvSpPr txBox="1"/>
            <p:nvPr/>
          </p:nvSpPr>
          <p:spPr>
            <a:xfrm>
              <a:off x="7340488" y="2194119"/>
              <a:ext cx="987877" cy="553997"/>
            </a:xfrm>
            <a:prstGeom prst="rect">
              <a:avLst/>
            </a:prstGeom>
            <a:noFill/>
          </p:spPr>
          <p:txBody>
            <a:bodyPr wrap="none" rtlCol="0">
              <a:spAutoFit/>
            </a:bodyPr>
            <a:lstStyle/>
            <a:p>
              <a:pPr algn="ctr"/>
              <a:r>
                <a:rPr lang="en-US" altLang="zh-CN" sz="2100" b="0" dirty="0">
                  <a:latin typeface="+mn-ea"/>
                  <a:ea typeface="+mn-ea"/>
                </a:rPr>
                <a:t>90%</a:t>
              </a:r>
              <a:endParaRPr lang="zh-CN" altLang="en-US" sz="2100" b="0" dirty="0">
                <a:latin typeface="+mn-ea"/>
                <a:ea typeface="+mn-ea"/>
              </a:endParaRPr>
            </a:p>
          </p:txBody>
        </p:sp>
      </p:grpSp>
      <p:cxnSp>
        <p:nvCxnSpPr>
          <p:cNvPr id="35" name="直接连接符 34"/>
          <p:cNvCxnSpPr/>
          <p:nvPr/>
        </p:nvCxnSpPr>
        <p:spPr>
          <a:xfrm>
            <a:off x="647564" y="2856007"/>
            <a:ext cx="7884876" cy="0"/>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grpSp>
        <p:nvGrpSpPr>
          <p:cNvPr id="36" name="组合 35"/>
          <p:cNvGrpSpPr/>
          <p:nvPr/>
        </p:nvGrpSpPr>
        <p:grpSpPr>
          <a:xfrm>
            <a:off x="683568" y="3055916"/>
            <a:ext cx="1689711" cy="1316034"/>
            <a:chOff x="251520" y="3957444"/>
            <a:chExt cx="2252948" cy="1754713"/>
          </a:xfrm>
        </p:grpSpPr>
        <p:sp>
          <p:nvSpPr>
            <p:cNvPr id="37" name="TextBox 36"/>
            <p:cNvSpPr txBox="1"/>
            <p:nvPr/>
          </p:nvSpPr>
          <p:spPr>
            <a:xfrm>
              <a:off x="323528" y="3957444"/>
              <a:ext cx="2108932" cy="410370"/>
            </a:xfrm>
            <a:prstGeom prst="rect">
              <a:avLst/>
            </a:prstGeom>
            <a:noFill/>
          </p:spPr>
          <p:txBody>
            <a:bodyPr wrap="square" rtlCol="0">
              <a:spAutoFit/>
            </a:bodyPr>
            <a:lstStyle/>
            <a:p>
              <a:pPr algn="ctr"/>
              <a:r>
                <a:rPr lang="zh-CN" altLang="en-US" sz="1400" b="0" dirty="0">
                  <a:latin typeface="+mn-ea"/>
                  <a:ea typeface="+mn-ea"/>
                </a:rPr>
                <a:t>单击添加文本</a:t>
              </a:r>
            </a:p>
          </p:txBody>
        </p:sp>
        <p:sp>
          <p:nvSpPr>
            <p:cNvPr id="38" name="矩形 37"/>
            <p:cNvSpPr/>
            <p:nvPr/>
          </p:nvSpPr>
          <p:spPr>
            <a:xfrm>
              <a:off x="251520" y="4440014"/>
              <a:ext cx="2252948" cy="1272143"/>
            </a:xfrm>
            <a:prstGeom prst="rect">
              <a:avLst/>
            </a:prstGeom>
          </p:spPr>
          <p:txBody>
            <a:bodyPr wrap="square">
              <a:spAutoFit/>
            </a:bodyPr>
            <a:lstStyle/>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p>
          </p:txBody>
        </p:sp>
      </p:grpSp>
      <p:grpSp>
        <p:nvGrpSpPr>
          <p:cNvPr id="54" name="组合 53"/>
          <p:cNvGrpSpPr/>
          <p:nvPr/>
        </p:nvGrpSpPr>
        <p:grpSpPr>
          <a:xfrm>
            <a:off x="2699792" y="3055916"/>
            <a:ext cx="1689711" cy="1316034"/>
            <a:chOff x="2372306" y="3957444"/>
            <a:chExt cx="2252948" cy="1754713"/>
          </a:xfrm>
        </p:grpSpPr>
        <p:sp>
          <p:nvSpPr>
            <p:cNvPr id="55" name="TextBox 54"/>
            <p:cNvSpPr txBox="1"/>
            <p:nvPr/>
          </p:nvSpPr>
          <p:spPr>
            <a:xfrm>
              <a:off x="2411761" y="3957444"/>
              <a:ext cx="2160240" cy="410370"/>
            </a:xfrm>
            <a:prstGeom prst="rect">
              <a:avLst/>
            </a:prstGeom>
            <a:noFill/>
          </p:spPr>
          <p:txBody>
            <a:bodyPr wrap="square" rtlCol="0">
              <a:spAutoFit/>
            </a:bodyPr>
            <a:lstStyle/>
            <a:p>
              <a:pPr algn="ctr"/>
              <a:r>
                <a:rPr lang="zh-CN" altLang="en-US" sz="1400" b="0" dirty="0">
                  <a:latin typeface="+mn-ea"/>
                  <a:ea typeface="+mn-ea"/>
                </a:rPr>
                <a:t>单击添加文本</a:t>
              </a:r>
            </a:p>
          </p:txBody>
        </p:sp>
        <p:sp>
          <p:nvSpPr>
            <p:cNvPr id="56" name="矩形 55"/>
            <p:cNvSpPr/>
            <p:nvPr/>
          </p:nvSpPr>
          <p:spPr>
            <a:xfrm>
              <a:off x="2372306" y="4440014"/>
              <a:ext cx="2252948" cy="1272143"/>
            </a:xfrm>
            <a:prstGeom prst="rect">
              <a:avLst/>
            </a:prstGeom>
          </p:spPr>
          <p:txBody>
            <a:bodyPr wrap="square">
              <a:spAutoFit/>
            </a:bodyPr>
            <a:lstStyle/>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p>
          </p:txBody>
        </p:sp>
      </p:grpSp>
      <p:grpSp>
        <p:nvGrpSpPr>
          <p:cNvPr id="57" name="组合 56"/>
          <p:cNvGrpSpPr/>
          <p:nvPr/>
        </p:nvGrpSpPr>
        <p:grpSpPr>
          <a:xfrm>
            <a:off x="4898513" y="3055916"/>
            <a:ext cx="1689711" cy="1316034"/>
            <a:chOff x="4493092" y="3957444"/>
            <a:chExt cx="2252948" cy="1754713"/>
          </a:xfrm>
        </p:grpSpPr>
        <p:sp>
          <p:nvSpPr>
            <p:cNvPr id="58" name="TextBox 57"/>
            <p:cNvSpPr txBox="1"/>
            <p:nvPr/>
          </p:nvSpPr>
          <p:spPr>
            <a:xfrm>
              <a:off x="4557204" y="3957444"/>
              <a:ext cx="2175036" cy="410370"/>
            </a:xfrm>
            <a:prstGeom prst="rect">
              <a:avLst/>
            </a:prstGeom>
            <a:noFill/>
          </p:spPr>
          <p:txBody>
            <a:bodyPr wrap="square" rtlCol="0">
              <a:spAutoFit/>
            </a:bodyPr>
            <a:lstStyle/>
            <a:p>
              <a:pPr algn="ctr"/>
              <a:r>
                <a:rPr lang="zh-CN" altLang="en-US" sz="1400" b="0" dirty="0">
                  <a:latin typeface="+mn-ea"/>
                  <a:ea typeface="+mn-ea"/>
                </a:rPr>
                <a:t>单击添加文本</a:t>
              </a:r>
            </a:p>
          </p:txBody>
        </p:sp>
        <p:sp>
          <p:nvSpPr>
            <p:cNvPr id="59" name="矩形 58"/>
            <p:cNvSpPr/>
            <p:nvPr/>
          </p:nvSpPr>
          <p:spPr>
            <a:xfrm>
              <a:off x="4493092" y="4440014"/>
              <a:ext cx="2252948" cy="1272143"/>
            </a:xfrm>
            <a:prstGeom prst="rect">
              <a:avLst/>
            </a:prstGeom>
          </p:spPr>
          <p:txBody>
            <a:bodyPr wrap="square">
              <a:spAutoFit/>
            </a:bodyPr>
            <a:lstStyle/>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p>
          </p:txBody>
        </p:sp>
      </p:grpSp>
      <p:grpSp>
        <p:nvGrpSpPr>
          <p:cNvPr id="60" name="组合 59"/>
          <p:cNvGrpSpPr/>
          <p:nvPr/>
        </p:nvGrpSpPr>
        <p:grpSpPr>
          <a:xfrm>
            <a:off x="6914737" y="3055916"/>
            <a:ext cx="1689711" cy="1316034"/>
            <a:chOff x="6783548" y="3957444"/>
            <a:chExt cx="2252948" cy="1754713"/>
          </a:xfrm>
        </p:grpSpPr>
        <p:sp>
          <p:nvSpPr>
            <p:cNvPr id="61" name="TextBox 60"/>
            <p:cNvSpPr txBox="1"/>
            <p:nvPr/>
          </p:nvSpPr>
          <p:spPr>
            <a:xfrm>
              <a:off x="6921276" y="3957444"/>
              <a:ext cx="1971204" cy="410370"/>
            </a:xfrm>
            <a:prstGeom prst="rect">
              <a:avLst/>
            </a:prstGeom>
            <a:noFill/>
          </p:spPr>
          <p:txBody>
            <a:bodyPr wrap="square" rtlCol="0">
              <a:spAutoFit/>
            </a:bodyPr>
            <a:lstStyle/>
            <a:p>
              <a:pPr algn="ctr"/>
              <a:r>
                <a:rPr lang="zh-CN" altLang="en-US" sz="1400" b="0" dirty="0">
                  <a:latin typeface="+mn-ea"/>
                  <a:ea typeface="+mn-ea"/>
                </a:rPr>
                <a:t>单击添加文本</a:t>
              </a:r>
            </a:p>
          </p:txBody>
        </p:sp>
        <p:sp>
          <p:nvSpPr>
            <p:cNvPr id="62" name="矩形 61"/>
            <p:cNvSpPr/>
            <p:nvPr/>
          </p:nvSpPr>
          <p:spPr>
            <a:xfrm>
              <a:off x="6783548" y="4440014"/>
              <a:ext cx="2252948" cy="1272143"/>
            </a:xfrm>
            <a:prstGeom prst="rect">
              <a:avLst/>
            </a:prstGeom>
          </p:spPr>
          <p:txBody>
            <a:bodyPr wrap="square">
              <a:spAutoFit/>
            </a:bodyPr>
            <a:lstStyle/>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p>
          </p:txBody>
        </p:sp>
      </p:grpSp>
    </p:spTree>
  </p:cSld>
  <p:clrMapOvr>
    <a:masterClrMapping/>
  </p:clrMapOvr>
  <mc:AlternateContent xmlns:mc="http://schemas.openxmlformats.org/markup-compatibility/2006" xmlns:p14="http://schemas.microsoft.com/office/powerpoint/2010/main">
    <mc:Choice Requires="p14">
      <p:transition spd="slow" p14:dur="1500" advClick="0" advTm="8000">
        <p14:window dir="vert"/>
      </p:transition>
    </mc:Choice>
    <mc:Fallback xmlns="">
      <p:transition spd="slow" advClick="0" advTm="8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heel(4)">
                                          <p:cBhvr>
                                            <p:cTn id="7" dur="1000"/>
                                            <p:tgtEl>
                                              <p:spTgt spid="40"/>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500"/>
                                </p:stCondLst>
                                <p:childTnLst>
                                  <p:par>
                                    <p:cTn id="13" presetID="2" presetClass="entr" presetSubtype="1" fill="hold" nodeType="afterEffect" p14:presetBounceEnd="48000">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14:bounceEnd="48000">
                                          <p:cBhvr additive="base">
                                            <p:cTn id="15" dur="500" fill="hold"/>
                                            <p:tgtEl>
                                              <p:spTgt spid="17"/>
                                            </p:tgtEl>
                                            <p:attrNameLst>
                                              <p:attrName>ppt_x</p:attrName>
                                            </p:attrNameLst>
                                          </p:cBhvr>
                                          <p:tavLst>
                                            <p:tav tm="0">
                                              <p:val>
                                                <p:strVal val="#ppt_x"/>
                                              </p:val>
                                            </p:tav>
                                            <p:tav tm="100000">
                                              <p:val>
                                                <p:strVal val="#ppt_x"/>
                                              </p:val>
                                            </p:tav>
                                          </p:tavLst>
                                        </p:anim>
                                        <p:anim calcmode="lin" valueType="num" p14:bounceEnd="48000">
                                          <p:cBhvr additive="base">
                                            <p:cTn id="16" dur="5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1"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up)">
                                          <p:cBhvr>
                                            <p:cTn id="19" dur="500"/>
                                            <p:tgtEl>
                                              <p:spTgt spid="36"/>
                                            </p:tgtEl>
                                          </p:cBhvr>
                                        </p:animEffect>
                                      </p:childTnLst>
                                    </p:cTn>
                                  </p:par>
                                </p:childTnLst>
                              </p:cTn>
                            </p:par>
                            <p:par>
                              <p:cTn id="20" fill="hold">
                                <p:stCondLst>
                                  <p:cond delay="2000"/>
                                </p:stCondLst>
                                <p:childTnLst>
                                  <p:par>
                                    <p:cTn id="21" presetID="2" presetClass="entr" presetSubtype="1" fill="hold" nodeType="afterEffect" p14:presetBounceEnd="48000">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14:bounceEnd="48000">
                                          <p:cBhvr additive="base">
                                            <p:cTn id="23" dur="500" fill="hold"/>
                                            <p:tgtEl>
                                              <p:spTgt spid="22"/>
                                            </p:tgtEl>
                                            <p:attrNameLst>
                                              <p:attrName>ppt_x</p:attrName>
                                            </p:attrNameLst>
                                          </p:cBhvr>
                                          <p:tavLst>
                                            <p:tav tm="0">
                                              <p:val>
                                                <p:strVal val="#ppt_x"/>
                                              </p:val>
                                            </p:tav>
                                            <p:tav tm="100000">
                                              <p:val>
                                                <p:strVal val="#ppt_x"/>
                                              </p:val>
                                            </p:tav>
                                          </p:tavLst>
                                        </p:anim>
                                        <p:anim calcmode="lin" valueType="num" p14:bounceEnd="48000">
                                          <p:cBhvr additive="base">
                                            <p:cTn id="24" dur="500" fill="hold"/>
                                            <p:tgtEl>
                                              <p:spTgt spid="22"/>
                                            </p:tgtEl>
                                            <p:attrNameLst>
                                              <p:attrName>ppt_y</p:attrName>
                                            </p:attrNameLst>
                                          </p:cBhvr>
                                          <p:tavLst>
                                            <p:tav tm="0">
                                              <p:val>
                                                <p:strVal val="0-#ppt_h/2"/>
                                              </p:val>
                                            </p:tav>
                                            <p:tav tm="100000">
                                              <p:val>
                                                <p:strVal val="#ppt_y"/>
                                              </p:val>
                                            </p:tav>
                                          </p:tavLst>
                                        </p:anim>
                                      </p:childTnLst>
                                    </p:cTn>
                                  </p:par>
                                  <p:par>
                                    <p:cTn id="25" presetID="22" presetClass="entr" presetSubtype="1"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up)">
                                          <p:cBhvr>
                                            <p:cTn id="27" dur="500"/>
                                            <p:tgtEl>
                                              <p:spTgt spid="54"/>
                                            </p:tgtEl>
                                          </p:cBhvr>
                                        </p:animEffect>
                                      </p:childTnLst>
                                    </p:cTn>
                                  </p:par>
                                </p:childTnLst>
                              </p:cTn>
                            </p:par>
                            <p:par>
                              <p:cTn id="28" fill="hold">
                                <p:stCondLst>
                                  <p:cond delay="2500"/>
                                </p:stCondLst>
                                <p:childTnLst>
                                  <p:par>
                                    <p:cTn id="29" presetID="2" presetClass="entr" presetSubtype="1" fill="hold" nodeType="afterEffect" p14:presetBounceEnd="48000">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14:bounceEnd="48000">
                                          <p:cBhvr additive="base">
                                            <p:cTn id="31" dur="500" fill="hold"/>
                                            <p:tgtEl>
                                              <p:spTgt spid="27"/>
                                            </p:tgtEl>
                                            <p:attrNameLst>
                                              <p:attrName>ppt_x</p:attrName>
                                            </p:attrNameLst>
                                          </p:cBhvr>
                                          <p:tavLst>
                                            <p:tav tm="0">
                                              <p:val>
                                                <p:strVal val="#ppt_x"/>
                                              </p:val>
                                            </p:tav>
                                            <p:tav tm="100000">
                                              <p:val>
                                                <p:strVal val="#ppt_x"/>
                                              </p:val>
                                            </p:tav>
                                          </p:tavLst>
                                        </p:anim>
                                        <p:anim calcmode="lin" valueType="num" p14:bounceEnd="48000">
                                          <p:cBhvr additive="base">
                                            <p:cTn id="32" dur="500" fill="hold"/>
                                            <p:tgtEl>
                                              <p:spTgt spid="27"/>
                                            </p:tgtEl>
                                            <p:attrNameLst>
                                              <p:attrName>ppt_y</p:attrName>
                                            </p:attrNameLst>
                                          </p:cBhvr>
                                          <p:tavLst>
                                            <p:tav tm="0">
                                              <p:val>
                                                <p:strVal val="0-#ppt_h/2"/>
                                              </p:val>
                                            </p:tav>
                                            <p:tav tm="100000">
                                              <p:val>
                                                <p:strVal val="#ppt_y"/>
                                              </p:val>
                                            </p:tav>
                                          </p:tavLst>
                                        </p:anim>
                                      </p:childTnLst>
                                    </p:cTn>
                                  </p:par>
                                  <p:par>
                                    <p:cTn id="33" presetID="22" presetClass="entr" presetSubtype="1" fill="hold" nodeType="with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up)">
                                          <p:cBhvr>
                                            <p:cTn id="35" dur="500"/>
                                            <p:tgtEl>
                                              <p:spTgt spid="57"/>
                                            </p:tgtEl>
                                          </p:cBhvr>
                                        </p:animEffect>
                                      </p:childTnLst>
                                    </p:cTn>
                                  </p:par>
                                </p:childTnLst>
                              </p:cTn>
                            </p:par>
                            <p:par>
                              <p:cTn id="36" fill="hold">
                                <p:stCondLst>
                                  <p:cond delay="3000"/>
                                </p:stCondLst>
                                <p:childTnLst>
                                  <p:par>
                                    <p:cTn id="37" presetID="2" presetClass="entr" presetSubtype="1" fill="hold" nodeType="afterEffect" p14:presetBounceEnd="48000">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14:bounceEnd="48000">
                                          <p:cBhvr additive="base">
                                            <p:cTn id="39" dur="500" fill="hold"/>
                                            <p:tgtEl>
                                              <p:spTgt spid="31"/>
                                            </p:tgtEl>
                                            <p:attrNameLst>
                                              <p:attrName>ppt_x</p:attrName>
                                            </p:attrNameLst>
                                          </p:cBhvr>
                                          <p:tavLst>
                                            <p:tav tm="0">
                                              <p:val>
                                                <p:strVal val="#ppt_x"/>
                                              </p:val>
                                            </p:tav>
                                            <p:tav tm="100000">
                                              <p:val>
                                                <p:strVal val="#ppt_x"/>
                                              </p:val>
                                            </p:tav>
                                          </p:tavLst>
                                        </p:anim>
                                        <p:anim calcmode="lin" valueType="num" p14:bounceEnd="48000">
                                          <p:cBhvr additive="base">
                                            <p:cTn id="40" dur="500" fill="hold"/>
                                            <p:tgtEl>
                                              <p:spTgt spid="31"/>
                                            </p:tgtEl>
                                            <p:attrNameLst>
                                              <p:attrName>ppt_y</p:attrName>
                                            </p:attrNameLst>
                                          </p:cBhvr>
                                          <p:tavLst>
                                            <p:tav tm="0">
                                              <p:val>
                                                <p:strVal val="0-#ppt_h/2"/>
                                              </p:val>
                                            </p:tav>
                                            <p:tav tm="100000">
                                              <p:val>
                                                <p:strVal val="#ppt_y"/>
                                              </p:val>
                                            </p:tav>
                                          </p:tavLst>
                                        </p:anim>
                                      </p:childTnLst>
                                    </p:cTn>
                                  </p:par>
                                  <p:par>
                                    <p:cTn id="41" presetID="22" presetClass="entr" presetSubtype="1" fill="hold" nodeType="with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wipe(up)">
                                          <p:cBhvr>
                                            <p:cTn id="4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heel(4)">
                                          <p:cBhvr>
                                            <p:cTn id="7" dur="1000"/>
                                            <p:tgtEl>
                                              <p:spTgt spid="40"/>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500"/>
                                </p:stCondLst>
                                <p:childTnLst>
                                  <p:par>
                                    <p:cTn id="13" presetID="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1"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up)">
                                          <p:cBhvr>
                                            <p:cTn id="19" dur="500"/>
                                            <p:tgtEl>
                                              <p:spTgt spid="36"/>
                                            </p:tgtEl>
                                          </p:cBhvr>
                                        </p:animEffect>
                                      </p:childTnLst>
                                    </p:cTn>
                                  </p:par>
                                </p:childTnLst>
                              </p:cTn>
                            </p:par>
                            <p:par>
                              <p:cTn id="20" fill="hold">
                                <p:stCondLst>
                                  <p:cond delay="2000"/>
                                </p:stCondLst>
                                <p:childTnLst>
                                  <p:par>
                                    <p:cTn id="21" presetID="2" presetClass="entr" presetSubtype="1"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ppt_x"/>
                                              </p:val>
                                            </p:tav>
                                            <p:tav tm="100000">
                                              <p:val>
                                                <p:strVal val="#ppt_x"/>
                                              </p:val>
                                            </p:tav>
                                          </p:tavLst>
                                        </p:anim>
                                        <p:anim calcmode="lin" valueType="num">
                                          <p:cBhvr additive="base">
                                            <p:cTn id="24" dur="500" fill="hold"/>
                                            <p:tgtEl>
                                              <p:spTgt spid="22"/>
                                            </p:tgtEl>
                                            <p:attrNameLst>
                                              <p:attrName>ppt_y</p:attrName>
                                            </p:attrNameLst>
                                          </p:cBhvr>
                                          <p:tavLst>
                                            <p:tav tm="0">
                                              <p:val>
                                                <p:strVal val="0-#ppt_h/2"/>
                                              </p:val>
                                            </p:tav>
                                            <p:tav tm="100000">
                                              <p:val>
                                                <p:strVal val="#ppt_y"/>
                                              </p:val>
                                            </p:tav>
                                          </p:tavLst>
                                        </p:anim>
                                      </p:childTnLst>
                                    </p:cTn>
                                  </p:par>
                                  <p:par>
                                    <p:cTn id="25" presetID="22" presetClass="entr" presetSubtype="1"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up)">
                                          <p:cBhvr>
                                            <p:cTn id="27" dur="500"/>
                                            <p:tgtEl>
                                              <p:spTgt spid="54"/>
                                            </p:tgtEl>
                                          </p:cBhvr>
                                        </p:animEffect>
                                      </p:childTnLst>
                                    </p:cTn>
                                  </p:par>
                                </p:childTnLst>
                              </p:cTn>
                            </p:par>
                            <p:par>
                              <p:cTn id="28" fill="hold">
                                <p:stCondLst>
                                  <p:cond delay="2500"/>
                                </p:stCondLst>
                                <p:childTnLst>
                                  <p:par>
                                    <p:cTn id="29" presetID="2" presetClass="entr" presetSubtype="1"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ppt_x"/>
                                              </p:val>
                                            </p:tav>
                                            <p:tav tm="100000">
                                              <p:val>
                                                <p:strVal val="#ppt_x"/>
                                              </p:val>
                                            </p:tav>
                                          </p:tavLst>
                                        </p:anim>
                                        <p:anim calcmode="lin" valueType="num">
                                          <p:cBhvr additive="base">
                                            <p:cTn id="32" dur="500" fill="hold"/>
                                            <p:tgtEl>
                                              <p:spTgt spid="27"/>
                                            </p:tgtEl>
                                            <p:attrNameLst>
                                              <p:attrName>ppt_y</p:attrName>
                                            </p:attrNameLst>
                                          </p:cBhvr>
                                          <p:tavLst>
                                            <p:tav tm="0">
                                              <p:val>
                                                <p:strVal val="0-#ppt_h/2"/>
                                              </p:val>
                                            </p:tav>
                                            <p:tav tm="100000">
                                              <p:val>
                                                <p:strVal val="#ppt_y"/>
                                              </p:val>
                                            </p:tav>
                                          </p:tavLst>
                                        </p:anim>
                                      </p:childTnLst>
                                    </p:cTn>
                                  </p:par>
                                  <p:par>
                                    <p:cTn id="33" presetID="22" presetClass="entr" presetSubtype="1" fill="hold" nodeType="with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up)">
                                          <p:cBhvr>
                                            <p:cTn id="35" dur="500"/>
                                            <p:tgtEl>
                                              <p:spTgt spid="57"/>
                                            </p:tgtEl>
                                          </p:cBhvr>
                                        </p:animEffect>
                                      </p:childTnLst>
                                    </p:cTn>
                                  </p:par>
                                </p:childTnLst>
                              </p:cTn>
                            </p:par>
                            <p:par>
                              <p:cTn id="36" fill="hold">
                                <p:stCondLst>
                                  <p:cond delay="3000"/>
                                </p:stCondLst>
                                <p:childTnLst>
                                  <p:par>
                                    <p:cTn id="37" presetID="2" presetClass="entr" presetSubtype="1"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0-#ppt_h/2"/>
                                              </p:val>
                                            </p:tav>
                                            <p:tav tm="100000">
                                              <p:val>
                                                <p:strVal val="#ppt_y"/>
                                              </p:val>
                                            </p:tav>
                                          </p:tavLst>
                                        </p:anim>
                                      </p:childTnLst>
                                    </p:cTn>
                                  </p:par>
                                  <p:par>
                                    <p:cTn id="41" presetID="22" presetClass="entr" presetSubtype="1" fill="hold" nodeType="with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wipe(up)">
                                          <p:cBhvr>
                                            <p:cTn id="4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9"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31" name="组合 30"/>
          <p:cNvGrpSpPr/>
          <p:nvPr/>
        </p:nvGrpSpPr>
        <p:grpSpPr>
          <a:xfrm>
            <a:off x="-10829" y="3795886"/>
            <a:ext cx="8460000" cy="720080"/>
            <a:chOff x="-10829" y="3621878"/>
            <a:chExt cx="8460000" cy="720080"/>
          </a:xfrm>
        </p:grpSpPr>
        <p:sp>
          <p:nvSpPr>
            <p:cNvPr id="32" name="矩形 31"/>
            <p:cNvSpPr/>
            <p:nvPr/>
          </p:nvSpPr>
          <p:spPr>
            <a:xfrm>
              <a:off x="-10829" y="3621878"/>
              <a:ext cx="8460000" cy="720080"/>
            </a:xfrm>
            <a:prstGeom prst="rect">
              <a:avLst/>
            </a:prstGeom>
            <a:solidFill>
              <a:srgbClr val="C0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33" name="TextBox 6"/>
            <p:cNvSpPr txBox="1">
              <a:spLocks noChangeArrowheads="1"/>
            </p:cNvSpPr>
            <p:nvPr/>
          </p:nvSpPr>
          <p:spPr bwMode="auto">
            <a:xfrm>
              <a:off x="7092280" y="3668277"/>
              <a:ext cx="1326004"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smtClean="0">
                  <a:solidFill>
                    <a:srgbClr val="F2EBE3"/>
                  </a:solidFill>
                  <a:latin typeface="微软雅黑" panose="020B0503020204020204" pitchFamily="34" charset="-122"/>
                  <a:ea typeface="微软雅黑" panose="020B0503020204020204" pitchFamily="34" charset="-122"/>
                </a:rPr>
                <a:t>2016</a:t>
              </a:r>
              <a:endParaRPr lang="zh-CN" altLang="en-US" sz="3600" b="1" dirty="0">
                <a:solidFill>
                  <a:srgbClr val="F2EBE3"/>
                </a:solidFill>
                <a:latin typeface="微软雅黑" panose="020B0503020204020204" pitchFamily="34" charset="-122"/>
                <a:ea typeface="微软雅黑" panose="020B0503020204020204" pitchFamily="34" charset="-122"/>
              </a:endParaRPr>
            </a:p>
          </p:txBody>
        </p:sp>
        <p:sp>
          <p:nvSpPr>
            <p:cNvPr id="34" name="圆角矩形 42"/>
            <p:cNvSpPr/>
            <p:nvPr/>
          </p:nvSpPr>
          <p:spPr>
            <a:xfrm>
              <a:off x="209842" y="3868960"/>
              <a:ext cx="273162" cy="208861"/>
            </a:xfrm>
            <a:custGeom>
              <a:avLst/>
              <a:gdLst/>
              <a:ahLst/>
              <a:cxnLst/>
              <a:rect l="l" t="t" r="r" b="b"/>
              <a:pathLst>
                <a:path w="698387" h="533991">
                  <a:moveTo>
                    <a:pt x="141918" y="342270"/>
                  </a:moveTo>
                  <a:cubicBezTo>
                    <a:pt x="137383" y="342270"/>
                    <a:pt x="133706" y="345946"/>
                    <a:pt x="133706" y="350481"/>
                  </a:cubicBezTo>
                  <a:lnTo>
                    <a:pt x="133706" y="383326"/>
                  </a:lnTo>
                  <a:cubicBezTo>
                    <a:pt x="133706" y="387861"/>
                    <a:pt x="137383" y="391538"/>
                    <a:pt x="141918" y="391538"/>
                  </a:cubicBezTo>
                  <a:lnTo>
                    <a:pt x="348961" y="391538"/>
                  </a:lnTo>
                  <a:cubicBezTo>
                    <a:pt x="353496" y="391538"/>
                    <a:pt x="357172" y="387861"/>
                    <a:pt x="357172" y="383326"/>
                  </a:cubicBezTo>
                  <a:lnTo>
                    <a:pt x="357172" y="350481"/>
                  </a:lnTo>
                  <a:cubicBezTo>
                    <a:pt x="357172" y="345946"/>
                    <a:pt x="353496" y="342270"/>
                    <a:pt x="348961" y="342270"/>
                  </a:cubicBezTo>
                  <a:close/>
                  <a:moveTo>
                    <a:pt x="141918" y="269758"/>
                  </a:moveTo>
                  <a:cubicBezTo>
                    <a:pt x="137383" y="269758"/>
                    <a:pt x="133706" y="273435"/>
                    <a:pt x="133706" y="277970"/>
                  </a:cubicBezTo>
                  <a:lnTo>
                    <a:pt x="133706" y="310815"/>
                  </a:lnTo>
                  <a:cubicBezTo>
                    <a:pt x="133706" y="315350"/>
                    <a:pt x="137383" y="319027"/>
                    <a:pt x="141918" y="319027"/>
                  </a:cubicBezTo>
                  <a:lnTo>
                    <a:pt x="563847" y="319027"/>
                  </a:lnTo>
                  <a:cubicBezTo>
                    <a:pt x="568382" y="319027"/>
                    <a:pt x="572059" y="315350"/>
                    <a:pt x="572059" y="310815"/>
                  </a:cubicBezTo>
                  <a:lnTo>
                    <a:pt x="572059" y="277970"/>
                  </a:lnTo>
                  <a:cubicBezTo>
                    <a:pt x="572059" y="273435"/>
                    <a:pt x="568382" y="269758"/>
                    <a:pt x="563847" y="269758"/>
                  </a:cubicBezTo>
                  <a:close/>
                  <a:moveTo>
                    <a:pt x="141918" y="194750"/>
                  </a:moveTo>
                  <a:cubicBezTo>
                    <a:pt x="137383" y="194750"/>
                    <a:pt x="133706" y="198427"/>
                    <a:pt x="133706" y="202962"/>
                  </a:cubicBezTo>
                  <a:lnTo>
                    <a:pt x="133706" y="235806"/>
                  </a:lnTo>
                  <a:cubicBezTo>
                    <a:pt x="133706" y="240341"/>
                    <a:pt x="137383" y="244018"/>
                    <a:pt x="141918" y="244018"/>
                  </a:cubicBezTo>
                  <a:lnTo>
                    <a:pt x="563847" y="244018"/>
                  </a:lnTo>
                  <a:cubicBezTo>
                    <a:pt x="568382" y="244018"/>
                    <a:pt x="572059" y="240341"/>
                    <a:pt x="572059" y="235806"/>
                  </a:cubicBezTo>
                  <a:lnTo>
                    <a:pt x="572059" y="202962"/>
                  </a:lnTo>
                  <a:cubicBezTo>
                    <a:pt x="572059" y="198427"/>
                    <a:pt x="568382" y="194750"/>
                    <a:pt x="563847" y="194750"/>
                  </a:cubicBezTo>
                  <a:close/>
                  <a:moveTo>
                    <a:pt x="150580" y="0"/>
                  </a:moveTo>
                  <a:lnTo>
                    <a:pt x="183426" y="0"/>
                  </a:lnTo>
                  <a:cubicBezTo>
                    <a:pt x="187961" y="0"/>
                    <a:pt x="191637" y="3676"/>
                    <a:pt x="191637" y="8211"/>
                  </a:cubicBezTo>
                  <a:lnTo>
                    <a:pt x="191637" y="54795"/>
                  </a:lnTo>
                  <a:lnTo>
                    <a:pt x="221956" y="54795"/>
                  </a:lnTo>
                  <a:lnTo>
                    <a:pt x="221956" y="8213"/>
                  </a:lnTo>
                  <a:cubicBezTo>
                    <a:pt x="221956" y="3678"/>
                    <a:pt x="225632" y="2"/>
                    <a:pt x="230167" y="2"/>
                  </a:cubicBezTo>
                  <a:lnTo>
                    <a:pt x="263013" y="2"/>
                  </a:lnTo>
                  <a:cubicBezTo>
                    <a:pt x="267548" y="2"/>
                    <a:pt x="271224" y="3678"/>
                    <a:pt x="271224" y="8213"/>
                  </a:cubicBezTo>
                  <a:lnTo>
                    <a:pt x="271224" y="54795"/>
                  </a:lnTo>
                  <a:lnTo>
                    <a:pt x="443202" y="54795"/>
                  </a:lnTo>
                  <a:lnTo>
                    <a:pt x="443202" y="8213"/>
                  </a:lnTo>
                  <a:cubicBezTo>
                    <a:pt x="443202" y="3678"/>
                    <a:pt x="446878" y="2"/>
                    <a:pt x="451413" y="2"/>
                  </a:cubicBezTo>
                  <a:lnTo>
                    <a:pt x="484259" y="2"/>
                  </a:lnTo>
                  <a:cubicBezTo>
                    <a:pt x="488794" y="2"/>
                    <a:pt x="492470" y="3678"/>
                    <a:pt x="492470" y="8213"/>
                  </a:cubicBezTo>
                  <a:lnTo>
                    <a:pt x="492470" y="54795"/>
                  </a:lnTo>
                  <a:lnTo>
                    <a:pt x="522791" y="54795"/>
                  </a:lnTo>
                  <a:lnTo>
                    <a:pt x="522791" y="8214"/>
                  </a:lnTo>
                  <a:cubicBezTo>
                    <a:pt x="522791" y="3679"/>
                    <a:pt x="526467" y="3"/>
                    <a:pt x="531002" y="3"/>
                  </a:cubicBezTo>
                  <a:lnTo>
                    <a:pt x="563848" y="3"/>
                  </a:lnTo>
                  <a:cubicBezTo>
                    <a:pt x="568383" y="3"/>
                    <a:pt x="572059" y="3679"/>
                    <a:pt x="572059" y="8214"/>
                  </a:cubicBezTo>
                  <a:lnTo>
                    <a:pt x="572059" y="54795"/>
                  </a:lnTo>
                  <a:lnTo>
                    <a:pt x="618520" y="54795"/>
                  </a:lnTo>
                  <a:cubicBezTo>
                    <a:pt x="662629" y="54795"/>
                    <a:pt x="698387" y="90553"/>
                    <a:pt x="698387" y="134663"/>
                  </a:cubicBezTo>
                  <a:lnTo>
                    <a:pt x="698387" y="454124"/>
                  </a:lnTo>
                  <a:cubicBezTo>
                    <a:pt x="698387" y="498233"/>
                    <a:pt x="662629" y="533991"/>
                    <a:pt x="618520" y="533991"/>
                  </a:cubicBezTo>
                  <a:lnTo>
                    <a:pt x="79868" y="533991"/>
                  </a:lnTo>
                  <a:cubicBezTo>
                    <a:pt x="35758" y="533991"/>
                    <a:pt x="0" y="498233"/>
                    <a:pt x="0" y="454124"/>
                  </a:cubicBezTo>
                  <a:lnTo>
                    <a:pt x="0" y="134663"/>
                  </a:lnTo>
                  <a:cubicBezTo>
                    <a:pt x="0" y="90553"/>
                    <a:pt x="35758" y="54795"/>
                    <a:pt x="79868" y="54795"/>
                  </a:cubicBezTo>
                  <a:lnTo>
                    <a:pt x="142369" y="54795"/>
                  </a:lnTo>
                  <a:lnTo>
                    <a:pt x="142369" y="8211"/>
                  </a:lnTo>
                  <a:cubicBezTo>
                    <a:pt x="142369" y="3676"/>
                    <a:pt x="146045" y="0"/>
                    <a:pt x="150580"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35" name="TextBox 77"/>
          <p:cNvSpPr txBox="1">
            <a:spLocks noChangeArrowheads="1"/>
          </p:cNvSpPr>
          <p:nvPr/>
        </p:nvSpPr>
        <p:spPr bwMode="auto">
          <a:xfrm>
            <a:off x="2358118" y="1376727"/>
            <a:ext cx="293396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单击此处添加文本内容，文字内容需概括精炼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单击此处添加文本内容，文字内容需概括精炼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TextBox 77"/>
          <p:cNvSpPr txBox="1">
            <a:spLocks noChangeArrowheads="1"/>
          </p:cNvSpPr>
          <p:nvPr/>
        </p:nvSpPr>
        <p:spPr bwMode="auto">
          <a:xfrm>
            <a:off x="3613345" y="2204713"/>
            <a:ext cx="297487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tx1">
                    <a:lumMod val="65000"/>
                    <a:lumOff val="35000"/>
                  </a:schemeClr>
                </a:solidFill>
                <a:latin typeface="微软雅黑" panose="020B0503020204020204" pitchFamily="34" charset="-122"/>
                <a:ea typeface="微软雅黑" panose="020B0503020204020204" pitchFamily="34" charset="-122"/>
              </a:rPr>
              <a:t>文字需</a:t>
            </a: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概括精炼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tx1">
                    <a:lumMod val="65000"/>
                    <a:lumOff val="35000"/>
                  </a:schemeClr>
                </a:solidFill>
                <a:latin typeface="微软雅黑" panose="020B0503020204020204" pitchFamily="34" charset="-122"/>
                <a:ea typeface="微软雅黑" panose="020B0503020204020204" pitchFamily="34" charset="-122"/>
              </a:rPr>
              <a:t>文字需</a:t>
            </a: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概括精炼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7" name="TextBox 77"/>
          <p:cNvSpPr txBox="1">
            <a:spLocks noChangeArrowheads="1"/>
          </p:cNvSpPr>
          <p:nvPr/>
        </p:nvSpPr>
        <p:spPr bwMode="auto">
          <a:xfrm>
            <a:off x="4859999" y="3055856"/>
            <a:ext cx="283397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tx1">
                    <a:lumMod val="65000"/>
                    <a:lumOff val="35000"/>
                  </a:schemeClr>
                </a:solidFill>
                <a:latin typeface="微软雅黑" panose="020B0503020204020204" pitchFamily="34" charset="-122"/>
                <a:ea typeface="微软雅黑" panose="020B0503020204020204" pitchFamily="34" charset="-122"/>
              </a:rPr>
              <a:t>文字需精炼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tx1">
                    <a:lumMod val="65000"/>
                    <a:lumOff val="35000"/>
                  </a:schemeClr>
                </a:solidFill>
                <a:latin typeface="微软雅黑" panose="020B0503020204020204" pitchFamily="34" charset="-122"/>
                <a:ea typeface="微软雅黑" panose="020B0503020204020204" pitchFamily="34" charset="-122"/>
              </a:rPr>
              <a:t>文字需精炼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TextBox 77"/>
          <p:cNvSpPr txBox="1">
            <a:spLocks noChangeArrowheads="1"/>
          </p:cNvSpPr>
          <p:nvPr/>
        </p:nvSpPr>
        <p:spPr bwMode="auto">
          <a:xfrm>
            <a:off x="755576" y="3897886"/>
            <a:ext cx="612068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000" kern="3000" spc="23" dirty="0">
                <a:solidFill>
                  <a:schemeClr val="bg1"/>
                </a:solidFill>
                <a:latin typeface="微软雅黑" panose="020B0503020204020204" pitchFamily="34" charset="-122"/>
                <a:ea typeface="微软雅黑" panose="020B0503020204020204" pitchFamily="34" charset="-122"/>
              </a:rPr>
              <a:t>单击此处添加文本内容，文字内容需概括</a:t>
            </a:r>
            <a:r>
              <a:rPr lang="zh-CN" altLang="en-US" sz="1000" kern="3000" spc="23" dirty="0" smtClean="0">
                <a:solidFill>
                  <a:schemeClr val="bg1"/>
                </a:solidFill>
                <a:latin typeface="微软雅黑" panose="020B0503020204020204" pitchFamily="34" charset="-122"/>
                <a:ea typeface="微软雅黑" panose="020B0503020204020204" pitchFamily="34" charset="-122"/>
              </a:rPr>
              <a:t>精炼  单击</a:t>
            </a:r>
            <a:r>
              <a:rPr lang="zh-CN" altLang="en-US" sz="1000" kern="3000" spc="23" dirty="0">
                <a:solidFill>
                  <a:schemeClr val="bg1"/>
                </a:solidFill>
                <a:latin typeface="微软雅黑" panose="020B0503020204020204" pitchFamily="34" charset="-122"/>
                <a:ea typeface="微软雅黑" panose="020B0503020204020204" pitchFamily="34" charset="-122"/>
              </a:rPr>
              <a:t>此处添加文本内容，文字内容需概括精炼</a:t>
            </a:r>
            <a:endParaRPr lang="en-US" altLang="zh-CN" sz="1000" kern="3000" spc="23"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bg1"/>
                </a:solidFill>
                <a:latin typeface="微软雅黑" panose="020B0503020204020204" pitchFamily="34" charset="-122"/>
                <a:ea typeface="微软雅黑" panose="020B0503020204020204" pitchFamily="34" charset="-122"/>
              </a:rPr>
              <a:t>单击此处添加文本内容，文字内容需概括</a:t>
            </a:r>
            <a:r>
              <a:rPr lang="zh-CN" altLang="en-US" sz="1000" kern="3000" spc="23" dirty="0" smtClean="0">
                <a:solidFill>
                  <a:schemeClr val="bg1"/>
                </a:solidFill>
                <a:latin typeface="微软雅黑" panose="020B0503020204020204" pitchFamily="34" charset="-122"/>
                <a:ea typeface="微软雅黑" panose="020B0503020204020204" pitchFamily="34" charset="-122"/>
              </a:rPr>
              <a:t>精炼</a:t>
            </a:r>
            <a:r>
              <a:rPr lang="en-US" altLang="zh-CN" sz="1000" kern="3000" spc="23" dirty="0" smtClean="0">
                <a:solidFill>
                  <a:schemeClr val="bg1"/>
                </a:solidFill>
                <a:latin typeface="微软雅黑" panose="020B0503020204020204" pitchFamily="34" charset="-122"/>
                <a:ea typeface="微软雅黑" panose="020B0503020204020204" pitchFamily="34" charset="-122"/>
              </a:rPr>
              <a:t>  </a:t>
            </a:r>
            <a:r>
              <a:rPr lang="zh-CN" altLang="en-US" sz="1000" kern="3000" spc="23" dirty="0" smtClean="0">
                <a:solidFill>
                  <a:schemeClr val="bg1"/>
                </a:solidFill>
                <a:latin typeface="微软雅黑" panose="020B0503020204020204" pitchFamily="34" charset="-122"/>
                <a:ea typeface="微软雅黑" panose="020B0503020204020204" pitchFamily="34" charset="-122"/>
              </a:rPr>
              <a:t>单击</a:t>
            </a:r>
            <a:r>
              <a:rPr lang="zh-CN" altLang="en-US" sz="1000" kern="3000" spc="23" dirty="0">
                <a:solidFill>
                  <a:schemeClr val="bg1"/>
                </a:solidFill>
                <a:latin typeface="微软雅黑" panose="020B0503020204020204" pitchFamily="34" charset="-122"/>
                <a:ea typeface="微软雅黑" panose="020B0503020204020204" pitchFamily="34" charset="-122"/>
              </a:rPr>
              <a:t>此处添加文本内容，文字内容需概括精炼</a:t>
            </a:r>
            <a:endParaRPr lang="en-US" altLang="zh-CN" sz="1000" kern="3000" spc="23" dirty="0">
              <a:solidFill>
                <a:schemeClr val="bg1"/>
              </a:solidFill>
              <a:latin typeface="微软雅黑" panose="020B0503020204020204" pitchFamily="34" charset="-122"/>
              <a:ea typeface="微软雅黑" panose="020B0503020204020204" pitchFamily="34" charset="-122"/>
            </a:endParaRPr>
          </a:p>
        </p:txBody>
      </p:sp>
      <p:grpSp>
        <p:nvGrpSpPr>
          <p:cNvPr id="39" name="组合 38"/>
          <p:cNvGrpSpPr/>
          <p:nvPr/>
        </p:nvGrpSpPr>
        <p:grpSpPr>
          <a:xfrm>
            <a:off x="0" y="2961782"/>
            <a:ext cx="4865727" cy="720080"/>
            <a:chOff x="0" y="2787774"/>
            <a:chExt cx="4865727" cy="720080"/>
          </a:xfrm>
        </p:grpSpPr>
        <p:sp>
          <p:nvSpPr>
            <p:cNvPr id="40" name="矩形 39"/>
            <p:cNvSpPr/>
            <p:nvPr/>
          </p:nvSpPr>
          <p:spPr>
            <a:xfrm>
              <a:off x="0" y="2787774"/>
              <a:ext cx="4860000" cy="720080"/>
            </a:xfrm>
            <a:prstGeom prst="rect">
              <a:avLst/>
            </a:prstGeom>
            <a:solidFill>
              <a:schemeClr val="bg1">
                <a:lumMod val="6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TextBox 40"/>
            <p:cNvSpPr txBox="1">
              <a:spLocks noChangeArrowheads="1"/>
            </p:cNvSpPr>
            <p:nvPr/>
          </p:nvSpPr>
          <p:spPr bwMode="auto">
            <a:xfrm>
              <a:off x="3539723" y="2824648"/>
              <a:ext cx="1326004"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dirty="0" smtClean="0">
                  <a:solidFill>
                    <a:srgbClr val="F2EBE3"/>
                  </a:solidFill>
                  <a:latin typeface="微软雅黑" panose="020B0503020204020204" pitchFamily="34" charset="-122"/>
                  <a:ea typeface="微软雅黑" panose="020B0503020204020204" pitchFamily="34" charset="-122"/>
                </a:rPr>
                <a:t>2015</a:t>
              </a:r>
              <a:endParaRPr lang="zh-CN" altLang="en-US" sz="3600" b="1" dirty="0">
                <a:solidFill>
                  <a:srgbClr val="F2EBE3"/>
                </a:solidFill>
                <a:latin typeface="微软雅黑" panose="020B0503020204020204" pitchFamily="34" charset="-122"/>
                <a:ea typeface="微软雅黑" panose="020B0503020204020204" pitchFamily="34" charset="-122"/>
              </a:endParaRPr>
            </a:p>
          </p:txBody>
        </p:sp>
        <p:sp>
          <p:nvSpPr>
            <p:cNvPr id="42" name="椭圆 7"/>
            <p:cNvSpPr/>
            <p:nvPr/>
          </p:nvSpPr>
          <p:spPr>
            <a:xfrm>
              <a:off x="237497" y="3029658"/>
              <a:ext cx="250268" cy="260697"/>
            </a:xfrm>
            <a:custGeom>
              <a:avLst/>
              <a:gdLst/>
              <a:ahLst/>
              <a:cxnLst/>
              <a:rect l="l" t="t" r="r" b="b"/>
              <a:pathLst>
                <a:path w="1206381" h="1257672">
                  <a:moveTo>
                    <a:pt x="960331" y="249421"/>
                  </a:moveTo>
                  <a:cubicBezTo>
                    <a:pt x="944358" y="390709"/>
                    <a:pt x="912152" y="517316"/>
                    <a:pt x="868979" y="619820"/>
                  </a:cubicBezTo>
                  <a:cubicBezTo>
                    <a:pt x="985575" y="533648"/>
                    <a:pt x="1055535" y="396536"/>
                    <a:pt x="1055535" y="249421"/>
                  </a:cubicBezTo>
                  <a:close/>
                  <a:moveTo>
                    <a:pt x="131720" y="244400"/>
                  </a:moveTo>
                  <a:cubicBezTo>
                    <a:pt x="130081" y="395188"/>
                    <a:pt x="202059" y="536267"/>
                    <a:pt x="323248" y="622932"/>
                  </a:cubicBezTo>
                  <a:cubicBezTo>
                    <a:pt x="277881" y="519309"/>
                    <a:pt x="244918" y="389985"/>
                    <a:pt x="228822" y="245455"/>
                  </a:cubicBezTo>
                  <a:close/>
                  <a:moveTo>
                    <a:pt x="594628" y="214114"/>
                  </a:moveTo>
                  <a:lnTo>
                    <a:pt x="550782" y="356005"/>
                  </a:lnTo>
                  <a:lnTo>
                    <a:pt x="408890" y="356004"/>
                  </a:lnTo>
                  <a:lnTo>
                    <a:pt x="523683" y="443697"/>
                  </a:lnTo>
                  <a:lnTo>
                    <a:pt x="479836" y="585588"/>
                  </a:lnTo>
                  <a:lnTo>
                    <a:pt x="594628" y="497894"/>
                  </a:lnTo>
                  <a:lnTo>
                    <a:pt x="709419" y="585588"/>
                  </a:lnTo>
                  <a:lnTo>
                    <a:pt x="665572" y="443697"/>
                  </a:lnTo>
                  <a:lnTo>
                    <a:pt x="780365" y="356004"/>
                  </a:lnTo>
                  <a:lnTo>
                    <a:pt x="638473" y="356005"/>
                  </a:lnTo>
                  <a:close/>
                  <a:moveTo>
                    <a:pt x="212469" y="0"/>
                  </a:moveTo>
                  <a:lnTo>
                    <a:pt x="977202" y="0"/>
                  </a:lnTo>
                  <a:cubicBezTo>
                    <a:pt x="977202" y="61965"/>
                    <a:pt x="974487" y="122452"/>
                    <a:pt x="968811" y="180806"/>
                  </a:cubicBezTo>
                  <a:lnTo>
                    <a:pt x="1206381" y="180806"/>
                  </a:lnTo>
                  <a:cubicBezTo>
                    <a:pt x="1206381" y="397086"/>
                    <a:pt x="1090586" y="596812"/>
                    <a:pt x="902891" y="704273"/>
                  </a:cubicBezTo>
                  <a:cubicBezTo>
                    <a:pt x="870476" y="722833"/>
                    <a:pt x="836773" y="738149"/>
                    <a:pt x="801825" y="749059"/>
                  </a:cubicBezTo>
                  <a:cubicBezTo>
                    <a:pt x="753613" y="821567"/>
                    <a:pt x="697900" y="869416"/>
                    <a:pt x="637991" y="885002"/>
                  </a:cubicBezTo>
                  <a:cubicBezTo>
                    <a:pt x="643656" y="968225"/>
                    <a:pt x="680726" y="1046254"/>
                    <a:pt x="740956" y="1105050"/>
                  </a:cubicBezTo>
                  <a:cubicBezTo>
                    <a:pt x="793454" y="1156298"/>
                    <a:pt x="860135" y="1189604"/>
                    <a:pt x="931588" y="1200759"/>
                  </a:cubicBezTo>
                  <a:cubicBezTo>
                    <a:pt x="927443" y="1233164"/>
                    <a:pt x="899430" y="1257672"/>
                    <a:pt x="865694" y="1257672"/>
                  </a:cubicBezTo>
                  <a:lnTo>
                    <a:pt x="319497" y="1257672"/>
                  </a:lnTo>
                  <a:cubicBezTo>
                    <a:pt x="285740" y="1257672"/>
                    <a:pt x="257715" y="1233135"/>
                    <a:pt x="253592" y="1200703"/>
                  </a:cubicBezTo>
                  <a:cubicBezTo>
                    <a:pt x="324761" y="1189376"/>
                    <a:pt x="391165" y="1156123"/>
                    <a:pt x="443483" y="1105050"/>
                  </a:cubicBezTo>
                  <a:cubicBezTo>
                    <a:pt x="504147" y="1045831"/>
                    <a:pt x="541316" y="967102"/>
                    <a:pt x="546675" y="883221"/>
                  </a:cubicBezTo>
                  <a:cubicBezTo>
                    <a:pt x="486717" y="865840"/>
                    <a:pt x="431097" y="816104"/>
                    <a:pt x="383268" y="741656"/>
                  </a:cubicBezTo>
                  <a:cubicBezTo>
                    <a:pt x="353818" y="730937"/>
                    <a:pt x="325336" y="717139"/>
                    <a:pt x="297818" y="700985"/>
                  </a:cubicBezTo>
                  <a:cubicBezTo>
                    <a:pt x="111302" y="591490"/>
                    <a:pt x="-2316" y="390517"/>
                    <a:pt x="36" y="174249"/>
                  </a:cubicBezTo>
                  <a:lnTo>
                    <a:pt x="220395" y="176645"/>
                  </a:lnTo>
                  <a:cubicBezTo>
                    <a:pt x="215056" y="119574"/>
                    <a:pt x="212469" y="60491"/>
                    <a:pt x="212469"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0" y="1286548"/>
            <a:ext cx="2369612" cy="720080"/>
            <a:chOff x="0" y="1112540"/>
            <a:chExt cx="2369612" cy="720080"/>
          </a:xfrm>
        </p:grpSpPr>
        <p:sp>
          <p:nvSpPr>
            <p:cNvPr id="44" name="矩形 43"/>
            <p:cNvSpPr/>
            <p:nvPr/>
          </p:nvSpPr>
          <p:spPr>
            <a:xfrm>
              <a:off x="0" y="1112540"/>
              <a:ext cx="2339752" cy="720080"/>
            </a:xfrm>
            <a:prstGeom prst="rect">
              <a:avLst/>
            </a:prstGeom>
            <a:solidFill>
              <a:schemeClr val="bg1">
                <a:lumMod val="6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45" name="TextBox 6"/>
            <p:cNvSpPr txBox="1">
              <a:spLocks noChangeArrowheads="1"/>
            </p:cNvSpPr>
            <p:nvPr/>
          </p:nvSpPr>
          <p:spPr bwMode="auto">
            <a:xfrm>
              <a:off x="1043608" y="1149414"/>
              <a:ext cx="1326004"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dirty="0" smtClean="0">
                  <a:solidFill>
                    <a:srgbClr val="F2EBE3"/>
                  </a:solidFill>
                  <a:latin typeface="微软雅黑" panose="020B0503020204020204" pitchFamily="34" charset="-122"/>
                  <a:ea typeface="微软雅黑" panose="020B0503020204020204" pitchFamily="34" charset="-122"/>
                </a:rPr>
                <a:t>2013</a:t>
              </a:r>
              <a:endParaRPr lang="zh-CN" altLang="en-US" sz="3600" b="1" dirty="0">
                <a:solidFill>
                  <a:srgbClr val="F2EBE3"/>
                </a:solidFill>
                <a:latin typeface="微软雅黑" panose="020B0503020204020204" pitchFamily="34" charset="-122"/>
                <a:ea typeface="微软雅黑" panose="020B0503020204020204" pitchFamily="34" charset="-122"/>
              </a:endParaRPr>
            </a:p>
          </p:txBody>
        </p:sp>
        <p:sp>
          <p:nvSpPr>
            <p:cNvPr id="46" name="饼形 4"/>
            <p:cNvSpPr/>
            <p:nvPr/>
          </p:nvSpPr>
          <p:spPr bwMode="auto">
            <a:xfrm>
              <a:off x="247691" y="1356864"/>
              <a:ext cx="256047" cy="231429"/>
            </a:xfrm>
            <a:custGeom>
              <a:avLst/>
              <a:gdLst/>
              <a:ahLst/>
              <a:cxnLst/>
              <a:rect l="l" t="t" r="r" b="b"/>
              <a:pathLst>
                <a:path w="1114203" h="1007073">
                  <a:moveTo>
                    <a:pt x="739568" y="487469"/>
                  </a:moveTo>
                  <a:cubicBezTo>
                    <a:pt x="958572" y="557910"/>
                    <a:pt x="1114203" y="764338"/>
                    <a:pt x="1114203" y="1007073"/>
                  </a:cubicBezTo>
                  <a:lnTo>
                    <a:pt x="586886" y="1007073"/>
                  </a:lnTo>
                  <a:lnTo>
                    <a:pt x="633226" y="863408"/>
                  </a:lnTo>
                  <a:lnTo>
                    <a:pt x="568797" y="663671"/>
                  </a:lnTo>
                  <a:lnTo>
                    <a:pt x="629867" y="597818"/>
                  </a:lnTo>
                  <a:lnTo>
                    <a:pt x="586115" y="550637"/>
                  </a:lnTo>
                  <a:cubicBezTo>
                    <a:pt x="645084" y="548519"/>
                    <a:pt x="698385" y="525309"/>
                    <a:pt x="739568" y="487469"/>
                  </a:cubicBezTo>
                  <a:close/>
                  <a:moveTo>
                    <a:pt x="374639" y="487469"/>
                  </a:moveTo>
                  <a:cubicBezTo>
                    <a:pt x="413944" y="523583"/>
                    <a:pt x="464282" y="546371"/>
                    <a:pt x="520269" y="549252"/>
                  </a:cubicBezTo>
                  <a:lnTo>
                    <a:pt x="475234" y="597818"/>
                  </a:lnTo>
                  <a:lnTo>
                    <a:pt x="534532" y="661763"/>
                  </a:lnTo>
                  <a:lnTo>
                    <a:pt x="469484" y="863408"/>
                  </a:lnTo>
                  <a:lnTo>
                    <a:pt x="515828" y="1007073"/>
                  </a:lnTo>
                  <a:lnTo>
                    <a:pt x="0" y="1007073"/>
                  </a:lnTo>
                  <a:cubicBezTo>
                    <a:pt x="0" y="764338"/>
                    <a:pt x="155635" y="557910"/>
                    <a:pt x="374639" y="487469"/>
                  </a:cubicBezTo>
                  <a:close/>
                  <a:moveTo>
                    <a:pt x="549066" y="0"/>
                  </a:moveTo>
                  <a:cubicBezTo>
                    <a:pt x="689592" y="0"/>
                    <a:pt x="803510" y="113920"/>
                    <a:pt x="803510" y="254447"/>
                  </a:cubicBezTo>
                  <a:cubicBezTo>
                    <a:pt x="803510" y="394974"/>
                    <a:pt x="689592" y="508894"/>
                    <a:pt x="549066" y="508894"/>
                  </a:cubicBezTo>
                  <a:cubicBezTo>
                    <a:pt x="408540" y="508894"/>
                    <a:pt x="294622" y="394974"/>
                    <a:pt x="294622" y="254447"/>
                  </a:cubicBezTo>
                  <a:cubicBezTo>
                    <a:pt x="294622" y="113920"/>
                    <a:pt x="408540" y="0"/>
                    <a:pt x="549066"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0" y="2116736"/>
            <a:ext cx="3629677" cy="720080"/>
            <a:chOff x="0" y="1942728"/>
            <a:chExt cx="3629677" cy="720080"/>
          </a:xfrm>
        </p:grpSpPr>
        <p:sp>
          <p:nvSpPr>
            <p:cNvPr id="48" name="矩形 47"/>
            <p:cNvSpPr/>
            <p:nvPr/>
          </p:nvSpPr>
          <p:spPr>
            <a:xfrm>
              <a:off x="0" y="1942728"/>
              <a:ext cx="3600000" cy="720080"/>
            </a:xfrm>
            <a:prstGeom prst="rect">
              <a:avLst/>
            </a:prstGeom>
            <a:solidFill>
              <a:schemeClr val="bg1">
                <a:lumMod val="6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49" name="TextBox 6"/>
            <p:cNvSpPr txBox="1">
              <a:spLocks noChangeArrowheads="1"/>
            </p:cNvSpPr>
            <p:nvPr/>
          </p:nvSpPr>
          <p:spPr bwMode="auto">
            <a:xfrm>
              <a:off x="2303673" y="1979602"/>
              <a:ext cx="1326004"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dirty="0" smtClean="0">
                  <a:solidFill>
                    <a:srgbClr val="F2EBE3"/>
                  </a:solidFill>
                  <a:latin typeface="微软雅黑" panose="020B0503020204020204" pitchFamily="34" charset="-122"/>
                  <a:ea typeface="微软雅黑" panose="020B0503020204020204" pitchFamily="34" charset="-122"/>
                </a:rPr>
                <a:t>2014</a:t>
              </a:r>
              <a:endParaRPr lang="zh-CN" altLang="en-US" sz="3600" b="1" dirty="0">
                <a:solidFill>
                  <a:srgbClr val="F2EBE3"/>
                </a:solidFill>
                <a:latin typeface="微软雅黑" panose="020B0503020204020204" pitchFamily="34" charset="-122"/>
                <a:ea typeface="微软雅黑" panose="020B0503020204020204" pitchFamily="34" charset="-122"/>
              </a:endParaRPr>
            </a:p>
          </p:txBody>
        </p:sp>
        <p:sp>
          <p:nvSpPr>
            <p:cNvPr id="50" name="椭圆 32"/>
            <p:cNvSpPr/>
            <p:nvPr/>
          </p:nvSpPr>
          <p:spPr>
            <a:xfrm>
              <a:off x="237497" y="2223287"/>
              <a:ext cx="288152" cy="168833"/>
            </a:xfrm>
            <a:custGeom>
              <a:avLst/>
              <a:gdLst/>
              <a:ahLst/>
              <a:cxnLst/>
              <a:rect l="l" t="t" r="r" b="b"/>
              <a:pathLst>
                <a:path w="1163981" h="682000">
                  <a:moveTo>
                    <a:pt x="739288" y="0"/>
                  </a:moveTo>
                  <a:cubicBezTo>
                    <a:pt x="875831" y="0"/>
                    <a:pt x="986521" y="110690"/>
                    <a:pt x="986521" y="247233"/>
                  </a:cubicBezTo>
                  <a:lnTo>
                    <a:pt x="982682" y="285311"/>
                  </a:lnTo>
                  <a:cubicBezTo>
                    <a:pt x="1084361" y="293424"/>
                    <a:pt x="1163981" y="378790"/>
                    <a:pt x="1163981" y="482751"/>
                  </a:cubicBezTo>
                  <a:lnTo>
                    <a:pt x="1163981" y="482751"/>
                  </a:lnTo>
                  <a:cubicBezTo>
                    <a:pt x="1163981" y="592793"/>
                    <a:pt x="1074774" y="682000"/>
                    <a:pt x="964732" y="682000"/>
                  </a:cubicBezTo>
                  <a:lnTo>
                    <a:pt x="679234" y="682000"/>
                  </a:lnTo>
                  <a:lnTo>
                    <a:pt x="679234" y="563726"/>
                  </a:lnTo>
                  <a:lnTo>
                    <a:pt x="775233" y="563726"/>
                  </a:lnTo>
                  <a:lnTo>
                    <a:pt x="583234" y="371728"/>
                  </a:lnTo>
                  <a:lnTo>
                    <a:pt x="391236" y="563726"/>
                  </a:lnTo>
                  <a:lnTo>
                    <a:pt x="487235" y="563726"/>
                  </a:lnTo>
                  <a:lnTo>
                    <a:pt x="487235" y="682000"/>
                  </a:lnTo>
                  <a:lnTo>
                    <a:pt x="199249" y="682000"/>
                  </a:lnTo>
                  <a:cubicBezTo>
                    <a:pt x="89207" y="682000"/>
                    <a:pt x="0" y="592793"/>
                    <a:pt x="0" y="482751"/>
                  </a:cubicBezTo>
                  <a:cubicBezTo>
                    <a:pt x="0" y="373375"/>
                    <a:pt x="88129" y="284584"/>
                    <a:pt x="197254" y="283703"/>
                  </a:cubicBezTo>
                  <a:cubicBezTo>
                    <a:pt x="205573" y="185523"/>
                    <a:pt x="288174" y="108790"/>
                    <a:pt x="388695" y="108790"/>
                  </a:cubicBezTo>
                  <a:cubicBezTo>
                    <a:pt x="435247" y="108790"/>
                    <a:pt x="477955" y="125246"/>
                    <a:pt x="510756" y="153344"/>
                  </a:cubicBezTo>
                  <a:cubicBezTo>
                    <a:pt x="547531" y="63321"/>
                    <a:pt x="636015" y="0"/>
                    <a:pt x="739288"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51" name="圆角矩形 2"/>
          <p:cNvSpPr/>
          <p:nvPr/>
        </p:nvSpPr>
        <p:spPr>
          <a:xfrm>
            <a:off x="7055846" y="2074795"/>
            <a:ext cx="1289868" cy="1538426"/>
          </a:xfrm>
          <a:custGeom>
            <a:avLst/>
            <a:gdLst/>
            <a:ahLst/>
            <a:cxnLst/>
            <a:rect l="l" t="t" r="r" b="b"/>
            <a:pathLst>
              <a:path w="1060946" h="1265390">
                <a:moveTo>
                  <a:pt x="1014114" y="8144"/>
                </a:moveTo>
                <a:cubicBezTo>
                  <a:pt x="1028176" y="10400"/>
                  <a:pt x="1041376" y="18021"/>
                  <a:pt x="1050382" y="30471"/>
                </a:cubicBezTo>
                <a:cubicBezTo>
                  <a:pt x="1068395" y="55370"/>
                  <a:pt x="1062812" y="90159"/>
                  <a:pt x="1037913" y="108172"/>
                </a:cubicBezTo>
                <a:lnTo>
                  <a:pt x="676412" y="369690"/>
                </a:lnTo>
                <a:lnTo>
                  <a:pt x="676412" y="800537"/>
                </a:lnTo>
                <a:lnTo>
                  <a:pt x="676412" y="833215"/>
                </a:lnTo>
                <a:lnTo>
                  <a:pt x="676412" y="1209744"/>
                </a:lnTo>
                <a:cubicBezTo>
                  <a:pt x="676412" y="1240476"/>
                  <a:pt x="651498" y="1265390"/>
                  <a:pt x="620766" y="1265390"/>
                </a:cubicBezTo>
                <a:cubicBezTo>
                  <a:pt x="590034" y="1265390"/>
                  <a:pt x="565120" y="1240476"/>
                  <a:pt x="565120" y="1209744"/>
                </a:cubicBezTo>
                <a:lnTo>
                  <a:pt x="565120" y="880238"/>
                </a:lnTo>
                <a:lnTo>
                  <a:pt x="505573" y="880238"/>
                </a:lnTo>
                <a:lnTo>
                  <a:pt x="505573" y="1209744"/>
                </a:lnTo>
                <a:cubicBezTo>
                  <a:pt x="505573" y="1240476"/>
                  <a:pt x="480659" y="1265390"/>
                  <a:pt x="449927" y="1265390"/>
                </a:cubicBezTo>
                <a:cubicBezTo>
                  <a:pt x="419195" y="1265390"/>
                  <a:pt x="394281" y="1240476"/>
                  <a:pt x="394281" y="1209744"/>
                </a:cubicBezTo>
                <a:lnTo>
                  <a:pt x="394281" y="833215"/>
                </a:lnTo>
                <a:lnTo>
                  <a:pt x="394281" y="800537"/>
                </a:lnTo>
                <a:lnTo>
                  <a:pt x="394281" y="378851"/>
                </a:lnTo>
                <a:lnTo>
                  <a:pt x="23033" y="110282"/>
                </a:lnTo>
                <a:cubicBezTo>
                  <a:pt x="-1866" y="92269"/>
                  <a:pt x="-7449" y="57480"/>
                  <a:pt x="10564" y="32581"/>
                </a:cubicBezTo>
                <a:cubicBezTo>
                  <a:pt x="19570" y="20131"/>
                  <a:pt x="32770" y="12510"/>
                  <a:pt x="46832" y="10254"/>
                </a:cubicBezTo>
                <a:cubicBezTo>
                  <a:pt x="60893" y="7997"/>
                  <a:pt x="75815" y="11105"/>
                  <a:pt x="88265" y="20111"/>
                </a:cubicBezTo>
                <a:lnTo>
                  <a:pt x="468961" y="295515"/>
                </a:lnTo>
                <a:lnTo>
                  <a:pt x="589079" y="295515"/>
                </a:lnTo>
                <a:lnTo>
                  <a:pt x="589099" y="295493"/>
                </a:lnTo>
                <a:lnTo>
                  <a:pt x="972681" y="18001"/>
                </a:lnTo>
                <a:cubicBezTo>
                  <a:pt x="985131" y="8995"/>
                  <a:pt x="1000053" y="5887"/>
                  <a:pt x="1014114" y="8144"/>
                </a:cubicBezTo>
                <a:close/>
                <a:moveTo>
                  <a:pt x="530473" y="0"/>
                </a:moveTo>
                <a:cubicBezTo>
                  <a:pt x="598860" y="0"/>
                  <a:pt x="654298" y="55438"/>
                  <a:pt x="654298" y="123825"/>
                </a:cubicBezTo>
                <a:cubicBezTo>
                  <a:pt x="654298" y="192212"/>
                  <a:pt x="598860" y="247650"/>
                  <a:pt x="530473" y="247650"/>
                </a:cubicBezTo>
                <a:cubicBezTo>
                  <a:pt x="462086" y="247650"/>
                  <a:pt x="406648" y="192212"/>
                  <a:pt x="406648" y="123825"/>
                </a:cubicBezTo>
                <a:cubicBezTo>
                  <a:pt x="406648" y="55438"/>
                  <a:pt x="462086" y="0"/>
                  <a:pt x="530473" y="0"/>
                </a:cubicBezTo>
                <a:close/>
              </a:path>
            </a:pathLst>
          </a:custGeom>
          <a:solidFill>
            <a:srgbClr val="C0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52" name="组合 51"/>
          <p:cNvGrpSpPr/>
          <p:nvPr/>
        </p:nvGrpSpPr>
        <p:grpSpPr>
          <a:xfrm>
            <a:off x="7170497" y="1015026"/>
            <a:ext cx="1217927" cy="928267"/>
            <a:chOff x="7134225" y="1194073"/>
            <a:chExt cx="1217927" cy="928267"/>
          </a:xfrm>
          <a:solidFill>
            <a:srgbClr val="C00000"/>
          </a:solidFill>
        </p:grpSpPr>
        <p:sp>
          <p:nvSpPr>
            <p:cNvPr id="53" name="圆角矩形 4"/>
            <p:cNvSpPr/>
            <p:nvPr/>
          </p:nvSpPr>
          <p:spPr>
            <a:xfrm>
              <a:off x="7134225" y="1194073"/>
              <a:ext cx="1129233" cy="928267"/>
            </a:xfrm>
            <a:custGeom>
              <a:avLst/>
              <a:gdLst/>
              <a:ahLst/>
              <a:cxnLst/>
              <a:rect l="l" t="t" r="r" b="b"/>
              <a:pathLst>
                <a:path w="1060946" h="872133">
                  <a:moveTo>
                    <a:pt x="123337" y="0"/>
                  </a:moveTo>
                  <a:lnTo>
                    <a:pt x="937609" y="0"/>
                  </a:lnTo>
                  <a:cubicBezTo>
                    <a:pt x="1005726" y="0"/>
                    <a:pt x="1060946" y="55220"/>
                    <a:pt x="1060946" y="123337"/>
                  </a:cubicBezTo>
                  <a:lnTo>
                    <a:pt x="1060946" y="616672"/>
                  </a:lnTo>
                  <a:cubicBezTo>
                    <a:pt x="1060946" y="684789"/>
                    <a:pt x="1005726" y="740009"/>
                    <a:pt x="937609" y="740009"/>
                  </a:cubicBezTo>
                  <a:lnTo>
                    <a:pt x="593129" y="740009"/>
                  </a:lnTo>
                  <a:lnTo>
                    <a:pt x="516497" y="872133"/>
                  </a:lnTo>
                  <a:lnTo>
                    <a:pt x="439865" y="740009"/>
                  </a:lnTo>
                  <a:lnTo>
                    <a:pt x="123337" y="740009"/>
                  </a:lnTo>
                  <a:cubicBezTo>
                    <a:pt x="55220" y="740009"/>
                    <a:pt x="0" y="684789"/>
                    <a:pt x="0" y="616672"/>
                  </a:cubicBezTo>
                  <a:lnTo>
                    <a:pt x="0" y="123337"/>
                  </a:lnTo>
                  <a:cubicBezTo>
                    <a:pt x="0" y="55220"/>
                    <a:pt x="55220" y="0"/>
                    <a:pt x="123337" y="0"/>
                  </a:cubicBezTo>
                  <a:close/>
                </a:path>
              </a:pathLst>
            </a:custGeom>
            <a:gr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54" name="TextBox 77"/>
            <p:cNvSpPr txBox="1">
              <a:spLocks noChangeArrowheads="1"/>
            </p:cNvSpPr>
            <p:nvPr/>
          </p:nvSpPr>
          <p:spPr bwMode="auto">
            <a:xfrm>
              <a:off x="7213179" y="1356864"/>
              <a:ext cx="1138973" cy="412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600" kern="3000" spc="23" dirty="0" smtClean="0">
                  <a:solidFill>
                    <a:schemeClr val="bg1"/>
                  </a:solidFill>
                  <a:latin typeface="微软雅黑" panose="020B0503020204020204" pitchFamily="34" charset="-122"/>
                  <a:ea typeface="微软雅黑" panose="020B0503020204020204" pitchFamily="34" charset="-122"/>
                </a:rPr>
                <a:t>填加标</a:t>
              </a:r>
              <a:r>
                <a:rPr lang="zh-CN" altLang="en-US" sz="1600" kern="3000" spc="23" dirty="0">
                  <a:solidFill>
                    <a:schemeClr val="bg1"/>
                  </a:solidFill>
                  <a:latin typeface="微软雅黑" panose="020B0503020204020204" pitchFamily="34" charset="-122"/>
                  <a:ea typeface="微软雅黑" panose="020B0503020204020204" pitchFamily="34" charset="-122"/>
                </a:rPr>
                <a:t>题</a:t>
              </a:r>
              <a:endParaRPr lang="en-US" altLang="zh-CN" sz="1600" kern="3000" spc="23"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750" advClick="0" advTm="6000">
        <p14:gallery dir="l"/>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wheel(4)">
                                      <p:cBhvr>
                                        <p:cTn id="7" dur="1000"/>
                                        <p:tgtEl>
                                          <p:spTgt spid="99"/>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500"/>
                                        <p:tgtEl>
                                          <p:spTgt spid="43"/>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left)">
                                      <p:cBhvr>
                                        <p:cTn id="19" dur="500"/>
                                        <p:tgtEl>
                                          <p:spTgt spid="39"/>
                                        </p:tgtEl>
                                      </p:cBhvr>
                                    </p:animEffect>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left)">
                                      <p:cBhvr>
                                        <p:cTn id="23" dur="500"/>
                                        <p:tgtEl>
                                          <p:spTgt spid="31"/>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500"/>
                                        <p:tgtEl>
                                          <p:spTgt spid="35"/>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left)">
                                      <p:cBhvr>
                                        <p:cTn id="31" dur="500"/>
                                        <p:tgtEl>
                                          <p:spTgt spid="36"/>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left)">
                                      <p:cBhvr>
                                        <p:cTn id="39" dur="500"/>
                                        <p:tgtEl>
                                          <p:spTgt spid="38"/>
                                        </p:tgtEl>
                                      </p:cBhvr>
                                    </p:animEffect>
                                  </p:childTnLst>
                                </p:cTn>
                              </p:par>
                            </p:childTnLst>
                          </p:cTn>
                        </p:par>
                        <p:par>
                          <p:cTn id="40" fill="hold">
                            <p:stCondLst>
                              <p:cond delay="5000"/>
                            </p:stCondLst>
                            <p:childTnLst>
                              <p:par>
                                <p:cTn id="41" presetID="42"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anim calcmode="lin" valueType="num">
                                      <p:cBhvr>
                                        <p:cTn id="44" dur="500" fill="hold"/>
                                        <p:tgtEl>
                                          <p:spTgt spid="51"/>
                                        </p:tgtEl>
                                        <p:attrNameLst>
                                          <p:attrName>ppt_x</p:attrName>
                                        </p:attrNameLst>
                                      </p:cBhvr>
                                      <p:tavLst>
                                        <p:tav tm="0">
                                          <p:val>
                                            <p:strVal val="#ppt_x"/>
                                          </p:val>
                                        </p:tav>
                                        <p:tav tm="100000">
                                          <p:val>
                                            <p:strVal val="#ppt_x"/>
                                          </p:val>
                                        </p:tav>
                                      </p:tavLst>
                                    </p:anim>
                                    <p:anim calcmode="lin" valueType="num">
                                      <p:cBhvr>
                                        <p:cTn id="45" dur="500" fill="hold"/>
                                        <p:tgtEl>
                                          <p:spTgt spid="51"/>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2" presetClass="entr" presetSubtype="1" decel="100000" fill="hold"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additive="base">
                                        <p:cTn id="49" dur="500" fill="hold"/>
                                        <p:tgtEl>
                                          <p:spTgt spid="52"/>
                                        </p:tgtEl>
                                        <p:attrNameLst>
                                          <p:attrName>ppt_x</p:attrName>
                                        </p:attrNameLst>
                                      </p:cBhvr>
                                      <p:tavLst>
                                        <p:tav tm="0">
                                          <p:val>
                                            <p:strVal val="#ppt_x"/>
                                          </p:val>
                                        </p:tav>
                                        <p:tav tm="100000">
                                          <p:val>
                                            <p:strVal val="#ppt_x"/>
                                          </p:val>
                                        </p:tav>
                                      </p:tavLst>
                                    </p:anim>
                                    <p:anim calcmode="lin" valueType="num">
                                      <p:cBhvr additive="base">
                                        <p:cTn id="50" dur="500" fill="hold"/>
                                        <p:tgtEl>
                                          <p:spTgt spid="5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35" grpId="0"/>
      <p:bldP spid="36" grpId="0"/>
      <p:bldP spid="37" grpId="0"/>
      <p:bldP spid="38" grpId="0"/>
      <p:bldP spid="51"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22" name="组合 21"/>
          <p:cNvGrpSpPr/>
          <p:nvPr/>
        </p:nvGrpSpPr>
        <p:grpSpPr>
          <a:xfrm>
            <a:off x="1060224" y="2835422"/>
            <a:ext cx="1711577" cy="1712209"/>
            <a:chOff x="855271" y="2835421"/>
            <a:chExt cx="1711577" cy="1712209"/>
          </a:xfrm>
        </p:grpSpPr>
        <p:grpSp>
          <p:nvGrpSpPr>
            <p:cNvPr id="23" name="组合 22"/>
            <p:cNvGrpSpPr/>
            <p:nvPr/>
          </p:nvGrpSpPr>
          <p:grpSpPr bwMode="auto">
            <a:xfrm>
              <a:off x="855271" y="2835421"/>
              <a:ext cx="1711577" cy="1712209"/>
              <a:chOff x="1187624" y="4077072"/>
              <a:chExt cx="1728192" cy="1728192"/>
            </a:xfrm>
            <a:effectLst>
              <a:outerShdw blurRad="50800" dist="38100" dir="2700000" algn="tl" rotWithShape="0">
                <a:prstClr val="black">
                  <a:alpha val="40000"/>
                </a:prstClr>
              </a:outerShdw>
            </a:effectLst>
          </p:grpSpPr>
          <p:sp>
            <p:nvSpPr>
              <p:cNvPr id="25" name="泪滴形 24"/>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algn="ctr">
                  <a:defRPr/>
                </a:pPr>
                <a:endParaRPr lang="zh-CN" altLang="en-US" kern="0">
                  <a:solidFill>
                    <a:srgbClr val="FF0000"/>
                  </a:solidFill>
                  <a:latin typeface="+mj-ea"/>
                  <a:ea typeface="+mj-ea"/>
                </a:endParaRPr>
              </a:p>
            </p:txBody>
          </p:sp>
          <p:sp>
            <p:nvSpPr>
              <p:cNvPr id="26"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
          <p:nvSpPr>
            <p:cNvPr id="24" name="矩形​​ 45"/>
            <p:cNvSpPr>
              <a:spLocks noChangeArrowheads="1"/>
            </p:cNvSpPr>
            <p:nvPr/>
          </p:nvSpPr>
          <p:spPr bwMode="auto">
            <a:xfrm>
              <a:off x="1185637" y="3483792"/>
              <a:ext cx="869592"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dirty="0">
                  <a:solidFill>
                    <a:sysClr val="windowText" lastClr="000000"/>
                  </a:solidFill>
                  <a:latin typeface="+mj-ea"/>
                  <a:ea typeface="+mj-ea"/>
                  <a:cs typeface="Arial Unicode MS" pitchFamily="34" charset="-122"/>
                </a:rPr>
                <a:t>点击录</a:t>
              </a:r>
              <a:endParaRPr lang="en-US" altLang="zh-CN" sz="1700" kern="0" dirty="0">
                <a:solidFill>
                  <a:sysClr val="windowText" lastClr="000000"/>
                </a:solidFill>
                <a:latin typeface="+mj-ea"/>
                <a:ea typeface="+mj-ea"/>
                <a:cs typeface="Arial Unicode MS" pitchFamily="34" charset="-122"/>
              </a:endParaRPr>
            </a:p>
            <a:p>
              <a:pPr algn="ctr">
                <a:defRPr/>
              </a:pPr>
              <a:r>
                <a:rPr lang="zh-CN" altLang="en-US" sz="1700" kern="0" dirty="0">
                  <a:solidFill>
                    <a:sysClr val="windowText" lastClr="000000"/>
                  </a:solidFill>
                  <a:latin typeface="+mj-ea"/>
                  <a:ea typeface="+mj-ea"/>
                  <a:cs typeface="Arial Unicode MS" pitchFamily="34" charset="-122"/>
                </a:rPr>
                <a:t>入内容</a:t>
              </a:r>
            </a:p>
          </p:txBody>
        </p:sp>
      </p:grpSp>
      <p:grpSp>
        <p:nvGrpSpPr>
          <p:cNvPr id="27" name="组合 26"/>
          <p:cNvGrpSpPr/>
          <p:nvPr/>
        </p:nvGrpSpPr>
        <p:grpSpPr>
          <a:xfrm>
            <a:off x="2843808" y="2835420"/>
            <a:ext cx="1953851" cy="1954573"/>
            <a:chOff x="2672545" y="2835420"/>
            <a:chExt cx="1953852" cy="1954573"/>
          </a:xfrm>
        </p:grpSpPr>
        <p:grpSp>
          <p:nvGrpSpPr>
            <p:cNvPr id="28" name="组合 5"/>
            <p:cNvGrpSpPr/>
            <p:nvPr/>
          </p:nvGrpSpPr>
          <p:grpSpPr bwMode="auto">
            <a:xfrm flipH="1">
              <a:off x="2672545" y="2835420"/>
              <a:ext cx="1953852" cy="1954573"/>
              <a:chOff x="1187624" y="4077072"/>
              <a:chExt cx="1728192" cy="1728192"/>
            </a:xfrm>
            <a:effectLst>
              <a:outerShdw blurRad="50800" dist="38100" dir="2700000" algn="tl" rotWithShape="0">
                <a:prstClr val="black">
                  <a:alpha val="40000"/>
                </a:prstClr>
              </a:outerShdw>
            </a:effectLst>
          </p:grpSpPr>
          <p:sp>
            <p:nvSpPr>
              <p:cNvPr id="30" name="泪滴形 29"/>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31"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
          <p:nvSpPr>
            <p:cNvPr id="29" name="矩形​​ 46"/>
            <p:cNvSpPr>
              <a:spLocks noChangeArrowheads="1"/>
            </p:cNvSpPr>
            <p:nvPr/>
          </p:nvSpPr>
          <p:spPr bwMode="auto">
            <a:xfrm>
              <a:off x="3363912" y="3684002"/>
              <a:ext cx="869593"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a:solidFill>
                    <a:sysClr val="windowText" lastClr="000000"/>
                  </a:solidFill>
                  <a:latin typeface="+mj-ea"/>
                  <a:ea typeface="+mj-ea"/>
                  <a:cs typeface="Arial Unicode MS" pitchFamily="34" charset="-122"/>
                </a:rPr>
                <a:t>点击录</a:t>
              </a:r>
              <a:endParaRPr lang="en-US" altLang="zh-CN" sz="1700" kern="0">
                <a:solidFill>
                  <a:sysClr val="windowText" lastClr="000000"/>
                </a:solidFill>
                <a:latin typeface="+mj-ea"/>
                <a:ea typeface="+mj-ea"/>
                <a:cs typeface="Arial Unicode MS" pitchFamily="34" charset="-122"/>
              </a:endParaRPr>
            </a:p>
            <a:p>
              <a:pPr algn="ctr">
                <a:defRPr/>
              </a:pPr>
              <a:r>
                <a:rPr lang="zh-CN" altLang="en-US" sz="1700" kern="0">
                  <a:solidFill>
                    <a:sysClr val="windowText" lastClr="000000"/>
                  </a:solidFill>
                  <a:latin typeface="+mj-ea"/>
                  <a:ea typeface="+mj-ea"/>
                  <a:cs typeface="Arial Unicode MS" pitchFamily="34" charset="-122"/>
                </a:rPr>
                <a:t>入内容</a:t>
              </a:r>
            </a:p>
          </p:txBody>
        </p:sp>
      </p:grpSp>
      <p:grpSp>
        <p:nvGrpSpPr>
          <p:cNvPr id="32" name="组合 31"/>
          <p:cNvGrpSpPr/>
          <p:nvPr/>
        </p:nvGrpSpPr>
        <p:grpSpPr>
          <a:xfrm>
            <a:off x="1225503" y="1242749"/>
            <a:ext cx="1529694" cy="1529693"/>
            <a:chOff x="1009480" y="1242748"/>
            <a:chExt cx="1529694" cy="1529693"/>
          </a:xfrm>
        </p:grpSpPr>
        <p:sp>
          <p:nvSpPr>
            <p:cNvPr id="33" name="泪滴形 32"/>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34"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algn="ctr">
                <a:defRPr/>
              </a:pPr>
              <a:endParaRPr lang="zh-CN" altLang="en-US" kern="0">
                <a:solidFill>
                  <a:sysClr val="window" lastClr="FFFFFF"/>
                </a:solidFill>
                <a:latin typeface="+mj-ea"/>
                <a:ea typeface="+mj-ea"/>
              </a:endParaRPr>
            </a:p>
          </p:txBody>
        </p:sp>
        <p:sp>
          <p:nvSpPr>
            <p:cNvPr id="35" name="矩形​​ 43"/>
            <p:cNvSpPr>
              <a:spLocks noChangeArrowheads="1"/>
            </p:cNvSpPr>
            <p:nvPr/>
          </p:nvSpPr>
          <p:spPr bwMode="auto">
            <a:xfrm>
              <a:off x="1258795" y="1606816"/>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400" kern="0" dirty="0">
                  <a:solidFill>
                    <a:sysClr val="windowText" lastClr="000000"/>
                  </a:solidFill>
                  <a:latin typeface="+mj-ea"/>
                  <a:ea typeface="+mj-ea"/>
                  <a:cs typeface="Arial Unicode MS" pitchFamily="34" charset="-122"/>
                </a:rPr>
                <a:t>点击录</a:t>
              </a:r>
              <a:endParaRPr lang="en-US" altLang="zh-CN" sz="1400" kern="0" dirty="0">
                <a:solidFill>
                  <a:sysClr val="windowText" lastClr="000000"/>
                </a:solidFill>
                <a:latin typeface="+mj-ea"/>
                <a:ea typeface="+mj-ea"/>
                <a:cs typeface="Arial Unicode MS" pitchFamily="34" charset="-122"/>
              </a:endParaRPr>
            </a:p>
            <a:p>
              <a:pPr algn="ctr">
                <a:defRPr/>
              </a:pPr>
              <a:r>
                <a:rPr lang="zh-CN" altLang="en-US" sz="1400" kern="0" dirty="0">
                  <a:solidFill>
                    <a:sysClr val="windowText" lastClr="000000"/>
                  </a:solidFill>
                  <a:latin typeface="+mj-ea"/>
                  <a:ea typeface="+mj-ea"/>
                  <a:cs typeface="Arial Unicode MS" pitchFamily="34" charset="-122"/>
                </a:rPr>
                <a:t>入内容</a:t>
              </a:r>
            </a:p>
          </p:txBody>
        </p:sp>
      </p:grpSp>
      <p:grpSp>
        <p:nvGrpSpPr>
          <p:cNvPr id="36" name="组合 35"/>
          <p:cNvGrpSpPr/>
          <p:nvPr/>
        </p:nvGrpSpPr>
        <p:grpSpPr>
          <a:xfrm>
            <a:off x="2843808" y="987575"/>
            <a:ext cx="1772592" cy="1773246"/>
            <a:chOff x="2662969" y="965760"/>
            <a:chExt cx="1772592" cy="1773246"/>
          </a:xfrm>
        </p:grpSpPr>
        <p:grpSp>
          <p:nvGrpSpPr>
            <p:cNvPr id="57" name="组合 11"/>
            <p:cNvGrpSpPr/>
            <p:nvPr/>
          </p:nvGrpSpPr>
          <p:grpSpPr bwMode="auto">
            <a:xfrm rot="16200000" flipH="1">
              <a:off x="2662642" y="966087"/>
              <a:ext cx="1773246" cy="1772592"/>
              <a:chOff x="1187624" y="4077072"/>
              <a:chExt cx="1728192" cy="1728192"/>
            </a:xfrm>
            <a:effectLst>
              <a:outerShdw blurRad="50800" dist="38100" dir="2700000" algn="tl" rotWithShape="0">
                <a:prstClr val="black">
                  <a:alpha val="40000"/>
                </a:prstClr>
              </a:outerShdw>
            </a:effectLst>
          </p:grpSpPr>
          <p:sp>
            <p:nvSpPr>
              <p:cNvPr id="59" name="泪滴形 58"/>
              <p:cNvSpPr/>
              <p:nvPr/>
            </p:nvSpPr>
            <p:spPr>
              <a:xfrm>
                <a:off x="1187624" y="4077072"/>
                <a:ext cx="1728192" cy="1728192"/>
              </a:xfrm>
              <a:prstGeom prst="teardrop">
                <a:avLst/>
              </a:prstGeom>
              <a:solidFill>
                <a:srgbClr val="C8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60"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
          <p:nvSpPr>
            <p:cNvPr id="58" name="矩形​​ 44"/>
            <p:cNvSpPr>
              <a:spLocks noChangeArrowheads="1"/>
            </p:cNvSpPr>
            <p:nvPr/>
          </p:nvSpPr>
          <p:spPr bwMode="auto">
            <a:xfrm>
              <a:off x="3265629" y="1374429"/>
              <a:ext cx="869593"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a:solidFill>
                    <a:sysClr val="windowText" lastClr="000000"/>
                  </a:solidFill>
                  <a:latin typeface="+mj-ea"/>
                  <a:ea typeface="+mj-ea"/>
                  <a:cs typeface="Arial Unicode MS" pitchFamily="34" charset="-122"/>
                </a:rPr>
                <a:t>点击录</a:t>
              </a:r>
              <a:endParaRPr lang="en-US" altLang="zh-CN" sz="1700" kern="0">
                <a:solidFill>
                  <a:sysClr val="windowText" lastClr="000000"/>
                </a:solidFill>
                <a:latin typeface="+mj-ea"/>
                <a:ea typeface="+mj-ea"/>
                <a:cs typeface="Arial Unicode MS" pitchFamily="34" charset="-122"/>
              </a:endParaRPr>
            </a:p>
            <a:p>
              <a:pPr algn="ctr">
                <a:defRPr/>
              </a:pPr>
              <a:r>
                <a:rPr lang="zh-CN" altLang="en-US" sz="1700" kern="0">
                  <a:solidFill>
                    <a:sysClr val="windowText" lastClr="000000"/>
                  </a:solidFill>
                  <a:latin typeface="+mj-ea"/>
                  <a:ea typeface="+mj-ea"/>
                  <a:cs typeface="Arial Unicode MS" pitchFamily="34" charset="-122"/>
                </a:rPr>
                <a:t>入内容</a:t>
              </a:r>
            </a:p>
          </p:txBody>
        </p:sp>
      </p:grpSp>
      <p:grpSp>
        <p:nvGrpSpPr>
          <p:cNvPr id="61" name="组合 60"/>
          <p:cNvGrpSpPr/>
          <p:nvPr/>
        </p:nvGrpSpPr>
        <p:grpSpPr>
          <a:xfrm>
            <a:off x="5406699" y="1261185"/>
            <a:ext cx="374462" cy="374462"/>
            <a:chOff x="1009480" y="1242748"/>
            <a:chExt cx="1529694" cy="1529693"/>
          </a:xfrm>
        </p:grpSpPr>
        <p:sp>
          <p:nvSpPr>
            <p:cNvPr id="62" name="泪滴形 61"/>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63"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algn="ctr">
                <a:defRPr/>
              </a:pPr>
              <a:endParaRPr lang="zh-CN" altLang="en-US" kern="0">
                <a:solidFill>
                  <a:sysClr val="window" lastClr="FFFFFF"/>
                </a:solidFill>
                <a:latin typeface="+mj-ea"/>
                <a:ea typeface="+mj-ea"/>
              </a:endParaRPr>
            </a:p>
          </p:txBody>
        </p:sp>
      </p:grpSp>
      <p:sp>
        <p:nvSpPr>
          <p:cNvPr id="64" name="Text Box 40"/>
          <p:cNvSpPr txBox="1">
            <a:spLocks noChangeArrowheads="1"/>
          </p:cNvSpPr>
          <p:nvPr/>
        </p:nvSpPr>
        <p:spPr bwMode="gray">
          <a:xfrm>
            <a:off x="5853169" y="1526588"/>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65" name="Rectangle 11"/>
          <p:cNvSpPr>
            <a:spLocks noChangeArrowheads="1"/>
          </p:cNvSpPr>
          <p:nvPr/>
        </p:nvSpPr>
        <p:spPr bwMode="gray">
          <a:xfrm>
            <a:off x="5945126" y="1224136"/>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grpSp>
        <p:nvGrpSpPr>
          <p:cNvPr id="66" name="组合 11"/>
          <p:cNvGrpSpPr/>
          <p:nvPr/>
        </p:nvGrpSpPr>
        <p:grpSpPr bwMode="auto">
          <a:xfrm rot="16200000" flipH="1">
            <a:off x="5399418" y="2190009"/>
            <a:ext cx="381812" cy="381672"/>
            <a:chOff x="1187622" y="4077075"/>
            <a:chExt cx="1728192" cy="1728193"/>
          </a:xfrm>
          <a:effectLst>
            <a:outerShdw blurRad="50800" dist="38100" dir="2700000" algn="tl" rotWithShape="0">
              <a:prstClr val="black">
                <a:alpha val="40000"/>
              </a:prstClr>
            </a:outerShdw>
          </a:effectLst>
        </p:grpSpPr>
        <p:sp>
          <p:nvSpPr>
            <p:cNvPr id="67" name="泪滴形 66"/>
            <p:cNvSpPr/>
            <p:nvPr/>
          </p:nvSpPr>
          <p:spPr>
            <a:xfrm>
              <a:off x="1187622" y="4077075"/>
              <a:ext cx="1728192" cy="1728193"/>
            </a:xfrm>
            <a:prstGeom prst="teardrop">
              <a:avLst/>
            </a:prstGeom>
            <a:solidFill>
              <a:srgbClr val="DE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68" name="椭圆​​ 13"/>
            <p:cNvSpPr/>
            <p:nvPr/>
          </p:nvSpPr>
          <p:spPr>
            <a:xfrm>
              <a:off x="1369737" y="4567119"/>
              <a:ext cx="1056027" cy="1056029"/>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algn="ctr">
                <a:defRPr/>
              </a:pPr>
              <a:endParaRPr lang="zh-CN" altLang="en-US" kern="0">
                <a:solidFill>
                  <a:sysClr val="window" lastClr="FFFFFF"/>
                </a:solidFill>
                <a:latin typeface="+mj-ea"/>
                <a:ea typeface="+mj-ea"/>
              </a:endParaRPr>
            </a:p>
          </p:txBody>
        </p:sp>
      </p:grpSp>
      <p:sp>
        <p:nvSpPr>
          <p:cNvPr id="69" name="Text Box 40"/>
          <p:cNvSpPr txBox="1">
            <a:spLocks noChangeArrowheads="1"/>
          </p:cNvSpPr>
          <p:nvPr/>
        </p:nvSpPr>
        <p:spPr bwMode="gray">
          <a:xfrm>
            <a:off x="5853169" y="2462693"/>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70" name="Rectangle 11"/>
          <p:cNvSpPr>
            <a:spLocks noChangeArrowheads="1"/>
          </p:cNvSpPr>
          <p:nvPr/>
        </p:nvSpPr>
        <p:spPr bwMode="gray">
          <a:xfrm>
            <a:off x="5945126" y="2160239"/>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sp>
        <p:nvSpPr>
          <p:cNvPr id="71" name="Text Box 40"/>
          <p:cNvSpPr txBox="1">
            <a:spLocks noChangeArrowheads="1"/>
          </p:cNvSpPr>
          <p:nvPr/>
        </p:nvSpPr>
        <p:spPr bwMode="gray">
          <a:xfrm>
            <a:off x="5853169" y="3306253"/>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72" name="Rectangle 11"/>
          <p:cNvSpPr>
            <a:spLocks noChangeArrowheads="1"/>
          </p:cNvSpPr>
          <p:nvPr/>
        </p:nvSpPr>
        <p:spPr bwMode="gray">
          <a:xfrm>
            <a:off x="5945126" y="3003800"/>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sp>
        <p:nvSpPr>
          <p:cNvPr id="73" name="Text Box 40"/>
          <p:cNvSpPr txBox="1">
            <a:spLocks noChangeArrowheads="1"/>
          </p:cNvSpPr>
          <p:nvPr/>
        </p:nvSpPr>
        <p:spPr bwMode="gray">
          <a:xfrm>
            <a:off x="5853169" y="4118876"/>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74" name="Rectangle 11"/>
          <p:cNvSpPr>
            <a:spLocks noChangeArrowheads="1"/>
          </p:cNvSpPr>
          <p:nvPr/>
        </p:nvSpPr>
        <p:spPr bwMode="gray">
          <a:xfrm>
            <a:off x="5945126" y="3869160"/>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grpSp>
        <p:nvGrpSpPr>
          <p:cNvPr id="75" name="组合 4"/>
          <p:cNvGrpSpPr/>
          <p:nvPr/>
        </p:nvGrpSpPr>
        <p:grpSpPr bwMode="auto">
          <a:xfrm>
            <a:off x="5383232" y="3037773"/>
            <a:ext cx="397928" cy="398074"/>
            <a:chOff x="1187624" y="4077072"/>
            <a:chExt cx="1728192" cy="1728192"/>
          </a:xfrm>
          <a:effectLst>
            <a:outerShdw blurRad="50800" dist="38100" dir="2700000" algn="tl" rotWithShape="0">
              <a:prstClr val="black">
                <a:alpha val="40000"/>
              </a:prstClr>
            </a:outerShdw>
          </a:effectLst>
        </p:grpSpPr>
        <p:sp>
          <p:nvSpPr>
            <p:cNvPr id="76" name="泪滴形 75"/>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77"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grpSp>
        <p:nvGrpSpPr>
          <p:cNvPr id="78" name="组合 5"/>
          <p:cNvGrpSpPr/>
          <p:nvPr/>
        </p:nvGrpSpPr>
        <p:grpSpPr bwMode="auto">
          <a:xfrm flipH="1">
            <a:off x="5378818" y="3867895"/>
            <a:ext cx="402343" cy="402491"/>
            <a:chOff x="1187624" y="4077072"/>
            <a:chExt cx="1728192" cy="1728192"/>
          </a:xfrm>
          <a:effectLst>
            <a:outerShdw blurRad="50800" dist="38100" dir="2700000" algn="tl" rotWithShape="0">
              <a:prstClr val="black">
                <a:alpha val="40000"/>
              </a:prstClr>
            </a:outerShdw>
          </a:effectLst>
        </p:grpSpPr>
        <p:sp>
          <p:nvSpPr>
            <p:cNvPr id="79" name="泪滴形 78"/>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80"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Tree>
  </p:cSld>
  <p:clrMapOvr>
    <a:masterClrMapping/>
  </p:clrMapOvr>
  <mc:AlternateContent xmlns:mc="http://schemas.openxmlformats.org/markup-compatibility/2006" xmlns:p14="http://schemas.microsoft.com/office/powerpoint/2010/main">
    <mc:Choice Requires="p14">
      <p:transition spd="slow" p14:dur="1400" advClick="0" advTm="8000">
        <p14:doors dir="vert"/>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heel(4)">
                                      <p:cBhvr>
                                        <p:cTn id="7" dur="1000"/>
                                        <p:tgtEl>
                                          <p:spTgt spid="38"/>
                                        </p:tgtEl>
                                      </p:cBhvr>
                                    </p:animEffect>
                                  </p:childTnLst>
                                </p:cTn>
                              </p:par>
                            </p:childTnLst>
                          </p:cTn>
                        </p:par>
                        <p:par>
                          <p:cTn id="8" fill="hold">
                            <p:stCondLst>
                              <p:cond delay="1000"/>
                            </p:stCondLst>
                            <p:childTnLst>
                              <p:par>
                                <p:cTn id="9" presetID="2" presetClass="entr" presetSubtype="9"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750" fill="hold"/>
                                        <p:tgtEl>
                                          <p:spTgt spid="32"/>
                                        </p:tgtEl>
                                        <p:attrNameLst>
                                          <p:attrName>ppt_x</p:attrName>
                                        </p:attrNameLst>
                                      </p:cBhvr>
                                      <p:tavLst>
                                        <p:tav tm="0">
                                          <p:val>
                                            <p:strVal val="0-#ppt_w/2"/>
                                          </p:val>
                                        </p:tav>
                                        <p:tav tm="100000">
                                          <p:val>
                                            <p:strVal val="#ppt_x"/>
                                          </p:val>
                                        </p:tav>
                                      </p:tavLst>
                                    </p:anim>
                                    <p:anim calcmode="lin" valueType="num">
                                      <p:cBhvr additive="base">
                                        <p:cTn id="12" dur="750" fill="hold"/>
                                        <p:tgtEl>
                                          <p:spTgt spid="32"/>
                                        </p:tgtEl>
                                        <p:attrNameLst>
                                          <p:attrName>ppt_y</p:attrName>
                                        </p:attrNameLst>
                                      </p:cBhvr>
                                      <p:tavLst>
                                        <p:tav tm="0">
                                          <p:val>
                                            <p:strVal val="0-#ppt_h/2"/>
                                          </p:val>
                                        </p:tav>
                                        <p:tav tm="100000">
                                          <p:val>
                                            <p:strVal val="#ppt_y"/>
                                          </p:val>
                                        </p:tav>
                                      </p:tavLst>
                                    </p:anim>
                                  </p:childTnLst>
                                </p:cTn>
                              </p:par>
                            </p:childTnLst>
                          </p:cTn>
                        </p:par>
                        <p:par>
                          <p:cTn id="13" fill="hold">
                            <p:stCondLst>
                              <p:cond delay="1750"/>
                            </p:stCondLst>
                            <p:childTnLst>
                              <p:par>
                                <p:cTn id="14" presetID="2" presetClass="entr" presetSubtype="3"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additive="base">
                                        <p:cTn id="16" dur="750" fill="hold"/>
                                        <p:tgtEl>
                                          <p:spTgt spid="36"/>
                                        </p:tgtEl>
                                        <p:attrNameLst>
                                          <p:attrName>ppt_x</p:attrName>
                                        </p:attrNameLst>
                                      </p:cBhvr>
                                      <p:tavLst>
                                        <p:tav tm="0">
                                          <p:val>
                                            <p:strVal val="1+#ppt_w/2"/>
                                          </p:val>
                                        </p:tav>
                                        <p:tav tm="100000">
                                          <p:val>
                                            <p:strVal val="#ppt_x"/>
                                          </p:val>
                                        </p:tav>
                                      </p:tavLst>
                                    </p:anim>
                                    <p:anim calcmode="lin" valueType="num">
                                      <p:cBhvr additive="base">
                                        <p:cTn id="17" dur="750" fill="hold"/>
                                        <p:tgtEl>
                                          <p:spTgt spid="36"/>
                                        </p:tgtEl>
                                        <p:attrNameLst>
                                          <p:attrName>ppt_y</p:attrName>
                                        </p:attrNameLst>
                                      </p:cBhvr>
                                      <p:tavLst>
                                        <p:tav tm="0">
                                          <p:val>
                                            <p:strVal val="0-#ppt_h/2"/>
                                          </p:val>
                                        </p:tav>
                                        <p:tav tm="100000">
                                          <p:val>
                                            <p:strVal val="#ppt_y"/>
                                          </p:val>
                                        </p:tav>
                                      </p:tavLst>
                                    </p:anim>
                                  </p:childTnLst>
                                </p:cTn>
                              </p:par>
                            </p:childTnLst>
                          </p:cTn>
                        </p:par>
                        <p:par>
                          <p:cTn id="18" fill="hold">
                            <p:stCondLst>
                              <p:cond delay="2500"/>
                            </p:stCondLst>
                            <p:childTnLst>
                              <p:par>
                                <p:cTn id="19" presetID="2" presetClass="entr" presetSubtype="12"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750" fill="hold"/>
                                        <p:tgtEl>
                                          <p:spTgt spid="22"/>
                                        </p:tgtEl>
                                        <p:attrNameLst>
                                          <p:attrName>ppt_x</p:attrName>
                                        </p:attrNameLst>
                                      </p:cBhvr>
                                      <p:tavLst>
                                        <p:tav tm="0">
                                          <p:val>
                                            <p:strVal val="0-#ppt_w/2"/>
                                          </p:val>
                                        </p:tav>
                                        <p:tav tm="100000">
                                          <p:val>
                                            <p:strVal val="#ppt_x"/>
                                          </p:val>
                                        </p:tav>
                                      </p:tavLst>
                                    </p:anim>
                                    <p:anim calcmode="lin" valueType="num">
                                      <p:cBhvr additive="base">
                                        <p:cTn id="22" dur="750" fill="hold"/>
                                        <p:tgtEl>
                                          <p:spTgt spid="22"/>
                                        </p:tgtEl>
                                        <p:attrNameLst>
                                          <p:attrName>ppt_y</p:attrName>
                                        </p:attrNameLst>
                                      </p:cBhvr>
                                      <p:tavLst>
                                        <p:tav tm="0">
                                          <p:val>
                                            <p:strVal val="1+#ppt_h/2"/>
                                          </p:val>
                                        </p:tav>
                                        <p:tav tm="100000">
                                          <p:val>
                                            <p:strVal val="#ppt_y"/>
                                          </p:val>
                                        </p:tav>
                                      </p:tavLst>
                                    </p:anim>
                                  </p:childTnLst>
                                </p:cTn>
                              </p:par>
                            </p:childTnLst>
                          </p:cTn>
                        </p:par>
                        <p:par>
                          <p:cTn id="23" fill="hold">
                            <p:stCondLst>
                              <p:cond delay="3250"/>
                            </p:stCondLst>
                            <p:childTnLst>
                              <p:par>
                                <p:cTn id="24" presetID="2" presetClass="entr" presetSubtype="6"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750" fill="hold"/>
                                        <p:tgtEl>
                                          <p:spTgt spid="27"/>
                                        </p:tgtEl>
                                        <p:attrNameLst>
                                          <p:attrName>ppt_x</p:attrName>
                                        </p:attrNameLst>
                                      </p:cBhvr>
                                      <p:tavLst>
                                        <p:tav tm="0">
                                          <p:val>
                                            <p:strVal val="1+#ppt_w/2"/>
                                          </p:val>
                                        </p:tav>
                                        <p:tav tm="100000">
                                          <p:val>
                                            <p:strVal val="#ppt_x"/>
                                          </p:val>
                                        </p:tav>
                                      </p:tavLst>
                                    </p:anim>
                                    <p:anim calcmode="lin" valueType="num">
                                      <p:cBhvr additive="base">
                                        <p:cTn id="27" dur="750" fill="hold"/>
                                        <p:tgtEl>
                                          <p:spTgt spid="27"/>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fade">
                                      <p:cBhvr>
                                        <p:cTn id="31" dur="500"/>
                                        <p:tgtEl>
                                          <p:spTgt spid="61"/>
                                        </p:tgtEl>
                                      </p:cBhvr>
                                    </p:animEffect>
                                    <p:anim calcmode="lin" valueType="num">
                                      <p:cBhvr>
                                        <p:cTn id="32" dur="500" fill="hold"/>
                                        <p:tgtEl>
                                          <p:spTgt spid="61"/>
                                        </p:tgtEl>
                                        <p:attrNameLst>
                                          <p:attrName>ppt_x</p:attrName>
                                        </p:attrNameLst>
                                      </p:cBhvr>
                                      <p:tavLst>
                                        <p:tav tm="0">
                                          <p:val>
                                            <p:strVal val="#ppt_x"/>
                                          </p:val>
                                        </p:tav>
                                        <p:tav tm="100000">
                                          <p:val>
                                            <p:strVal val="#ppt_x"/>
                                          </p:val>
                                        </p:tav>
                                      </p:tavLst>
                                    </p:anim>
                                    <p:anim calcmode="lin" valueType="num">
                                      <p:cBhvr>
                                        <p:cTn id="33" dur="500" fill="hold"/>
                                        <p:tgtEl>
                                          <p:spTgt spid="61"/>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65"/>
                                        </p:tgtEl>
                                        <p:attrNameLst>
                                          <p:attrName>style.visibility</p:attrName>
                                        </p:attrNameLst>
                                      </p:cBhvr>
                                      <p:to>
                                        <p:strVal val="visible"/>
                                      </p:to>
                                    </p:set>
                                    <p:anim calcmode="lin" valueType="num">
                                      <p:cBhvr>
                                        <p:cTn id="37"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65"/>
                                        </p:tgtEl>
                                        <p:attrNameLst>
                                          <p:attrName>ppt_y</p:attrName>
                                        </p:attrNameLst>
                                      </p:cBhvr>
                                      <p:tavLst>
                                        <p:tav tm="0">
                                          <p:val>
                                            <p:strVal val="#ppt_y"/>
                                          </p:val>
                                        </p:tav>
                                        <p:tav tm="100000">
                                          <p:val>
                                            <p:strVal val="#ppt_y"/>
                                          </p:val>
                                        </p:tav>
                                      </p:tavLst>
                                    </p:anim>
                                    <p:anim calcmode="lin" valueType="num">
                                      <p:cBhvr>
                                        <p:cTn id="39"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65"/>
                                        </p:tgtEl>
                                      </p:cBhvr>
                                    </p:animEffect>
                                  </p:childTnLst>
                                </p:cTn>
                              </p:par>
                            </p:childTnLst>
                          </p:cTn>
                        </p:par>
                        <p:par>
                          <p:cTn id="42" fill="hold">
                            <p:stCondLst>
                              <p:cond delay="5350"/>
                            </p:stCondLst>
                            <p:childTnLst>
                              <p:par>
                                <p:cTn id="43" presetID="42" presetClass="entr" presetSubtype="0" fill="hold" grpId="0" nodeType="after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750"/>
                                        <p:tgtEl>
                                          <p:spTgt spid="64"/>
                                        </p:tgtEl>
                                      </p:cBhvr>
                                    </p:animEffect>
                                    <p:anim calcmode="lin" valueType="num">
                                      <p:cBhvr>
                                        <p:cTn id="46" dur="750" fill="hold"/>
                                        <p:tgtEl>
                                          <p:spTgt spid="64"/>
                                        </p:tgtEl>
                                        <p:attrNameLst>
                                          <p:attrName>ppt_x</p:attrName>
                                        </p:attrNameLst>
                                      </p:cBhvr>
                                      <p:tavLst>
                                        <p:tav tm="0">
                                          <p:val>
                                            <p:strVal val="#ppt_x"/>
                                          </p:val>
                                        </p:tav>
                                        <p:tav tm="100000">
                                          <p:val>
                                            <p:strVal val="#ppt_x"/>
                                          </p:val>
                                        </p:tav>
                                      </p:tavLst>
                                    </p:anim>
                                    <p:anim calcmode="lin" valueType="num">
                                      <p:cBhvr>
                                        <p:cTn id="47" dur="750" fill="hold"/>
                                        <p:tgtEl>
                                          <p:spTgt spid="64"/>
                                        </p:tgtEl>
                                        <p:attrNameLst>
                                          <p:attrName>ppt_y</p:attrName>
                                        </p:attrNameLst>
                                      </p:cBhvr>
                                      <p:tavLst>
                                        <p:tav tm="0">
                                          <p:val>
                                            <p:strVal val="#ppt_y+.1"/>
                                          </p:val>
                                        </p:tav>
                                        <p:tav tm="100000">
                                          <p:val>
                                            <p:strVal val="#ppt_y"/>
                                          </p:val>
                                        </p:tav>
                                      </p:tavLst>
                                    </p:anim>
                                  </p:childTnLst>
                                </p:cTn>
                              </p:par>
                            </p:childTnLst>
                          </p:cTn>
                        </p:par>
                        <p:par>
                          <p:cTn id="48" fill="hold">
                            <p:stCondLst>
                              <p:cond delay="6100"/>
                            </p:stCondLst>
                            <p:childTnLst>
                              <p:par>
                                <p:cTn id="49" presetID="42" presetClass="entr" presetSubtype="0" fill="hold" nodeType="afterEffect">
                                  <p:stCondLst>
                                    <p:cond delay="0"/>
                                  </p:stCondLst>
                                  <p:childTnLst>
                                    <p:set>
                                      <p:cBhvr>
                                        <p:cTn id="50" dur="1" fill="hold">
                                          <p:stCondLst>
                                            <p:cond delay="0"/>
                                          </p:stCondLst>
                                        </p:cTn>
                                        <p:tgtEl>
                                          <p:spTgt spid="66"/>
                                        </p:tgtEl>
                                        <p:attrNameLst>
                                          <p:attrName>style.visibility</p:attrName>
                                        </p:attrNameLst>
                                      </p:cBhvr>
                                      <p:to>
                                        <p:strVal val="visible"/>
                                      </p:to>
                                    </p:set>
                                    <p:animEffect transition="in" filter="fade">
                                      <p:cBhvr>
                                        <p:cTn id="51" dur="750"/>
                                        <p:tgtEl>
                                          <p:spTgt spid="66"/>
                                        </p:tgtEl>
                                      </p:cBhvr>
                                    </p:animEffect>
                                    <p:anim calcmode="lin" valueType="num">
                                      <p:cBhvr>
                                        <p:cTn id="52" dur="750" fill="hold"/>
                                        <p:tgtEl>
                                          <p:spTgt spid="66"/>
                                        </p:tgtEl>
                                        <p:attrNameLst>
                                          <p:attrName>ppt_x</p:attrName>
                                        </p:attrNameLst>
                                      </p:cBhvr>
                                      <p:tavLst>
                                        <p:tav tm="0">
                                          <p:val>
                                            <p:strVal val="#ppt_x"/>
                                          </p:val>
                                        </p:tav>
                                        <p:tav tm="100000">
                                          <p:val>
                                            <p:strVal val="#ppt_x"/>
                                          </p:val>
                                        </p:tav>
                                      </p:tavLst>
                                    </p:anim>
                                    <p:anim calcmode="lin" valueType="num">
                                      <p:cBhvr>
                                        <p:cTn id="53" dur="750" fill="hold"/>
                                        <p:tgtEl>
                                          <p:spTgt spid="66"/>
                                        </p:tgtEl>
                                        <p:attrNameLst>
                                          <p:attrName>ppt_y</p:attrName>
                                        </p:attrNameLst>
                                      </p:cBhvr>
                                      <p:tavLst>
                                        <p:tav tm="0">
                                          <p:val>
                                            <p:strVal val="#ppt_y+.1"/>
                                          </p:val>
                                        </p:tav>
                                        <p:tav tm="100000">
                                          <p:val>
                                            <p:strVal val="#ppt_y"/>
                                          </p:val>
                                        </p:tav>
                                      </p:tavLst>
                                    </p:anim>
                                  </p:childTnLst>
                                </p:cTn>
                              </p:par>
                            </p:childTnLst>
                          </p:cTn>
                        </p:par>
                        <p:par>
                          <p:cTn id="54" fill="hold">
                            <p:stCondLst>
                              <p:cond delay="685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70"/>
                                        </p:tgtEl>
                                        <p:attrNameLst>
                                          <p:attrName>style.visibility</p:attrName>
                                        </p:attrNameLst>
                                      </p:cBhvr>
                                      <p:to>
                                        <p:strVal val="visible"/>
                                      </p:to>
                                    </p:set>
                                    <p:anim calcmode="lin" valueType="num">
                                      <p:cBhvr>
                                        <p:cTn id="57"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70"/>
                                        </p:tgtEl>
                                        <p:attrNameLst>
                                          <p:attrName>ppt_y</p:attrName>
                                        </p:attrNameLst>
                                      </p:cBhvr>
                                      <p:tavLst>
                                        <p:tav tm="0">
                                          <p:val>
                                            <p:strVal val="#ppt_y"/>
                                          </p:val>
                                        </p:tav>
                                        <p:tav tm="100000">
                                          <p:val>
                                            <p:strVal val="#ppt_y"/>
                                          </p:val>
                                        </p:tav>
                                      </p:tavLst>
                                    </p:anim>
                                    <p:anim calcmode="lin" valueType="num">
                                      <p:cBhvr>
                                        <p:cTn id="59"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70"/>
                                        </p:tgtEl>
                                      </p:cBhvr>
                                    </p:animEffect>
                                  </p:childTnLst>
                                </p:cTn>
                              </p:par>
                            </p:childTnLst>
                          </p:cTn>
                        </p:par>
                        <p:par>
                          <p:cTn id="62" fill="hold">
                            <p:stCondLst>
                              <p:cond delay="7700"/>
                            </p:stCondLst>
                            <p:childTnLst>
                              <p:par>
                                <p:cTn id="63" presetID="42" presetClass="entr" presetSubtype="0"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Effect transition="in" filter="fade">
                                      <p:cBhvr>
                                        <p:cTn id="65" dur="750"/>
                                        <p:tgtEl>
                                          <p:spTgt spid="69"/>
                                        </p:tgtEl>
                                      </p:cBhvr>
                                    </p:animEffect>
                                    <p:anim calcmode="lin" valueType="num">
                                      <p:cBhvr>
                                        <p:cTn id="66" dur="750" fill="hold"/>
                                        <p:tgtEl>
                                          <p:spTgt spid="69"/>
                                        </p:tgtEl>
                                        <p:attrNameLst>
                                          <p:attrName>ppt_x</p:attrName>
                                        </p:attrNameLst>
                                      </p:cBhvr>
                                      <p:tavLst>
                                        <p:tav tm="0">
                                          <p:val>
                                            <p:strVal val="#ppt_x"/>
                                          </p:val>
                                        </p:tav>
                                        <p:tav tm="100000">
                                          <p:val>
                                            <p:strVal val="#ppt_x"/>
                                          </p:val>
                                        </p:tav>
                                      </p:tavLst>
                                    </p:anim>
                                    <p:anim calcmode="lin" valueType="num">
                                      <p:cBhvr>
                                        <p:cTn id="67" dur="750" fill="hold"/>
                                        <p:tgtEl>
                                          <p:spTgt spid="69"/>
                                        </p:tgtEl>
                                        <p:attrNameLst>
                                          <p:attrName>ppt_y</p:attrName>
                                        </p:attrNameLst>
                                      </p:cBhvr>
                                      <p:tavLst>
                                        <p:tav tm="0">
                                          <p:val>
                                            <p:strVal val="#ppt_y+.1"/>
                                          </p:val>
                                        </p:tav>
                                        <p:tav tm="100000">
                                          <p:val>
                                            <p:strVal val="#ppt_y"/>
                                          </p:val>
                                        </p:tav>
                                      </p:tavLst>
                                    </p:anim>
                                  </p:childTnLst>
                                </p:cTn>
                              </p:par>
                            </p:childTnLst>
                          </p:cTn>
                        </p:par>
                        <p:par>
                          <p:cTn id="68" fill="hold">
                            <p:stCondLst>
                              <p:cond delay="8450"/>
                            </p:stCondLst>
                            <p:childTnLst>
                              <p:par>
                                <p:cTn id="69" presetID="42" presetClass="entr" presetSubtype="0" fill="hold" nodeType="afterEffect">
                                  <p:stCondLst>
                                    <p:cond delay="0"/>
                                  </p:stCondLst>
                                  <p:childTnLst>
                                    <p:set>
                                      <p:cBhvr>
                                        <p:cTn id="70" dur="1" fill="hold">
                                          <p:stCondLst>
                                            <p:cond delay="0"/>
                                          </p:stCondLst>
                                        </p:cTn>
                                        <p:tgtEl>
                                          <p:spTgt spid="75"/>
                                        </p:tgtEl>
                                        <p:attrNameLst>
                                          <p:attrName>style.visibility</p:attrName>
                                        </p:attrNameLst>
                                      </p:cBhvr>
                                      <p:to>
                                        <p:strVal val="visible"/>
                                      </p:to>
                                    </p:set>
                                    <p:animEffect transition="in" filter="fade">
                                      <p:cBhvr>
                                        <p:cTn id="71" dur="750"/>
                                        <p:tgtEl>
                                          <p:spTgt spid="75"/>
                                        </p:tgtEl>
                                      </p:cBhvr>
                                    </p:animEffect>
                                    <p:anim calcmode="lin" valueType="num">
                                      <p:cBhvr>
                                        <p:cTn id="72" dur="750" fill="hold"/>
                                        <p:tgtEl>
                                          <p:spTgt spid="75"/>
                                        </p:tgtEl>
                                        <p:attrNameLst>
                                          <p:attrName>ppt_x</p:attrName>
                                        </p:attrNameLst>
                                      </p:cBhvr>
                                      <p:tavLst>
                                        <p:tav tm="0">
                                          <p:val>
                                            <p:strVal val="#ppt_x"/>
                                          </p:val>
                                        </p:tav>
                                        <p:tav tm="100000">
                                          <p:val>
                                            <p:strVal val="#ppt_x"/>
                                          </p:val>
                                        </p:tav>
                                      </p:tavLst>
                                    </p:anim>
                                    <p:anim calcmode="lin" valueType="num">
                                      <p:cBhvr>
                                        <p:cTn id="73" dur="750" fill="hold"/>
                                        <p:tgtEl>
                                          <p:spTgt spid="75"/>
                                        </p:tgtEl>
                                        <p:attrNameLst>
                                          <p:attrName>ppt_y</p:attrName>
                                        </p:attrNameLst>
                                      </p:cBhvr>
                                      <p:tavLst>
                                        <p:tav tm="0">
                                          <p:val>
                                            <p:strVal val="#ppt_y+.1"/>
                                          </p:val>
                                        </p:tav>
                                        <p:tav tm="100000">
                                          <p:val>
                                            <p:strVal val="#ppt_y"/>
                                          </p:val>
                                        </p:tav>
                                      </p:tavLst>
                                    </p:anim>
                                  </p:childTnLst>
                                </p:cTn>
                              </p:par>
                            </p:childTnLst>
                          </p:cTn>
                        </p:par>
                        <p:par>
                          <p:cTn id="74" fill="hold">
                            <p:stCondLst>
                              <p:cond delay="9200"/>
                            </p:stCondLst>
                            <p:childTnLst>
                              <p:par>
                                <p:cTn id="75" presetID="41" presetClass="entr" presetSubtype="0" fill="hold" grpId="0" nodeType="afterEffect">
                                  <p:stCondLst>
                                    <p:cond delay="0"/>
                                  </p:stCondLst>
                                  <p:iterate type="lt">
                                    <p:tmPct val="10000"/>
                                  </p:iterate>
                                  <p:childTnLst>
                                    <p:set>
                                      <p:cBhvr>
                                        <p:cTn id="76" dur="1" fill="hold">
                                          <p:stCondLst>
                                            <p:cond delay="0"/>
                                          </p:stCondLst>
                                        </p:cTn>
                                        <p:tgtEl>
                                          <p:spTgt spid="72"/>
                                        </p:tgtEl>
                                        <p:attrNameLst>
                                          <p:attrName>style.visibility</p:attrName>
                                        </p:attrNameLst>
                                      </p:cBhvr>
                                      <p:to>
                                        <p:strVal val="visible"/>
                                      </p:to>
                                    </p:set>
                                    <p:anim calcmode="lin" valueType="num">
                                      <p:cBhvr>
                                        <p:cTn id="77"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72"/>
                                        </p:tgtEl>
                                        <p:attrNameLst>
                                          <p:attrName>ppt_y</p:attrName>
                                        </p:attrNameLst>
                                      </p:cBhvr>
                                      <p:tavLst>
                                        <p:tav tm="0">
                                          <p:val>
                                            <p:strVal val="#ppt_y"/>
                                          </p:val>
                                        </p:tav>
                                        <p:tav tm="100000">
                                          <p:val>
                                            <p:strVal val="#ppt_y"/>
                                          </p:val>
                                        </p:tav>
                                      </p:tavLst>
                                    </p:anim>
                                    <p:anim calcmode="lin" valueType="num">
                                      <p:cBhvr>
                                        <p:cTn id="79"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tmFilter="0,0; .5, 1; 1, 1"/>
                                        <p:tgtEl>
                                          <p:spTgt spid="72"/>
                                        </p:tgtEl>
                                      </p:cBhvr>
                                    </p:animEffect>
                                  </p:childTnLst>
                                </p:cTn>
                              </p:par>
                            </p:childTnLst>
                          </p:cTn>
                        </p:par>
                        <p:par>
                          <p:cTn id="82" fill="hold">
                            <p:stCondLst>
                              <p:cond delay="10050"/>
                            </p:stCondLst>
                            <p:childTnLst>
                              <p:par>
                                <p:cTn id="83" presetID="42" presetClass="entr" presetSubtype="0" fill="hold" grpId="0" nodeType="afterEffect">
                                  <p:stCondLst>
                                    <p:cond delay="0"/>
                                  </p:stCondLst>
                                  <p:childTnLst>
                                    <p:set>
                                      <p:cBhvr>
                                        <p:cTn id="84" dur="1" fill="hold">
                                          <p:stCondLst>
                                            <p:cond delay="0"/>
                                          </p:stCondLst>
                                        </p:cTn>
                                        <p:tgtEl>
                                          <p:spTgt spid="71"/>
                                        </p:tgtEl>
                                        <p:attrNameLst>
                                          <p:attrName>style.visibility</p:attrName>
                                        </p:attrNameLst>
                                      </p:cBhvr>
                                      <p:to>
                                        <p:strVal val="visible"/>
                                      </p:to>
                                    </p:set>
                                    <p:animEffect transition="in" filter="fade">
                                      <p:cBhvr>
                                        <p:cTn id="85" dur="750"/>
                                        <p:tgtEl>
                                          <p:spTgt spid="71"/>
                                        </p:tgtEl>
                                      </p:cBhvr>
                                    </p:animEffect>
                                    <p:anim calcmode="lin" valueType="num">
                                      <p:cBhvr>
                                        <p:cTn id="86" dur="750" fill="hold"/>
                                        <p:tgtEl>
                                          <p:spTgt spid="71"/>
                                        </p:tgtEl>
                                        <p:attrNameLst>
                                          <p:attrName>ppt_x</p:attrName>
                                        </p:attrNameLst>
                                      </p:cBhvr>
                                      <p:tavLst>
                                        <p:tav tm="0">
                                          <p:val>
                                            <p:strVal val="#ppt_x"/>
                                          </p:val>
                                        </p:tav>
                                        <p:tav tm="100000">
                                          <p:val>
                                            <p:strVal val="#ppt_x"/>
                                          </p:val>
                                        </p:tav>
                                      </p:tavLst>
                                    </p:anim>
                                    <p:anim calcmode="lin" valueType="num">
                                      <p:cBhvr>
                                        <p:cTn id="87" dur="750" fill="hold"/>
                                        <p:tgtEl>
                                          <p:spTgt spid="71"/>
                                        </p:tgtEl>
                                        <p:attrNameLst>
                                          <p:attrName>ppt_y</p:attrName>
                                        </p:attrNameLst>
                                      </p:cBhvr>
                                      <p:tavLst>
                                        <p:tav tm="0">
                                          <p:val>
                                            <p:strVal val="#ppt_y+.1"/>
                                          </p:val>
                                        </p:tav>
                                        <p:tav tm="100000">
                                          <p:val>
                                            <p:strVal val="#ppt_y"/>
                                          </p:val>
                                        </p:tav>
                                      </p:tavLst>
                                    </p:anim>
                                  </p:childTnLst>
                                </p:cTn>
                              </p:par>
                            </p:childTnLst>
                          </p:cTn>
                        </p:par>
                        <p:par>
                          <p:cTn id="88" fill="hold">
                            <p:stCondLst>
                              <p:cond delay="10800"/>
                            </p:stCondLst>
                            <p:childTnLst>
                              <p:par>
                                <p:cTn id="89" presetID="42" presetClass="entr" presetSubtype="0" fill="hold" nodeType="after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fade">
                                      <p:cBhvr>
                                        <p:cTn id="91" dur="750"/>
                                        <p:tgtEl>
                                          <p:spTgt spid="78"/>
                                        </p:tgtEl>
                                      </p:cBhvr>
                                    </p:animEffect>
                                    <p:anim calcmode="lin" valueType="num">
                                      <p:cBhvr>
                                        <p:cTn id="92" dur="750" fill="hold"/>
                                        <p:tgtEl>
                                          <p:spTgt spid="78"/>
                                        </p:tgtEl>
                                        <p:attrNameLst>
                                          <p:attrName>ppt_x</p:attrName>
                                        </p:attrNameLst>
                                      </p:cBhvr>
                                      <p:tavLst>
                                        <p:tav tm="0">
                                          <p:val>
                                            <p:strVal val="#ppt_x"/>
                                          </p:val>
                                        </p:tav>
                                        <p:tav tm="100000">
                                          <p:val>
                                            <p:strVal val="#ppt_x"/>
                                          </p:val>
                                        </p:tav>
                                      </p:tavLst>
                                    </p:anim>
                                    <p:anim calcmode="lin" valueType="num">
                                      <p:cBhvr>
                                        <p:cTn id="93" dur="750" fill="hold"/>
                                        <p:tgtEl>
                                          <p:spTgt spid="78"/>
                                        </p:tgtEl>
                                        <p:attrNameLst>
                                          <p:attrName>ppt_y</p:attrName>
                                        </p:attrNameLst>
                                      </p:cBhvr>
                                      <p:tavLst>
                                        <p:tav tm="0">
                                          <p:val>
                                            <p:strVal val="#ppt_y+.1"/>
                                          </p:val>
                                        </p:tav>
                                        <p:tav tm="100000">
                                          <p:val>
                                            <p:strVal val="#ppt_y"/>
                                          </p:val>
                                        </p:tav>
                                      </p:tavLst>
                                    </p:anim>
                                  </p:childTnLst>
                                </p:cTn>
                              </p:par>
                            </p:childTnLst>
                          </p:cTn>
                        </p:par>
                        <p:par>
                          <p:cTn id="94" fill="hold">
                            <p:stCondLst>
                              <p:cond delay="11550"/>
                            </p:stCondLst>
                            <p:childTnLst>
                              <p:par>
                                <p:cTn id="95" presetID="41" presetClass="entr" presetSubtype="0" fill="hold" grpId="0" nodeType="afterEffect">
                                  <p:stCondLst>
                                    <p:cond delay="0"/>
                                  </p:stCondLst>
                                  <p:iterate type="lt">
                                    <p:tmPct val="10000"/>
                                  </p:iterate>
                                  <p:childTnLst>
                                    <p:set>
                                      <p:cBhvr>
                                        <p:cTn id="96" dur="1" fill="hold">
                                          <p:stCondLst>
                                            <p:cond delay="0"/>
                                          </p:stCondLst>
                                        </p:cTn>
                                        <p:tgtEl>
                                          <p:spTgt spid="74"/>
                                        </p:tgtEl>
                                        <p:attrNameLst>
                                          <p:attrName>style.visibility</p:attrName>
                                        </p:attrNameLst>
                                      </p:cBhvr>
                                      <p:to>
                                        <p:strVal val="visible"/>
                                      </p:to>
                                    </p:set>
                                    <p:anim calcmode="lin" valueType="num">
                                      <p:cBhvr>
                                        <p:cTn id="97"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74"/>
                                        </p:tgtEl>
                                        <p:attrNameLst>
                                          <p:attrName>ppt_y</p:attrName>
                                        </p:attrNameLst>
                                      </p:cBhvr>
                                      <p:tavLst>
                                        <p:tav tm="0">
                                          <p:val>
                                            <p:strVal val="#ppt_y"/>
                                          </p:val>
                                        </p:tav>
                                        <p:tav tm="100000">
                                          <p:val>
                                            <p:strVal val="#ppt_y"/>
                                          </p:val>
                                        </p:tav>
                                      </p:tavLst>
                                    </p:anim>
                                    <p:anim calcmode="lin" valueType="num">
                                      <p:cBhvr>
                                        <p:cTn id="99"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500" tmFilter="0,0; .5, 1; 1, 1"/>
                                        <p:tgtEl>
                                          <p:spTgt spid="74"/>
                                        </p:tgtEl>
                                      </p:cBhvr>
                                    </p:animEffect>
                                  </p:childTnLst>
                                </p:cTn>
                              </p:par>
                            </p:childTnLst>
                          </p:cTn>
                        </p:par>
                        <p:par>
                          <p:cTn id="102" fill="hold">
                            <p:stCondLst>
                              <p:cond delay="12400"/>
                            </p:stCondLst>
                            <p:childTnLst>
                              <p:par>
                                <p:cTn id="103" presetID="42" presetClass="entr" presetSubtype="0" fill="hold" grpId="0" nodeType="afterEffect">
                                  <p:stCondLst>
                                    <p:cond delay="0"/>
                                  </p:stCondLst>
                                  <p:childTnLst>
                                    <p:set>
                                      <p:cBhvr>
                                        <p:cTn id="104" dur="1" fill="hold">
                                          <p:stCondLst>
                                            <p:cond delay="0"/>
                                          </p:stCondLst>
                                        </p:cTn>
                                        <p:tgtEl>
                                          <p:spTgt spid="73"/>
                                        </p:tgtEl>
                                        <p:attrNameLst>
                                          <p:attrName>style.visibility</p:attrName>
                                        </p:attrNameLst>
                                      </p:cBhvr>
                                      <p:to>
                                        <p:strVal val="visible"/>
                                      </p:to>
                                    </p:set>
                                    <p:animEffect transition="in" filter="fade">
                                      <p:cBhvr>
                                        <p:cTn id="105" dur="750"/>
                                        <p:tgtEl>
                                          <p:spTgt spid="73"/>
                                        </p:tgtEl>
                                      </p:cBhvr>
                                    </p:animEffect>
                                    <p:anim calcmode="lin" valueType="num">
                                      <p:cBhvr>
                                        <p:cTn id="106" dur="750" fill="hold"/>
                                        <p:tgtEl>
                                          <p:spTgt spid="73"/>
                                        </p:tgtEl>
                                        <p:attrNameLst>
                                          <p:attrName>ppt_x</p:attrName>
                                        </p:attrNameLst>
                                      </p:cBhvr>
                                      <p:tavLst>
                                        <p:tav tm="0">
                                          <p:val>
                                            <p:strVal val="#ppt_x"/>
                                          </p:val>
                                        </p:tav>
                                        <p:tav tm="100000">
                                          <p:val>
                                            <p:strVal val="#ppt_x"/>
                                          </p:val>
                                        </p:tav>
                                      </p:tavLst>
                                    </p:anim>
                                    <p:anim calcmode="lin" valueType="num">
                                      <p:cBhvr>
                                        <p:cTn id="107" dur="75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64" grpId="0"/>
      <p:bldP spid="65" grpId="0"/>
      <p:bldP spid="69" grpId="0"/>
      <p:bldP spid="70" grpId="0"/>
      <p:bldP spid="71" grpId="0"/>
      <p:bldP spid="72" grpId="0"/>
      <p:bldP spid="73" grpId="0"/>
      <p:bldP spid="74"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2" name="椭圆 21"/>
          <p:cNvSpPr/>
          <p:nvPr/>
        </p:nvSpPr>
        <p:spPr bwMode="auto">
          <a:xfrm>
            <a:off x="5230916" y="1131590"/>
            <a:ext cx="1088567" cy="1086932"/>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24" name="椭圆 23"/>
          <p:cNvSpPr/>
          <p:nvPr/>
        </p:nvSpPr>
        <p:spPr bwMode="auto">
          <a:xfrm>
            <a:off x="2742262" y="1131590"/>
            <a:ext cx="1088567" cy="1086932"/>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25" name="椭圆 24"/>
          <p:cNvSpPr/>
          <p:nvPr/>
        </p:nvSpPr>
        <p:spPr bwMode="auto">
          <a:xfrm>
            <a:off x="5230916" y="3422724"/>
            <a:ext cx="1088567" cy="1086931"/>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26" name="椭圆 25"/>
          <p:cNvSpPr/>
          <p:nvPr/>
        </p:nvSpPr>
        <p:spPr bwMode="auto">
          <a:xfrm>
            <a:off x="2742262" y="3422724"/>
            <a:ext cx="1088567" cy="1086931"/>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27" name="文本框 12"/>
          <p:cNvSpPr>
            <a:spLocks/>
          </p:cNvSpPr>
          <p:nvPr/>
        </p:nvSpPr>
        <p:spPr bwMode="auto">
          <a:xfrm>
            <a:off x="3813328" y="2078500"/>
            <a:ext cx="1435089" cy="1436989"/>
          </a:xfrm>
          <a:custGeom>
            <a:avLst/>
            <a:gdLst>
              <a:gd name="T0" fmla="*/ 0 w 1302418"/>
              <a:gd name="T1" fmla="*/ 0 h 1302419"/>
              <a:gd name="T2" fmla="*/ 1302418 w 1302418"/>
              <a:gd name="T3" fmla="*/ 1302419 h 1302419"/>
            </a:gdLst>
            <a:ahLst/>
            <a:cxnLst/>
            <a:rect l="T0" t="T1" r="T2" b="T3"/>
            <a:pathLst>
              <a:path w="1302418" h="1302419">
                <a:moveTo>
                  <a:pt x="0" y="0"/>
                </a:moveTo>
                <a:lnTo>
                  <a:pt x="325500" y="106"/>
                </a:lnTo>
                <a:lnTo>
                  <a:pt x="244151" y="81454"/>
                </a:lnTo>
                <a:lnTo>
                  <a:pt x="406953" y="244256"/>
                </a:lnTo>
                <a:lnTo>
                  <a:pt x="650999" y="211"/>
                </a:lnTo>
                <a:lnTo>
                  <a:pt x="895202" y="244414"/>
                </a:lnTo>
                <a:lnTo>
                  <a:pt x="1057899" y="81717"/>
                </a:lnTo>
                <a:lnTo>
                  <a:pt x="976498" y="316"/>
                </a:lnTo>
                <a:lnTo>
                  <a:pt x="1301997" y="422"/>
                </a:lnTo>
                <a:lnTo>
                  <a:pt x="1302102" y="325921"/>
                </a:lnTo>
                <a:lnTo>
                  <a:pt x="1220701" y="244520"/>
                </a:lnTo>
                <a:lnTo>
                  <a:pt x="1058004" y="407217"/>
                </a:lnTo>
                <a:lnTo>
                  <a:pt x="1302208" y="651420"/>
                </a:lnTo>
                <a:lnTo>
                  <a:pt x="1058162" y="895466"/>
                </a:lnTo>
                <a:lnTo>
                  <a:pt x="1220964" y="1058268"/>
                </a:lnTo>
                <a:lnTo>
                  <a:pt x="1302313" y="976919"/>
                </a:lnTo>
                <a:lnTo>
                  <a:pt x="1302418" y="1302419"/>
                </a:lnTo>
                <a:lnTo>
                  <a:pt x="976919" y="1302313"/>
                </a:lnTo>
                <a:lnTo>
                  <a:pt x="1058267" y="1220965"/>
                </a:lnTo>
                <a:lnTo>
                  <a:pt x="895465" y="1058163"/>
                </a:lnTo>
                <a:lnTo>
                  <a:pt x="651420" y="1302208"/>
                </a:lnTo>
                <a:lnTo>
                  <a:pt x="407216" y="1058005"/>
                </a:lnTo>
                <a:lnTo>
                  <a:pt x="244519" y="1220702"/>
                </a:lnTo>
                <a:lnTo>
                  <a:pt x="325921" y="1302103"/>
                </a:lnTo>
                <a:lnTo>
                  <a:pt x="421" y="1301998"/>
                </a:lnTo>
                <a:lnTo>
                  <a:pt x="316" y="976498"/>
                </a:lnTo>
                <a:lnTo>
                  <a:pt x="81717" y="1057899"/>
                </a:lnTo>
                <a:lnTo>
                  <a:pt x="244414" y="895202"/>
                </a:lnTo>
                <a:lnTo>
                  <a:pt x="210" y="650999"/>
                </a:lnTo>
                <a:lnTo>
                  <a:pt x="244256" y="406953"/>
                </a:lnTo>
                <a:lnTo>
                  <a:pt x="81454" y="244151"/>
                </a:lnTo>
                <a:lnTo>
                  <a:pt x="105" y="325500"/>
                </a:lnTo>
                <a:lnTo>
                  <a:pt x="0" y="0"/>
                </a:lnTo>
                <a:close/>
              </a:path>
            </a:pathLst>
          </a:custGeom>
          <a:solidFill>
            <a:srgbClr val="FF0000"/>
          </a:solidFill>
          <a:ln>
            <a:noFill/>
          </a:ln>
          <a:extLst/>
        </p:spPr>
        <p:txBody>
          <a:bodyPr lIns="0" tIns="0" rIns="0" bIns="0" anchor="ctr"/>
          <a:lstStyle/>
          <a:p>
            <a:pPr algn="ctr" eaLnBrk="1" hangingPunct="1"/>
            <a:r>
              <a:rPr lang="zh-CN" altLang="en-US" sz="2600">
                <a:solidFill>
                  <a:schemeClr val="bg1"/>
                </a:solidFill>
                <a:latin typeface="微软雅黑" pitchFamily="34" charset="-122"/>
                <a:ea typeface="微软雅黑" pitchFamily="34" charset="-122"/>
              </a:rPr>
              <a:t>标题</a:t>
            </a:r>
          </a:p>
        </p:txBody>
      </p:sp>
      <p:sp>
        <p:nvSpPr>
          <p:cNvPr id="28" name="TextBox 27"/>
          <p:cNvSpPr txBox="1"/>
          <p:nvPr/>
        </p:nvSpPr>
        <p:spPr>
          <a:xfrm>
            <a:off x="6464742" y="1227856"/>
            <a:ext cx="2005624" cy="894399"/>
          </a:xfrm>
          <a:prstGeom prst="rect">
            <a:avLst/>
          </a:prstGeom>
          <a:noFill/>
        </p:spPr>
        <p:txBody>
          <a:bodyPr lIns="100790" tIns="50396" rIns="100790" bIns="50396">
            <a:spAutoFit/>
          </a:bodyPr>
          <a:lstStyle/>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p:txBody>
      </p:sp>
      <p:sp>
        <p:nvSpPr>
          <p:cNvPr id="30" name="TextBox 29"/>
          <p:cNvSpPr txBox="1"/>
          <p:nvPr/>
        </p:nvSpPr>
        <p:spPr>
          <a:xfrm>
            <a:off x="6464742" y="3536491"/>
            <a:ext cx="2005624" cy="896150"/>
          </a:xfrm>
          <a:prstGeom prst="rect">
            <a:avLst/>
          </a:prstGeom>
          <a:noFill/>
        </p:spPr>
        <p:txBody>
          <a:bodyPr lIns="100790" tIns="50396" rIns="100790" bIns="50396">
            <a:spAutoFit/>
          </a:bodyPr>
          <a:lstStyle/>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p:txBody>
      </p:sp>
      <p:sp>
        <p:nvSpPr>
          <p:cNvPr id="31" name="TextBox 30"/>
          <p:cNvSpPr txBox="1"/>
          <p:nvPr/>
        </p:nvSpPr>
        <p:spPr>
          <a:xfrm>
            <a:off x="673634" y="3518990"/>
            <a:ext cx="2005624" cy="894400"/>
          </a:xfrm>
          <a:prstGeom prst="rect">
            <a:avLst/>
          </a:prstGeom>
          <a:noFill/>
        </p:spPr>
        <p:txBody>
          <a:bodyPr lIns="100790" tIns="50396" rIns="100790" bIns="50396">
            <a:spAutoFit/>
          </a:bodyPr>
          <a:lstStyle/>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p:txBody>
      </p:sp>
      <p:sp>
        <p:nvSpPr>
          <p:cNvPr id="32" name="TextBox 31"/>
          <p:cNvSpPr txBox="1"/>
          <p:nvPr/>
        </p:nvSpPr>
        <p:spPr>
          <a:xfrm>
            <a:off x="673634" y="1227856"/>
            <a:ext cx="2005624" cy="894399"/>
          </a:xfrm>
          <a:prstGeom prst="rect">
            <a:avLst/>
          </a:prstGeom>
          <a:noFill/>
        </p:spPr>
        <p:txBody>
          <a:bodyPr lIns="100790" tIns="50396" rIns="100790" bIns="50396">
            <a:spAutoFit/>
          </a:bodyPr>
          <a:lstStyle/>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p:txBody>
      </p:sp>
    </p:spTree>
  </p:cSld>
  <p:clrMapOvr>
    <a:masterClrMapping/>
  </p:clrMapOvr>
  <mc:AlternateContent xmlns:mc="http://schemas.openxmlformats.org/markup-compatibility/2006" xmlns:p14="http://schemas.microsoft.com/office/powerpoint/2010/main">
    <mc:Choice Requires="p14">
      <p:transition spd="slow" p14:dur="1600" advClick="0" advTm="7000">
        <p14:prism isInverted="1"/>
      </p:transition>
    </mc:Choice>
    <mc:Fallback xmlns="">
      <p:transition spd="slow" advClick="0" advTm="7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heel(4)">
                                      <p:cBhvr>
                                        <p:cTn id="7" dur="1000"/>
                                        <p:tgtEl>
                                          <p:spTgt spid="23"/>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500" fill="hold"/>
                                        <p:tgtEl>
                                          <p:spTgt spid="27"/>
                                        </p:tgtEl>
                                        <p:attrNameLst>
                                          <p:attrName>ppt_w</p:attrName>
                                        </p:attrNameLst>
                                      </p:cBhvr>
                                      <p:tavLst>
                                        <p:tav tm="0">
                                          <p:val>
                                            <p:fltVal val="0"/>
                                          </p:val>
                                        </p:tav>
                                        <p:tav tm="100000">
                                          <p:val>
                                            <p:strVal val="#ppt_w"/>
                                          </p:val>
                                        </p:tav>
                                      </p:tavLst>
                                    </p:anim>
                                    <p:anim calcmode="lin" valueType="num">
                                      <p:cBhvr>
                                        <p:cTn id="12" dur="500" fill="hold"/>
                                        <p:tgtEl>
                                          <p:spTgt spid="27"/>
                                        </p:tgtEl>
                                        <p:attrNameLst>
                                          <p:attrName>ppt_h</p:attrName>
                                        </p:attrNameLst>
                                      </p:cBhvr>
                                      <p:tavLst>
                                        <p:tav tm="0">
                                          <p:val>
                                            <p:fltVal val="0"/>
                                          </p:val>
                                        </p:tav>
                                        <p:tav tm="100000">
                                          <p:val>
                                            <p:strVal val="#ppt_h"/>
                                          </p:val>
                                        </p:tav>
                                      </p:tavLst>
                                    </p:anim>
                                    <p:animEffect transition="in" filter="fade">
                                      <p:cBhvr>
                                        <p:cTn id="13" dur="500"/>
                                        <p:tgtEl>
                                          <p:spTgt spid="27"/>
                                        </p:tgtEl>
                                      </p:cBhvr>
                                    </p:animEffect>
                                  </p:childTnLst>
                                </p:cTn>
                              </p:par>
                            </p:childTnLst>
                          </p:cTn>
                        </p:par>
                        <p:par>
                          <p:cTn id="14" fill="hold">
                            <p:stCondLst>
                              <p:cond delay="1500"/>
                            </p:stCondLst>
                            <p:childTnLst>
                              <p:par>
                                <p:cTn id="15" presetID="21" presetClass="entr" presetSubtype="1"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heel(1)">
                                      <p:cBhvr>
                                        <p:cTn id="17" dur="750"/>
                                        <p:tgtEl>
                                          <p:spTgt spid="24"/>
                                        </p:tgtEl>
                                      </p:cBhvr>
                                    </p:animEffect>
                                  </p:childTnLst>
                                </p:cTn>
                              </p:par>
                            </p:childTnLst>
                          </p:cTn>
                        </p:par>
                        <p:par>
                          <p:cTn id="18" fill="hold">
                            <p:stCondLst>
                              <p:cond delay="2250"/>
                            </p:stCondLst>
                            <p:childTnLst>
                              <p:par>
                                <p:cTn id="19" presetID="22" presetClass="entr" presetSubtype="2"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wipe(right)">
                                      <p:cBhvr>
                                        <p:cTn id="21" dur="500"/>
                                        <p:tgtEl>
                                          <p:spTgt spid="32"/>
                                        </p:tgtEl>
                                      </p:cBhvr>
                                    </p:animEffect>
                                  </p:childTnLst>
                                </p:cTn>
                              </p:par>
                            </p:childTnLst>
                          </p:cTn>
                        </p:par>
                        <p:par>
                          <p:cTn id="22" fill="hold">
                            <p:stCondLst>
                              <p:cond delay="2750"/>
                            </p:stCondLst>
                            <p:childTnLst>
                              <p:par>
                                <p:cTn id="23" presetID="21" presetClass="entr" presetSubtype="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heel(1)">
                                      <p:cBhvr>
                                        <p:cTn id="25" dur="750"/>
                                        <p:tgtEl>
                                          <p:spTgt spid="22"/>
                                        </p:tgtEl>
                                      </p:cBhvr>
                                    </p:animEffect>
                                  </p:childTnLst>
                                </p:cTn>
                              </p:par>
                            </p:childTnLst>
                          </p:cTn>
                        </p:par>
                        <p:par>
                          <p:cTn id="26" fill="hold">
                            <p:stCondLst>
                              <p:cond delay="3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4000"/>
                            </p:stCondLst>
                            <p:childTnLst>
                              <p:par>
                                <p:cTn id="31" presetID="21" presetClass="entr" presetSubtype="1"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heel(1)">
                                      <p:cBhvr>
                                        <p:cTn id="33" dur="750"/>
                                        <p:tgtEl>
                                          <p:spTgt spid="26"/>
                                        </p:tgtEl>
                                      </p:cBhvr>
                                    </p:animEffect>
                                  </p:childTnLst>
                                </p:cTn>
                              </p:par>
                            </p:childTnLst>
                          </p:cTn>
                        </p:par>
                        <p:par>
                          <p:cTn id="34" fill="hold">
                            <p:stCondLst>
                              <p:cond delay="4750"/>
                            </p:stCondLst>
                            <p:childTnLst>
                              <p:par>
                                <p:cTn id="35" presetID="22" presetClass="entr" presetSubtype="2"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right)">
                                      <p:cBhvr>
                                        <p:cTn id="37" dur="500"/>
                                        <p:tgtEl>
                                          <p:spTgt spid="31"/>
                                        </p:tgtEl>
                                      </p:cBhvr>
                                    </p:animEffect>
                                  </p:childTnLst>
                                </p:cTn>
                              </p:par>
                            </p:childTnLst>
                          </p:cTn>
                        </p:par>
                        <p:par>
                          <p:cTn id="38" fill="hold">
                            <p:stCondLst>
                              <p:cond delay="5250"/>
                            </p:stCondLst>
                            <p:childTnLst>
                              <p:par>
                                <p:cTn id="39" presetID="21" presetClass="entr" presetSubtype="1"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heel(1)">
                                      <p:cBhvr>
                                        <p:cTn id="41" dur="750"/>
                                        <p:tgtEl>
                                          <p:spTgt spid="25"/>
                                        </p:tgtEl>
                                      </p:cBhvr>
                                    </p:animEffect>
                                  </p:childTnLst>
                                </p:cTn>
                              </p:par>
                            </p:childTnLst>
                          </p:cTn>
                        </p:par>
                        <p:par>
                          <p:cTn id="42" fill="hold">
                            <p:stCondLst>
                              <p:cond delay="6000"/>
                            </p:stCondLst>
                            <p:childTnLst>
                              <p:par>
                                <p:cTn id="43" presetID="22" presetClass="entr" presetSubtype="8"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left)">
                                      <p:cBhvr>
                                        <p:cTn id="4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2" grpId="0" animBg="1"/>
      <p:bldP spid="24" grpId="0" animBg="1"/>
      <p:bldP spid="25" grpId="0" animBg="1"/>
      <p:bldP spid="26" grpId="0" animBg="1"/>
      <p:bldP spid="27" grpId="0" animBg="1"/>
      <p:bldP spid="28" grpId="0"/>
      <p:bldP spid="30" grpId="0"/>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988006"/>
            <a:ext cx="9150921"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a:xfrm>
            <a:off x="3709134" y="996532"/>
            <a:ext cx="1725732" cy="1731170"/>
            <a:chOff x="6609209" y="790981"/>
            <a:chExt cx="2301875" cy="2308226"/>
          </a:xfrm>
        </p:grpSpPr>
        <p:sp>
          <p:nvSpPr>
            <p:cNvPr id="16"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8" name="TextBox 17"/>
          <p:cNvSpPr txBox="1"/>
          <p:nvPr/>
        </p:nvSpPr>
        <p:spPr>
          <a:xfrm>
            <a:off x="2442201" y="2829230"/>
            <a:ext cx="4506063" cy="684785"/>
          </a:xfrm>
          <a:prstGeom prst="rect">
            <a:avLst/>
          </a:prstGeom>
          <a:noFill/>
        </p:spPr>
        <p:txBody>
          <a:bodyPr wrap="square" lIns="68562" tIns="34281" rIns="68562" bIns="34281" rtlCol="0">
            <a:spAutoFit/>
          </a:bodyPr>
          <a:lstStyle/>
          <a:p>
            <a:pPr algn="dist"/>
            <a:r>
              <a:rPr lang="zh-CN" altLang="en-US" sz="4000" b="0" dirty="0" smtClean="0">
                <a:solidFill>
                  <a:schemeClr val="bg1"/>
                </a:solidFill>
                <a:latin typeface="方正正粗黑简体" panose="02000000000000000000" pitchFamily="2" charset="-122"/>
                <a:ea typeface="方正正粗黑简体" panose="02000000000000000000" pitchFamily="2" charset="-122"/>
              </a:rPr>
              <a:t>输入第三部分标题</a:t>
            </a:r>
            <a:endParaRPr lang="zh-CN" altLang="en-US" sz="4000" b="0" dirty="0">
              <a:solidFill>
                <a:schemeClr val="bg1"/>
              </a:solidFill>
              <a:latin typeface="方正正粗黑简体" panose="02000000000000000000" pitchFamily="2" charset="-122"/>
              <a:ea typeface="方正正粗黑简体" panose="02000000000000000000" pitchFamily="2" charset="-122"/>
            </a:endParaRPr>
          </a:p>
        </p:txBody>
      </p:sp>
      <p:cxnSp>
        <p:nvCxnSpPr>
          <p:cNvPr id="19" name="直接连接符 18"/>
          <p:cNvCxnSpPr/>
          <p:nvPr/>
        </p:nvCxnSpPr>
        <p:spPr bwMode="auto">
          <a:xfrm>
            <a:off x="2362937" y="3447236"/>
            <a:ext cx="4711410"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9"/>
          <p:cNvSpPr txBox="1"/>
          <p:nvPr/>
        </p:nvSpPr>
        <p:spPr>
          <a:xfrm>
            <a:off x="4141472" y="1122065"/>
            <a:ext cx="924645" cy="1559739"/>
          </a:xfrm>
          <a:prstGeom prst="rect">
            <a:avLst/>
          </a:prstGeom>
          <a:noFill/>
        </p:spPr>
        <p:txBody>
          <a:bodyPr wrap="none" lIns="81614" tIns="40807" rIns="81614" bIns="40807" rtlCol="0">
            <a:spAutoFit/>
          </a:bodyPr>
          <a:lstStyle/>
          <a:p>
            <a:r>
              <a:rPr lang="en-US" altLang="zh-CN" sz="9600" b="1" dirty="0" smtClean="0">
                <a:solidFill>
                  <a:srgbClr val="C00000"/>
                </a:solidFill>
                <a:latin typeface="+mn-ea"/>
              </a:rPr>
              <a:t>3</a:t>
            </a:r>
            <a:endParaRPr lang="zh-CN" altLang="en-US" sz="9600" b="1" dirty="0">
              <a:solidFill>
                <a:srgbClr val="C00000"/>
              </a:solidFill>
              <a:latin typeface="+mn-ea"/>
            </a:endParaRPr>
          </a:p>
        </p:txBody>
      </p:sp>
      <p:sp>
        <p:nvSpPr>
          <p:cNvPr id="21" name="TextBox 20"/>
          <p:cNvSpPr txBox="1"/>
          <p:nvPr/>
        </p:nvSpPr>
        <p:spPr>
          <a:xfrm>
            <a:off x="2267744" y="3507854"/>
            <a:ext cx="4793334" cy="923330"/>
          </a:xfrm>
          <a:prstGeom prst="rect">
            <a:avLst/>
          </a:prstGeom>
          <a:noFill/>
        </p:spPr>
        <p:txBody>
          <a:bodyPr wrap="square" rtlCol="0">
            <a:spAutoFit/>
          </a:bodyPr>
          <a:lstStyle/>
          <a:p>
            <a:pPr>
              <a:lnSpc>
                <a:spcPct val="150000"/>
              </a:lnSpc>
            </a:pPr>
            <a:r>
              <a:rPr lang="zh-CN" altLang="en-US" b="0" dirty="0" smtClean="0">
                <a:solidFill>
                  <a:schemeClr val="bg1"/>
                </a:solidFill>
                <a:latin typeface="方正黑体简体" panose="02010601030101010101" pitchFamily="2" charset="-122"/>
                <a:ea typeface="方正黑体简体" panose="02010601030101010101" pitchFamily="2" charset="-122"/>
              </a:rPr>
              <a:t>点击添加</a:t>
            </a:r>
            <a:r>
              <a:rPr lang="zh-CN" altLang="en-US" b="0" dirty="0">
                <a:solidFill>
                  <a:schemeClr val="bg1"/>
                </a:solidFill>
                <a:latin typeface="方正黑体简体" panose="02010601030101010101" pitchFamily="2" charset="-122"/>
                <a:ea typeface="方正黑体简体" panose="02010601030101010101" pitchFamily="2" charset="-122"/>
              </a:rPr>
              <a:t>文字内容点击添加文字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endParaRPr lang="zh-CN" altLang="en-US" b="0" dirty="0">
              <a:solidFill>
                <a:schemeClr val="bg1"/>
              </a:solidFill>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3222944488"/>
      </p:ext>
    </p:extLst>
  </p:cSld>
  <p:clrMapOvr>
    <a:masterClrMapping/>
  </p:clrMapOvr>
  <mc:AlternateContent xmlns:mc="http://schemas.openxmlformats.org/markup-compatibility/2006" xmlns:p14="http://schemas.microsoft.com/office/powerpoint/2010/main">
    <mc:Choice Requires="p14">
      <p:transition spd="slow" p14:dur="1100" advClick="0" advTm="9000">
        <p14:switch dir="r"/>
      </p:transition>
    </mc:Choice>
    <mc:Fallback xmlns="">
      <p:transition spd="slow" advClick="0"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Right)">
                                      <p:cBhvr>
                                        <p:cTn id="7" dur="500"/>
                                        <p:tgtEl>
                                          <p:spTgt spid="14"/>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1000"/>
                                        <p:tgtEl>
                                          <p:spTgt spid="15"/>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 calcmode="lin" valueType="num">
                                      <p:cBhvr>
                                        <p:cTn id="17" dur="500" fill="hold"/>
                                        <p:tgtEl>
                                          <p:spTgt spid="20"/>
                                        </p:tgtEl>
                                        <p:attrNameLst>
                                          <p:attrName>style.rotation</p:attrName>
                                        </p:attrNameLst>
                                      </p:cBhvr>
                                      <p:tavLst>
                                        <p:tav tm="0">
                                          <p:val>
                                            <p:fltVal val="360"/>
                                          </p:val>
                                        </p:tav>
                                        <p:tav tm="100000">
                                          <p:val>
                                            <p:fltVal val="0"/>
                                          </p:val>
                                        </p:tav>
                                      </p:tavLst>
                                    </p:anim>
                                    <p:animEffect transition="in" filter="fade">
                                      <p:cBhvr>
                                        <p:cTn id="18" dur="500"/>
                                        <p:tgtEl>
                                          <p:spTgt spid="20"/>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8"/>
                                        </p:tgtEl>
                                        <p:attrNameLst>
                                          <p:attrName>ppt_y</p:attrName>
                                        </p:attrNameLst>
                                      </p:cBhvr>
                                      <p:tavLst>
                                        <p:tav tm="0">
                                          <p:val>
                                            <p:strVal val="#ppt_y"/>
                                          </p:val>
                                        </p:tav>
                                        <p:tav tm="100000">
                                          <p:val>
                                            <p:strVal val="#ppt_y"/>
                                          </p:val>
                                        </p:tav>
                                      </p:tavLst>
                                    </p:anim>
                                    <p:anim calcmode="lin" valueType="num">
                                      <p:cBhvr>
                                        <p:cTn id="2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8"/>
                                        </p:tgtEl>
                                      </p:cBhvr>
                                    </p:animEffect>
                                  </p:childTnLst>
                                </p:cTn>
                              </p:par>
                            </p:childTnLst>
                          </p:cTn>
                        </p:par>
                        <p:par>
                          <p:cTn id="27" fill="hold">
                            <p:stCondLst>
                              <p:cond delay="2850"/>
                            </p:stCondLst>
                            <p:childTnLst>
                              <p:par>
                                <p:cTn id="28" presetID="16" presetClass="entr" presetSubtype="21"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arn(inVertical)">
                                      <p:cBhvr>
                                        <p:cTn id="30" dur="500"/>
                                        <p:tgtEl>
                                          <p:spTgt spid="19"/>
                                        </p:tgtEl>
                                      </p:cBhvr>
                                    </p:animEffect>
                                  </p:childTnLst>
                                </p:cTn>
                              </p:par>
                            </p:childTnLst>
                          </p:cTn>
                        </p:par>
                        <p:par>
                          <p:cTn id="31" fill="hold">
                            <p:stCondLst>
                              <p:cond delay="3350"/>
                            </p:stCondLst>
                            <p:childTnLst>
                              <p:par>
                                <p:cTn id="32" presetID="31" presetClass="entr" presetSubtype="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 calcmode="lin" valueType="num">
                                      <p:cBhvr>
                                        <p:cTn id="36" dur="500" fill="hold"/>
                                        <p:tgtEl>
                                          <p:spTgt spid="21"/>
                                        </p:tgtEl>
                                        <p:attrNameLst>
                                          <p:attrName>style.rotation</p:attrName>
                                        </p:attrNameLst>
                                      </p:cBhvr>
                                      <p:tavLst>
                                        <p:tav tm="0">
                                          <p:val>
                                            <p:fltVal val="90"/>
                                          </p:val>
                                        </p:tav>
                                        <p:tav tm="100000">
                                          <p:val>
                                            <p:fltVal val="0"/>
                                          </p:val>
                                        </p:tav>
                                      </p:tavLst>
                                    </p:anim>
                                    <p:animEffect transition="in" filter="fade">
                                      <p:cBhvr>
                                        <p:cTn id="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59" name="矩形 58"/>
          <p:cNvSpPr/>
          <p:nvPr/>
        </p:nvSpPr>
        <p:spPr>
          <a:xfrm>
            <a:off x="1104037" y="3266938"/>
            <a:ext cx="312000" cy="12827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60" name="矩形 59"/>
          <p:cNvSpPr/>
          <p:nvPr/>
        </p:nvSpPr>
        <p:spPr>
          <a:xfrm>
            <a:off x="1655168" y="2962138"/>
            <a:ext cx="312000" cy="15875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61" name="矩形 60"/>
          <p:cNvSpPr/>
          <p:nvPr/>
        </p:nvSpPr>
        <p:spPr>
          <a:xfrm>
            <a:off x="2231232" y="3051039"/>
            <a:ext cx="312000" cy="1498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62" name="矩形 61"/>
          <p:cNvSpPr/>
          <p:nvPr/>
        </p:nvSpPr>
        <p:spPr>
          <a:xfrm>
            <a:off x="2807296" y="3520938"/>
            <a:ext cx="312000" cy="10287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63" name="矩形 62"/>
          <p:cNvSpPr/>
          <p:nvPr/>
        </p:nvSpPr>
        <p:spPr>
          <a:xfrm>
            <a:off x="3383360" y="2746239"/>
            <a:ext cx="312000" cy="1803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64" name="矩形 63"/>
          <p:cNvSpPr/>
          <p:nvPr/>
        </p:nvSpPr>
        <p:spPr>
          <a:xfrm>
            <a:off x="3959424" y="2657338"/>
            <a:ext cx="312000" cy="18923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65" name="矩形 64"/>
          <p:cNvSpPr/>
          <p:nvPr/>
        </p:nvSpPr>
        <p:spPr>
          <a:xfrm>
            <a:off x="4535488" y="3051039"/>
            <a:ext cx="312000" cy="14985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66" name="矩形 65"/>
          <p:cNvSpPr/>
          <p:nvPr/>
        </p:nvSpPr>
        <p:spPr>
          <a:xfrm>
            <a:off x="5111552" y="3266938"/>
            <a:ext cx="312000" cy="12827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67" name="矩形 66"/>
          <p:cNvSpPr/>
          <p:nvPr/>
        </p:nvSpPr>
        <p:spPr>
          <a:xfrm>
            <a:off x="5687616" y="2962138"/>
            <a:ext cx="312000" cy="15875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68" name="矩形 67"/>
          <p:cNvSpPr/>
          <p:nvPr/>
        </p:nvSpPr>
        <p:spPr>
          <a:xfrm>
            <a:off x="6263680" y="2035038"/>
            <a:ext cx="312000" cy="2514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69" name="矩形 68"/>
          <p:cNvSpPr/>
          <p:nvPr/>
        </p:nvSpPr>
        <p:spPr>
          <a:xfrm>
            <a:off x="6839744" y="2365239"/>
            <a:ext cx="312000" cy="2184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70" name="矩形 69"/>
          <p:cNvSpPr/>
          <p:nvPr/>
        </p:nvSpPr>
        <p:spPr>
          <a:xfrm>
            <a:off x="7415808" y="2657338"/>
            <a:ext cx="312000" cy="18923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71" name="矩形 70"/>
          <p:cNvSpPr/>
          <p:nvPr/>
        </p:nvSpPr>
        <p:spPr>
          <a:xfrm>
            <a:off x="539552" y="4549638"/>
            <a:ext cx="7884368" cy="96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nvGrpSpPr>
          <p:cNvPr id="72" name="组合 71"/>
          <p:cNvGrpSpPr/>
          <p:nvPr/>
        </p:nvGrpSpPr>
        <p:grpSpPr>
          <a:xfrm>
            <a:off x="1124306" y="1142363"/>
            <a:ext cx="2115038" cy="1224420"/>
            <a:chOff x="4006936" y="742427"/>
            <a:chExt cx="2148546" cy="918315"/>
          </a:xfrm>
        </p:grpSpPr>
        <p:sp>
          <p:nvSpPr>
            <p:cNvPr id="73" name="TextBox 81"/>
            <p:cNvSpPr txBox="1"/>
            <p:nvPr/>
          </p:nvSpPr>
          <p:spPr>
            <a:xfrm>
              <a:off x="4006936" y="742427"/>
              <a:ext cx="2148546" cy="230833"/>
            </a:xfrm>
            <a:prstGeom prst="rect">
              <a:avLst/>
            </a:prstGeom>
            <a:noFill/>
          </p:spPr>
          <p:txBody>
            <a:bodyPr wrap="square" rtlCol="0">
              <a:spAutoFit/>
            </a:bodyPr>
            <a:lstStyle/>
            <a:p>
              <a:r>
                <a:rPr lang="zh-CN" altLang="en-US" sz="1400" b="0" dirty="0" smtClean="0">
                  <a:solidFill>
                    <a:schemeClr val="tx1">
                      <a:lumMod val="85000"/>
                      <a:lumOff val="15000"/>
                    </a:schemeClr>
                  </a:solidFill>
                  <a:latin typeface="+mn-ea"/>
                  <a:ea typeface="+mn-ea"/>
                </a:rPr>
                <a:t>在此处添加小标题</a:t>
              </a:r>
              <a:endParaRPr lang="zh-CN" altLang="en-US" sz="1400" b="0" dirty="0">
                <a:solidFill>
                  <a:schemeClr val="tx1">
                    <a:lumMod val="85000"/>
                    <a:lumOff val="15000"/>
                  </a:schemeClr>
                </a:solidFill>
                <a:latin typeface="+mn-ea"/>
                <a:ea typeface="+mn-ea"/>
              </a:endParaRPr>
            </a:p>
          </p:txBody>
        </p:sp>
        <p:sp>
          <p:nvSpPr>
            <p:cNvPr id="74" name="TextBox 82"/>
            <p:cNvSpPr txBox="1"/>
            <p:nvPr/>
          </p:nvSpPr>
          <p:spPr>
            <a:xfrm>
              <a:off x="4086825" y="968244"/>
              <a:ext cx="2068657" cy="692498"/>
            </a:xfrm>
            <a:prstGeom prst="rect">
              <a:avLst/>
            </a:prstGeom>
            <a:noFill/>
          </p:spPr>
          <p:txBody>
            <a:bodyPr wrap="square" lIns="0" rIns="0" rtlCol="0">
              <a:spAutoFit/>
            </a:bodyPr>
            <a:lstStyle>
              <a:defPPr>
                <a:defRPr lang="zh-CN"/>
              </a:defPPr>
              <a:lvl1pPr algn="just">
                <a:lnSpc>
                  <a:spcPct val="150000"/>
                </a:lnSpc>
                <a:defRPr sz="1100">
                  <a:latin typeface="+mn-ea"/>
                </a:defRPr>
              </a:lvl1pPr>
            </a:lstStyle>
            <a:p>
              <a:r>
                <a:rPr lang="zh-CN" altLang="en-US" sz="1200" b="0" dirty="0" smtClean="0">
                  <a:ea typeface="+mn-ea"/>
                </a:rPr>
                <a:t>在此</a:t>
              </a:r>
              <a:r>
                <a:rPr lang="zh-CN" altLang="en-US" sz="1200" b="0" dirty="0">
                  <a:ea typeface="+mn-ea"/>
                </a:rPr>
                <a:t>添加正文并根据需要调整字体大小，建议采用</a:t>
              </a:r>
              <a:r>
                <a:rPr lang="en-US" altLang="zh-CN" sz="1200" b="0" dirty="0">
                  <a:ea typeface="+mn-ea"/>
                </a:rPr>
                <a:t>1.5</a:t>
              </a:r>
              <a:r>
                <a:rPr lang="zh-CN" altLang="en-US" sz="1200" b="0" dirty="0">
                  <a:ea typeface="+mn-ea"/>
                </a:rPr>
                <a:t>倍行距和两端对齐方式</a:t>
              </a:r>
              <a:r>
                <a:rPr lang="zh-CN" altLang="en-US" sz="1200" b="0" dirty="0" smtClean="0">
                  <a:ea typeface="+mn-ea"/>
                </a:rPr>
                <a:t>。</a:t>
              </a:r>
              <a:endParaRPr lang="zh-CN" altLang="en-US" sz="1200" b="0" dirty="0">
                <a:ea typeface="+mn-ea"/>
              </a:endParaRPr>
            </a:p>
          </p:txBody>
        </p:sp>
      </p:grpSp>
      <p:grpSp>
        <p:nvGrpSpPr>
          <p:cNvPr id="75" name="组合 74"/>
          <p:cNvGrpSpPr/>
          <p:nvPr/>
        </p:nvGrpSpPr>
        <p:grpSpPr>
          <a:xfrm>
            <a:off x="4243108" y="1135675"/>
            <a:ext cx="2104413" cy="1209813"/>
            <a:chOff x="4006936" y="791417"/>
            <a:chExt cx="2148546" cy="907360"/>
          </a:xfrm>
        </p:grpSpPr>
        <p:sp>
          <p:nvSpPr>
            <p:cNvPr id="76" name="TextBox 81"/>
            <p:cNvSpPr txBox="1"/>
            <p:nvPr/>
          </p:nvSpPr>
          <p:spPr>
            <a:xfrm>
              <a:off x="4006936" y="791417"/>
              <a:ext cx="2148546" cy="230833"/>
            </a:xfrm>
            <a:prstGeom prst="rect">
              <a:avLst/>
            </a:prstGeom>
            <a:noFill/>
          </p:spPr>
          <p:txBody>
            <a:bodyPr wrap="square" rtlCol="0">
              <a:spAutoFit/>
            </a:bodyPr>
            <a:lstStyle/>
            <a:p>
              <a:r>
                <a:rPr lang="zh-CN" altLang="en-US" sz="1400" b="0" dirty="0" smtClean="0">
                  <a:solidFill>
                    <a:schemeClr val="accent2"/>
                  </a:solidFill>
                  <a:latin typeface="+mn-ea"/>
                  <a:ea typeface="+mn-ea"/>
                </a:rPr>
                <a:t>在此处添加小标题</a:t>
              </a:r>
              <a:endParaRPr lang="zh-CN" altLang="en-US" sz="1400" b="0" dirty="0">
                <a:solidFill>
                  <a:schemeClr val="accent2"/>
                </a:solidFill>
                <a:latin typeface="+mn-ea"/>
                <a:ea typeface="+mn-ea"/>
              </a:endParaRPr>
            </a:p>
          </p:txBody>
        </p:sp>
        <p:sp>
          <p:nvSpPr>
            <p:cNvPr id="77" name="TextBox 82"/>
            <p:cNvSpPr txBox="1"/>
            <p:nvPr/>
          </p:nvSpPr>
          <p:spPr>
            <a:xfrm>
              <a:off x="4086825" y="1006279"/>
              <a:ext cx="2068657" cy="692498"/>
            </a:xfrm>
            <a:prstGeom prst="rect">
              <a:avLst/>
            </a:prstGeom>
            <a:noFill/>
          </p:spPr>
          <p:txBody>
            <a:bodyPr wrap="square" lIns="0" rIns="0" rtlCol="0">
              <a:spAutoFit/>
            </a:bodyPr>
            <a:lstStyle>
              <a:defPPr>
                <a:defRPr lang="zh-CN"/>
              </a:defPPr>
              <a:lvl1pPr algn="just">
                <a:lnSpc>
                  <a:spcPct val="150000"/>
                </a:lnSpc>
                <a:defRPr sz="1100">
                  <a:latin typeface="+mn-ea"/>
                </a:defRPr>
              </a:lvl1pPr>
            </a:lstStyle>
            <a:p>
              <a:r>
                <a:rPr lang="zh-CN" altLang="en-US" sz="1200" b="0" dirty="0" smtClean="0">
                  <a:ea typeface="+mn-ea"/>
                </a:rPr>
                <a:t>在此</a:t>
              </a:r>
              <a:r>
                <a:rPr lang="zh-CN" altLang="en-US" sz="1200" b="0" dirty="0">
                  <a:ea typeface="+mn-ea"/>
                </a:rPr>
                <a:t>添加正文并根据需要调整字体大小，建议采用</a:t>
              </a:r>
              <a:r>
                <a:rPr lang="en-US" altLang="zh-CN" sz="1200" b="0" dirty="0">
                  <a:ea typeface="+mn-ea"/>
                </a:rPr>
                <a:t>1.5</a:t>
              </a:r>
              <a:r>
                <a:rPr lang="zh-CN" altLang="en-US" sz="1200" b="0" dirty="0">
                  <a:ea typeface="+mn-ea"/>
                </a:rPr>
                <a:t>倍行距和两端对齐方式</a:t>
              </a:r>
              <a:r>
                <a:rPr lang="zh-CN" altLang="en-US" sz="1200" b="0" dirty="0" smtClean="0">
                  <a:ea typeface="+mn-ea"/>
                </a:rPr>
                <a:t>。</a:t>
              </a:r>
              <a:endParaRPr lang="zh-CN" altLang="en-US" sz="1200" b="0" dirty="0">
                <a:ea typeface="+mn-ea"/>
              </a:endParaRPr>
            </a:p>
          </p:txBody>
        </p:sp>
      </p:grpSp>
      <p:grpSp>
        <p:nvGrpSpPr>
          <p:cNvPr id="78" name="组合 77"/>
          <p:cNvGrpSpPr/>
          <p:nvPr/>
        </p:nvGrpSpPr>
        <p:grpSpPr>
          <a:xfrm>
            <a:off x="7572736" y="1086566"/>
            <a:ext cx="1214404" cy="1237181"/>
            <a:chOff x="6877069" y="1000125"/>
            <a:chExt cx="974138" cy="927886"/>
          </a:xfrm>
          <a:solidFill>
            <a:schemeClr val="bg1">
              <a:lumMod val="85000"/>
            </a:schemeClr>
          </a:solidFill>
        </p:grpSpPr>
        <p:sp>
          <p:nvSpPr>
            <p:cNvPr id="79" name="椭圆形标注 78"/>
            <p:cNvSpPr/>
            <p:nvPr/>
          </p:nvSpPr>
          <p:spPr>
            <a:xfrm>
              <a:off x="6877069" y="1000125"/>
              <a:ext cx="974138" cy="927886"/>
            </a:xfrm>
            <a:prstGeom prst="wedgeEllipseCallout">
              <a:avLst>
                <a:gd name="adj1" fmla="val -32566"/>
                <a:gd name="adj2" fmla="val 61466"/>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0"/>
            </a:p>
          </p:txBody>
        </p:sp>
        <p:sp>
          <p:nvSpPr>
            <p:cNvPr id="80" name="文本框 23"/>
            <p:cNvSpPr txBox="1"/>
            <p:nvPr/>
          </p:nvSpPr>
          <p:spPr>
            <a:xfrm>
              <a:off x="7055534" y="1204094"/>
              <a:ext cx="617210" cy="460271"/>
            </a:xfrm>
            <a:prstGeom prst="rect">
              <a:avLst/>
            </a:prstGeom>
            <a:grpFill/>
          </p:spPr>
          <p:txBody>
            <a:bodyPr wrap="none" lIns="0" rIns="0" rtlCol="0">
              <a:spAutoFit/>
            </a:bodyPr>
            <a:lstStyle/>
            <a:p>
              <a:pPr algn="ctr">
                <a:lnSpc>
                  <a:spcPct val="150000"/>
                </a:lnSpc>
              </a:pPr>
              <a:r>
                <a:rPr lang="zh-CN" altLang="en-US" sz="1200" b="0" dirty="0" smtClean="0">
                  <a:latin typeface="+mn-ea"/>
                  <a:ea typeface="+mn-ea"/>
                </a:rPr>
                <a:t>请在此处</a:t>
              </a:r>
              <a:endParaRPr lang="en-US" altLang="zh-CN" sz="1200" b="0" dirty="0" smtClean="0">
                <a:latin typeface="+mn-ea"/>
                <a:ea typeface="+mn-ea"/>
              </a:endParaRPr>
            </a:p>
            <a:p>
              <a:pPr algn="ctr">
                <a:lnSpc>
                  <a:spcPct val="150000"/>
                </a:lnSpc>
              </a:pPr>
              <a:r>
                <a:rPr lang="zh-CN" altLang="en-US" sz="1200" b="0" dirty="0" smtClean="0">
                  <a:latin typeface="+mn-ea"/>
                  <a:ea typeface="+mn-ea"/>
                </a:rPr>
                <a:t>添加关键字</a:t>
              </a:r>
              <a:endParaRPr lang="zh-CN" altLang="en-US" sz="1200" b="0" dirty="0">
                <a:latin typeface="+mn-ea"/>
                <a:ea typeface="+mn-ea"/>
              </a:endParaRPr>
            </a:p>
          </p:txBody>
        </p:sp>
      </p:grpSp>
    </p:spTree>
    <p:extLst>
      <p:ext uri="{BB962C8B-B14F-4D97-AF65-F5344CB8AC3E}">
        <p14:creationId xmlns:p14="http://schemas.microsoft.com/office/powerpoint/2010/main" val="2063819573"/>
      </p:ext>
    </p:extLst>
  </p:cSld>
  <p:clrMapOvr>
    <a:masterClrMapping/>
  </p:clrMapOvr>
  <mc:AlternateContent xmlns:mc="http://schemas.openxmlformats.org/markup-compatibility/2006" xmlns:p14="http://schemas.microsoft.com/office/powerpoint/2010/main">
    <mc:Choice Requires="p14">
      <p:transition spd="slow" p14:dur="900" advClick="0" advTm="6000">
        <p14:warp dir="in"/>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heel(4)">
                                      <p:cBhvr>
                                        <p:cTn id="7" dur="1000"/>
                                        <p:tgtEl>
                                          <p:spTgt spid="29"/>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 calcmode="lin" valueType="num">
                                      <p:cBhvr additive="base">
                                        <p:cTn id="11" dur="500" fill="hold"/>
                                        <p:tgtEl>
                                          <p:spTgt spid="71"/>
                                        </p:tgtEl>
                                        <p:attrNameLst>
                                          <p:attrName>ppt_x</p:attrName>
                                        </p:attrNameLst>
                                      </p:cBhvr>
                                      <p:tavLst>
                                        <p:tav tm="0">
                                          <p:val>
                                            <p:strVal val="0-#ppt_w/2"/>
                                          </p:val>
                                        </p:tav>
                                        <p:tav tm="100000">
                                          <p:val>
                                            <p:strVal val="#ppt_x"/>
                                          </p:val>
                                        </p:tav>
                                      </p:tavLst>
                                    </p:anim>
                                    <p:anim calcmode="lin" valueType="num">
                                      <p:cBhvr additive="base">
                                        <p:cTn id="12" dur="500" fill="hold"/>
                                        <p:tgtEl>
                                          <p:spTgt spid="71"/>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4"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 calcmode="lin" valueType="num">
                                      <p:cBhvr additive="base">
                                        <p:cTn id="16" dur="500" fill="hold"/>
                                        <p:tgtEl>
                                          <p:spTgt spid="59"/>
                                        </p:tgtEl>
                                        <p:attrNameLst>
                                          <p:attrName>ppt_x</p:attrName>
                                        </p:attrNameLst>
                                      </p:cBhvr>
                                      <p:tavLst>
                                        <p:tav tm="0">
                                          <p:val>
                                            <p:strVal val="#ppt_x"/>
                                          </p:val>
                                        </p:tav>
                                        <p:tav tm="100000">
                                          <p:val>
                                            <p:strVal val="#ppt_x"/>
                                          </p:val>
                                        </p:tav>
                                      </p:tavLst>
                                    </p:anim>
                                    <p:anim calcmode="lin" valueType="num">
                                      <p:cBhvr additive="base">
                                        <p:cTn id="17" dur="500" fill="hold"/>
                                        <p:tgtEl>
                                          <p:spTgt spid="59"/>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fill="hold" grpId="0" nodeType="afterEffect">
                                  <p:stCondLst>
                                    <p:cond delay="0"/>
                                  </p:stCondLst>
                                  <p:childTnLst>
                                    <p:set>
                                      <p:cBhvr>
                                        <p:cTn id="20" dur="1" fill="hold">
                                          <p:stCondLst>
                                            <p:cond delay="0"/>
                                          </p:stCondLst>
                                        </p:cTn>
                                        <p:tgtEl>
                                          <p:spTgt spid="60"/>
                                        </p:tgtEl>
                                        <p:attrNameLst>
                                          <p:attrName>style.visibility</p:attrName>
                                        </p:attrNameLst>
                                      </p:cBhvr>
                                      <p:to>
                                        <p:strVal val="visible"/>
                                      </p:to>
                                    </p:set>
                                    <p:anim calcmode="lin" valueType="num">
                                      <p:cBhvr additive="base">
                                        <p:cTn id="21" dur="500" fill="hold"/>
                                        <p:tgtEl>
                                          <p:spTgt spid="60"/>
                                        </p:tgtEl>
                                        <p:attrNameLst>
                                          <p:attrName>ppt_x</p:attrName>
                                        </p:attrNameLst>
                                      </p:cBhvr>
                                      <p:tavLst>
                                        <p:tav tm="0">
                                          <p:val>
                                            <p:strVal val="#ppt_x"/>
                                          </p:val>
                                        </p:tav>
                                        <p:tav tm="100000">
                                          <p:val>
                                            <p:strVal val="#ppt_x"/>
                                          </p:val>
                                        </p:tav>
                                      </p:tavLst>
                                    </p:anim>
                                    <p:anim calcmode="lin" valueType="num">
                                      <p:cBhvr additive="base">
                                        <p:cTn id="22" dur="500" fill="hold"/>
                                        <p:tgtEl>
                                          <p:spTgt spid="60"/>
                                        </p:tgtEl>
                                        <p:attrNameLst>
                                          <p:attrName>ppt_y</p:attrName>
                                        </p:attrNameLst>
                                      </p:cBhvr>
                                      <p:tavLst>
                                        <p:tav tm="0">
                                          <p:val>
                                            <p:strVal val="1+#ppt_h/2"/>
                                          </p:val>
                                        </p:tav>
                                        <p:tav tm="100000">
                                          <p:val>
                                            <p:strVal val="#ppt_y"/>
                                          </p:val>
                                        </p:tav>
                                      </p:tavLst>
                                    </p:anim>
                                  </p:childTnLst>
                                </p:cTn>
                              </p:par>
                            </p:childTnLst>
                          </p:cTn>
                        </p:par>
                        <p:par>
                          <p:cTn id="23" fill="hold">
                            <p:stCondLst>
                              <p:cond delay="2500"/>
                            </p:stCondLst>
                            <p:childTnLst>
                              <p:par>
                                <p:cTn id="24" presetID="2" presetClass="entr" presetSubtype="4" fill="hold" grpId="0" nodeType="afterEffect">
                                  <p:stCondLst>
                                    <p:cond delay="0"/>
                                  </p:stCondLst>
                                  <p:childTnLst>
                                    <p:set>
                                      <p:cBhvr>
                                        <p:cTn id="25" dur="1" fill="hold">
                                          <p:stCondLst>
                                            <p:cond delay="0"/>
                                          </p:stCondLst>
                                        </p:cTn>
                                        <p:tgtEl>
                                          <p:spTgt spid="61"/>
                                        </p:tgtEl>
                                        <p:attrNameLst>
                                          <p:attrName>style.visibility</p:attrName>
                                        </p:attrNameLst>
                                      </p:cBhvr>
                                      <p:to>
                                        <p:strVal val="visible"/>
                                      </p:to>
                                    </p:set>
                                    <p:anim calcmode="lin" valueType="num">
                                      <p:cBhvr additive="base">
                                        <p:cTn id="26" dur="500" fill="hold"/>
                                        <p:tgtEl>
                                          <p:spTgt spid="61"/>
                                        </p:tgtEl>
                                        <p:attrNameLst>
                                          <p:attrName>ppt_x</p:attrName>
                                        </p:attrNameLst>
                                      </p:cBhvr>
                                      <p:tavLst>
                                        <p:tav tm="0">
                                          <p:val>
                                            <p:strVal val="#ppt_x"/>
                                          </p:val>
                                        </p:tav>
                                        <p:tav tm="100000">
                                          <p:val>
                                            <p:strVal val="#ppt_x"/>
                                          </p:val>
                                        </p:tav>
                                      </p:tavLst>
                                    </p:anim>
                                    <p:anim calcmode="lin" valueType="num">
                                      <p:cBhvr additive="base">
                                        <p:cTn id="27" dur="500" fill="hold"/>
                                        <p:tgtEl>
                                          <p:spTgt spid="61"/>
                                        </p:tgtEl>
                                        <p:attrNameLst>
                                          <p:attrName>ppt_y</p:attrName>
                                        </p:attrNameLst>
                                      </p:cBhvr>
                                      <p:tavLst>
                                        <p:tav tm="0">
                                          <p:val>
                                            <p:strVal val="1+#ppt_h/2"/>
                                          </p:val>
                                        </p:tav>
                                        <p:tav tm="100000">
                                          <p:val>
                                            <p:strVal val="#ppt_y"/>
                                          </p:val>
                                        </p:tav>
                                      </p:tavLst>
                                    </p:anim>
                                  </p:childTnLst>
                                </p:cTn>
                              </p:par>
                            </p:childTnLst>
                          </p:cTn>
                        </p:par>
                        <p:par>
                          <p:cTn id="28" fill="hold">
                            <p:stCondLst>
                              <p:cond delay="3000"/>
                            </p:stCondLst>
                            <p:childTnLst>
                              <p:par>
                                <p:cTn id="29" presetID="2" presetClass="entr" presetSubtype="4" fill="hold" grpId="0" nodeType="after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additive="base">
                                        <p:cTn id="31" dur="500" fill="hold"/>
                                        <p:tgtEl>
                                          <p:spTgt spid="62"/>
                                        </p:tgtEl>
                                        <p:attrNameLst>
                                          <p:attrName>ppt_x</p:attrName>
                                        </p:attrNameLst>
                                      </p:cBhvr>
                                      <p:tavLst>
                                        <p:tav tm="0">
                                          <p:val>
                                            <p:strVal val="#ppt_x"/>
                                          </p:val>
                                        </p:tav>
                                        <p:tav tm="100000">
                                          <p:val>
                                            <p:strVal val="#ppt_x"/>
                                          </p:val>
                                        </p:tav>
                                      </p:tavLst>
                                    </p:anim>
                                    <p:anim calcmode="lin" valueType="num">
                                      <p:cBhvr additive="base">
                                        <p:cTn id="32" dur="500" fill="hold"/>
                                        <p:tgtEl>
                                          <p:spTgt spid="62"/>
                                        </p:tgtEl>
                                        <p:attrNameLst>
                                          <p:attrName>ppt_y</p:attrName>
                                        </p:attrNameLst>
                                      </p:cBhvr>
                                      <p:tavLst>
                                        <p:tav tm="0">
                                          <p:val>
                                            <p:strVal val="1+#ppt_h/2"/>
                                          </p:val>
                                        </p:tav>
                                        <p:tav tm="100000">
                                          <p:val>
                                            <p:strVal val="#ppt_y"/>
                                          </p:val>
                                        </p:tav>
                                      </p:tavLst>
                                    </p:anim>
                                  </p:childTnLst>
                                </p:cTn>
                              </p:par>
                            </p:childTnLst>
                          </p:cTn>
                        </p:par>
                        <p:par>
                          <p:cTn id="33" fill="hold">
                            <p:stCondLst>
                              <p:cond delay="3500"/>
                            </p:stCondLst>
                            <p:childTnLst>
                              <p:par>
                                <p:cTn id="34" presetID="2" presetClass="entr" presetSubtype="4" fill="hold" grpId="0" nodeType="after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additive="base">
                                        <p:cTn id="36" dur="500" fill="hold"/>
                                        <p:tgtEl>
                                          <p:spTgt spid="63"/>
                                        </p:tgtEl>
                                        <p:attrNameLst>
                                          <p:attrName>ppt_x</p:attrName>
                                        </p:attrNameLst>
                                      </p:cBhvr>
                                      <p:tavLst>
                                        <p:tav tm="0">
                                          <p:val>
                                            <p:strVal val="#ppt_x"/>
                                          </p:val>
                                        </p:tav>
                                        <p:tav tm="100000">
                                          <p:val>
                                            <p:strVal val="#ppt_x"/>
                                          </p:val>
                                        </p:tav>
                                      </p:tavLst>
                                    </p:anim>
                                    <p:anim calcmode="lin" valueType="num">
                                      <p:cBhvr additive="base">
                                        <p:cTn id="37" dur="500" fill="hold"/>
                                        <p:tgtEl>
                                          <p:spTgt spid="63"/>
                                        </p:tgtEl>
                                        <p:attrNameLst>
                                          <p:attrName>ppt_y</p:attrName>
                                        </p:attrNameLst>
                                      </p:cBhvr>
                                      <p:tavLst>
                                        <p:tav tm="0">
                                          <p:val>
                                            <p:strVal val="1+#ppt_h/2"/>
                                          </p:val>
                                        </p:tav>
                                        <p:tav tm="100000">
                                          <p:val>
                                            <p:strVal val="#ppt_y"/>
                                          </p:val>
                                        </p:tav>
                                      </p:tavLst>
                                    </p:anim>
                                  </p:childTnLst>
                                </p:cTn>
                              </p:par>
                            </p:childTnLst>
                          </p:cTn>
                        </p:par>
                        <p:par>
                          <p:cTn id="38" fill="hold">
                            <p:stCondLst>
                              <p:cond delay="4000"/>
                            </p:stCondLst>
                            <p:childTnLst>
                              <p:par>
                                <p:cTn id="39" presetID="2" presetClass="entr" presetSubtype="4" fill="hold" grpId="0" nodeType="afterEffect">
                                  <p:stCondLst>
                                    <p:cond delay="0"/>
                                  </p:stCondLst>
                                  <p:childTnLst>
                                    <p:set>
                                      <p:cBhvr>
                                        <p:cTn id="40" dur="1" fill="hold">
                                          <p:stCondLst>
                                            <p:cond delay="0"/>
                                          </p:stCondLst>
                                        </p:cTn>
                                        <p:tgtEl>
                                          <p:spTgt spid="64"/>
                                        </p:tgtEl>
                                        <p:attrNameLst>
                                          <p:attrName>style.visibility</p:attrName>
                                        </p:attrNameLst>
                                      </p:cBhvr>
                                      <p:to>
                                        <p:strVal val="visible"/>
                                      </p:to>
                                    </p:set>
                                    <p:anim calcmode="lin" valueType="num">
                                      <p:cBhvr additive="base">
                                        <p:cTn id="41" dur="500" fill="hold"/>
                                        <p:tgtEl>
                                          <p:spTgt spid="64"/>
                                        </p:tgtEl>
                                        <p:attrNameLst>
                                          <p:attrName>ppt_x</p:attrName>
                                        </p:attrNameLst>
                                      </p:cBhvr>
                                      <p:tavLst>
                                        <p:tav tm="0">
                                          <p:val>
                                            <p:strVal val="#ppt_x"/>
                                          </p:val>
                                        </p:tav>
                                        <p:tav tm="100000">
                                          <p:val>
                                            <p:strVal val="#ppt_x"/>
                                          </p:val>
                                        </p:tav>
                                      </p:tavLst>
                                    </p:anim>
                                    <p:anim calcmode="lin" valueType="num">
                                      <p:cBhvr additive="base">
                                        <p:cTn id="42" dur="500" fill="hold"/>
                                        <p:tgtEl>
                                          <p:spTgt spid="64"/>
                                        </p:tgtEl>
                                        <p:attrNameLst>
                                          <p:attrName>ppt_y</p:attrName>
                                        </p:attrNameLst>
                                      </p:cBhvr>
                                      <p:tavLst>
                                        <p:tav tm="0">
                                          <p:val>
                                            <p:strVal val="1+#ppt_h/2"/>
                                          </p:val>
                                        </p:tav>
                                        <p:tav tm="100000">
                                          <p:val>
                                            <p:strVal val="#ppt_y"/>
                                          </p:val>
                                        </p:tav>
                                      </p:tavLst>
                                    </p:anim>
                                  </p:childTnLst>
                                </p:cTn>
                              </p:par>
                            </p:childTnLst>
                          </p:cTn>
                        </p:par>
                        <p:par>
                          <p:cTn id="43" fill="hold">
                            <p:stCondLst>
                              <p:cond delay="4500"/>
                            </p:stCondLst>
                            <p:childTnLst>
                              <p:par>
                                <p:cTn id="44" presetID="2" presetClass="entr" presetSubtype="4" fill="hold" grpId="0" nodeType="afterEffect">
                                  <p:stCondLst>
                                    <p:cond delay="0"/>
                                  </p:stCondLst>
                                  <p:childTnLst>
                                    <p:set>
                                      <p:cBhvr>
                                        <p:cTn id="45" dur="1" fill="hold">
                                          <p:stCondLst>
                                            <p:cond delay="0"/>
                                          </p:stCondLst>
                                        </p:cTn>
                                        <p:tgtEl>
                                          <p:spTgt spid="65"/>
                                        </p:tgtEl>
                                        <p:attrNameLst>
                                          <p:attrName>style.visibility</p:attrName>
                                        </p:attrNameLst>
                                      </p:cBhvr>
                                      <p:to>
                                        <p:strVal val="visible"/>
                                      </p:to>
                                    </p:set>
                                    <p:anim calcmode="lin" valueType="num">
                                      <p:cBhvr additive="base">
                                        <p:cTn id="46" dur="500" fill="hold"/>
                                        <p:tgtEl>
                                          <p:spTgt spid="65"/>
                                        </p:tgtEl>
                                        <p:attrNameLst>
                                          <p:attrName>ppt_x</p:attrName>
                                        </p:attrNameLst>
                                      </p:cBhvr>
                                      <p:tavLst>
                                        <p:tav tm="0">
                                          <p:val>
                                            <p:strVal val="#ppt_x"/>
                                          </p:val>
                                        </p:tav>
                                        <p:tav tm="100000">
                                          <p:val>
                                            <p:strVal val="#ppt_x"/>
                                          </p:val>
                                        </p:tav>
                                      </p:tavLst>
                                    </p:anim>
                                    <p:anim calcmode="lin" valueType="num">
                                      <p:cBhvr additive="base">
                                        <p:cTn id="47" dur="500" fill="hold"/>
                                        <p:tgtEl>
                                          <p:spTgt spid="65"/>
                                        </p:tgtEl>
                                        <p:attrNameLst>
                                          <p:attrName>ppt_y</p:attrName>
                                        </p:attrNameLst>
                                      </p:cBhvr>
                                      <p:tavLst>
                                        <p:tav tm="0">
                                          <p:val>
                                            <p:strVal val="1+#ppt_h/2"/>
                                          </p:val>
                                        </p:tav>
                                        <p:tav tm="100000">
                                          <p:val>
                                            <p:strVal val="#ppt_y"/>
                                          </p:val>
                                        </p:tav>
                                      </p:tavLst>
                                    </p:anim>
                                  </p:childTnLst>
                                </p:cTn>
                              </p:par>
                            </p:childTnLst>
                          </p:cTn>
                        </p:par>
                        <p:par>
                          <p:cTn id="48" fill="hold">
                            <p:stCondLst>
                              <p:cond delay="5000"/>
                            </p:stCondLst>
                            <p:childTnLst>
                              <p:par>
                                <p:cTn id="49" presetID="2" presetClass="entr" presetSubtype="4" fill="hold" grpId="0" nodeType="afterEffect">
                                  <p:stCondLst>
                                    <p:cond delay="0"/>
                                  </p:stCondLst>
                                  <p:childTnLst>
                                    <p:set>
                                      <p:cBhvr>
                                        <p:cTn id="50" dur="1" fill="hold">
                                          <p:stCondLst>
                                            <p:cond delay="0"/>
                                          </p:stCondLst>
                                        </p:cTn>
                                        <p:tgtEl>
                                          <p:spTgt spid="66"/>
                                        </p:tgtEl>
                                        <p:attrNameLst>
                                          <p:attrName>style.visibility</p:attrName>
                                        </p:attrNameLst>
                                      </p:cBhvr>
                                      <p:to>
                                        <p:strVal val="visible"/>
                                      </p:to>
                                    </p:set>
                                    <p:anim calcmode="lin" valueType="num">
                                      <p:cBhvr additive="base">
                                        <p:cTn id="51" dur="500" fill="hold"/>
                                        <p:tgtEl>
                                          <p:spTgt spid="66"/>
                                        </p:tgtEl>
                                        <p:attrNameLst>
                                          <p:attrName>ppt_x</p:attrName>
                                        </p:attrNameLst>
                                      </p:cBhvr>
                                      <p:tavLst>
                                        <p:tav tm="0">
                                          <p:val>
                                            <p:strVal val="#ppt_x"/>
                                          </p:val>
                                        </p:tav>
                                        <p:tav tm="100000">
                                          <p:val>
                                            <p:strVal val="#ppt_x"/>
                                          </p:val>
                                        </p:tav>
                                      </p:tavLst>
                                    </p:anim>
                                    <p:anim calcmode="lin" valueType="num">
                                      <p:cBhvr additive="base">
                                        <p:cTn id="52" dur="500" fill="hold"/>
                                        <p:tgtEl>
                                          <p:spTgt spid="66"/>
                                        </p:tgtEl>
                                        <p:attrNameLst>
                                          <p:attrName>ppt_y</p:attrName>
                                        </p:attrNameLst>
                                      </p:cBhvr>
                                      <p:tavLst>
                                        <p:tav tm="0">
                                          <p:val>
                                            <p:strVal val="1+#ppt_h/2"/>
                                          </p:val>
                                        </p:tav>
                                        <p:tav tm="100000">
                                          <p:val>
                                            <p:strVal val="#ppt_y"/>
                                          </p:val>
                                        </p:tav>
                                      </p:tavLst>
                                    </p:anim>
                                  </p:childTnLst>
                                </p:cTn>
                              </p:par>
                            </p:childTnLst>
                          </p:cTn>
                        </p:par>
                        <p:par>
                          <p:cTn id="53" fill="hold">
                            <p:stCondLst>
                              <p:cond delay="5500"/>
                            </p:stCondLst>
                            <p:childTnLst>
                              <p:par>
                                <p:cTn id="54" presetID="2" presetClass="entr" presetSubtype="4" fill="hold" grpId="0" nodeType="afterEffect">
                                  <p:stCondLst>
                                    <p:cond delay="0"/>
                                  </p:stCondLst>
                                  <p:childTnLst>
                                    <p:set>
                                      <p:cBhvr>
                                        <p:cTn id="55" dur="1" fill="hold">
                                          <p:stCondLst>
                                            <p:cond delay="0"/>
                                          </p:stCondLst>
                                        </p:cTn>
                                        <p:tgtEl>
                                          <p:spTgt spid="67"/>
                                        </p:tgtEl>
                                        <p:attrNameLst>
                                          <p:attrName>style.visibility</p:attrName>
                                        </p:attrNameLst>
                                      </p:cBhvr>
                                      <p:to>
                                        <p:strVal val="visible"/>
                                      </p:to>
                                    </p:set>
                                    <p:anim calcmode="lin" valueType="num">
                                      <p:cBhvr additive="base">
                                        <p:cTn id="56" dur="500" fill="hold"/>
                                        <p:tgtEl>
                                          <p:spTgt spid="67"/>
                                        </p:tgtEl>
                                        <p:attrNameLst>
                                          <p:attrName>ppt_x</p:attrName>
                                        </p:attrNameLst>
                                      </p:cBhvr>
                                      <p:tavLst>
                                        <p:tav tm="0">
                                          <p:val>
                                            <p:strVal val="#ppt_x"/>
                                          </p:val>
                                        </p:tav>
                                        <p:tav tm="100000">
                                          <p:val>
                                            <p:strVal val="#ppt_x"/>
                                          </p:val>
                                        </p:tav>
                                      </p:tavLst>
                                    </p:anim>
                                    <p:anim calcmode="lin" valueType="num">
                                      <p:cBhvr additive="base">
                                        <p:cTn id="57" dur="500" fill="hold"/>
                                        <p:tgtEl>
                                          <p:spTgt spid="67"/>
                                        </p:tgtEl>
                                        <p:attrNameLst>
                                          <p:attrName>ppt_y</p:attrName>
                                        </p:attrNameLst>
                                      </p:cBhvr>
                                      <p:tavLst>
                                        <p:tav tm="0">
                                          <p:val>
                                            <p:strVal val="1+#ppt_h/2"/>
                                          </p:val>
                                        </p:tav>
                                        <p:tav tm="100000">
                                          <p:val>
                                            <p:strVal val="#ppt_y"/>
                                          </p:val>
                                        </p:tav>
                                      </p:tavLst>
                                    </p:anim>
                                  </p:childTnLst>
                                </p:cTn>
                              </p:par>
                            </p:childTnLst>
                          </p:cTn>
                        </p:par>
                        <p:par>
                          <p:cTn id="58" fill="hold">
                            <p:stCondLst>
                              <p:cond delay="6000"/>
                            </p:stCondLst>
                            <p:childTnLst>
                              <p:par>
                                <p:cTn id="59" presetID="2" presetClass="entr" presetSubtype="4" fill="hold" grpId="0" nodeType="afterEffect">
                                  <p:stCondLst>
                                    <p:cond delay="0"/>
                                  </p:stCondLst>
                                  <p:childTnLst>
                                    <p:set>
                                      <p:cBhvr>
                                        <p:cTn id="60" dur="1" fill="hold">
                                          <p:stCondLst>
                                            <p:cond delay="0"/>
                                          </p:stCondLst>
                                        </p:cTn>
                                        <p:tgtEl>
                                          <p:spTgt spid="68"/>
                                        </p:tgtEl>
                                        <p:attrNameLst>
                                          <p:attrName>style.visibility</p:attrName>
                                        </p:attrNameLst>
                                      </p:cBhvr>
                                      <p:to>
                                        <p:strVal val="visible"/>
                                      </p:to>
                                    </p:set>
                                    <p:anim calcmode="lin" valueType="num">
                                      <p:cBhvr additive="base">
                                        <p:cTn id="61" dur="500" fill="hold"/>
                                        <p:tgtEl>
                                          <p:spTgt spid="68"/>
                                        </p:tgtEl>
                                        <p:attrNameLst>
                                          <p:attrName>ppt_x</p:attrName>
                                        </p:attrNameLst>
                                      </p:cBhvr>
                                      <p:tavLst>
                                        <p:tav tm="0">
                                          <p:val>
                                            <p:strVal val="#ppt_x"/>
                                          </p:val>
                                        </p:tav>
                                        <p:tav tm="100000">
                                          <p:val>
                                            <p:strVal val="#ppt_x"/>
                                          </p:val>
                                        </p:tav>
                                      </p:tavLst>
                                    </p:anim>
                                    <p:anim calcmode="lin" valueType="num">
                                      <p:cBhvr additive="base">
                                        <p:cTn id="62" dur="500" fill="hold"/>
                                        <p:tgtEl>
                                          <p:spTgt spid="68"/>
                                        </p:tgtEl>
                                        <p:attrNameLst>
                                          <p:attrName>ppt_y</p:attrName>
                                        </p:attrNameLst>
                                      </p:cBhvr>
                                      <p:tavLst>
                                        <p:tav tm="0">
                                          <p:val>
                                            <p:strVal val="1+#ppt_h/2"/>
                                          </p:val>
                                        </p:tav>
                                        <p:tav tm="100000">
                                          <p:val>
                                            <p:strVal val="#ppt_y"/>
                                          </p:val>
                                        </p:tav>
                                      </p:tavLst>
                                    </p:anim>
                                  </p:childTnLst>
                                </p:cTn>
                              </p:par>
                            </p:childTnLst>
                          </p:cTn>
                        </p:par>
                        <p:par>
                          <p:cTn id="63" fill="hold">
                            <p:stCondLst>
                              <p:cond delay="6500"/>
                            </p:stCondLst>
                            <p:childTnLst>
                              <p:par>
                                <p:cTn id="64" presetID="2" presetClass="entr" presetSubtype="4" fill="hold" grpId="0" nodeType="afterEffect">
                                  <p:stCondLst>
                                    <p:cond delay="0"/>
                                  </p:stCondLst>
                                  <p:childTnLst>
                                    <p:set>
                                      <p:cBhvr>
                                        <p:cTn id="65" dur="1" fill="hold">
                                          <p:stCondLst>
                                            <p:cond delay="0"/>
                                          </p:stCondLst>
                                        </p:cTn>
                                        <p:tgtEl>
                                          <p:spTgt spid="69"/>
                                        </p:tgtEl>
                                        <p:attrNameLst>
                                          <p:attrName>style.visibility</p:attrName>
                                        </p:attrNameLst>
                                      </p:cBhvr>
                                      <p:to>
                                        <p:strVal val="visible"/>
                                      </p:to>
                                    </p:set>
                                    <p:anim calcmode="lin" valueType="num">
                                      <p:cBhvr additive="base">
                                        <p:cTn id="66" dur="500" fill="hold"/>
                                        <p:tgtEl>
                                          <p:spTgt spid="69"/>
                                        </p:tgtEl>
                                        <p:attrNameLst>
                                          <p:attrName>ppt_x</p:attrName>
                                        </p:attrNameLst>
                                      </p:cBhvr>
                                      <p:tavLst>
                                        <p:tav tm="0">
                                          <p:val>
                                            <p:strVal val="#ppt_x"/>
                                          </p:val>
                                        </p:tav>
                                        <p:tav tm="100000">
                                          <p:val>
                                            <p:strVal val="#ppt_x"/>
                                          </p:val>
                                        </p:tav>
                                      </p:tavLst>
                                    </p:anim>
                                    <p:anim calcmode="lin" valueType="num">
                                      <p:cBhvr additive="base">
                                        <p:cTn id="67" dur="500" fill="hold"/>
                                        <p:tgtEl>
                                          <p:spTgt spid="69"/>
                                        </p:tgtEl>
                                        <p:attrNameLst>
                                          <p:attrName>ppt_y</p:attrName>
                                        </p:attrNameLst>
                                      </p:cBhvr>
                                      <p:tavLst>
                                        <p:tav tm="0">
                                          <p:val>
                                            <p:strVal val="1+#ppt_h/2"/>
                                          </p:val>
                                        </p:tav>
                                        <p:tav tm="100000">
                                          <p:val>
                                            <p:strVal val="#ppt_y"/>
                                          </p:val>
                                        </p:tav>
                                      </p:tavLst>
                                    </p:anim>
                                  </p:childTnLst>
                                </p:cTn>
                              </p:par>
                            </p:childTnLst>
                          </p:cTn>
                        </p:par>
                        <p:par>
                          <p:cTn id="68" fill="hold">
                            <p:stCondLst>
                              <p:cond delay="7000"/>
                            </p:stCondLst>
                            <p:childTnLst>
                              <p:par>
                                <p:cTn id="69" presetID="2" presetClass="entr" presetSubtype="4" fill="hold" grpId="0" nodeType="afterEffect">
                                  <p:stCondLst>
                                    <p:cond delay="0"/>
                                  </p:stCondLst>
                                  <p:childTnLst>
                                    <p:set>
                                      <p:cBhvr>
                                        <p:cTn id="70" dur="1" fill="hold">
                                          <p:stCondLst>
                                            <p:cond delay="0"/>
                                          </p:stCondLst>
                                        </p:cTn>
                                        <p:tgtEl>
                                          <p:spTgt spid="70"/>
                                        </p:tgtEl>
                                        <p:attrNameLst>
                                          <p:attrName>style.visibility</p:attrName>
                                        </p:attrNameLst>
                                      </p:cBhvr>
                                      <p:to>
                                        <p:strVal val="visible"/>
                                      </p:to>
                                    </p:set>
                                    <p:anim calcmode="lin" valueType="num">
                                      <p:cBhvr additive="base">
                                        <p:cTn id="71" dur="500" fill="hold"/>
                                        <p:tgtEl>
                                          <p:spTgt spid="70"/>
                                        </p:tgtEl>
                                        <p:attrNameLst>
                                          <p:attrName>ppt_x</p:attrName>
                                        </p:attrNameLst>
                                      </p:cBhvr>
                                      <p:tavLst>
                                        <p:tav tm="0">
                                          <p:val>
                                            <p:strVal val="#ppt_x"/>
                                          </p:val>
                                        </p:tav>
                                        <p:tav tm="100000">
                                          <p:val>
                                            <p:strVal val="#ppt_x"/>
                                          </p:val>
                                        </p:tav>
                                      </p:tavLst>
                                    </p:anim>
                                    <p:anim calcmode="lin" valueType="num">
                                      <p:cBhvr additive="base">
                                        <p:cTn id="72" dur="500" fill="hold"/>
                                        <p:tgtEl>
                                          <p:spTgt spid="70"/>
                                        </p:tgtEl>
                                        <p:attrNameLst>
                                          <p:attrName>ppt_y</p:attrName>
                                        </p:attrNameLst>
                                      </p:cBhvr>
                                      <p:tavLst>
                                        <p:tav tm="0">
                                          <p:val>
                                            <p:strVal val="1+#ppt_h/2"/>
                                          </p:val>
                                        </p:tav>
                                        <p:tav tm="100000">
                                          <p:val>
                                            <p:strVal val="#ppt_y"/>
                                          </p:val>
                                        </p:tav>
                                      </p:tavLst>
                                    </p:anim>
                                  </p:childTnLst>
                                </p:cTn>
                              </p:par>
                            </p:childTnLst>
                          </p:cTn>
                        </p:par>
                        <p:par>
                          <p:cTn id="73" fill="hold">
                            <p:stCondLst>
                              <p:cond delay="7500"/>
                            </p:stCondLst>
                            <p:childTnLst>
                              <p:par>
                                <p:cTn id="74" presetID="16" presetClass="entr" presetSubtype="21" fill="hold" nodeType="afterEffect">
                                  <p:stCondLst>
                                    <p:cond delay="0"/>
                                  </p:stCondLst>
                                  <p:childTnLst>
                                    <p:set>
                                      <p:cBhvr>
                                        <p:cTn id="75" dur="1" fill="hold">
                                          <p:stCondLst>
                                            <p:cond delay="0"/>
                                          </p:stCondLst>
                                        </p:cTn>
                                        <p:tgtEl>
                                          <p:spTgt spid="78"/>
                                        </p:tgtEl>
                                        <p:attrNameLst>
                                          <p:attrName>style.visibility</p:attrName>
                                        </p:attrNameLst>
                                      </p:cBhvr>
                                      <p:to>
                                        <p:strVal val="visible"/>
                                      </p:to>
                                    </p:set>
                                    <p:animEffect transition="in" filter="barn(inVertical)">
                                      <p:cBhvr>
                                        <p:cTn id="76" dur="500"/>
                                        <p:tgtEl>
                                          <p:spTgt spid="78"/>
                                        </p:tgtEl>
                                      </p:cBhvr>
                                    </p:animEffect>
                                  </p:childTnLst>
                                </p:cTn>
                              </p:par>
                            </p:childTnLst>
                          </p:cTn>
                        </p:par>
                        <p:par>
                          <p:cTn id="77" fill="hold">
                            <p:stCondLst>
                              <p:cond delay="8000"/>
                            </p:stCondLst>
                            <p:childTnLst>
                              <p:par>
                                <p:cTn id="78" presetID="42" presetClass="entr" presetSubtype="0" fill="hold" nodeType="afterEffect">
                                  <p:stCondLst>
                                    <p:cond delay="0"/>
                                  </p:stCondLst>
                                  <p:childTnLst>
                                    <p:set>
                                      <p:cBhvr>
                                        <p:cTn id="79" dur="1" fill="hold">
                                          <p:stCondLst>
                                            <p:cond delay="0"/>
                                          </p:stCondLst>
                                        </p:cTn>
                                        <p:tgtEl>
                                          <p:spTgt spid="72"/>
                                        </p:tgtEl>
                                        <p:attrNameLst>
                                          <p:attrName>style.visibility</p:attrName>
                                        </p:attrNameLst>
                                      </p:cBhvr>
                                      <p:to>
                                        <p:strVal val="visible"/>
                                      </p:to>
                                    </p:set>
                                    <p:animEffect transition="in" filter="fade">
                                      <p:cBhvr>
                                        <p:cTn id="80" dur="1000"/>
                                        <p:tgtEl>
                                          <p:spTgt spid="72"/>
                                        </p:tgtEl>
                                      </p:cBhvr>
                                    </p:animEffect>
                                    <p:anim calcmode="lin" valueType="num">
                                      <p:cBhvr>
                                        <p:cTn id="81" dur="1000" fill="hold"/>
                                        <p:tgtEl>
                                          <p:spTgt spid="72"/>
                                        </p:tgtEl>
                                        <p:attrNameLst>
                                          <p:attrName>ppt_x</p:attrName>
                                        </p:attrNameLst>
                                      </p:cBhvr>
                                      <p:tavLst>
                                        <p:tav tm="0">
                                          <p:val>
                                            <p:strVal val="#ppt_x"/>
                                          </p:val>
                                        </p:tav>
                                        <p:tav tm="100000">
                                          <p:val>
                                            <p:strVal val="#ppt_x"/>
                                          </p:val>
                                        </p:tav>
                                      </p:tavLst>
                                    </p:anim>
                                    <p:anim calcmode="lin" valueType="num">
                                      <p:cBhvr>
                                        <p:cTn id="82" dur="1000" fill="hold"/>
                                        <p:tgtEl>
                                          <p:spTgt spid="72"/>
                                        </p:tgtEl>
                                        <p:attrNameLst>
                                          <p:attrName>ppt_y</p:attrName>
                                        </p:attrNameLst>
                                      </p:cBhvr>
                                      <p:tavLst>
                                        <p:tav tm="0">
                                          <p:val>
                                            <p:strVal val="#ppt_y+.1"/>
                                          </p:val>
                                        </p:tav>
                                        <p:tav tm="100000">
                                          <p:val>
                                            <p:strVal val="#ppt_y"/>
                                          </p:val>
                                        </p:tav>
                                      </p:tavLst>
                                    </p:anim>
                                  </p:childTnLst>
                                </p:cTn>
                              </p:par>
                            </p:childTnLst>
                          </p:cTn>
                        </p:par>
                        <p:par>
                          <p:cTn id="83" fill="hold">
                            <p:stCondLst>
                              <p:cond delay="9000"/>
                            </p:stCondLst>
                            <p:childTnLst>
                              <p:par>
                                <p:cTn id="84" presetID="42" presetClass="entr" presetSubtype="0" fill="hold" nodeType="afterEffect">
                                  <p:stCondLst>
                                    <p:cond delay="0"/>
                                  </p:stCondLst>
                                  <p:childTnLst>
                                    <p:set>
                                      <p:cBhvr>
                                        <p:cTn id="85" dur="1" fill="hold">
                                          <p:stCondLst>
                                            <p:cond delay="0"/>
                                          </p:stCondLst>
                                        </p:cTn>
                                        <p:tgtEl>
                                          <p:spTgt spid="75"/>
                                        </p:tgtEl>
                                        <p:attrNameLst>
                                          <p:attrName>style.visibility</p:attrName>
                                        </p:attrNameLst>
                                      </p:cBhvr>
                                      <p:to>
                                        <p:strVal val="visible"/>
                                      </p:to>
                                    </p:set>
                                    <p:animEffect transition="in" filter="fade">
                                      <p:cBhvr>
                                        <p:cTn id="86" dur="1000"/>
                                        <p:tgtEl>
                                          <p:spTgt spid="75"/>
                                        </p:tgtEl>
                                      </p:cBhvr>
                                    </p:animEffect>
                                    <p:anim calcmode="lin" valueType="num">
                                      <p:cBhvr>
                                        <p:cTn id="87" dur="1000" fill="hold"/>
                                        <p:tgtEl>
                                          <p:spTgt spid="75"/>
                                        </p:tgtEl>
                                        <p:attrNameLst>
                                          <p:attrName>ppt_x</p:attrName>
                                        </p:attrNameLst>
                                      </p:cBhvr>
                                      <p:tavLst>
                                        <p:tav tm="0">
                                          <p:val>
                                            <p:strVal val="#ppt_x"/>
                                          </p:val>
                                        </p:tav>
                                        <p:tav tm="100000">
                                          <p:val>
                                            <p:strVal val="#ppt_x"/>
                                          </p:val>
                                        </p:tav>
                                      </p:tavLst>
                                    </p:anim>
                                    <p:anim calcmode="lin" valueType="num">
                                      <p:cBhvr>
                                        <p:cTn id="88"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矩形 9"/>
          <p:cNvSpPr/>
          <p:nvPr/>
        </p:nvSpPr>
        <p:spPr bwMode="auto">
          <a:xfrm>
            <a:off x="1296988" y="1132384"/>
            <a:ext cx="6659388" cy="3023542"/>
          </a:xfrm>
          <a:prstGeom prst="rect">
            <a:avLst/>
          </a:prstGeom>
          <a:solidFill>
            <a:schemeClr val="bg1">
              <a:lumMod val="95000"/>
            </a:schemeClr>
          </a:solidFill>
          <a:ln>
            <a:solidFill>
              <a:srgbClr val="FF0000"/>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dirty="0" smtClean="0">
              <a:ln>
                <a:noFill/>
              </a:ln>
              <a:solidFill>
                <a:schemeClr val="tx1"/>
              </a:solidFill>
              <a:effectLst/>
              <a:latin typeface="Arial" pitchFamily="34" charset="0"/>
              <a:ea typeface="微软雅黑" pitchFamily="34" charset="-122"/>
            </a:endParaRPr>
          </a:p>
        </p:txBody>
      </p:sp>
      <p:sp>
        <p:nvSpPr>
          <p:cNvPr id="13" name="矩形 12"/>
          <p:cNvSpPr/>
          <p:nvPr/>
        </p:nvSpPr>
        <p:spPr bwMode="auto">
          <a:xfrm>
            <a:off x="1727684" y="808348"/>
            <a:ext cx="1764196" cy="612068"/>
          </a:xfrm>
          <a:prstGeom prst="rect">
            <a:avLst/>
          </a:prstGeom>
          <a:solidFill>
            <a:srgbClr val="FF0000"/>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4" name="TextBox 18"/>
          <p:cNvSpPr txBox="1"/>
          <p:nvPr/>
        </p:nvSpPr>
        <p:spPr>
          <a:xfrm>
            <a:off x="2116819" y="871354"/>
            <a:ext cx="1015021" cy="477054"/>
          </a:xfrm>
          <a:prstGeom prst="rect">
            <a:avLst/>
          </a:prstGeom>
          <a:noFill/>
        </p:spPr>
        <p:txBody>
          <a:bodyPr wrap="none" rtlCol="0">
            <a:spAutoFit/>
          </a:bodyPr>
          <a:lstStyle/>
          <a:p>
            <a:pPr algn="ctr"/>
            <a:r>
              <a:rPr lang="zh-CN" altLang="en-US" sz="2500" b="0" dirty="0" smtClean="0">
                <a:solidFill>
                  <a:schemeClr val="bg1"/>
                </a:solidFill>
                <a:latin typeface="微软雅黑" panose="020B0503020204020204" pitchFamily="34" charset="-122"/>
                <a:ea typeface="微软雅黑" panose="020B0503020204020204" pitchFamily="34" charset="-122"/>
              </a:rPr>
              <a:t>前  言</a:t>
            </a:r>
            <a:endParaRPr lang="zh-CN" altLang="en-US" sz="2500" b="0" dirty="0">
              <a:solidFill>
                <a:schemeClr val="bg1"/>
              </a:solidFill>
              <a:latin typeface="微软雅黑" panose="020B0503020204020204" pitchFamily="34" charset="-122"/>
              <a:ea typeface="微软雅黑" panose="020B0503020204020204" pitchFamily="34" charset="-122"/>
            </a:endParaRPr>
          </a:p>
        </p:txBody>
      </p:sp>
      <p:sp>
        <p:nvSpPr>
          <p:cNvPr id="12" name="Rectangle 30"/>
          <p:cNvSpPr>
            <a:spLocks noChangeArrowheads="1"/>
          </p:cNvSpPr>
          <p:nvPr/>
        </p:nvSpPr>
        <p:spPr bwMode="auto">
          <a:xfrm>
            <a:off x="1979712" y="1707654"/>
            <a:ext cx="5688632"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pPr>
            <a:r>
              <a:rPr lang="zh-CN" altLang="en-US" sz="1400" b="0" dirty="0">
                <a:latin typeface="+mn-ea"/>
                <a:ea typeface="+mn-ea"/>
              </a:rPr>
              <a:t>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a:t>
            </a:r>
            <a:r>
              <a:rPr lang="zh-CN" altLang="en-US" sz="1400" b="0" dirty="0" smtClean="0">
                <a:latin typeface="+mn-ea"/>
                <a:ea typeface="+mn-ea"/>
              </a:rPr>
              <a:t>文字</a:t>
            </a:r>
            <a:endParaRPr lang="zh-CN" altLang="en-US" sz="1400" b="0" dirty="0">
              <a:latin typeface="+mn-ea"/>
              <a:ea typeface="+mn-ea"/>
            </a:endParaRPr>
          </a:p>
        </p:txBody>
      </p:sp>
    </p:spTree>
    <p:extLst>
      <p:ext uri="{BB962C8B-B14F-4D97-AF65-F5344CB8AC3E}">
        <p14:creationId xmlns:p14="http://schemas.microsoft.com/office/powerpoint/2010/main" val="775289356"/>
      </p:ext>
    </p:extLst>
  </p:cSld>
  <p:clrMapOvr>
    <a:masterClrMapping/>
  </p:clrMapOvr>
  <mc:AlternateContent xmlns:mc="http://schemas.openxmlformats.org/markup-compatibility/2006" xmlns:p14="http://schemas.microsoft.com/office/powerpoint/2010/main">
    <mc:Choice Requires="p14">
      <p:transition spd="slow" p14:dur="1200" advClick="0" advTm="6000">
        <p14:prism/>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70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down)">
                                      <p:cBhvr>
                                        <p:cTn id="8" dur="500"/>
                                        <p:tgtEl>
                                          <p:spTgt spid="12"/>
                                        </p:tgtEl>
                                      </p:cBhvr>
                                    </p:animEffect>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2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4"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42" name="椭圆 41"/>
          <p:cNvSpPr/>
          <p:nvPr/>
        </p:nvSpPr>
        <p:spPr bwMode="auto">
          <a:xfrm>
            <a:off x="945879" y="1563638"/>
            <a:ext cx="1746770" cy="1746770"/>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43" name="矩形 87"/>
          <p:cNvSpPr>
            <a:spLocks noChangeArrowheads="1"/>
          </p:cNvSpPr>
          <p:nvPr/>
        </p:nvSpPr>
        <p:spPr bwMode="auto">
          <a:xfrm>
            <a:off x="1254782" y="2194072"/>
            <a:ext cx="9943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点击添加</a:t>
            </a:r>
            <a:r>
              <a:rPr lang="zh-CN" altLang="en-US" sz="1200" kern="0" dirty="0" smtClean="0">
                <a:solidFill>
                  <a:srgbClr val="FFFFFF"/>
                </a:solidFill>
                <a:latin typeface="微软雅黑" pitchFamily="34" charset="-122"/>
                <a:ea typeface="微软雅黑" pitchFamily="34" charset="-122"/>
              </a:rPr>
              <a:t>文本点击添加</a:t>
            </a:r>
            <a:endParaRPr lang="zh-CN" altLang="en-US" sz="1200" kern="0" dirty="0">
              <a:solidFill>
                <a:srgbClr val="FFFFFF"/>
              </a:solidFill>
              <a:latin typeface="微软雅黑" pitchFamily="34" charset="-122"/>
              <a:ea typeface="微软雅黑" pitchFamily="34" charset="-122"/>
            </a:endParaRPr>
          </a:p>
        </p:txBody>
      </p:sp>
      <p:sp>
        <p:nvSpPr>
          <p:cNvPr id="44" name="燕尾形 43"/>
          <p:cNvSpPr/>
          <p:nvPr/>
        </p:nvSpPr>
        <p:spPr bwMode="auto">
          <a:xfrm>
            <a:off x="3059832" y="2236065"/>
            <a:ext cx="360040" cy="377678"/>
          </a:xfrm>
          <a:prstGeom prst="chevron">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45" name="椭圆 44"/>
          <p:cNvSpPr/>
          <p:nvPr/>
        </p:nvSpPr>
        <p:spPr bwMode="auto">
          <a:xfrm>
            <a:off x="3682183" y="1563638"/>
            <a:ext cx="1746770" cy="1746770"/>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46" name="矩形 87"/>
          <p:cNvSpPr>
            <a:spLocks noChangeArrowheads="1"/>
          </p:cNvSpPr>
          <p:nvPr/>
        </p:nvSpPr>
        <p:spPr bwMode="auto">
          <a:xfrm>
            <a:off x="3991086" y="2194072"/>
            <a:ext cx="9943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点击添加</a:t>
            </a:r>
            <a:r>
              <a:rPr lang="zh-CN" altLang="en-US" sz="1200" kern="0" dirty="0" smtClean="0">
                <a:solidFill>
                  <a:srgbClr val="FFFFFF"/>
                </a:solidFill>
                <a:latin typeface="微软雅黑" pitchFamily="34" charset="-122"/>
                <a:ea typeface="微软雅黑" pitchFamily="34" charset="-122"/>
              </a:rPr>
              <a:t>文本点击添加</a:t>
            </a:r>
            <a:endParaRPr lang="zh-CN" altLang="en-US" sz="1200" kern="0" dirty="0">
              <a:solidFill>
                <a:srgbClr val="FFFFFF"/>
              </a:solidFill>
              <a:latin typeface="微软雅黑" pitchFamily="34" charset="-122"/>
              <a:ea typeface="微软雅黑" pitchFamily="34" charset="-122"/>
            </a:endParaRPr>
          </a:p>
        </p:txBody>
      </p:sp>
      <p:sp>
        <p:nvSpPr>
          <p:cNvPr id="47" name="燕尾形 46"/>
          <p:cNvSpPr/>
          <p:nvPr/>
        </p:nvSpPr>
        <p:spPr bwMode="auto">
          <a:xfrm>
            <a:off x="5796136" y="2236065"/>
            <a:ext cx="360040" cy="377678"/>
          </a:xfrm>
          <a:prstGeom prst="chevron">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48" name="椭圆 47"/>
          <p:cNvSpPr/>
          <p:nvPr/>
        </p:nvSpPr>
        <p:spPr bwMode="auto">
          <a:xfrm>
            <a:off x="6444208" y="1563638"/>
            <a:ext cx="1746770" cy="1746770"/>
          </a:xfrm>
          <a:prstGeom prst="ellipse">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49" name="矩形 87"/>
          <p:cNvSpPr>
            <a:spLocks noChangeArrowheads="1"/>
          </p:cNvSpPr>
          <p:nvPr/>
        </p:nvSpPr>
        <p:spPr bwMode="auto">
          <a:xfrm>
            <a:off x="6753111" y="2194072"/>
            <a:ext cx="9943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点击添加</a:t>
            </a:r>
            <a:r>
              <a:rPr lang="zh-CN" altLang="en-US" sz="1200" kern="0" dirty="0" smtClean="0">
                <a:solidFill>
                  <a:srgbClr val="FFFFFF"/>
                </a:solidFill>
                <a:latin typeface="微软雅黑" pitchFamily="34" charset="-122"/>
                <a:ea typeface="微软雅黑" pitchFamily="34" charset="-122"/>
              </a:rPr>
              <a:t>文本点击添加</a:t>
            </a:r>
            <a:endParaRPr lang="zh-CN" altLang="en-US" sz="1200" kern="0" dirty="0">
              <a:solidFill>
                <a:srgbClr val="FFFFFF"/>
              </a:solidFill>
              <a:latin typeface="微软雅黑" pitchFamily="34" charset="-122"/>
              <a:ea typeface="微软雅黑" pitchFamily="34" charset="-122"/>
            </a:endParaRPr>
          </a:p>
        </p:txBody>
      </p:sp>
      <p:sp>
        <p:nvSpPr>
          <p:cNvPr id="50" name="矩形 49"/>
          <p:cNvSpPr/>
          <p:nvPr/>
        </p:nvSpPr>
        <p:spPr bwMode="auto">
          <a:xfrm>
            <a:off x="1032411" y="3560915"/>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cxnSp>
        <p:nvCxnSpPr>
          <p:cNvPr id="51" name="直接连接符 50"/>
          <p:cNvCxnSpPr/>
          <p:nvPr/>
        </p:nvCxnSpPr>
        <p:spPr bwMode="auto">
          <a:xfrm>
            <a:off x="974597" y="3797848"/>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2" name="TextBox 13"/>
          <p:cNvSpPr txBox="1"/>
          <p:nvPr/>
        </p:nvSpPr>
        <p:spPr>
          <a:xfrm>
            <a:off x="1199853" y="3527393"/>
            <a:ext cx="1107996" cy="276999"/>
          </a:xfrm>
          <a:prstGeom prst="rect">
            <a:avLst/>
          </a:prstGeom>
          <a:noFill/>
          <a:ln>
            <a:noFill/>
          </a:ln>
        </p:spPr>
        <p:txBody>
          <a:bodyPr wrap="none" rtlCol="0">
            <a:spAutoFit/>
          </a:bodyPr>
          <a:lstStyle/>
          <a:p>
            <a:r>
              <a:rPr lang="zh-CN" altLang="en-US" sz="1200" dirty="0" smtClean="0">
                <a:latin typeface="微软雅黑" panose="020B0503020204020204" pitchFamily="34" charset="-122"/>
                <a:ea typeface="微软雅黑" panose="020B0503020204020204" pitchFamily="34" charset="-122"/>
              </a:rPr>
              <a:t>添加你的文字</a:t>
            </a:r>
            <a:endParaRPr lang="zh-CN" altLang="en-US" sz="1200" dirty="0">
              <a:latin typeface="微软雅黑" panose="020B0503020204020204" pitchFamily="34" charset="-122"/>
              <a:ea typeface="微软雅黑" panose="020B0503020204020204" pitchFamily="34" charset="-122"/>
            </a:endParaRPr>
          </a:p>
        </p:txBody>
      </p:sp>
      <p:sp>
        <p:nvSpPr>
          <p:cNvPr id="53" name="TextBox 14"/>
          <p:cNvSpPr txBox="1"/>
          <p:nvPr/>
        </p:nvSpPr>
        <p:spPr>
          <a:xfrm>
            <a:off x="946391" y="3843259"/>
            <a:ext cx="1779105" cy="553998"/>
          </a:xfrm>
          <a:prstGeom prst="rect">
            <a:avLst/>
          </a:prstGeom>
          <a:noFill/>
        </p:spPr>
        <p:txBody>
          <a:bodyPr wrap="square" rtlCol="0">
            <a:spAutoFit/>
          </a:bodyPr>
          <a:lstStyle/>
          <a:p>
            <a:pPr>
              <a:lnSpc>
                <a:spcPct val="150000"/>
              </a:lnSpc>
            </a:pPr>
            <a:r>
              <a:rPr lang="zh-CN" altLang="en-US" sz="1000" dirty="0" smtClean="0">
                <a:latin typeface="微软雅黑" panose="020B0503020204020204" pitchFamily="34" charset="-122"/>
                <a:ea typeface="微软雅黑" panose="020B0503020204020204" pitchFamily="34" charset="-122"/>
              </a:rPr>
              <a:t>添加你的文字</a:t>
            </a:r>
            <a:r>
              <a:rPr lang="zh-CN" altLang="en-US" sz="1000" dirty="0">
                <a:latin typeface="微软雅黑" panose="020B0503020204020204" pitchFamily="34" charset="-122"/>
                <a:ea typeface="微软雅黑" panose="020B0503020204020204" pitchFamily="34" charset="-122"/>
              </a:rPr>
              <a:t>添加你的</a:t>
            </a:r>
            <a:r>
              <a:rPr lang="zh-CN" altLang="en-US" sz="1000" dirty="0" smtClean="0">
                <a:latin typeface="微软雅黑" panose="020B0503020204020204" pitchFamily="34" charset="-122"/>
                <a:ea typeface="微软雅黑" panose="020B0503020204020204" pitchFamily="34" charset="-122"/>
              </a:rPr>
              <a:t>文字添加</a:t>
            </a:r>
            <a:r>
              <a:rPr lang="zh-CN" altLang="en-US" sz="1000" dirty="0">
                <a:latin typeface="微软雅黑" panose="020B0503020204020204" pitchFamily="34" charset="-122"/>
                <a:ea typeface="微软雅黑" panose="020B0503020204020204" pitchFamily="34" charset="-122"/>
              </a:rPr>
              <a:t>你的</a:t>
            </a:r>
            <a:r>
              <a:rPr lang="zh-CN" altLang="en-US" sz="1000" dirty="0" smtClean="0">
                <a:latin typeface="微软雅黑" panose="020B0503020204020204" pitchFamily="34" charset="-122"/>
                <a:ea typeface="微软雅黑" panose="020B0503020204020204" pitchFamily="34" charset="-122"/>
              </a:rPr>
              <a:t>文字</a:t>
            </a:r>
            <a:r>
              <a:rPr lang="zh-CN" altLang="en-US" sz="1000" dirty="0">
                <a:latin typeface="微软雅黑" panose="020B0503020204020204" pitchFamily="34" charset="-122"/>
                <a:ea typeface="微软雅黑" panose="020B0503020204020204" pitchFamily="34" charset="-122"/>
              </a:rPr>
              <a:t>添加你的</a:t>
            </a:r>
            <a:r>
              <a:rPr lang="zh-CN" altLang="en-US" sz="1000" dirty="0" smtClean="0">
                <a:latin typeface="微软雅黑" panose="020B0503020204020204" pitchFamily="34" charset="-122"/>
                <a:ea typeface="微软雅黑" panose="020B0503020204020204" pitchFamily="34" charset="-122"/>
              </a:rPr>
              <a:t>文字</a:t>
            </a:r>
            <a:endParaRPr lang="zh-CN" altLang="en-US" sz="1000" dirty="0">
              <a:latin typeface="微软雅黑" panose="020B0503020204020204" pitchFamily="34" charset="-122"/>
              <a:ea typeface="微软雅黑" panose="020B0503020204020204" pitchFamily="34" charset="-122"/>
            </a:endParaRPr>
          </a:p>
        </p:txBody>
      </p:sp>
      <p:sp>
        <p:nvSpPr>
          <p:cNvPr id="54" name="矩形 53"/>
          <p:cNvSpPr/>
          <p:nvPr/>
        </p:nvSpPr>
        <p:spPr bwMode="auto">
          <a:xfrm>
            <a:off x="3794039" y="3574898"/>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cxnSp>
        <p:nvCxnSpPr>
          <p:cNvPr id="55" name="直接连接符 54"/>
          <p:cNvCxnSpPr/>
          <p:nvPr/>
        </p:nvCxnSpPr>
        <p:spPr bwMode="auto">
          <a:xfrm>
            <a:off x="3736225" y="3811831"/>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6" name="TextBox 17"/>
          <p:cNvSpPr txBox="1"/>
          <p:nvPr/>
        </p:nvSpPr>
        <p:spPr>
          <a:xfrm>
            <a:off x="3961481" y="3541376"/>
            <a:ext cx="1107996" cy="276999"/>
          </a:xfrm>
          <a:prstGeom prst="rect">
            <a:avLst/>
          </a:prstGeom>
          <a:noFill/>
          <a:ln>
            <a:noFill/>
          </a:ln>
        </p:spPr>
        <p:txBody>
          <a:bodyPr wrap="none" rtlCol="0">
            <a:spAutoFit/>
          </a:bodyPr>
          <a:lstStyle/>
          <a:p>
            <a:r>
              <a:rPr lang="zh-CN" altLang="en-US" sz="1200" dirty="0" smtClean="0">
                <a:latin typeface="微软雅黑" panose="020B0503020204020204" pitchFamily="34" charset="-122"/>
                <a:ea typeface="微软雅黑" panose="020B0503020204020204" pitchFamily="34" charset="-122"/>
              </a:rPr>
              <a:t>添加你的文字</a:t>
            </a:r>
            <a:endParaRPr lang="zh-CN" altLang="en-US" sz="1200" dirty="0">
              <a:latin typeface="微软雅黑" panose="020B0503020204020204" pitchFamily="34" charset="-122"/>
              <a:ea typeface="微软雅黑" panose="020B0503020204020204" pitchFamily="34" charset="-122"/>
            </a:endParaRPr>
          </a:p>
        </p:txBody>
      </p:sp>
      <p:sp>
        <p:nvSpPr>
          <p:cNvPr id="57" name="TextBox 18"/>
          <p:cNvSpPr txBox="1"/>
          <p:nvPr/>
        </p:nvSpPr>
        <p:spPr>
          <a:xfrm>
            <a:off x="3708019" y="3857242"/>
            <a:ext cx="1823404" cy="553998"/>
          </a:xfrm>
          <a:prstGeom prst="rect">
            <a:avLst/>
          </a:prstGeom>
          <a:noFill/>
        </p:spPr>
        <p:txBody>
          <a:bodyPr wrap="square" rtlCol="0">
            <a:spAutoFit/>
          </a:bodyPr>
          <a:lstStyle/>
          <a:p>
            <a:pPr>
              <a:lnSpc>
                <a:spcPct val="150000"/>
              </a:lnSpc>
            </a:pPr>
            <a:r>
              <a:rPr lang="zh-CN" altLang="en-US" sz="1000" dirty="0" smtClean="0">
                <a:latin typeface="微软雅黑" panose="020B0503020204020204" pitchFamily="34" charset="-122"/>
                <a:ea typeface="微软雅黑" panose="020B0503020204020204" pitchFamily="34" charset="-122"/>
              </a:rPr>
              <a:t>添加你的文字</a:t>
            </a:r>
            <a:r>
              <a:rPr lang="zh-CN" altLang="en-US" sz="1000" dirty="0">
                <a:latin typeface="微软雅黑" panose="020B0503020204020204" pitchFamily="34" charset="-122"/>
                <a:ea typeface="微软雅黑" panose="020B0503020204020204" pitchFamily="34" charset="-122"/>
              </a:rPr>
              <a:t>添加你的</a:t>
            </a:r>
            <a:r>
              <a:rPr lang="zh-CN" altLang="en-US" sz="1000" dirty="0" smtClean="0">
                <a:latin typeface="微软雅黑" panose="020B0503020204020204" pitchFamily="34" charset="-122"/>
                <a:ea typeface="微软雅黑" panose="020B0503020204020204" pitchFamily="34" charset="-122"/>
              </a:rPr>
              <a:t>文字添加</a:t>
            </a:r>
            <a:r>
              <a:rPr lang="zh-CN" altLang="en-US" sz="1000" dirty="0">
                <a:latin typeface="微软雅黑" panose="020B0503020204020204" pitchFamily="34" charset="-122"/>
                <a:ea typeface="微软雅黑" panose="020B0503020204020204" pitchFamily="34" charset="-122"/>
              </a:rPr>
              <a:t>你的</a:t>
            </a:r>
            <a:r>
              <a:rPr lang="zh-CN" altLang="en-US" sz="1000" dirty="0" smtClean="0">
                <a:latin typeface="微软雅黑" panose="020B0503020204020204" pitchFamily="34" charset="-122"/>
                <a:ea typeface="微软雅黑" panose="020B0503020204020204" pitchFamily="34" charset="-122"/>
              </a:rPr>
              <a:t>文字</a:t>
            </a:r>
            <a:r>
              <a:rPr lang="zh-CN" altLang="en-US" sz="1000" dirty="0">
                <a:latin typeface="微软雅黑" panose="020B0503020204020204" pitchFamily="34" charset="-122"/>
                <a:ea typeface="微软雅黑" panose="020B0503020204020204" pitchFamily="34" charset="-122"/>
              </a:rPr>
              <a:t>添加你的</a:t>
            </a:r>
            <a:r>
              <a:rPr lang="zh-CN" altLang="en-US" sz="1000" dirty="0" smtClean="0">
                <a:latin typeface="微软雅黑" panose="020B0503020204020204" pitchFamily="34" charset="-122"/>
                <a:ea typeface="微软雅黑" panose="020B0503020204020204" pitchFamily="34" charset="-122"/>
              </a:rPr>
              <a:t>文字</a:t>
            </a:r>
            <a:endParaRPr lang="zh-CN" altLang="en-US" sz="1000" dirty="0">
              <a:latin typeface="微软雅黑" panose="020B0503020204020204" pitchFamily="34" charset="-122"/>
              <a:ea typeface="微软雅黑" panose="020B0503020204020204" pitchFamily="34" charset="-122"/>
            </a:endParaRPr>
          </a:p>
        </p:txBody>
      </p:sp>
      <p:sp>
        <p:nvSpPr>
          <p:cNvPr id="58" name="矩形 57"/>
          <p:cNvSpPr/>
          <p:nvPr/>
        </p:nvSpPr>
        <p:spPr bwMode="auto">
          <a:xfrm>
            <a:off x="6683657" y="3541376"/>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cxnSp>
        <p:nvCxnSpPr>
          <p:cNvPr id="59" name="直接连接符 58"/>
          <p:cNvCxnSpPr/>
          <p:nvPr/>
        </p:nvCxnSpPr>
        <p:spPr bwMode="auto">
          <a:xfrm>
            <a:off x="6625843" y="3778309"/>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0" name="TextBox 21"/>
          <p:cNvSpPr txBox="1"/>
          <p:nvPr/>
        </p:nvSpPr>
        <p:spPr>
          <a:xfrm>
            <a:off x="6851099" y="3507854"/>
            <a:ext cx="1107996" cy="276999"/>
          </a:xfrm>
          <a:prstGeom prst="rect">
            <a:avLst/>
          </a:prstGeom>
          <a:noFill/>
          <a:ln>
            <a:noFill/>
          </a:ln>
        </p:spPr>
        <p:txBody>
          <a:bodyPr wrap="none" rtlCol="0">
            <a:spAutoFit/>
          </a:bodyPr>
          <a:lstStyle/>
          <a:p>
            <a:r>
              <a:rPr lang="zh-CN" altLang="en-US" sz="1200" dirty="0" smtClean="0">
                <a:latin typeface="微软雅黑" panose="020B0503020204020204" pitchFamily="34" charset="-122"/>
                <a:ea typeface="微软雅黑" panose="020B0503020204020204" pitchFamily="34" charset="-122"/>
              </a:rPr>
              <a:t>添加你的文字</a:t>
            </a:r>
            <a:endParaRPr lang="zh-CN" altLang="en-US" sz="1200" dirty="0">
              <a:latin typeface="微软雅黑" panose="020B0503020204020204" pitchFamily="34" charset="-122"/>
              <a:ea typeface="微软雅黑" panose="020B0503020204020204" pitchFamily="34" charset="-122"/>
            </a:endParaRPr>
          </a:p>
        </p:txBody>
      </p:sp>
      <p:sp>
        <p:nvSpPr>
          <p:cNvPr id="61" name="TextBox 22"/>
          <p:cNvSpPr txBox="1"/>
          <p:nvPr/>
        </p:nvSpPr>
        <p:spPr>
          <a:xfrm>
            <a:off x="6597637" y="3823720"/>
            <a:ext cx="1777117" cy="553998"/>
          </a:xfrm>
          <a:prstGeom prst="rect">
            <a:avLst/>
          </a:prstGeom>
          <a:noFill/>
        </p:spPr>
        <p:txBody>
          <a:bodyPr wrap="square" rtlCol="0">
            <a:spAutoFit/>
          </a:bodyPr>
          <a:lstStyle/>
          <a:p>
            <a:pPr>
              <a:lnSpc>
                <a:spcPct val="150000"/>
              </a:lnSpc>
            </a:pPr>
            <a:r>
              <a:rPr lang="zh-CN" altLang="en-US" sz="1000" dirty="0" smtClean="0">
                <a:latin typeface="微软雅黑" panose="020B0503020204020204" pitchFamily="34" charset="-122"/>
                <a:ea typeface="微软雅黑" panose="020B0503020204020204" pitchFamily="34" charset="-122"/>
              </a:rPr>
              <a:t>添加你的文字</a:t>
            </a:r>
            <a:r>
              <a:rPr lang="zh-CN" altLang="en-US" sz="1000" dirty="0">
                <a:latin typeface="微软雅黑" panose="020B0503020204020204" pitchFamily="34" charset="-122"/>
                <a:ea typeface="微软雅黑" panose="020B0503020204020204" pitchFamily="34" charset="-122"/>
              </a:rPr>
              <a:t>添加你的</a:t>
            </a:r>
            <a:r>
              <a:rPr lang="zh-CN" altLang="en-US" sz="1000" dirty="0" smtClean="0">
                <a:latin typeface="微软雅黑" panose="020B0503020204020204" pitchFamily="34" charset="-122"/>
                <a:ea typeface="微软雅黑" panose="020B0503020204020204" pitchFamily="34" charset="-122"/>
              </a:rPr>
              <a:t>文字添加</a:t>
            </a:r>
            <a:r>
              <a:rPr lang="zh-CN" altLang="en-US" sz="1000" dirty="0">
                <a:latin typeface="微软雅黑" panose="020B0503020204020204" pitchFamily="34" charset="-122"/>
                <a:ea typeface="微软雅黑" panose="020B0503020204020204" pitchFamily="34" charset="-122"/>
              </a:rPr>
              <a:t>你的</a:t>
            </a:r>
            <a:r>
              <a:rPr lang="zh-CN" altLang="en-US" sz="1000" dirty="0" smtClean="0">
                <a:latin typeface="微软雅黑" panose="020B0503020204020204" pitchFamily="34" charset="-122"/>
                <a:ea typeface="微软雅黑" panose="020B0503020204020204" pitchFamily="34" charset="-122"/>
              </a:rPr>
              <a:t>文字</a:t>
            </a:r>
            <a:r>
              <a:rPr lang="zh-CN" altLang="en-US" sz="1000" dirty="0">
                <a:latin typeface="微软雅黑" panose="020B0503020204020204" pitchFamily="34" charset="-122"/>
                <a:ea typeface="微软雅黑" panose="020B0503020204020204" pitchFamily="34" charset="-122"/>
              </a:rPr>
              <a:t>添加你的</a:t>
            </a:r>
            <a:r>
              <a:rPr lang="zh-CN" altLang="en-US" sz="1000" dirty="0" smtClean="0">
                <a:latin typeface="微软雅黑" panose="020B0503020204020204" pitchFamily="34" charset="-122"/>
                <a:ea typeface="微软雅黑" panose="020B0503020204020204" pitchFamily="34" charset="-122"/>
              </a:rPr>
              <a:t>文字</a:t>
            </a:r>
            <a:endParaRPr lang="zh-CN" altLang="en-US" sz="1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39610083"/>
      </p:ext>
    </p:extLst>
  </p:cSld>
  <p:clrMapOvr>
    <a:masterClrMapping/>
  </p:clrMapOvr>
  <mc:AlternateContent xmlns:mc="http://schemas.openxmlformats.org/markup-compatibility/2006" xmlns:p14="http://schemas.microsoft.com/office/powerpoint/2010/main">
    <mc:Choice Requires="p14">
      <p:transition spd="slow" p14:dur="1100" advClick="0" advTm="8000">
        <p14:switch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heel(4)">
                                      <p:cBhvr>
                                        <p:cTn id="7" dur="1000"/>
                                        <p:tgtEl>
                                          <p:spTgt spid="31"/>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heel(1)">
                                      <p:cBhvr>
                                        <p:cTn id="11" dur="2000"/>
                                        <p:tgtEl>
                                          <p:spTgt spid="42"/>
                                        </p:tgtEl>
                                      </p:cBhvr>
                                    </p:animEffect>
                                  </p:childTnLst>
                                </p:cTn>
                              </p:par>
                              <p:par>
                                <p:cTn id="12" presetID="21" presetClass="entr" presetSubtype="1" fill="hold" grpId="0" nodeType="with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wheel(1)">
                                      <p:cBhvr>
                                        <p:cTn id="14" dur="2000"/>
                                        <p:tgtEl>
                                          <p:spTgt spid="43"/>
                                        </p:tgtEl>
                                      </p:cBhvr>
                                    </p:animEffect>
                                  </p:childTnLst>
                                </p:cTn>
                              </p:par>
                            </p:childTnLst>
                          </p:cTn>
                        </p:par>
                        <p:par>
                          <p:cTn id="15" fill="hold">
                            <p:stCondLst>
                              <p:cond delay="3000"/>
                            </p:stCondLst>
                            <p:childTnLst>
                              <p:par>
                                <p:cTn id="16" presetID="21" presetClass="entr" presetSubtype="1" fill="hold" grpId="0"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wheel(1)">
                                      <p:cBhvr>
                                        <p:cTn id="18" dur="2000"/>
                                        <p:tgtEl>
                                          <p:spTgt spid="45"/>
                                        </p:tgtEl>
                                      </p:cBhvr>
                                    </p:animEffect>
                                  </p:childTnLst>
                                </p:cTn>
                              </p:par>
                              <p:par>
                                <p:cTn id="19" presetID="21" presetClass="entr" presetSubtype="1" fill="hold" grpId="0" nodeType="with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wheel(1)">
                                      <p:cBhvr>
                                        <p:cTn id="21" dur="2000"/>
                                        <p:tgtEl>
                                          <p:spTgt spid="46"/>
                                        </p:tgtEl>
                                      </p:cBhvr>
                                    </p:animEffect>
                                  </p:childTnLst>
                                </p:cTn>
                              </p:par>
                            </p:childTnLst>
                          </p:cTn>
                        </p:par>
                        <p:par>
                          <p:cTn id="22" fill="hold">
                            <p:stCondLst>
                              <p:cond delay="5000"/>
                            </p:stCondLst>
                            <p:childTnLst>
                              <p:par>
                                <p:cTn id="23" presetID="21" presetClass="entr" presetSubtype="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wheel(1)">
                                      <p:cBhvr>
                                        <p:cTn id="25" dur="2000"/>
                                        <p:tgtEl>
                                          <p:spTgt spid="48"/>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wheel(1)">
                                      <p:cBhvr>
                                        <p:cTn id="28" dur="2000"/>
                                        <p:tgtEl>
                                          <p:spTgt spid="49"/>
                                        </p:tgtEl>
                                      </p:cBhvr>
                                    </p:animEffect>
                                  </p:childTnLst>
                                </p:cTn>
                              </p:par>
                            </p:childTnLst>
                          </p:cTn>
                        </p:par>
                        <p:par>
                          <p:cTn id="29" fill="hold">
                            <p:stCondLst>
                              <p:cond delay="7000"/>
                            </p:stCondLst>
                            <p:childTnLst>
                              <p:par>
                                <p:cTn id="30" presetID="53" presetClass="entr" presetSubtype="16"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p:cTn id="32" dur="500" fill="hold"/>
                                        <p:tgtEl>
                                          <p:spTgt spid="50"/>
                                        </p:tgtEl>
                                        <p:attrNameLst>
                                          <p:attrName>ppt_w</p:attrName>
                                        </p:attrNameLst>
                                      </p:cBhvr>
                                      <p:tavLst>
                                        <p:tav tm="0">
                                          <p:val>
                                            <p:fltVal val="0"/>
                                          </p:val>
                                        </p:tav>
                                        <p:tav tm="100000">
                                          <p:val>
                                            <p:strVal val="#ppt_w"/>
                                          </p:val>
                                        </p:tav>
                                      </p:tavLst>
                                    </p:anim>
                                    <p:anim calcmode="lin" valueType="num">
                                      <p:cBhvr>
                                        <p:cTn id="33" dur="500" fill="hold"/>
                                        <p:tgtEl>
                                          <p:spTgt spid="50"/>
                                        </p:tgtEl>
                                        <p:attrNameLst>
                                          <p:attrName>ppt_h</p:attrName>
                                        </p:attrNameLst>
                                      </p:cBhvr>
                                      <p:tavLst>
                                        <p:tav tm="0">
                                          <p:val>
                                            <p:fltVal val="0"/>
                                          </p:val>
                                        </p:tav>
                                        <p:tav tm="100000">
                                          <p:val>
                                            <p:strVal val="#ppt_h"/>
                                          </p:val>
                                        </p:tav>
                                      </p:tavLst>
                                    </p:anim>
                                    <p:animEffect transition="in" filter="fade">
                                      <p:cBhvr>
                                        <p:cTn id="34" dur="500"/>
                                        <p:tgtEl>
                                          <p:spTgt spid="50"/>
                                        </p:tgtEl>
                                      </p:cBhvr>
                                    </p:animEffect>
                                  </p:childTnLst>
                                </p:cTn>
                              </p:par>
                              <p:par>
                                <p:cTn id="35" presetID="2" presetClass="entr" presetSubtype="6" fill="hold" nodeType="withEffect">
                                  <p:stCondLst>
                                    <p:cond delay="0"/>
                                  </p:stCondLst>
                                  <p:childTnLst>
                                    <p:set>
                                      <p:cBhvr>
                                        <p:cTn id="36" dur="1" fill="hold">
                                          <p:stCondLst>
                                            <p:cond delay="0"/>
                                          </p:stCondLst>
                                        </p:cTn>
                                        <p:tgtEl>
                                          <p:spTgt spid="51"/>
                                        </p:tgtEl>
                                        <p:attrNameLst>
                                          <p:attrName>style.visibility</p:attrName>
                                        </p:attrNameLst>
                                      </p:cBhvr>
                                      <p:to>
                                        <p:strVal val="visible"/>
                                      </p:to>
                                    </p:set>
                                    <p:anim calcmode="lin" valueType="num">
                                      <p:cBhvr additive="base">
                                        <p:cTn id="37" dur="500" fill="hold"/>
                                        <p:tgtEl>
                                          <p:spTgt spid="51"/>
                                        </p:tgtEl>
                                        <p:attrNameLst>
                                          <p:attrName>ppt_x</p:attrName>
                                        </p:attrNameLst>
                                      </p:cBhvr>
                                      <p:tavLst>
                                        <p:tav tm="0">
                                          <p:val>
                                            <p:strVal val="1+#ppt_w/2"/>
                                          </p:val>
                                        </p:tav>
                                        <p:tav tm="100000">
                                          <p:val>
                                            <p:strVal val="#ppt_x"/>
                                          </p:val>
                                        </p:tav>
                                      </p:tavLst>
                                    </p:anim>
                                    <p:anim calcmode="lin" valueType="num">
                                      <p:cBhvr additive="base">
                                        <p:cTn id="38" dur="500" fill="hold"/>
                                        <p:tgtEl>
                                          <p:spTgt spid="51"/>
                                        </p:tgtEl>
                                        <p:attrNameLst>
                                          <p:attrName>ppt_y</p:attrName>
                                        </p:attrNameLst>
                                      </p:cBhvr>
                                      <p:tavLst>
                                        <p:tav tm="0">
                                          <p:val>
                                            <p:strVal val="1+#ppt_h/2"/>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additive="base">
                                        <p:cTn id="41" dur="500" fill="hold"/>
                                        <p:tgtEl>
                                          <p:spTgt spid="52"/>
                                        </p:tgtEl>
                                        <p:attrNameLst>
                                          <p:attrName>ppt_x</p:attrName>
                                        </p:attrNameLst>
                                      </p:cBhvr>
                                      <p:tavLst>
                                        <p:tav tm="0">
                                          <p:val>
                                            <p:strVal val="1+#ppt_w/2"/>
                                          </p:val>
                                        </p:tav>
                                        <p:tav tm="100000">
                                          <p:val>
                                            <p:strVal val="#ppt_x"/>
                                          </p:val>
                                        </p:tav>
                                      </p:tavLst>
                                    </p:anim>
                                    <p:anim calcmode="lin" valueType="num">
                                      <p:cBhvr additive="base">
                                        <p:cTn id="42" dur="500" fill="hold"/>
                                        <p:tgtEl>
                                          <p:spTgt spid="52"/>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 calcmode="lin" valueType="num">
                                      <p:cBhvr additive="base">
                                        <p:cTn id="45" dur="500" fill="hold"/>
                                        <p:tgtEl>
                                          <p:spTgt spid="53"/>
                                        </p:tgtEl>
                                        <p:attrNameLst>
                                          <p:attrName>ppt_x</p:attrName>
                                        </p:attrNameLst>
                                      </p:cBhvr>
                                      <p:tavLst>
                                        <p:tav tm="0">
                                          <p:val>
                                            <p:strVal val="1+#ppt_w/2"/>
                                          </p:val>
                                        </p:tav>
                                        <p:tav tm="100000">
                                          <p:val>
                                            <p:strVal val="#ppt_x"/>
                                          </p:val>
                                        </p:tav>
                                      </p:tavLst>
                                    </p:anim>
                                    <p:anim calcmode="lin" valueType="num">
                                      <p:cBhvr additive="base">
                                        <p:cTn id="46" dur="500" fill="hold"/>
                                        <p:tgtEl>
                                          <p:spTgt spid="53"/>
                                        </p:tgtEl>
                                        <p:attrNameLst>
                                          <p:attrName>ppt_y</p:attrName>
                                        </p:attrNameLst>
                                      </p:cBhvr>
                                      <p:tavLst>
                                        <p:tav tm="0">
                                          <p:val>
                                            <p:strVal val="#ppt_y"/>
                                          </p:val>
                                        </p:tav>
                                        <p:tav tm="100000">
                                          <p:val>
                                            <p:strVal val="#ppt_y"/>
                                          </p:val>
                                        </p:tav>
                                      </p:tavLst>
                                    </p:anim>
                                  </p:childTnLst>
                                </p:cTn>
                              </p:par>
                            </p:childTnLst>
                          </p:cTn>
                        </p:par>
                        <p:par>
                          <p:cTn id="47" fill="hold">
                            <p:stCondLst>
                              <p:cond delay="7500"/>
                            </p:stCondLst>
                            <p:childTnLst>
                              <p:par>
                                <p:cTn id="48" presetID="53" presetClass="entr" presetSubtype="16" fill="hold" grpId="0" nodeType="afterEffect">
                                  <p:stCondLst>
                                    <p:cond delay="0"/>
                                  </p:stCondLst>
                                  <p:childTnLst>
                                    <p:set>
                                      <p:cBhvr>
                                        <p:cTn id="49" dur="1" fill="hold">
                                          <p:stCondLst>
                                            <p:cond delay="0"/>
                                          </p:stCondLst>
                                        </p:cTn>
                                        <p:tgtEl>
                                          <p:spTgt spid="54"/>
                                        </p:tgtEl>
                                        <p:attrNameLst>
                                          <p:attrName>style.visibility</p:attrName>
                                        </p:attrNameLst>
                                      </p:cBhvr>
                                      <p:to>
                                        <p:strVal val="visible"/>
                                      </p:to>
                                    </p:set>
                                    <p:anim calcmode="lin" valueType="num">
                                      <p:cBhvr>
                                        <p:cTn id="50" dur="500" fill="hold"/>
                                        <p:tgtEl>
                                          <p:spTgt spid="54"/>
                                        </p:tgtEl>
                                        <p:attrNameLst>
                                          <p:attrName>ppt_w</p:attrName>
                                        </p:attrNameLst>
                                      </p:cBhvr>
                                      <p:tavLst>
                                        <p:tav tm="0">
                                          <p:val>
                                            <p:fltVal val="0"/>
                                          </p:val>
                                        </p:tav>
                                        <p:tav tm="100000">
                                          <p:val>
                                            <p:strVal val="#ppt_w"/>
                                          </p:val>
                                        </p:tav>
                                      </p:tavLst>
                                    </p:anim>
                                    <p:anim calcmode="lin" valueType="num">
                                      <p:cBhvr>
                                        <p:cTn id="51" dur="500" fill="hold"/>
                                        <p:tgtEl>
                                          <p:spTgt spid="54"/>
                                        </p:tgtEl>
                                        <p:attrNameLst>
                                          <p:attrName>ppt_h</p:attrName>
                                        </p:attrNameLst>
                                      </p:cBhvr>
                                      <p:tavLst>
                                        <p:tav tm="0">
                                          <p:val>
                                            <p:fltVal val="0"/>
                                          </p:val>
                                        </p:tav>
                                        <p:tav tm="100000">
                                          <p:val>
                                            <p:strVal val="#ppt_h"/>
                                          </p:val>
                                        </p:tav>
                                      </p:tavLst>
                                    </p:anim>
                                    <p:animEffect transition="in" filter="fade">
                                      <p:cBhvr>
                                        <p:cTn id="52" dur="500"/>
                                        <p:tgtEl>
                                          <p:spTgt spid="54"/>
                                        </p:tgtEl>
                                      </p:cBhvr>
                                    </p:animEffect>
                                  </p:childTnLst>
                                </p:cTn>
                              </p:par>
                              <p:par>
                                <p:cTn id="53" presetID="2" presetClass="entr" presetSubtype="6" fill="hold" nodeType="withEffect">
                                  <p:stCondLst>
                                    <p:cond delay="0"/>
                                  </p:stCondLst>
                                  <p:childTnLst>
                                    <p:set>
                                      <p:cBhvr>
                                        <p:cTn id="54" dur="1" fill="hold">
                                          <p:stCondLst>
                                            <p:cond delay="0"/>
                                          </p:stCondLst>
                                        </p:cTn>
                                        <p:tgtEl>
                                          <p:spTgt spid="55"/>
                                        </p:tgtEl>
                                        <p:attrNameLst>
                                          <p:attrName>style.visibility</p:attrName>
                                        </p:attrNameLst>
                                      </p:cBhvr>
                                      <p:to>
                                        <p:strVal val="visible"/>
                                      </p:to>
                                    </p:set>
                                    <p:anim calcmode="lin" valueType="num">
                                      <p:cBhvr additive="base">
                                        <p:cTn id="55" dur="500" fill="hold"/>
                                        <p:tgtEl>
                                          <p:spTgt spid="55"/>
                                        </p:tgtEl>
                                        <p:attrNameLst>
                                          <p:attrName>ppt_x</p:attrName>
                                        </p:attrNameLst>
                                      </p:cBhvr>
                                      <p:tavLst>
                                        <p:tav tm="0">
                                          <p:val>
                                            <p:strVal val="1+#ppt_w/2"/>
                                          </p:val>
                                        </p:tav>
                                        <p:tav tm="100000">
                                          <p:val>
                                            <p:strVal val="#ppt_x"/>
                                          </p:val>
                                        </p:tav>
                                      </p:tavLst>
                                    </p:anim>
                                    <p:anim calcmode="lin" valueType="num">
                                      <p:cBhvr additive="base">
                                        <p:cTn id="56" dur="500" fill="hold"/>
                                        <p:tgtEl>
                                          <p:spTgt spid="55"/>
                                        </p:tgtEl>
                                        <p:attrNameLst>
                                          <p:attrName>ppt_y</p:attrName>
                                        </p:attrNameLst>
                                      </p:cBhvr>
                                      <p:tavLst>
                                        <p:tav tm="0">
                                          <p:val>
                                            <p:strVal val="1+#ppt_h/2"/>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56"/>
                                        </p:tgtEl>
                                        <p:attrNameLst>
                                          <p:attrName>style.visibility</p:attrName>
                                        </p:attrNameLst>
                                      </p:cBhvr>
                                      <p:to>
                                        <p:strVal val="visible"/>
                                      </p:to>
                                    </p:set>
                                    <p:anim calcmode="lin" valueType="num">
                                      <p:cBhvr additive="base">
                                        <p:cTn id="59" dur="500" fill="hold"/>
                                        <p:tgtEl>
                                          <p:spTgt spid="56"/>
                                        </p:tgtEl>
                                        <p:attrNameLst>
                                          <p:attrName>ppt_x</p:attrName>
                                        </p:attrNameLst>
                                      </p:cBhvr>
                                      <p:tavLst>
                                        <p:tav tm="0">
                                          <p:val>
                                            <p:strVal val="1+#ppt_w/2"/>
                                          </p:val>
                                        </p:tav>
                                        <p:tav tm="100000">
                                          <p:val>
                                            <p:strVal val="#ppt_x"/>
                                          </p:val>
                                        </p:tav>
                                      </p:tavLst>
                                    </p:anim>
                                    <p:anim calcmode="lin" valueType="num">
                                      <p:cBhvr additive="base">
                                        <p:cTn id="60" dur="500" fill="hold"/>
                                        <p:tgtEl>
                                          <p:spTgt spid="56"/>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57"/>
                                        </p:tgtEl>
                                        <p:attrNameLst>
                                          <p:attrName>style.visibility</p:attrName>
                                        </p:attrNameLst>
                                      </p:cBhvr>
                                      <p:to>
                                        <p:strVal val="visible"/>
                                      </p:to>
                                    </p:set>
                                    <p:anim calcmode="lin" valueType="num">
                                      <p:cBhvr additive="base">
                                        <p:cTn id="63" dur="500" fill="hold"/>
                                        <p:tgtEl>
                                          <p:spTgt spid="57"/>
                                        </p:tgtEl>
                                        <p:attrNameLst>
                                          <p:attrName>ppt_x</p:attrName>
                                        </p:attrNameLst>
                                      </p:cBhvr>
                                      <p:tavLst>
                                        <p:tav tm="0">
                                          <p:val>
                                            <p:strVal val="1+#ppt_w/2"/>
                                          </p:val>
                                        </p:tav>
                                        <p:tav tm="100000">
                                          <p:val>
                                            <p:strVal val="#ppt_x"/>
                                          </p:val>
                                        </p:tav>
                                      </p:tavLst>
                                    </p:anim>
                                    <p:anim calcmode="lin" valueType="num">
                                      <p:cBhvr additive="base">
                                        <p:cTn id="64" dur="500" fill="hold"/>
                                        <p:tgtEl>
                                          <p:spTgt spid="57"/>
                                        </p:tgtEl>
                                        <p:attrNameLst>
                                          <p:attrName>ppt_y</p:attrName>
                                        </p:attrNameLst>
                                      </p:cBhvr>
                                      <p:tavLst>
                                        <p:tav tm="0">
                                          <p:val>
                                            <p:strVal val="#ppt_y"/>
                                          </p:val>
                                        </p:tav>
                                        <p:tav tm="100000">
                                          <p:val>
                                            <p:strVal val="#ppt_y"/>
                                          </p:val>
                                        </p:tav>
                                      </p:tavLst>
                                    </p:anim>
                                  </p:childTnLst>
                                </p:cTn>
                              </p:par>
                            </p:childTnLst>
                          </p:cTn>
                        </p:par>
                        <p:par>
                          <p:cTn id="65" fill="hold">
                            <p:stCondLst>
                              <p:cond delay="8000"/>
                            </p:stCondLst>
                            <p:childTnLst>
                              <p:par>
                                <p:cTn id="66" presetID="53" presetClass="entr" presetSubtype="16" fill="hold" grpId="0" nodeType="afterEffect">
                                  <p:stCondLst>
                                    <p:cond delay="0"/>
                                  </p:stCondLst>
                                  <p:childTnLst>
                                    <p:set>
                                      <p:cBhvr>
                                        <p:cTn id="67" dur="1" fill="hold">
                                          <p:stCondLst>
                                            <p:cond delay="0"/>
                                          </p:stCondLst>
                                        </p:cTn>
                                        <p:tgtEl>
                                          <p:spTgt spid="58"/>
                                        </p:tgtEl>
                                        <p:attrNameLst>
                                          <p:attrName>style.visibility</p:attrName>
                                        </p:attrNameLst>
                                      </p:cBhvr>
                                      <p:to>
                                        <p:strVal val="visible"/>
                                      </p:to>
                                    </p:set>
                                    <p:anim calcmode="lin" valueType="num">
                                      <p:cBhvr>
                                        <p:cTn id="68" dur="500" fill="hold"/>
                                        <p:tgtEl>
                                          <p:spTgt spid="58"/>
                                        </p:tgtEl>
                                        <p:attrNameLst>
                                          <p:attrName>ppt_w</p:attrName>
                                        </p:attrNameLst>
                                      </p:cBhvr>
                                      <p:tavLst>
                                        <p:tav tm="0">
                                          <p:val>
                                            <p:fltVal val="0"/>
                                          </p:val>
                                        </p:tav>
                                        <p:tav tm="100000">
                                          <p:val>
                                            <p:strVal val="#ppt_w"/>
                                          </p:val>
                                        </p:tav>
                                      </p:tavLst>
                                    </p:anim>
                                    <p:anim calcmode="lin" valueType="num">
                                      <p:cBhvr>
                                        <p:cTn id="69" dur="500" fill="hold"/>
                                        <p:tgtEl>
                                          <p:spTgt spid="58"/>
                                        </p:tgtEl>
                                        <p:attrNameLst>
                                          <p:attrName>ppt_h</p:attrName>
                                        </p:attrNameLst>
                                      </p:cBhvr>
                                      <p:tavLst>
                                        <p:tav tm="0">
                                          <p:val>
                                            <p:fltVal val="0"/>
                                          </p:val>
                                        </p:tav>
                                        <p:tav tm="100000">
                                          <p:val>
                                            <p:strVal val="#ppt_h"/>
                                          </p:val>
                                        </p:tav>
                                      </p:tavLst>
                                    </p:anim>
                                    <p:animEffect transition="in" filter="fade">
                                      <p:cBhvr>
                                        <p:cTn id="70" dur="500"/>
                                        <p:tgtEl>
                                          <p:spTgt spid="58"/>
                                        </p:tgtEl>
                                      </p:cBhvr>
                                    </p:animEffect>
                                  </p:childTnLst>
                                </p:cTn>
                              </p:par>
                              <p:par>
                                <p:cTn id="71" presetID="2" presetClass="entr" presetSubtype="6" fill="hold" nodeType="withEffect">
                                  <p:stCondLst>
                                    <p:cond delay="0"/>
                                  </p:stCondLst>
                                  <p:childTnLst>
                                    <p:set>
                                      <p:cBhvr>
                                        <p:cTn id="72" dur="1" fill="hold">
                                          <p:stCondLst>
                                            <p:cond delay="0"/>
                                          </p:stCondLst>
                                        </p:cTn>
                                        <p:tgtEl>
                                          <p:spTgt spid="59"/>
                                        </p:tgtEl>
                                        <p:attrNameLst>
                                          <p:attrName>style.visibility</p:attrName>
                                        </p:attrNameLst>
                                      </p:cBhvr>
                                      <p:to>
                                        <p:strVal val="visible"/>
                                      </p:to>
                                    </p:set>
                                    <p:anim calcmode="lin" valueType="num">
                                      <p:cBhvr additive="base">
                                        <p:cTn id="73" dur="500" fill="hold"/>
                                        <p:tgtEl>
                                          <p:spTgt spid="59"/>
                                        </p:tgtEl>
                                        <p:attrNameLst>
                                          <p:attrName>ppt_x</p:attrName>
                                        </p:attrNameLst>
                                      </p:cBhvr>
                                      <p:tavLst>
                                        <p:tav tm="0">
                                          <p:val>
                                            <p:strVal val="1+#ppt_w/2"/>
                                          </p:val>
                                        </p:tav>
                                        <p:tav tm="100000">
                                          <p:val>
                                            <p:strVal val="#ppt_x"/>
                                          </p:val>
                                        </p:tav>
                                      </p:tavLst>
                                    </p:anim>
                                    <p:anim calcmode="lin" valueType="num">
                                      <p:cBhvr additive="base">
                                        <p:cTn id="74" dur="500" fill="hold"/>
                                        <p:tgtEl>
                                          <p:spTgt spid="59"/>
                                        </p:tgtEl>
                                        <p:attrNameLst>
                                          <p:attrName>ppt_y</p:attrName>
                                        </p:attrNameLst>
                                      </p:cBhvr>
                                      <p:tavLst>
                                        <p:tav tm="0">
                                          <p:val>
                                            <p:strVal val="1+#ppt_h/2"/>
                                          </p:val>
                                        </p:tav>
                                        <p:tav tm="100000">
                                          <p:val>
                                            <p:strVal val="#ppt_y"/>
                                          </p:val>
                                        </p:tav>
                                      </p:tavLst>
                                    </p:anim>
                                  </p:childTnLst>
                                </p:cTn>
                              </p:par>
                              <p:par>
                                <p:cTn id="75" presetID="2" presetClass="entr" presetSubtype="2" fill="hold" grpId="0" nodeType="withEffect">
                                  <p:stCondLst>
                                    <p:cond delay="0"/>
                                  </p:stCondLst>
                                  <p:childTnLst>
                                    <p:set>
                                      <p:cBhvr>
                                        <p:cTn id="76" dur="1" fill="hold">
                                          <p:stCondLst>
                                            <p:cond delay="0"/>
                                          </p:stCondLst>
                                        </p:cTn>
                                        <p:tgtEl>
                                          <p:spTgt spid="60"/>
                                        </p:tgtEl>
                                        <p:attrNameLst>
                                          <p:attrName>style.visibility</p:attrName>
                                        </p:attrNameLst>
                                      </p:cBhvr>
                                      <p:to>
                                        <p:strVal val="visible"/>
                                      </p:to>
                                    </p:set>
                                    <p:anim calcmode="lin" valueType="num">
                                      <p:cBhvr additive="base">
                                        <p:cTn id="77" dur="500" fill="hold"/>
                                        <p:tgtEl>
                                          <p:spTgt spid="60"/>
                                        </p:tgtEl>
                                        <p:attrNameLst>
                                          <p:attrName>ppt_x</p:attrName>
                                        </p:attrNameLst>
                                      </p:cBhvr>
                                      <p:tavLst>
                                        <p:tav tm="0">
                                          <p:val>
                                            <p:strVal val="1+#ppt_w/2"/>
                                          </p:val>
                                        </p:tav>
                                        <p:tav tm="100000">
                                          <p:val>
                                            <p:strVal val="#ppt_x"/>
                                          </p:val>
                                        </p:tav>
                                      </p:tavLst>
                                    </p:anim>
                                    <p:anim calcmode="lin" valueType="num">
                                      <p:cBhvr additive="base">
                                        <p:cTn id="78" dur="500" fill="hold"/>
                                        <p:tgtEl>
                                          <p:spTgt spid="60"/>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61"/>
                                        </p:tgtEl>
                                        <p:attrNameLst>
                                          <p:attrName>style.visibility</p:attrName>
                                        </p:attrNameLst>
                                      </p:cBhvr>
                                      <p:to>
                                        <p:strVal val="visible"/>
                                      </p:to>
                                    </p:set>
                                    <p:anim calcmode="lin" valueType="num">
                                      <p:cBhvr additive="base">
                                        <p:cTn id="81" dur="500" fill="hold"/>
                                        <p:tgtEl>
                                          <p:spTgt spid="61"/>
                                        </p:tgtEl>
                                        <p:attrNameLst>
                                          <p:attrName>ppt_x</p:attrName>
                                        </p:attrNameLst>
                                      </p:cBhvr>
                                      <p:tavLst>
                                        <p:tav tm="0">
                                          <p:val>
                                            <p:strVal val="1+#ppt_w/2"/>
                                          </p:val>
                                        </p:tav>
                                        <p:tav tm="100000">
                                          <p:val>
                                            <p:strVal val="#ppt_x"/>
                                          </p:val>
                                        </p:tav>
                                      </p:tavLst>
                                    </p:anim>
                                    <p:anim calcmode="lin" valueType="num">
                                      <p:cBhvr additive="base">
                                        <p:cTn id="82"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2" grpId="0" animBg="1"/>
      <p:bldP spid="43" grpId="0"/>
      <p:bldP spid="45" grpId="0" animBg="1"/>
      <p:bldP spid="46" grpId="0"/>
      <p:bldP spid="48" grpId="0" animBg="1"/>
      <p:bldP spid="49" grpId="0"/>
      <p:bldP spid="50" grpId="0" animBg="1"/>
      <p:bldP spid="52" grpId="0"/>
      <p:bldP spid="53" grpId="0"/>
      <p:bldP spid="54" grpId="0" animBg="1"/>
      <p:bldP spid="56" grpId="0"/>
      <p:bldP spid="57" grpId="0"/>
      <p:bldP spid="58" grpId="0" animBg="1"/>
      <p:bldP spid="60" grpId="0"/>
      <p:bldP spid="61"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46" name="Line 13"/>
          <p:cNvSpPr>
            <a:spLocks noChangeShapeType="1"/>
          </p:cNvSpPr>
          <p:nvPr/>
        </p:nvSpPr>
        <p:spPr bwMode="auto">
          <a:xfrm>
            <a:off x="261144" y="2828133"/>
            <a:ext cx="8497069" cy="0"/>
          </a:xfrm>
          <a:prstGeom prst="line">
            <a:avLst/>
          </a:prstGeom>
          <a:noFill/>
          <a:ln w="101600">
            <a:solidFill>
              <a:srgbClr val="C00000"/>
            </a:solidFill>
            <a:round/>
            <a:headEnd/>
            <a:tailEnd type="triangle" w="med" len="med"/>
          </a:ln>
          <a:effectLst/>
          <a:extLst/>
        </p:spPr>
        <p:txBody>
          <a:bodyPr/>
          <a:lstStyle/>
          <a:p>
            <a:pPr fontAlgn="auto">
              <a:spcBef>
                <a:spcPts val="0"/>
              </a:spcBef>
              <a:spcAft>
                <a:spcPts val="0"/>
              </a:spcAft>
              <a:defRPr/>
            </a:pPr>
            <a:endParaRPr lang="zh-CN" altLang="en-US">
              <a:ln>
                <a:solidFill>
                  <a:srgbClr val="FFD347"/>
                </a:solidFill>
              </a:ln>
              <a:latin typeface="微软雅黑" pitchFamily="34" charset="-122"/>
              <a:ea typeface="微软雅黑" pitchFamily="34" charset="-122"/>
              <a:cs typeface="宋体" charset="0"/>
            </a:endParaRPr>
          </a:p>
        </p:txBody>
      </p:sp>
      <p:sp>
        <p:nvSpPr>
          <p:cNvPr id="47" name="AutoShape 2"/>
          <p:cNvSpPr>
            <a:spLocks noChangeArrowheads="1"/>
          </p:cNvSpPr>
          <p:nvPr/>
        </p:nvSpPr>
        <p:spPr bwMode="auto">
          <a:xfrm>
            <a:off x="1746224" y="1213646"/>
            <a:ext cx="1619250" cy="1351598"/>
          </a:xfrm>
          <a:prstGeom prst="roundRect">
            <a:avLst>
              <a:gd name="adj" fmla="val 13009"/>
            </a:avLst>
          </a:prstGeom>
          <a:solidFill>
            <a:srgbClr val="FF6600"/>
          </a:solidFill>
          <a:ln w="19050" cap="rnd">
            <a:solidFill>
              <a:schemeClr val="tx1">
                <a:lumMod val="65000"/>
                <a:lumOff val="35000"/>
              </a:schemeClr>
            </a:solidFill>
            <a:prstDash val="sysDot"/>
            <a:round/>
            <a:headEnd/>
            <a:tailEnd/>
          </a:ln>
          <a:effectLst/>
        </p:spPr>
        <p:txBody>
          <a:bodyPr wrap="none" anchor="ctr"/>
          <a:lstStyle/>
          <a:p>
            <a:pPr fontAlgn="auto">
              <a:spcBef>
                <a:spcPts val="0"/>
              </a:spcBef>
              <a:spcAft>
                <a:spcPts val="0"/>
              </a:spcAft>
              <a:defRPr/>
            </a:pPr>
            <a:endParaRPr lang="zh-CN" altLang="en-US">
              <a:solidFill>
                <a:srgbClr val="595959"/>
              </a:solidFill>
              <a:latin typeface="微软雅黑" pitchFamily="34" charset="-122"/>
              <a:ea typeface="微软雅黑" pitchFamily="34" charset="-122"/>
              <a:cs typeface="宋体" charset="0"/>
            </a:endParaRPr>
          </a:p>
        </p:txBody>
      </p:sp>
      <p:sp>
        <p:nvSpPr>
          <p:cNvPr id="48" name="Line 16"/>
          <p:cNvSpPr>
            <a:spLocks noChangeShapeType="1"/>
          </p:cNvSpPr>
          <p:nvPr/>
        </p:nvSpPr>
        <p:spPr bwMode="auto">
          <a:xfrm flipH="1">
            <a:off x="1912912" y="1372238"/>
            <a:ext cx="0" cy="1453038"/>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49" name="Group 138"/>
          <p:cNvGrpSpPr>
            <a:grpSpLocks/>
          </p:cNvGrpSpPr>
          <p:nvPr/>
        </p:nvGrpSpPr>
        <p:grpSpPr bwMode="auto">
          <a:xfrm>
            <a:off x="1818226" y="2744248"/>
            <a:ext cx="182151" cy="163895"/>
            <a:chOff x="1661" y="2750"/>
            <a:chExt cx="250" cy="250"/>
          </a:xfrm>
        </p:grpSpPr>
        <p:sp>
          <p:nvSpPr>
            <p:cNvPr id="50" name="Oval 139"/>
            <p:cNvSpPr>
              <a:spLocks noChangeArrowheads="1"/>
            </p:cNvSpPr>
            <p:nvPr/>
          </p:nvSpPr>
          <p:spPr bwMode="auto">
            <a:xfrm>
              <a:off x="1661" y="2750"/>
              <a:ext cx="250" cy="250"/>
            </a:xfrm>
            <a:prstGeom prst="ellipse">
              <a:avLst/>
            </a:prstGeom>
            <a:solidFill>
              <a:srgbClr val="FFD34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sp>
          <p:nvSpPr>
            <p:cNvPr id="51"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52" name="TextBox 57"/>
          <p:cNvSpPr txBox="1">
            <a:spLocks noChangeArrowheads="1"/>
          </p:cNvSpPr>
          <p:nvPr/>
        </p:nvSpPr>
        <p:spPr bwMode="auto">
          <a:xfrm>
            <a:off x="1917327" y="1273653"/>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53" name="TextBox 57"/>
          <p:cNvSpPr txBox="1">
            <a:spLocks noChangeArrowheads="1"/>
          </p:cNvSpPr>
          <p:nvPr/>
        </p:nvSpPr>
        <p:spPr bwMode="auto">
          <a:xfrm>
            <a:off x="1934790" y="1603695"/>
            <a:ext cx="154770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54" name="AutoShape 17"/>
          <p:cNvSpPr>
            <a:spLocks noChangeArrowheads="1"/>
          </p:cNvSpPr>
          <p:nvPr/>
        </p:nvSpPr>
        <p:spPr bwMode="auto">
          <a:xfrm>
            <a:off x="441299" y="3098167"/>
            <a:ext cx="1692052" cy="1213376"/>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pPr fontAlgn="auto">
              <a:spcBef>
                <a:spcPts val="0"/>
              </a:spcBef>
              <a:spcAft>
                <a:spcPts val="0"/>
              </a:spcAft>
              <a:defRPr/>
            </a:pPr>
            <a:endParaRPr lang="zh-CN" altLang="en-US">
              <a:solidFill>
                <a:schemeClr val="bg1"/>
              </a:solidFill>
              <a:latin typeface="微软雅黑" pitchFamily="34" charset="-122"/>
              <a:ea typeface="微软雅黑" pitchFamily="34" charset="-122"/>
              <a:cs typeface="宋体" charset="0"/>
            </a:endParaRPr>
          </a:p>
        </p:txBody>
      </p:sp>
      <p:sp>
        <p:nvSpPr>
          <p:cNvPr id="55" name="TextBox 57"/>
          <p:cNvSpPr txBox="1">
            <a:spLocks noChangeArrowheads="1"/>
          </p:cNvSpPr>
          <p:nvPr/>
        </p:nvSpPr>
        <p:spPr bwMode="auto">
          <a:xfrm>
            <a:off x="630213" y="3191035"/>
            <a:ext cx="8550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56" name="TextBox 57"/>
          <p:cNvSpPr txBox="1">
            <a:spLocks noChangeArrowheads="1"/>
          </p:cNvSpPr>
          <p:nvPr/>
        </p:nvSpPr>
        <p:spPr bwMode="auto">
          <a:xfrm>
            <a:off x="634974" y="3414245"/>
            <a:ext cx="144303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57" name="Line 18"/>
          <p:cNvSpPr>
            <a:spLocks noChangeShapeType="1"/>
          </p:cNvSpPr>
          <p:nvPr/>
        </p:nvSpPr>
        <p:spPr bwMode="auto">
          <a:xfrm flipH="1">
            <a:off x="603224" y="2830991"/>
            <a:ext cx="1588" cy="522923"/>
          </a:xfrm>
          <a:prstGeom prst="line">
            <a:avLst/>
          </a:prstGeom>
          <a:noFill/>
          <a:ln w="19050">
            <a:solidFill>
              <a:srgbClr val="FF66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58" name="Group 138"/>
          <p:cNvGrpSpPr>
            <a:grpSpLocks/>
          </p:cNvGrpSpPr>
          <p:nvPr/>
        </p:nvGrpSpPr>
        <p:grpSpPr bwMode="auto">
          <a:xfrm>
            <a:off x="519241" y="2740980"/>
            <a:ext cx="182211" cy="163934"/>
            <a:chOff x="1661" y="2750"/>
            <a:chExt cx="250" cy="250"/>
          </a:xfrm>
        </p:grpSpPr>
        <p:sp>
          <p:nvSpPr>
            <p:cNvPr id="59" name="Oval 139"/>
            <p:cNvSpPr>
              <a:spLocks noChangeArrowheads="1"/>
            </p:cNvSpPr>
            <p:nvPr/>
          </p:nvSpPr>
          <p:spPr bwMode="auto">
            <a:xfrm>
              <a:off x="1661" y="2750"/>
              <a:ext cx="250" cy="251"/>
            </a:xfrm>
            <a:prstGeom prst="ellipse">
              <a:avLst/>
            </a:prstGeom>
            <a:solidFill>
              <a:schemeClr val="tx1">
                <a:lumMod val="50000"/>
                <a:lumOff val="5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60"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61" name="AutoShape 5"/>
          <p:cNvSpPr>
            <a:spLocks noChangeArrowheads="1"/>
          </p:cNvSpPr>
          <p:nvPr/>
        </p:nvSpPr>
        <p:spPr bwMode="auto">
          <a:xfrm>
            <a:off x="3473425" y="3108168"/>
            <a:ext cx="1700213" cy="1213377"/>
          </a:xfrm>
          <a:prstGeom prst="roundRect">
            <a:avLst>
              <a:gd name="adj" fmla="val 13009"/>
            </a:avLst>
          </a:prstGeom>
          <a:solidFill>
            <a:srgbClr val="FF6600"/>
          </a:solidFill>
          <a:ln w="19050" cap="rnd">
            <a:solidFill>
              <a:schemeClr val="tx1">
                <a:lumMod val="65000"/>
                <a:lumOff val="35000"/>
              </a:schemeClr>
            </a:solidFill>
            <a:prstDash val="sysDot"/>
            <a:round/>
            <a:headEnd/>
            <a:tailEnd/>
          </a:ln>
          <a:effectLst/>
        </p:spPr>
        <p:txBody>
          <a:bodyPr wrap="none" anchor="ctr"/>
          <a:lstStyle/>
          <a:p>
            <a:endParaRPr lang="zh-CN" altLang="en-US">
              <a:solidFill>
                <a:srgbClr val="595959"/>
              </a:solidFill>
              <a:latin typeface="微软雅黑" pitchFamily="34" charset="-122"/>
              <a:ea typeface="微软雅黑" pitchFamily="34" charset="-122"/>
              <a:cs typeface="宋体" charset="0"/>
            </a:endParaRPr>
          </a:p>
        </p:txBody>
      </p:sp>
      <p:sp>
        <p:nvSpPr>
          <p:cNvPr id="62" name="TextBox 57"/>
          <p:cNvSpPr txBox="1">
            <a:spLocks noChangeArrowheads="1"/>
          </p:cNvSpPr>
          <p:nvPr/>
        </p:nvSpPr>
        <p:spPr bwMode="auto">
          <a:xfrm>
            <a:off x="3616299" y="3189607"/>
            <a:ext cx="1773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63" name="TextBox 57"/>
          <p:cNvSpPr txBox="1">
            <a:spLocks noChangeArrowheads="1"/>
          </p:cNvSpPr>
          <p:nvPr/>
        </p:nvSpPr>
        <p:spPr bwMode="auto">
          <a:xfrm>
            <a:off x="3631977" y="3414245"/>
            <a:ext cx="154166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64" name="Line 18"/>
          <p:cNvSpPr>
            <a:spLocks noChangeShapeType="1"/>
          </p:cNvSpPr>
          <p:nvPr/>
        </p:nvSpPr>
        <p:spPr bwMode="auto">
          <a:xfrm flipH="1">
            <a:off x="3625824" y="2830991"/>
            <a:ext cx="1588" cy="522923"/>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65" name="Group 138"/>
          <p:cNvGrpSpPr>
            <a:grpSpLocks/>
          </p:cNvGrpSpPr>
          <p:nvPr/>
        </p:nvGrpSpPr>
        <p:grpSpPr bwMode="auto">
          <a:xfrm>
            <a:off x="3541575" y="2740980"/>
            <a:ext cx="182252" cy="163991"/>
            <a:chOff x="1661" y="2750"/>
            <a:chExt cx="250" cy="250"/>
          </a:xfrm>
        </p:grpSpPr>
        <p:sp>
          <p:nvSpPr>
            <p:cNvPr id="66" name="Oval 139"/>
            <p:cNvSpPr>
              <a:spLocks noChangeArrowheads="1"/>
            </p:cNvSpPr>
            <p:nvPr/>
          </p:nvSpPr>
          <p:spPr bwMode="auto">
            <a:xfrm>
              <a:off x="1661" y="2750"/>
              <a:ext cx="250" cy="250"/>
            </a:xfrm>
            <a:prstGeom prst="ellipse">
              <a:avLst/>
            </a:prstGeom>
            <a:solidFill>
              <a:schemeClr val="accent3">
                <a:lumMod val="60000"/>
                <a:lumOff val="4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67"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68" name="AutoShape 2"/>
          <p:cNvSpPr>
            <a:spLocks noChangeArrowheads="1"/>
          </p:cNvSpPr>
          <p:nvPr/>
        </p:nvSpPr>
        <p:spPr bwMode="auto">
          <a:xfrm>
            <a:off x="4114774" y="1213646"/>
            <a:ext cx="1619250" cy="1351598"/>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endParaRPr lang="zh-CN" altLang="en-US">
              <a:latin typeface="微软雅黑" pitchFamily="34" charset="-122"/>
              <a:ea typeface="微软雅黑" pitchFamily="34" charset="-122"/>
              <a:cs typeface="宋体" charset="0"/>
            </a:endParaRPr>
          </a:p>
        </p:txBody>
      </p:sp>
      <p:sp>
        <p:nvSpPr>
          <p:cNvPr id="69" name="TextBox 57"/>
          <p:cNvSpPr txBox="1">
            <a:spLocks noChangeArrowheads="1"/>
          </p:cNvSpPr>
          <p:nvPr/>
        </p:nvSpPr>
        <p:spPr bwMode="auto">
          <a:xfrm>
            <a:off x="4293591" y="1273653"/>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70" name="TextBox 57"/>
          <p:cNvSpPr txBox="1">
            <a:spLocks noChangeArrowheads="1"/>
          </p:cNvSpPr>
          <p:nvPr/>
        </p:nvSpPr>
        <p:spPr bwMode="auto">
          <a:xfrm>
            <a:off x="4295178" y="1577977"/>
            <a:ext cx="15652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a:lnSpc>
                <a:spcPct val="150000"/>
              </a:lnSpc>
            </a:pPr>
            <a:r>
              <a:rPr lang="zh-CN" altLang="en-US" sz="1200" b="1" dirty="0">
                <a:solidFill>
                  <a:schemeClr val="bg1"/>
                </a:solidFill>
                <a:latin typeface="微软雅黑" pitchFamily="34" charset="-122"/>
                <a:ea typeface="微软雅黑" pitchFamily="34" charset="-122"/>
              </a:rPr>
              <a:t>添加文本说明</a:t>
            </a:r>
            <a:r>
              <a:rPr lang="zh-CN" altLang="en-US" sz="1200" b="1" dirty="0" smtClean="0">
                <a:solidFill>
                  <a:schemeClr val="bg1"/>
                </a:solidFill>
                <a:latin typeface="微软雅黑" pitchFamily="34" charset="-122"/>
                <a:ea typeface="微软雅黑" pitchFamily="34" charset="-122"/>
              </a:rPr>
              <a:t>内容</a:t>
            </a:r>
            <a:endParaRPr lang="en-US" altLang="zh-CN" sz="1200" b="1" dirty="0" smtClean="0">
              <a:solidFill>
                <a:schemeClr val="bg1"/>
              </a:solidFill>
              <a:latin typeface="微软雅黑" pitchFamily="34" charset="-122"/>
              <a:ea typeface="微软雅黑" pitchFamily="34" charset="-122"/>
            </a:endParaRPr>
          </a:p>
          <a:p>
            <a:pPr>
              <a:lnSpc>
                <a:spcPct val="150000"/>
              </a:lnSpc>
            </a:pPr>
            <a:r>
              <a:rPr lang="zh-CN" altLang="en-US" sz="1200" b="1" dirty="0" smtClean="0">
                <a:solidFill>
                  <a:schemeClr val="bg1"/>
                </a:solidFill>
                <a:latin typeface="微软雅黑" pitchFamily="34" charset="-122"/>
                <a:ea typeface="微软雅黑" pitchFamily="34" charset="-122"/>
              </a:rPr>
              <a:t>添加</a:t>
            </a:r>
            <a:r>
              <a:rPr lang="zh-CN" altLang="en-US" sz="1200" b="1" dirty="0">
                <a:solidFill>
                  <a:schemeClr val="bg1"/>
                </a:solidFill>
                <a:latin typeface="微软雅黑" pitchFamily="34" charset="-122"/>
                <a:ea typeface="微软雅黑" pitchFamily="34" charset="-122"/>
              </a:rPr>
              <a:t>文本说明内容</a:t>
            </a:r>
          </a:p>
          <a:p>
            <a:pPr>
              <a:lnSpc>
                <a:spcPct val="150000"/>
              </a:lnSpc>
            </a:pPr>
            <a:r>
              <a:rPr lang="zh-CN" altLang="en-US" sz="1200" b="1" dirty="0">
                <a:solidFill>
                  <a:schemeClr val="bg1"/>
                </a:solidFill>
                <a:latin typeface="微软雅黑" pitchFamily="34" charset="-122"/>
                <a:ea typeface="微软雅黑" pitchFamily="34" charset="-122"/>
              </a:rPr>
              <a:t>添加文本说明内容</a:t>
            </a:r>
          </a:p>
        </p:txBody>
      </p:sp>
      <p:sp>
        <p:nvSpPr>
          <p:cNvPr id="71" name="Line 16"/>
          <p:cNvSpPr>
            <a:spLocks noChangeShapeType="1"/>
          </p:cNvSpPr>
          <p:nvPr/>
        </p:nvSpPr>
        <p:spPr bwMode="auto">
          <a:xfrm flipH="1">
            <a:off x="4273524" y="1372238"/>
            <a:ext cx="0" cy="1453038"/>
          </a:xfrm>
          <a:prstGeom prst="line">
            <a:avLst/>
          </a:prstGeom>
          <a:noFill/>
          <a:ln w="19050">
            <a:solidFill>
              <a:srgbClr val="FF66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72" name="Group 138"/>
          <p:cNvGrpSpPr>
            <a:grpSpLocks/>
          </p:cNvGrpSpPr>
          <p:nvPr/>
        </p:nvGrpSpPr>
        <p:grpSpPr bwMode="auto">
          <a:xfrm>
            <a:off x="4178237" y="2744248"/>
            <a:ext cx="182151" cy="163895"/>
            <a:chOff x="1661" y="2750"/>
            <a:chExt cx="250" cy="250"/>
          </a:xfrm>
        </p:grpSpPr>
        <p:sp>
          <p:nvSpPr>
            <p:cNvPr id="73" name="Oval 139"/>
            <p:cNvSpPr>
              <a:spLocks noChangeArrowheads="1"/>
            </p:cNvSpPr>
            <p:nvPr/>
          </p:nvSpPr>
          <p:spPr bwMode="auto">
            <a:xfrm>
              <a:off x="1661" y="2750"/>
              <a:ext cx="250" cy="250"/>
            </a:xfrm>
            <a:prstGeom prst="ellipse">
              <a:avLst/>
            </a:prstGeom>
            <a:solidFill>
              <a:srgbClr val="93CDDD"/>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sp>
          <p:nvSpPr>
            <p:cNvPr id="74"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75" name="AutoShape 6"/>
          <p:cNvSpPr>
            <a:spLocks noChangeArrowheads="1"/>
          </p:cNvSpPr>
          <p:nvPr/>
        </p:nvSpPr>
        <p:spPr bwMode="auto">
          <a:xfrm>
            <a:off x="5713387" y="3098167"/>
            <a:ext cx="1681162" cy="1213376"/>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endParaRPr lang="zh-CN" altLang="en-US">
              <a:latin typeface="微软雅黑" pitchFamily="34" charset="-122"/>
              <a:ea typeface="微软雅黑" pitchFamily="34" charset="-122"/>
              <a:cs typeface="宋体" charset="0"/>
            </a:endParaRPr>
          </a:p>
        </p:txBody>
      </p:sp>
      <p:sp>
        <p:nvSpPr>
          <p:cNvPr id="76" name="Line 7"/>
          <p:cNvSpPr>
            <a:spLocks noChangeShapeType="1"/>
          </p:cNvSpPr>
          <p:nvPr/>
        </p:nvSpPr>
        <p:spPr bwMode="auto">
          <a:xfrm flipH="1">
            <a:off x="5849913" y="2830991"/>
            <a:ext cx="3175" cy="522923"/>
          </a:xfrm>
          <a:prstGeom prst="line">
            <a:avLst/>
          </a:prstGeom>
          <a:noFill/>
          <a:ln w="19050">
            <a:solidFill>
              <a:srgbClr val="FF6600"/>
            </a:solidFill>
            <a:prstDash val="sysDot"/>
            <a:round/>
            <a:headEnd type="oval" w="med" len="med"/>
            <a:tailEnd type="oval" w="med" len="med"/>
          </a:ln>
          <a:effectLst/>
          <a:extLst/>
        </p:spPr>
        <p:txBody>
          <a:bodyPr/>
          <a:lstStyle/>
          <a:p>
            <a:pPr fontAlgn="auto">
              <a:spcBef>
                <a:spcPts val="0"/>
              </a:spcBef>
              <a:spcAft>
                <a:spcPts val="0"/>
              </a:spcAft>
              <a:defRPr/>
            </a:pPr>
            <a:endParaRPr lang="zh-CN" altLang="en-US">
              <a:latin typeface="微软雅黑" pitchFamily="34" charset="-122"/>
              <a:ea typeface="微软雅黑" pitchFamily="34" charset="-122"/>
              <a:cs typeface="宋体" charset="0"/>
            </a:endParaRPr>
          </a:p>
        </p:txBody>
      </p:sp>
      <p:grpSp>
        <p:nvGrpSpPr>
          <p:cNvPr id="77" name="Group 138"/>
          <p:cNvGrpSpPr>
            <a:grpSpLocks/>
          </p:cNvGrpSpPr>
          <p:nvPr/>
        </p:nvGrpSpPr>
        <p:grpSpPr bwMode="auto">
          <a:xfrm>
            <a:off x="5766611" y="2743837"/>
            <a:ext cx="182144" cy="163971"/>
            <a:chOff x="1661" y="2750"/>
            <a:chExt cx="250" cy="250"/>
          </a:xfrm>
        </p:grpSpPr>
        <p:sp>
          <p:nvSpPr>
            <p:cNvPr id="78" name="Oval 139"/>
            <p:cNvSpPr>
              <a:spLocks noChangeArrowheads="1"/>
            </p:cNvSpPr>
            <p:nvPr/>
          </p:nvSpPr>
          <p:spPr bwMode="auto">
            <a:xfrm>
              <a:off x="1661" y="2750"/>
              <a:ext cx="250" cy="250"/>
            </a:xfrm>
            <a:prstGeom prst="ellipse">
              <a:avLst/>
            </a:prstGeom>
            <a:solidFill>
              <a:srgbClr val="95B3D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sp>
          <p:nvSpPr>
            <p:cNvPr id="79"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80" name="TextBox 57"/>
          <p:cNvSpPr txBox="1">
            <a:spLocks noChangeArrowheads="1"/>
          </p:cNvSpPr>
          <p:nvPr/>
        </p:nvSpPr>
        <p:spPr bwMode="auto">
          <a:xfrm>
            <a:off x="5894363" y="3199608"/>
            <a:ext cx="22875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81" name="TextBox 57"/>
          <p:cNvSpPr txBox="1">
            <a:spLocks noChangeArrowheads="1"/>
          </p:cNvSpPr>
          <p:nvPr/>
        </p:nvSpPr>
        <p:spPr bwMode="auto">
          <a:xfrm>
            <a:off x="5911825" y="3414245"/>
            <a:ext cx="1414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82" name="AutoShape 4"/>
          <p:cNvSpPr>
            <a:spLocks noChangeArrowheads="1"/>
          </p:cNvSpPr>
          <p:nvPr/>
        </p:nvSpPr>
        <p:spPr bwMode="auto">
          <a:xfrm>
            <a:off x="6491262" y="1212938"/>
            <a:ext cx="1619250" cy="1352354"/>
          </a:xfrm>
          <a:prstGeom prst="roundRect">
            <a:avLst>
              <a:gd name="adj" fmla="val 13009"/>
            </a:avLst>
          </a:prstGeom>
          <a:solidFill>
            <a:srgbClr val="FF6600"/>
          </a:solidFill>
          <a:ln w="19050" cap="rnd">
            <a:solidFill>
              <a:schemeClr val="tx1">
                <a:lumMod val="65000"/>
                <a:lumOff val="35000"/>
              </a:schemeClr>
            </a:solidFill>
            <a:prstDash val="sysDot"/>
            <a:round/>
            <a:headEnd/>
            <a:tailEnd/>
          </a:ln>
          <a:effectLst/>
        </p:spPr>
        <p:txBody>
          <a:bodyPr wrap="none" anchor="ctr"/>
          <a:lstStyle/>
          <a:p>
            <a:endParaRPr lang="zh-CN" altLang="en-US">
              <a:solidFill>
                <a:srgbClr val="595959"/>
              </a:solidFill>
              <a:latin typeface="微软雅黑" pitchFamily="34" charset="-122"/>
              <a:ea typeface="微软雅黑" pitchFamily="34" charset="-122"/>
              <a:cs typeface="宋体" charset="0"/>
            </a:endParaRPr>
          </a:p>
        </p:txBody>
      </p:sp>
      <p:sp>
        <p:nvSpPr>
          <p:cNvPr id="83" name="Line 14"/>
          <p:cNvSpPr>
            <a:spLocks noChangeShapeType="1"/>
          </p:cNvSpPr>
          <p:nvPr/>
        </p:nvSpPr>
        <p:spPr bwMode="auto">
          <a:xfrm flipH="1">
            <a:off x="6642074" y="1399383"/>
            <a:ext cx="0" cy="1425893"/>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84" name="Group 138"/>
          <p:cNvGrpSpPr>
            <a:grpSpLocks/>
          </p:cNvGrpSpPr>
          <p:nvPr/>
        </p:nvGrpSpPr>
        <p:grpSpPr bwMode="auto">
          <a:xfrm>
            <a:off x="6558683" y="2747138"/>
            <a:ext cx="182151" cy="163863"/>
            <a:chOff x="1661" y="2750"/>
            <a:chExt cx="250" cy="250"/>
          </a:xfrm>
        </p:grpSpPr>
        <p:sp>
          <p:nvSpPr>
            <p:cNvPr id="85" name="Oval 139"/>
            <p:cNvSpPr>
              <a:spLocks noChangeArrowheads="1"/>
            </p:cNvSpPr>
            <p:nvPr/>
          </p:nvSpPr>
          <p:spPr bwMode="auto">
            <a:xfrm>
              <a:off x="1660" y="2749"/>
              <a:ext cx="251" cy="251"/>
            </a:xfrm>
            <a:prstGeom prst="ellipse">
              <a:avLst/>
            </a:prstGeom>
            <a:solidFill>
              <a:schemeClr val="accent4">
                <a:lumMod val="60000"/>
                <a:lumOff val="4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86"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87" name="TextBox 57"/>
          <p:cNvSpPr txBox="1">
            <a:spLocks noChangeArrowheads="1"/>
          </p:cNvSpPr>
          <p:nvPr/>
        </p:nvSpPr>
        <p:spPr bwMode="auto">
          <a:xfrm>
            <a:off x="6678588" y="1273653"/>
            <a:ext cx="14319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88" name="TextBox 57"/>
          <p:cNvSpPr txBox="1">
            <a:spLocks noChangeArrowheads="1"/>
          </p:cNvSpPr>
          <p:nvPr/>
        </p:nvSpPr>
        <p:spPr bwMode="auto">
          <a:xfrm>
            <a:off x="6678588" y="1610838"/>
            <a:ext cx="14319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fontAlgn="auto">
              <a:lnSpc>
                <a:spcPct val="150000"/>
              </a:lnSpc>
              <a:spcBef>
                <a:spcPts val="0"/>
              </a:spcBef>
              <a:spcAft>
                <a:spcPts val="0"/>
              </a:spcAft>
            </a:pPr>
            <a:r>
              <a:rPr lang="zh-CN" altLang="en-US" sz="1200" b="1" dirty="0">
                <a:solidFill>
                  <a:schemeClr val="bg1"/>
                </a:solidFill>
                <a:latin typeface="微软雅黑" pitchFamily="34" charset="-122"/>
                <a:ea typeface="微软雅黑" pitchFamily="34" charset="-122"/>
              </a:rPr>
              <a:t>添加文本说明</a:t>
            </a:r>
            <a:r>
              <a:rPr lang="zh-CN" altLang="en-US" sz="1200" b="1" dirty="0" smtClean="0">
                <a:solidFill>
                  <a:schemeClr val="bg1"/>
                </a:solidFill>
                <a:latin typeface="微软雅黑" pitchFamily="34" charset="-122"/>
                <a:ea typeface="微软雅黑" pitchFamily="34" charset="-122"/>
              </a:rPr>
              <a:t>内容</a:t>
            </a:r>
            <a:endParaRPr lang="en-US" altLang="zh-CN" sz="1200" b="1" dirty="0" smtClean="0">
              <a:solidFill>
                <a:schemeClr val="bg1"/>
              </a:solidFill>
              <a:latin typeface="微软雅黑" pitchFamily="34" charset="-122"/>
              <a:ea typeface="微软雅黑" pitchFamily="34" charset="-122"/>
            </a:endParaRPr>
          </a:p>
          <a:p>
            <a:pPr fontAlgn="auto">
              <a:lnSpc>
                <a:spcPct val="150000"/>
              </a:lnSpc>
              <a:spcBef>
                <a:spcPts val="0"/>
              </a:spcBef>
              <a:spcAft>
                <a:spcPts val="0"/>
              </a:spcAft>
            </a:pPr>
            <a:r>
              <a:rPr lang="zh-CN" altLang="en-US" sz="1200" b="1" dirty="0" smtClean="0">
                <a:solidFill>
                  <a:schemeClr val="bg1"/>
                </a:solidFill>
                <a:latin typeface="微软雅黑" pitchFamily="34" charset="-122"/>
                <a:ea typeface="微软雅黑" pitchFamily="34" charset="-122"/>
              </a:rPr>
              <a:t>添加</a:t>
            </a:r>
            <a:r>
              <a:rPr lang="zh-CN" altLang="en-US" sz="1200" b="1" dirty="0">
                <a:solidFill>
                  <a:schemeClr val="bg1"/>
                </a:solidFill>
                <a:latin typeface="微软雅黑" pitchFamily="34" charset="-122"/>
                <a:ea typeface="微软雅黑" pitchFamily="34" charset="-122"/>
              </a:rPr>
              <a:t>文本说明内容</a:t>
            </a:r>
          </a:p>
          <a:p>
            <a:pPr fontAlgn="auto">
              <a:lnSpc>
                <a:spcPct val="150000"/>
              </a:lnSpc>
              <a:spcBef>
                <a:spcPts val="0"/>
              </a:spcBef>
              <a:spcAft>
                <a:spcPts val="0"/>
              </a:spcAft>
            </a:pPr>
            <a:r>
              <a:rPr lang="zh-CN" altLang="en-US" sz="1200" b="1" dirty="0">
                <a:solidFill>
                  <a:schemeClr val="bg1"/>
                </a:solidFill>
                <a:latin typeface="微软雅黑" pitchFamily="34" charset="-122"/>
                <a:ea typeface="微软雅黑" pitchFamily="34" charset="-122"/>
              </a:rPr>
              <a:t>添加文本说明内容</a:t>
            </a:r>
          </a:p>
        </p:txBody>
      </p:sp>
    </p:spTree>
    <p:extLst>
      <p:ext uri="{BB962C8B-B14F-4D97-AF65-F5344CB8AC3E}">
        <p14:creationId xmlns:p14="http://schemas.microsoft.com/office/powerpoint/2010/main" val="2009351253"/>
      </p:ext>
    </p:extLst>
  </p:cSld>
  <p:clrMapOvr>
    <a:masterClrMapping/>
  </p:clrMapOvr>
  <mc:AlternateContent xmlns:mc="http://schemas.openxmlformats.org/markup-compatibility/2006" xmlns:p14="http://schemas.microsoft.com/office/powerpoint/2010/main">
    <mc:Choice Requires="p14">
      <p:transition spd="slow" p14:dur="1750" advClick="0" advTm="6000">
        <p14:gallery dir="l"/>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1000"/>
                                        <p:tgtEl>
                                          <p:spTgt spid="2"/>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1000"/>
                                        <p:tgtEl>
                                          <p:spTgt spid="46"/>
                                        </p:tgtEl>
                                      </p:cBhvr>
                                    </p:animEffect>
                                  </p:childTnLst>
                                </p:cTn>
                              </p:par>
                            </p:childTnLst>
                          </p:cTn>
                        </p:par>
                        <p:par>
                          <p:cTn id="12" fill="hold">
                            <p:stCondLst>
                              <p:cond delay="2000"/>
                            </p:stCondLst>
                            <p:childTnLst>
                              <p:par>
                                <p:cTn id="13" presetID="23" presetClass="entr" presetSubtype="32" fill="hold" nodeType="after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p:cTn id="15" dur="250" fill="hold"/>
                                        <p:tgtEl>
                                          <p:spTgt spid="58"/>
                                        </p:tgtEl>
                                        <p:attrNameLst>
                                          <p:attrName>ppt_w</p:attrName>
                                        </p:attrNameLst>
                                      </p:cBhvr>
                                      <p:tavLst>
                                        <p:tav tm="0">
                                          <p:val>
                                            <p:strVal val="4*#ppt_w"/>
                                          </p:val>
                                        </p:tav>
                                        <p:tav tm="100000">
                                          <p:val>
                                            <p:strVal val="#ppt_w"/>
                                          </p:val>
                                        </p:tav>
                                      </p:tavLst>
                                    </p:anim>
                                    <p:anim calcmode="lin" valueType="num">
                                      <p:cBhvr>
                                        <p:cTn id="16" dur="250" fill="hold"/>
                                        <p:tgtEl>
                                          <p:spTgt spid="58"/>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250"/>
                                  </p:stCondLst>
                                  <p:childTnLst>
                                    <p:set>
                                      <p:cBhvr>
                                        <p:cTn id="18" dur="1" fill="hold">
                                          <p:stCondLst>
                                            <p:cond delay="0"/>
                                          </p:stCondLst>
                                        </p:cTn>
                                        <p:tgtEl>
                                          <p:spTgt spid="49"/>
                                        </p:tgtEl>
                                        <p:attrNameLst>
                                          <p:attrName>style.visibility</p:attrName>
                                        </p:attrNameLst>
                                      </p:cBhvr>
                                      <p:to>
                                        <p:strVal val="visible"/>
                                      </p:to>
                                    </p:set>
                                    <p:anim calcmode="lin" valueType="num">
                                      <p:cBhvr>
                                        <p:cTn id="19" dur="250" fill="hold"/>
                                        <p:tgtEl>
                                          <p:spTgt spid="49"/>
                                        </p:tgtEl>
                                        <p:attrNameLst>
                                          <p:attrName>ppt_w</p:attrName>
                                        </p:attrNameLst>
                                      </p:cBhvr>
                                      <p:tavLst>
                                        <p:tav tm="0">
                                          <p:val>
                                            <p:strVal val="4*#ppt_w"/>
                                          </p:val>
                                        </p:tav>
                                        <p:tav tm="100000">
                                          <p:val>
                                            <p:strVal val="#ppt_w"/>
                                          </p:val>
                                        </p:tav>
                                      </p:tavLst>
                                    </p:anim>
                                    <p:anim calcmode="lin" valueType="num">
                                      <p:cBhvr>
                                        <p:cTn id="20" dur="250" fill="hold"/>
                                        <p:tgtEl>
                                          <p:spTgt spid="49"/>
                                        </p:tgtEl>
                                        <p:attrNameLst>
                                          <p:attrName>ppt_h</p:attrName>
                                        </p:attrNameLst>
                                      </p:cBhvr>
                                      <p:tavLst>
                                        <p:tav tm="0">
                                          <p:val>
                                            <p:strVal val="4*#ppt_h"/>
                                          </p:val>
                                        </p:tav>
                                        <p:tav tm="100000">
                                          <p:val>
                                            <p:strVal val="#ppt_h"/>
                                          </p:val>
                                        </p:tav>
                                      </p:tavLst>
                                    </p:anim>
                                  </p:childTnLst>
                                </p:cTn>
                              </p:par>
                              <p:par>
                                <p:cTn id="21" presetID="23" presetClass="entr" presetSubtype="32" fill="hold" nodeType="withEffect">
                                  <p:stCondLst>
                                    <p:cond delay="500"/>
                                  </p:stCondLst>
                                  <p:childTnLst>
                                    <p:set>
                                      <p:cBhvr>
                                        <p:cTn id="22" dur="1" fill="hold">
                                          <p:stCondLst>
                                            <p:cond delay="0"/>
                                          </p:stCondLst>
                                        </p:cTn>
                                        <p:tgtEl>
                                          <p:spTgt spid="65"/>
                                        </p:tgtEl>
                                        <p:attrNameLst>
                                          <p:attrName>style.visibility</p:attrName>
                                        </p:attrNameLst>
                                      </p:cBhvr>
                                      <p:to>
                                        <p:strVal val="visible"/>
                                      </p:to>
                                    </p:set>
                                    <p:anim calcmode="lin" valueType="num">
                                      <p:cBhvr>
                                        <p:cTn id="23" dur="250" fill="hold"/>
                                        <p:tgtEl>
                                          <p:spTgt spid="65"/>
                                        </p:tgtEl>
                                        <p:attrNameLst>
                                          <p:attrName>ppt_w</p:attrName>
                                        </p:attrNameLst>
                                      </p:cBhvr>
                                      <p:tavLst>
                                        <p:tav tm="0">
                                          <p:val>
                                            <p:strVal val="4*#ppt_w"/>
                                          </p:val>
                                        </p:tav>
                                        <p:tav tm="100000">
                                          <p:val>
                                            <p:strVal val="#ppt_w"/>
                                          </p:val>
                                        </p:tav>
                                      </p:tavLst>
                                    </p:anim>
                                    <p:anim calcmode="lin" valueType="num">
                                      <p:cBhvr>
                                        <p:cTn id="24" dur="250" fill="hold"/>
                                        <p:tgtEl>
                                          <p:spTgt spid="65"/>
                                        </p:tgtEl>
                                        <p:attrNameLst>
                                          <p:attrName>ppt_h</p:attrName>
                                        </p:attrNameLst>
                                      </p:cBhvr>
                                      <p:tavLst>
                                        <p:tav tm="0">
                                          <p:val>
                                            <p:strVal val="4*#ppt_h"/>
                                          </p:val>
                                        </p:tav>
                                        <p:tav tm="100000">
                                          <p:val>
                                            <p:strVal val="#ppt_h"/>
                                          </p:val>
                                        </p:tav>
                                      </p:tavLst>
                                    </p:anim>
                                  </p:childTnLst>
                                </p:cTn>
                              </p:par>
                              <p:par>
                                <p:cTn id="25" presetID="23" presetClass="entr" presetSubtype="32" fill="hold" nodeType="withEffect">
                                  <p:stCondLst>
                                    <p:cond delay="750"/>
                                  </p:stCondLst>
                                  <p:childTnLst>
                                    <p:set>
                                      <p:cBhvr>
                                        <p:cTn id="26" dur="1" fill="hold">
                                          <p:stCondLst>
                                            <p:cond delay="0"/>
                                          </p:stCondLst>
                                        </p:cTn>
                                        <p:tgtEl>
                                          <p:spTgt spid="72"/>
                                        </p:tgtEl>
                                        <p:attrNameLst>
                                          <p:attrName>style.visibility</p:attrName>
                                        </p:attrNameLst>
                                      </p:cBhvr>
                                      <p:to>
                                        <p:strVal val="visible"/>
                                      </p:to>
                                    </p:set>
                                    <p:anim calcmode="lin" valueType="num">
                                      <p:cBhvr>
                                        <p:cTn id="27" dur="250" fill="hold"/>
                                        <p:tgtEl>
                                          <p:spTgt spid="72"/>
                                        </p:tgtEl>
                                        <p:attrNameLst>
                                          <p:attrName>ppt_w</p:attrName>
                                        </p:attrNameLst>
                                      </p:cBhvr>
                                      <p:tavLst>
                                        <p:tav tm="0">
                                          <p:val>
                                            <p:strVal val="4*#ppt_w"/>
                                          </p:val>
                                        </p:tav>
                                        <p:tav tm="100000">
                                          <p:val>
                                            <p:strVal val="#ppt_w"/>
                                          </p:val>
                                        </p:tav>
                                      </p:tavLst>
                                    </p:anim>
                                    <p:anim calcmode="lin" valueType="num">
                                      <p:cBhvr>
                                        <p:cTn id="28" dur="250" fill="hold"/>
                                        <p:tgtEl>
                                          <p:spTgt spid="72"/>
                                        </p:tgtEl>
                                        <p:attrNameLst>
                                          <p:attrName>ppt_h</p:attrName>
                                        </p:attrNameLst>
                                      </p:cBhvr>
                                      <p:tavLst>
                                        <p:tav tm="0">
                                          <p:val>
                                            <p:strVal val="4*#ppt_h"/>
                                          </p:val>
                                        </p:tav>
                                        <p:tav tm="100000">
                                          <p:val>
                                            <p:strVal val="#ppt_h"/>
                                          </p:val>
                                        </p:tav>
                                      </p:tavLst>
                                    </p:anim>
                                  </p:childTnLst>
                                </p:cTn>
                              </p:par>
                              <p:par>
                                <p:cTn id="29" presetID="23" presetClass="entr" presetSubtype="32" fill="hold" nodeType="withEffect">
                                  <p:stCondLst>
                                    <p:cond delay="1000"/>
                                  </p:stCondLst>
                                  <p:childTnLst>
                                    <p:set>
                                      <p:cBhvr>
                                        <p:cTn id="30" dur="1" fill="hold">
                                          <p:stCondLst>
                                            <p:cond delay="0"/>
                                          </p:stCondLst>
                                        </p:cTn>
                                        <p:tgtEl>
                                          <p:spTgt spid="77"/>
                                        </p:tgtEl>
                                        <p:attrNameLst>
                                          <p:attrName>style.visibility</p:attrName>
                                        </p:attrNameLst>
                                      </p:cBhvr>
                                      <p:to>
                                        <p:strVal val="visible"/>
                                      </p:to>
                                    </p:set>
                                    <p:anim calcmode="lin" valueType="num">
                                      <p:cBhvr>
                                        <p:cTn id="31" dur="250" fill="hold"/>
                                        <p:tgtEl>
                                          <p:spTgt spid="77"/>
                                        </p:tgtEl>
                                        <p:attrNameLst>
                                          <p:attrName>ppt_w</p:attrName>
                                        </p:attrNameLst>
                                      </p:cBhvr>
                                      <p:tavLst>
                                        <p:tav tm="0">
                                          <p:val>
                                            <p:strVal val="4*#ppt_w"/>
                                          </p:val>
                                        </p:tav>
                                        <p:tav tm="100000">
                                          <p:val>
                                            <p:strVal val="#ppt_w"/>
                                          </p:val>
                                        </p:tav>
                                      </p:tavLst>
                                    </p:anim>
                                    <p:anim calcmode="lin" valueType="num">
                                      <p:cBhvr>
                                        <p:cTn id="32" dur="250" fill="hold"/>
                                        <p:tgtEl>
                                          <p:spTgt spid="77"/>
                                        </p:tgtEl>
                                        <p:attrNameLst>
                                          <p:attrName>ppt_h</p:attrName>
                                        </p:attrNameLst>
                                      </p:cBhvr>
                                      <p:tavLst>
                                        <p:tav tm="0">
                                          <p:val>
                                            <p:strVal val="4*#ppt_h"/>
                                          </p:val>
                                        </p:tav>
                                        <p:tav tm="100000">
                                          <p:val>
                                            <p:strVal val="#ppt_h"/>
                                          </p:val>
                                        </p:tav>
                                      </p:tavLst>
                                    </p:anim>
                                  </p:childTnLst>
                                </p:cTn>
                              </p:par>
                              <p:par>
                                <p:cTn id="33" presetID="23" presetClass="entr" presetSubtype="32" fill="hold" nodeType="withEffect">
                                  <p:stCondLst>
                                    <p:cond delay="1250"/>
                                  </p:stCondLst>
                                  <p:childTnLst>
                                    <p:set>
                                      <p:cBhvr>
                                        <p:cTn id="34" dur="1" fill="hold">
                                          <p:stCondLst>
                                            <p:cond delay="0"/>
                                          </p:stCondLst>
                                        </p:cTn>
                                        <p:tgtEl>
                                          <p:spTgt spid="84"/>
                                        </p:tgtEl>
                                        <p:attrNameLst>
                                          <p:attrName>style.visibility</p:attrName>
                                        </p:attrNameLst>
                                      </p:cBhvr>
                                      <p:to>
                                        <p:strVal val="visible"/>
                                      </p:to>
                                    </p:set>
                                    <p:anim calcmode="lin" valueType="num">
                                      <p:cBhvr>
                                        <p:cTn id="35" dur="250" fill="hold"/>
                                        <p:tgtEl>
                                          <p:spTgt spid="84"/>
                                        </p:tgtEl>
                                        <p:attrNameLst>
                                          <p:attrName>ppt_w</p:attrName>
                                        </p:attrNameLst>
                                      </p:cBhvr>
                                      <p:tavLst>
                                        <p:tav tm="0">
                                          <p:val>
                                            <p:strVal val="4*#ppt_w"/>
                                          </p:val>
                                        </p:tav>
                                        <p:tav tm="100000">
                                          <p:val>
                                            <p:strVal val="#ppt_w"/>
                                          </p:val>
                                        </p:tav>
                                      </p:tavLst>
                                    </p:anim>
                                    <p:anim calcmode="lin" valueType="num">
                                      <p:cBhvr>
                                        <p:cTn id="36" dur="250" fill="hold"/>
                                        <p:tgtEl>
                                          <p:spTgt spid="84"/>
                                        </p:tgtEl>
                                        <p:attrNameLst>
                                          <p:attrName>ppt_h</p:attrName>
                                        </p:attrNameLst>
                                      </p:cBhvr>
                                      <p:tavLst>
                                        <p:tav tm="0">
                                          <p:val>
                                            <p:strVal val="4*#ppt_h"/>
                                          </p:val>
                                        </p:tav>
                                        <p:tav tm="100000">
                                          <p:val>
                                            <p:strVal val="#ppt_h"/>
                                          </p:val>
                                        </p:tav>
                                      </p:tavLst>
                                    </p:anim>
                                  </p:childTnLst>
                                </p:cTn>
                              </p:par>
                            </p:childTnLst>
                          </p:cTn>
                        </p:par>
                        <p:par>
                          <p:cTn id="37" fill="hold">
                            <p:stCondLst>
                              <p:cond delay="3500"/>
                            </p:stCondLst>
                            <p:childTnLst>
                              <p:par>
                                <p:cTn id="38" presetID="22" presetClass="entr" presetSubtype="1" fill="hold" grpId="0" nodeType="after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up)">
                                      <p:cBhvr>
                                        <p:cTn id="43" dur="500"/>
                                        <p:tgtEl>
                                          <p:spTgt spid="64"/>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76"/>
                                        </p:tgtEl>
                                        <p:attrNameLst>
                                          <p:attrName>style.visibility</p:attrName>
                                        </p:attrNameLst>
                                      </p:cBhvr>
                                      <p:to>
                                        <p:strVal val="visible"/>
                                      </p:to>
                                    </p:set>
                                    <p:animEffect transition="in" filter="wipe(up)">
                                      <p:cBhvr>
                                        <p:cTn id="46" dur="500"/>
                                        <p:tgtEl>
                                          <p:spTgt spid="7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wipe(down)">
                                      <p:cBhvr>
                                        <p:cTn id="49" dur="500"/>
                                        <p:tgtEl>
                                          <p:spTgt spid="48"/>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71"/>
                                        </p:tgtEl>
                                        <p:attrNameLst>
                                          <p:attrName>style.visibility</p:attrName>
                                        </p:attrNameLst>
                                      </p:cBhvr>
                                      <p:to>
                                        <p:strVal val="visible"/>
                                      </p:to>
                                    </p:set>
                                    <p:animEffect transition="in" filter="wipe(down)">
                                      <p:cBhvr>
                                        <p:cTn id="52" dur="500"/>
                                        <p:tgtEl>
                                          <p:spTgt spid="71"/>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83"/>
                                        </p:tgtEl>
                                        <p:attrNameLst>
                                          <p:attrName>style.visibility</p:attrName>
                                        </p:attrNameLst>
                                      </p:cBhvr>
                                      <p:to>
                                        <p:strVal val="visible"/>
                                      </p:to>
                                    </p:set>
                                    <p:animEffect transition="in" filter="wipe(down)">
                                      <p:cBhvr>
                                        <p:cTn id="55" dur="500"/>
                                        <p:tgtEl>
                                          <p:spTgt spid="83"/>
                                        </p:tgtEl>
                                      </p:cBhvr>
                                    </p:animEffect>
                                  </p:childTnLst>
                                </p:cTn>
                              </p:par>
                            </p:childTnLst>
                          </p:cTn>
                        </p:par>
                        <p:par>
                          <p:cTn id="56" fill="hold">
                            <p:stCondLst>
                              <p:cond delay="4000"/>
                            </p:stCondLst>
                            <p:childTnLst>
                              <p:par>
                                <p:cTn id="57" presetID="21" presetClass="entr" presetSubtype="1" fill="hold" grpId="0" nodeType="after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wheel(1)">
                                      <p:cBhvr>
                                        <p:cTn id="59" dur="1000"/>
                                        <p:tgtEl>
                                          <p:spTgt spid="47"/>
                                        </p:tgtEl>
                                      </p:cBhvr>
                                    </p:animEffect>
                                  </p:childTnLst>
                                </p:cTn>
                              </p:par>
                              <p:par>
                                <p:cTn id="60" presetID="21" presetClass="entr" presetSubtype="1" fill="hold" grpId="0" nodeType="withEffect">
                                  <p:stCondLst>
                                    <p:cond delay="0"/>
                                  </p:stCondLst>
                                  <p:childTnLst>
                                    <p:set>
                                      <p:cBhvr>
                                        <p:cTn id="61" dur="1" fill="hold">
                                          <p:stCondLst>
                                            <p:cond delay="0"/>
                                          </p:stCondLst>
                                        </p:cTn>
                                        <p:tgtEl>
                                          <p:spTgt spid="68"/>
                                        </p:tgtEl>
                                        <p:attrNameLst>
                                          <p:attrName>style.visibility</p:attrName>
                                        </p:attrNameLst>
                                      </p:cBhvr>
                                      <p:to>
                                        <p:strVal val="visible"/>
                                      </p:to>
                                    </p:set>
                                    <p:animEffect transition="in" filter="wheel(1)">
                                      <p:cBhvr>
                                        <p:cTn id="62" dur="1000"/>
                                        <p:tgtEl>
                                          <p:spTgt spid="68"/>
                                        </p:tgtEl>
                                      </p:cBhvr>
                                    </p:animEffect>
                                  </p:childTnLst>
                                </p:cTn>
                              </p:par>
                              <p:par>
                                <p:cTn id="63" presetID="21" presetClass="entr" presetSubtype="1"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wheel(1)">
                                      <p:cBhvr>
                                        <p:cTn id="65" dur="1000"/>
                                        <p:tgtEl>
                                          <p:spTgt spid="82"/>
                                        </p:tgtEl>
                                      </p:cBhvr>
                                    </p:animEffect>
                                  </p:childTnLst>
                                </p:cTn>
                              </p:par>
                              <p:par>
                                <p:cTn id="66" presetID="21" presetClass="entr" presetSubtype="1" fill="hold" grpId="0" nodeType="with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wheel(1)">
                                      <p:cBhvr>
                                        <p:cTn id="68" dur="1000"/>
                                        <p:tgtEl>
                                          <p:spTgt spid="54"/>
                                        </p:tgtEl>
                                      </p:cBhvr>
                                    </p:animEffect>
                                  </p:childTnLst>
                                </p:cTn>
                              </p:par>
                              <p:par>
                                <p:cTn id="69" presetID="21"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heel(1)">
                                      <p:cBhvr>
                                        <p:cTn id="71" dur="1000"/>
                                        <p:tgtEl>
                                          <p:spTgt spid="61"/>
                                        </p:tgtEl>
                                      </p:cBhvr>
                                    </p:animEffect>
                                  </p:childTnLst>
                                </p:cTn>
                              </p:par>
                              <p:par>
                                <p:cTn id="72" presetID="21" presetClass="entr" presetSubtype="1" fill="hold" grpId="0" nodeType="withEffect">
                                  <p:stCondLst>
                                    <p:cond delay="0"/>
                                  </p:stCondLst>
                                  <p:childTnLst>
                                    <p:set>
                                      <p:cBhvr>
                                        <p:cTn id="73" dur="1" fill="hold">
                                          <p:stCondLst>
                                            <p:cond delay="0"/>
                                          </p:stCondLst>
                                        </p:cTn>
                                        <p:tgtEl>
                                          <p:spTgt spid="75"/>
                                        </p:tgtEl>
                                        <p:attrNameLst>
                                          <p:attrName>style.visibility</p:attrName>
                                        </p:attrNameLst>
                                      </p:cBhvr>
                                      <p:to>
                                        <p:strVal val="visible"/>
                                      </p:to>
                                    </p:set>
                                    <p:animEffect transition="in" filter="wheel(1)">
                                      <p:cBhvr>
                                        <p:cTn id="74" dur="1000"/>
                                        <p:tgtEl>
                                          <p:spTgt spid="75"/>
                                        </p:tgtEl>
                                      </p:cBhvr>
                                    </p:animEffect>
                                  </p:childTnLst>
                                </p:cTn>
                              </p:par>
                            </p:childTnLst>
                          </p:cTn>
                        </p:par>
                        <p:par>
                          <p:cTn id="75" fill="hold">
                            <p:stCondLst>
                              <p:cond delay="5000"/>
                            </p:stCondLst>
                            <p:childTnLst>
                              <p:par>
                                <p:cTn id="76" presetID="42" presetClass="entr" presetSubtype="0" fill="hold" grpId="0" nodeType="afterEffect">
                                  <p:stCondLst>
                                    <p:cond delay="0"/>
                                  </p:stCondLst>
                                  <p:childTnLst>
                                    <p:set>
                                      <p:cBhvr>
                                        <p:cTn id="77" dur="1" fill="hold">
                                          <p:stCondLst>
                                            <p:cond delay="0"/>
                                          </p:stCondLst>
                                        </p:cTn>
                                        <p:tgtEl>
                                          <p:spTgt spid="52"/>
                                        </p:tgtEl>
                                        <p:attrNameLst>
                                          <p:attrName>style.visibility</p:attrName>
                                        </p:attrNameLst>
                                      </p:cBhvr>
                                      <p:to>
                                        <p:strVal val="visible"/>
                                      </p:to>
                                    </p:set>
                                    <p:animEffect transition="in" filter="fade">
                                      <p:cBhvr>
                                        <p:cTn id="78" dur="500"/>
                                        <p:tgtEl>
                                          <p:spTgt spid="52"/>
                                        </p:tgtEl>
                                      </p:cBhvr>
                                    </p:animEffect>
                                    <p:anim calcmode="lin" valueType="num">
                                      <p:cBhvr>
                                        <p:cTn id="79" dur="500" fill="hold"/>
                                        <p:tgtEl>
                                          <p:spTgt spid="52"/>
                                        </p:tgtEl>
                                        <p:attrNameLst>
                                          <p:attrName>ppt_x</p:attrName>
                                        </p:attrNameLst>
                                      </p:cBhvr>
                                      <p:tavLst>
                                        <p:tav tm="0">
                                          <p:val>
                                            <p:strVal val="#ppt_x"/>
                                          </p:val>
                                        </p:tav>
                                        <p:tav tm="100000">
                                          <p:val>
                                            <p:strVal val="#ppt_x"/>
                                          </p:val>
                                        </p:tav>
                                      </p:tavLst>
                                    </p:anim>
                                    <p:anim calcmode="lin" valueType="num">
                                      <p:cBhvr>
                                        <p:cTn id="80" dur="500" fill="hold"/>
                                        <p:tgtEl>
                                          <p:spTgt spid="52"/>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53"/>
                                        </p:tgtEl>
                                        <p:attrNameLst>
                                          <p:attrName>style.visibility</p:attrName>
                                        </p:attrNameLst>
                                      </p:cBhvr>
                                      <p:to>
                                        <p:strVal val="visible"/>
                                      </p:to>
                                    </p:set>
                                    <p:animEffect transition="in" filter="fade">
                                      <p:cBhvr>
                                        <p:cTn id="83" dur="500"/>
                                        <p:tgtEl>
                                          <p:spTgt spid="53"/>
                                        </p:tgtEl>
                                      </p:cBhvr>
                                    </p:animEffect>
                                    <p:anim calcmode="lin" valueType="num">
                                      <p:cBhvr>
                                        <p:cTn id="84" dur="500" fill="hold"/>
                                        <p:tgtEl>
                                          <p:spTgt spid="53"/>
                                        </p:tgtEl>
                                        <p:attrNameLst>
                                          <p:attrName>ppt_x</p:attrName>
                                        </p:attrNameLst>
                                      </p:cBhvr>
                                      <p:tavLst>
                                        <p:tav tm="0">
                                          <p:val>
                                            <p:strVal val="#ppt_x"/>
                                          </p:val>
                                        </p:tav>
                                        <p:tav tm="100000">
                                          <p:val>
                                            <p:strVal val="#ppt_x"/>
                                          </p:val>
                                        </p:tav>
                                      </p:tavLst>
                                    </p:anim>
                                    <p:anim calcmode="lin" valueType="num">
                                      <p:cBhvr>
                                        <p:cTn id="85" dur="500" fill="hold"/>
                                        <p:tgtEl>
                                          <p:spTgt spid="53"/>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69"/>
                                        </p:tgtEl>
                                        <p:attrNameLst>
                                          <p:attrName>style.visibility</p:attrName>
                                        </p:attrNameLst>
                                      </p:cBhvr>
                                      <p:to>
                                        <p:strVal val="visible"/>
                                      </p:to>
                                    </p:set>
                                    <p:animEffect transition="in" filter="fade">
                                      <p:cBhvr>
                                        <p:cTn id="88" dur="500"/>
                                        <p:tgtEl>
                                          <p:spTgt spid="69"/>
                                        </p:tgtEl>
                                      </p:cBhvr>
                                    </p:animEffect>
                                    <p:anim calcmode="lin" valueType="num">
                                      <p:cBhvr>
                                        <p:cTn id="89" dur="500" fill="hold"/>
                                        <p:tgtEl>
                                          <p:spTgt spid="69"/>
                                        </p:tgtEl>
                                        <p:attrNameLst>
                                          <p:attrName>ppt_x</p:attrName>
                                        </p:attrNameLst>
                                      </p:cBhvr>
                                      <p:tavLst>
                                        <p:tav tm="0">
                                          <p:val>
                                            <p:strVal val="#ppt_x"/>
                                          </p:val>
                                        </p:tav>
                                        <p:tav tm="100000">
                                          <p:val>
                                            <p:strVal val="#ppt_x"/>
                                          </p:val>
                                        </p:tav>
                                      </p:tavLst>
                                    </p:anim>
                                    <p:anim calcmode="lin" valueType="num">
                                      <p:cBhvr>
                                        <p:cTn id="90" dur="500" fill="hold"/>
                                        <p:tgtEl>
                                          <p:spTgt spid="69"/>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70"/>
                                        </p:tgtEl>
                                        <p:attrNameLst>
                                          <p:attrName>style.visibility</p:attrName>
                                        </p:attrNameLst>
                                      </p:cBhvr>
                                      <p:to>
                                        <p:strVal val="visible"/>
                                      </p:to>
                                    </p:set>
                                    <p:animEffect transition="in" filter="fade">
                                      <p:cBhvr>
                                        <p:cTn id="93" dur="500"/>
                                        <p:tgtEl>
                                          <p:spTgt spid="70"/>
                                        </p:tgtEl>
                                      </p:cBhvr>
                                    </p:animEffect>
                                    <p:anim calcmode="lin" valueType="num">
                                      <p:cBhvr>
                                        <p:cTn id="94" dur="500" fill="hold"/>
                                        <p:tgtEl>
                                          <p:spTgt spid="70"/>
                                        </p:tgtEl>
                                        <p:attrNameLst>
                                          <p:attrName>ppt_x</p:attrName>
                                        </p:attrNameLst>
                                      </p:cBhvr>
                                      <p:tavLst>
                                        <p:tav tm="0">
                                          <p:val>
                                            <p:strVal val="#ppt_x"/>
                                          </p:val>
                                        </p:tav>
                                        <p:tav tm="100000">
                                          <p:val>
                                            <p:strVal val="#ppt_x"/>
                                          </p:val>
                                        </p:tav>
                                      </p:tavLst>
                                    </p:anim>
                                    <p:anim calcmode="lin" valueType="num">
                                      <p:cBhvr>
                                        <p:cTn id="95" dur="500" fill="hold"/>
                                        <p:tgtEl>
                                          <p:spTgt spid="70"/>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87"/>
                                        </p:tgtEl>
                                        <p:attrNameLst>
                                          <p:attrName>style.visibility</p:attrName>
                                        </p:attrNameLst>
                                      </p:cBhvr>
                                      <p:to>
                                        <p:strVal val="visible"/>
                                      </p:to>
                                    </p:set>
                                    <p:animEffect transition="in" filter="fade">
                                      <p:cBhvr>
                                        <p:cTn id="98" dur="500"/>
                                        <p:tgtEl>
                                          <p:spTgt spid="87"/>
                                        </p:tgtEl>
                                      </p:cBhvr>
                                    </p:animEffect>
                                    <p:anim calcmode="lin" valueType="num">
                                      <p:cBhvr>
                                        <p:cTn id="99" dur="500" fill="hold"/>
                                        <p:tgtEl>
                                          <p:spTgt spid="87"/>
                                        </p:tgtEl>
                                        <p:attrNameLst>
                                          <p:attrName>ppt_x</p:attrName>
                                        </p:attrNameLst>
                                      </p:cBhvr>
                                      <p:tavLst>
                                        <p:tav tm="0">
                                          <p:val>
                                            <p:strVal val="#ppt_x"/>
                                          </p:val>
                                        </p:tav>
                                        <p:tav tm="100000">
                                          <p:val>
                                            <p:strVal val="#ppt_x"/>
                                          </p:val>
                                        </p:tav>
                                      </p:tavLst>
                                    </p:anim>
                                    <p:anim calcmode="lin" valueType="num">
                                      <p:cBhvr>
                                        <p:cTn id="100" dur="500" fill="hold"/>
                                        <p:tgtEl>
                                          <p:spTgt spid="87"/>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88"/>
                                        </p:tgtEl>
                                        <p:attrNameLst>
                                          <p:attrName>style.visibility</p:attrName>
                                        </p:attrNameLst>
                                      </p:cBhvr>
                                      <p:to>
                                        <p:strVal val="visible"/>
                                      </p:to>
                                    </p:set>
                                    <p:animEffect transition="in" filter="fade">
                                      <p:cBhvr>
                                        <p:cTn id="103" dur="500"/>
                                        <p:tgtEl>
                                          <p:spTgt spid="88"/>
                                        </p:tgtEl>
                                      </p:cBhvr>
                                    </p:animEffect>
                                    <p:anim calcmode="lin" valueType="num">
                                      <p:cBhvr>
                                        <p:cTn id="104" dur="500" fill="hold"/>
                                        <p:tgtEl>
                                          <p:spTgt spid="88"/>
                                        </p:tgtEl>
                                        <p:attrNameLst>
                                          <p:attrName>ppt_x</p:attrName>
                                        </p:attrNameLst>
                                      </p:cBhvr>
                                      <p:tavLst>
                                        <p:tav tm="0">
                                          <p:val>
                                            <p:strVal val="#ppt_x"/>
                                          </p:val>
                                        </p:tav>
                                        <p:tav tm="100000">
                                          <p:val>
                                            <p:strVal val="#ppt_x"/>
                                          </p:val>
                                        </p:tav>
                                      </p:tavLst>
                                    </p:anim>
                                    <p:anim calcmode="lin" valueType="num">
                                      <p:cBhvr>
                                        <p:cTn id="105" dur="500" fill="hold"/>
                                        <p:tgtEl>
                                          <p:spTgt spid="88"/>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fade">
                                      <p:cBhvr>
                                        <p:cTn id="108" dur="500"/>
                                        <p:tgtEl>
                                          <p:spTgt spid="55"/>
                                        </p:tgtEl>
                                      </p:cBhvr>
                                    </p:animEffect>
                                    <p:anim calcmode="lin" valueType="num">
                                      <p:cBhvr>
                                        <p:cTn id="109" dur="500" fill="hold"/>
                                        <p:tgtEl>
                                          <p:spTgt spid="55"/>
                                        </p:tgtEl>
                                        <p:attrNameLst>
                                          <p:attrName>ppt_x</p:attrName>
                                        </p:attrNameLst>
                                      </p:cBhvr>
                                      <p:tavLst>
                                        <p:tav tm="0">
                                          <p:val>
                                            <p:strVal val="#ppt_x"/>
                                          </p:val>
                                        </p:tav>
                                        <p:tav tm="100000">
                                          <p:val>
                                            <p:strVal val="#ppt_x"/>
                                          </p:val>
                                        </p:tav>
                                      </p:tavLst>
                                    </p:anim>
                                    <p:anim calcmode="lin" valueType="num">
                                      <p:cBhvr>
                                        <p:cTn id="110" dur="500" fill="hold"/>
                                        <p:tgtEl>
                                          <p:spTgt spid="55"/>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56"/>
                                        </p:tgtEl>
                                        <p:attrNameLst>
                                          <p:attrName>style.visibility</p:attrName>
                                        </p:attrNameLst>
                                      </p:cBhvr>
                                      <p:to>
                                        <p:strVal val="visible"/>
                                      </p:to>
                                    </p:set>
                                    <p:animEffect transition="in" filter="fade">
                                      <p:cBhvr>
                                        <p:cTn id="113" dur="500"/>
                                        <p:tgtEl>
                                          <p:spTgt spid="56"/>
                                        </p:tgtEl>
                                      </p:cBhvr>
                                    </p:animEffect>
                                    <p:anim calcmode="lin" valueType="num">
                                      <p:cBhvr>
                                        <p:cTn id="114" dur="500" fill="hold"/>
                                        <p:tgtEl>
                                          <p:spTgt spid="56"/>
                                        </p:tgtEl>
                                        <p:attrNameLst>
                                          <p:attrName>ppt_x</p:attrName>
                                        </p:attrNameLst>
                                      </p:cBhvr>
                                      <p:tavLst>
                                        <p:tav tm="0">
                                          <p:val>
                                            <p:strVal val="#ppt_x"/>
                                          </p:val>
                                        </p:tav>
                                        <p:tav tm="100000">
                                          <p:val>
                                            <p:strVal val="#ppt_x"/>
                                          </p:val>
                                        </p:tav>
                                      </p:tavLst>
                                    </p:anim>
                                    <p:anim calcmode="lin" valueType="num">
                                      <p:cBhvr>
                                        <p:cTn id="115" dur="500" fill="hold"/>
                                        <p:tgtEl>
                                          <p:spTgt spid="56"/>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62"/>
                                        </p:tgtEl>
                                        <p:attrNameLst>
                                          <p:attrName>style.visibility</p:attrName>
                                        </p:attrNameLst>
                                      </p:cBhvr>
                                      <p:to>
                                        <p:strVal val="visible"/>
                                      </p:to>
                                    </p:set>
                                    <p:animEffect transition="in" filter="fade">
                                      <p:cBhvr>
                                        <p:cTn id="118" dur="500"/>
                                        <p:tgtEl>
                                          <p:spTgt spid="62"/>
                                        </p:tgtEl>
                                      </p:cBhvr>
                                    </p:animEffect>
                                    <p:anim calcmode="lin" valueType="num">
                                      <p:cBhvr>
                                        <p:cTn id="119" dur="500" fill="hold"/>
                                        <p:tgtEl>
                                          <p:spTgt spid="62"/>
                                        </p:tgtEl>
                                        <p:attrNameLst>
                                          <p:attrName>ppt_x</p:attrName>
                                        </p:attrNameLst>
                                      </p:cBhvr>
                                      <p:tavLst>
                                        <p:tav tm="0">
                                          <p:val>
                                            <p:strVal val="#ppt_x"/>
                                          </p:val>
                                        </p:tav>
                                        <p:tav tm="100000">
                                          <p:val>
                                            <p:strVal val="#ppt_x"/>
                                          </p:val>
                                        </p:tav>
                                      </p:tavLst>
                                    </p:anim>
                                    <p:anim calcmode="lin" valueType="num">
                                      <p:cBhvr>
                                        <p:cTn id="120" dur="500" fill="hold"/>
                                        <p:tgtEl>
                                          <p:spTgt spid="62"/>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63"/>
                                        </p:tgtEl>
                                        <p:attrNameLst>
                                          <p:attrName>style.visibility</p:attrName>
                                        </p:attrNameLst>
                                      </p:cBhvr>
                                      <p:to>
                                        <p:strVal val="visible"/>
                                      </p:to>
                                    </p:set>
                                    <p:animEffect transition="in" filter="fade">
                                      <p:cBhvr>
                                        <p:cTn id="123" dur="500"/>
                                        <p:tgtEl>
                                          <p:spTgt spid="63"/>
                                        </p:tgtEl>
                                      </p:cBhvr>
                                    </p:animEffect>
                                    <p:anim calcmode="lin" valueType="num">
                                      <p:cBhvr>
                                        <p:cTn id="124" dur="500" fill="hold"/>
                                        <p:tgtEl>
                                          <p:spTgt spid="63"/>
                                        </p:tgtEl>
                                        <p:attrNameLst>
                                          <p:attrName>ppt_x</p:attrName>
                                        </p:attrNameLst>
                                      </p:cBhvr>
                                      <p:tavLst>
                                        <p:tav tm="0">
                                          <p:val>
                                            <p:strVal val="#ppt_x"/>
                                          </p:val>
                                        </p:tav>
                                        <p:tav tm="100000">
                                          <p:val>
                                            <p:strVal val="#ppt_x"/>
                                          </p:val>
                                        </p:tav>
                                      </p:tavLst>
                                    </p:anim>
                                    <p:anim calcmode="lin" valueType="num">
                                      <p:cBhvr>
                                        <p:cTn id="125" dur="500" fill="hold"/>
                                        <p:tgtEl>
                                          <p:spTgt spid="63"/>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80"/>
                                        </p:tgtEl>
                                        <p:attrNameLst>
                                          <p:attrName>style.visibility</p:attrName>
                                        </p:attrNameLst>
                                      </p:cBhvr>
                                      <p:to>
                                        <p:strVal val="visible"/>
                                      </p:to>
                                    </p:set>
                                    <p:animEffect transition="in" filter="fade">
                                      <p:cBhvr>
                                        <p:cTn id="128" dur="500"/>
                                        <p:tgtEl>
                                          <p:spTgt spid="80"/>
                                        </p:tgtEl>
                                      </p:cBhvr>
                                    </p:animEffect>
                                    <p:anim calcmode="lin" valueType="num">
                                      <p:cBhvr>
                                        <p:cTn id="129" dur="500" fill="hold"/>
                                        <p:tgtEl>
                                          <p:spTgt spid="80"/>
                                        </p:tgtEl>
                                        <p:attrNameLst>
                                          <p:attrName>ppt_x</p:attrName>
                                        </p:attrNameLst>
                                      </p:cBhvr>
                                      <p:tavLst>
                                        <p:tav tm="0">
                                          <p:val>
                                            <p:strVal val="#ppt_x"/>
                                          </p:val>
                                        </p:tav>
                                        <p:tav tm="100000">
                                          <p:val>
                                            <p:strVal val="#ppt_x"/>
                                          </p:val>
                                        </p:tav>
                                      </p:tavLst>
                                    </p:anim>
                                    <p:anim calcmode="lin" valueType="num">
                                      <p:cBhvr>
                                        <p:cTn id="130" dur="500" fill="hold"/>
                                        <p:tgtEl>
                                          <p:spTgt spid="80"/>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81"/>
                                        </p:tgtEl>
                                        <p:attrNameLst>
                                          <p:attrName>style.visibility</p:attrName>
                                        </p:attrNameLst>
                                      </p:cBhvr>
                                      <p:to>
                                        <p:strVal val="visible"/>
                                      </p:to>
                                    </p:set>
                                    <p:animEffect transition="in" filter="fade">
                                      <p:cBhvr>
                                        <p:cTn id="133" dur="500"/>
                                        <p:tgtEl>
                                          <p:spTgt spid="81"/>
                                        </p:tgtEl>
                                      </p:cBhvr>
                                    </p:animEffect>
                                    <p:anim calcmode="lin" valueType="num">
                                      <p:cBhvr>
                                        <p:cTn id="134" dur="500" fill="hold"/>
                                        <p:tgtEl>
                                          <p:spTgt spid="81"/>
                                        </p:tgtEl>
                                        <p:attrNameLst>
                                          <p:attrName>ppt_x</p:attrName>
                                        </p:attrNameLst>
                                      </p:cBhvr>
                                      <p:tavLst>
                                        <p:tav tm="0">
                                          <p:val>
                                            <p:strVal val="#ppt_x"/>
                                          </p:val>
                                        </p:tav>
                                        <p:tav tm="100000">
                                          <p:val>
                                            <p:strVal val="#ppt_x"/>
                                          </p:val>
                                        </p:tav>
                                      </p:tavLst>
                                    </p:anim>
                                    <p:anim calcmode="lin" valueType="num">
                                      <p:cBhvr>
                                        <p:cTn id="135" dur="5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7" grpId="0" animBg="1"/>
      <p:bldP spid="48" grpId="0" animBg="1"/>
      <p:bldP spid="52" grpId="0"/>
      <p:bldP spid="53" grpId="0"/>
      <p:bldP spid="54" grpId="0" animBg="1"/>
      <p:bldP spid="55" grpId="0"/>
      <p:bldP spid="56" grpId="0"/>
      <p:bldP spid="57" grpId="0" animBg="1"/>
      <p:bldP spid="61" grpId="0" animBg="1"/>
      <p:bldP spid="62" grpId="0"/>
      <p:bldP spid="63" grpId="0"/>
      <p:bldP spid="64" grpId="0" animBg="1"/>
      <p:bldP spid="68" grpId="0" animBg="1"/>
      <p:bldP spid="69" grpId="0"/>
      <p:bldP spid="70" grpId="0"/>
      <p:bldP spid="71" grpId="0" animBg="1"/>
      <p:bldP spid="75" grpId="0" animBg="1"/>
      <p:bldP spid="76" grpId="0" animBg="1"/>
      <p:bldP spid="80" grpId="0"/>
      <p:bldP spid="81" grpId="0"/>
      <p:bldP spid="82" grpId="0" animBg="1"/>
      <p:bldP spid="83" grpId="0" animBg="1"/>
      <p:bldP spid="87" grpId="0"/>
      <p:bldP spid="88"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60" name="对角圆角矩形 59"/>
          <p:cNvSpPr/>
          <p:nvPr/>
        </p:nvSpPr>
        <p:spPr>
          <a:xfrm>
            <a:off x="755576" y="1275606"/>
            <a:ext cx="1343546" cy="573340"/>
          </a:xfrm>
          <a:prstGeom prst="round2Diag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81" name="对角圆角矩形 80"/>
          <p:cNvSpPr/>
          <p:nvPr/>
        </p:nvSpPr>
        <p:spPr>
          <a:xfrm>
            <a:off x="1756819" y="2081704"/>
            <a:ext cx="1345257" cy="573342"/>
          </a:xfrm>
          <a:prstGeom prst="round2Diag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82" name="对角圆角矩形 81"/>
          <p:cNvSpPr/>
          <p:nvPr/>
        </p:nvSpPr>
        <p:spPr>
          <a:xfrm>
            <a:off x="2758059" y="2887803"/>
            <a:ext cx="1345257" cy="573340"/>
          </a:xfrm>
          <a:prstGeom prst="round2Diag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83" name="对角圆角矩形 82"/>
          <p:cNvSpPr/>
          <p:nvPr/>
        </p:nvSpPr>
        <p:spPr>
          <a:xfrm>
            <a:off x="3761011" y="3693901"/>
            <a:ext cx="1343546" cy="573342"/>
          </a:xfrm>
          <a:prstGeom prst="round2Diag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cxnSp>
        <p:nvCxnSpPr>
          <p:cNvPr id="84" name="直接箭头连接符 83"/>
          <p:cNvCxnSpPr/>
          <p:nvPr/>
        </p:nvCxnSpPr>
        <p:spPr>
          <a:xfrm>
            <a:off x="2251448" y="1530773"/>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3065090" y="1275606"/>
            <a:ext cx="2832572" cy="619549"/>
            <a:chOff x="3024807" y="1419622"/>
            <a:chExt cx="2627313" cy="574675"/>
          </a:xfrm>
        </p:grpSpPr>
        <p:sp>
          <p:nvSpPr>
            <p:cNvPr id="86" name="文本框 8"/>
            <p:cNvSpPr txBox="1">
              <a:spLocks noChangeArrowheads="1"/>
            </p:cNvSpPr>
            <p:nvPr/>
          </p:nvSpPr>
          <p:spPr bwMode="auto">
            <a:xfrm>
              <a:off x="3024807" y="1419622"/>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900" dirty="0">
                  <a:solidFill>
                    <a:schemeClr val="tx1">
                      <a:lumMod val="85000"/>
                      <a:lumOff val="15000"/>
                    </a:schemeClr>
                  </a:solidFill>
                  <a:latin typeface="微软雅黑" pitchFamily="34" charset="-122"/>
                </a:rPr>
                <a:t>添加标题</a:t>
              </a:r>
            </a:p>
          </p:txBody>
        </p:sp>
        <p:sp>
          <p:nvSpPr>
            <p:cNvPr id="87" name="文本框 9"/>
            <p:cNvSpPr txBox="1"/>
            <p:nvPr/>
          </p:nvSpPr>
          <p:spPr>
            <a:xfrm>
              <a:off x="3024807" y="1705372"/>
              <a:ext cx="2627313" cy="288925"/>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88" name="直接箭头连接符 87"/>
          <p:cNvCxnSpPr/>
          <p:nvPr/>
        </p:nvCxnSpPr>
        <p:spPr>
          <a:xfrm>
            <a:off x="3238997" y="2350563"/>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89" name="组合 88"/>
          <p:cNvGrpSpPr/>
          <p:nvPr/>
        </p:nvGrpSpPr>
        <p:grpSpPr>
          <a:xfrm>
            <a:off x="3996693" y="2051914"/>
            <a:ext cx="2832572" cy="617838"/>
            <a:chOff x="3888903" y="2139702"/>
            <a:chExt cx="2627313" cy="573088"/>
          </a:xfrm>
        </p:grpSpPr>
        <p:sp>
          <p:nvSpPr>
            <p:cNvPr id="90" name="文本框 11"/>
            <p:cNvSpPr txBox="1">
              <a:spLocks noChangeArrowheads="1"/>
            </p:cNvSpPr>
            <p:nvPr/>
          </p:nvSpPr>
          <p:spPr bwMode="auto">
            <a:xfrm>
              <a:off x="3888903" y="2139702"/>
              <a:ext cx="1129185"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chemeClr val="tx1">
                      <a:lumMod val="85000"/>
                      <a:lumOff val="15000"/>
                    </a:schemeClr>
                  </a:solidFill>
                  <a:latin typeface="微软雅黑" pitchFamily="34" charset="-122"/>
                </a:rPr>
                <a:t>添加标题</a:t>
              </a:r>
            </a:p>
          </p:txBody>
        </p:sp>
        <p:sp>
          <p:nvSpPr>
            <p:cNvPr id="91" name="文本框 12"/>
            <p:cNvSpPr txBox="1"/>
            <p:nvPr/>
          </p:nvSpPr>
          <p:spPr>
            <a:xfrm>
              <a:off x="3888903" y="2425452"/>
              <a:ext cx="2627313" cy="287338"/>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92" name="直接箭头连接符 91"/>
          <p:cNvCxnSpPr/>
          <p:nvPr/>
        </p:nvCxnSpPr>
        <p:spPr>
          <a:xfrm>
            <a:off x="4226546" y="3170354"/>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93" name="组合 92"/>
          <p:cNvGrpSpPr/>
          <p:nvPr/>
        </p:nvGrpSpPr>
        <p:grpSpPr>
          <a:xfrm>
            <a:off x="4912867" y="2909063"/>
            <a:ext cx="2832571" cy="617837"/>
            <a:chOff x="4738688" y="2934767"/>
            <a:chExt cx="2627312" cy="573087"/>
          </a:xfrm>
        </p:grpSpPr>
        <p:sp>
          <p:nvSpPr>
            <p:cNvPr id="94" name="文本框 14"/>
            <p:cNvSpPr txBox="1">
              <a:spLocks noChangeArrowheads="1"/>
            </p:cNvSpPr>
            <p:nvPr/>
          </p:nvSpPr>
          <p:spPr bwMode="auto">
            <a:xfrm>
              <a:off x="4738688" y="2934767"/>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chemeClr val="tx1">
                      <a:lumMod val="85000"/>
                      <a:lumOff val="15000"/>
                    </a:schemeClr>
                  </a:solidFill>
                  <a:latin typeface="微软雅黑" pitchFamily="34" charset="-122"/>
                </a:rPr>
                <a:t>添加标题</a:t>
              </a:r>
            </a:p>
          </p:txBody>
        </p:sp>
        <p:sp>
          <p:nvSpPr>
            <p:cNvPr id="95" name="文本框 15"/>
            <p:cNvSpPr txBox="1"/>
            <p:nvPr/>
          </p:nvSpPr>
          <p:spPr>
            <a:xfrm>
              <a:off x="4738688" y="3220517"/>
              <a:ext cx="2627312" cy="287337"/>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96" name="直接箭头连接符 95"/>
          <p:cNvCxnSpPr/>
          <p:nvPr/>
        </p:nvCxnSpPr>
        <p:spPr>
          <a:xfrm>
            <a:off x="5214095" y="3990144"/>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97" name="组合 96"/>
          <p:cNvGrpSpPr/>
          <p:nvPr/>
        </p:nvGrpSpPr>
        <p:grpSpPr>
          <a:xfrm>
            <a:off x="5896993" y="3685370"/>
            <a:ext cx="2832572" cy="617838"/>
            <a:chOff x="5651500" y="3654846"/>
            <a:chExt cx="2627313" cy="573088"/>
          </a:xfrm>
        </p:grpSpPr>
        <p:sp>
          <p:nvSpPr>
            <p:cNvPr id="98" name="文本框 17"/>
            <p:cNvSpPr txBox="1">
              <a:spLocks noChangeArrowheads="1"/>
            </p:cNvSpPr>
            <p:nvPr/>
          </p:nvSpPr>
          <p:spPr bwMode="auto">
            <a:xfrm>
              <a:off x="5651500" y="3654846"/>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chemeClr val="tx1">
                      <a:lumMod val="85000"/>
                      <a:lumOff val="15000"/>
                    </a:schemeClr>
                  </a:solidFill>
                  <a:latin typeface="微软雅黑" pitchFamily="34" charset="-122"/>
                </a:rPr>
                <a:t>添加标题</a:t>
              </a:r>
            </a:p>
          </p:txBody>
        </p:sp>
        <p:sp>
          <p:nvSpPr>
            <p:cNvPr id="99" name="文本框 18"/>
            <p:cNvSpPr txBox="1"/>
            <p:nvPr/>
          </p:nvSpPr>
          <p:spPr>
            <a:xfrm>
              <a:off x="5651500" y="3940596"/>
              <a:ext cx="2627313" cy="287338"/>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sp>
        <p:nvSpPr>
          <p:cNvPr id="100" name="直角上箭头 99"/>
          <p:cNvSpPr/>
          <p:nvPr/>
        </p:nvSpPr>
        <p:spPr>
          <a:xfrm rot="5400000">
            <a:off x="1103026" y="1965340"/>
            <a:ext cx="580186" cy="569938"/>
          </a:xfrm>
          <a:prstGeom prst="ben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
        <p:nvSpPr>
          <p:cNvPr id="101" name="直角上箭头 100"/>
          <p:cNvSpPr/>
          <p:nvPr/>
        </p:nvSpPr>
        <p:spPr>
          <a:xfrm rot="5400000">
            <a:off x="2116248" y="2761170"/>
            <a:ext cx="581897" cy="568226"/>
          </a:xfrm>
          <a:prstGeom prst="ben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
        <p:nvSpPr>
          <p:cNvPr id="102" name="直角上箭头 101"/>
          <p:cNvSpPr/>
          <p:nvPr/>
        </p:nvSpPr>
        <p:spPr>
          <a:xfrm rot="5400000">
            <a:off x="3130326" y="3556145"/>
            <a:ext cx="581897" cy="569937"/>
          </a:xfrm>
          <a:prstGeom prst="ben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Tree>
    <p:extLst>
      <p:ext uri="{BB962C8B-B14F-4D97-AF65-F5344CB8AC3E}">
        <p14:creationId xmlns:p14="http://schemas.microsoft.com/office/powerpoint/2010/main" val="992307436"/>
      </p:ext>
    </p:extLst>
  </p:cSld>
  <p:clrMapOvr>
    <a:masterClrMapping/>
  </p:clrMapOvr>
  <mc:AlternateContent xmlns:mc="http://schemas.openxmlformats.org/markup-compatibility/2006" xmlns:p14="http://schemas.microsoft.com/office/powerpoint/2010/main">
    <mc:Choice Requires="p14">
      <p:transition spd="slow" advClick="0" advTm="8000">
        <p14:flash/>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par>
                          <p:cTn id="8" fill="hold">
                            <p:stCondLst>
                              <p:cond delay="1000"/>
                            </p:stCondLst>
                            <p:childTnLst>
                              <p:par>
                                <p:cTn id="9" presetID="2" presetClass="entr" presetSubtype="1"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fill="hold"/>
                                        <p:tgtEl>
                                          <p:spTgt spid="60"/>
                                        </p:tgtEl>
                                        <p:attrNameLst>
                                          <p:attrName>ppt_x</p:attrName>
                                        </p:attrNameLst>
                                      </p:cBhvr>
                                      <p:tavLst>
                                        <p:tav tm="0">
                                          <p:val>
                                            <p:strVal val="#ppt_x"/>
                                          </p:val>
                                        </p:tav>
                                        <p:tav tm="100000">
                                          <p:val>
                                            <p:strVal val="#ppt_x"/>
                                          </p:val>
                                        </p:tav>
                                      </p:tavLst>
                                    </p:anim>
                                    <p:anim calcmode="lin" valueType="num">
                                      <p:cBhvr additive="base">
                                        <p:cTn id="12" dur="500" fill="hold"/>
                                        <p:tgtEl>
                                          <p:spTgt spid="60"/>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wipe(left)">
                                      <p:cBhvr>
                                        <p:cTn id="16" dur="500"/>
                                        <p:tgtEl>
                                          <p:spTgt spid="84"/>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85"/>
                                        </p:tgtEl>
                                        <p:attrNameLst>
                                          <p:attrName>style.visibility</p:attrName>
                                        </p:attrNameLst>
                                      </p:cBhvr>
                                      <p:to>
                                        <p:strVal val="visible"/>
                                      </p:to>
                                    </p:set>
                                    <p:animEffect transition="in" filter="wipe(left)">
                                      <p:cBhvr>
                                        <p:cTn id="20" dur="500"/>
                                        <p:tgtEl>
                                          <p:spTgt spid="85"/>
                                        </p:tgtEl>
                                      </p:cBhvr>
                                    </p:animEffect>
                                  </p:childTnLst>
                                </p:cTn>
                              </p:par>
                            </p:childTnLst>
                          </p:cTn>
                        </p:par>
                        <p:par>
                          <p:cTn id="21" fill="hold">
                            <p:stCondLst>
                              <p:cond delay="2500"/>
                            </p:stCondLst>
                            <p:childTnLst>
                              <p:par>
                                <p:cTn id="22" presetID="12" presetClass="entr" presetSubtype="1" fill="hold" grpId="0" nodeType="afterEffect">
                                  <p:stCondLst>
                                    <p:cond delay="0"/>
                                  </p:stCondLst>
                                  <p:childTnLst>
                                    <p:set>
                                      <p:cBhvr>
                                        <p:cTn id="23" dur="1" fill="hold">
                                          <p:stCondLst>
                                            <p:cond delay="0"/>
                                          </p:stCondLst>
                                        </p:cTn>
                                        <p:tgtEl>
                                          <p:spTgt spid="100"/>
                                        </p:tgtEl>
                                        <p:attrNameLst>
                                          <p:attrName>style.visibility</p:attrName>
                                        </p:attrNameLst>
                                      </p:cBhvr>
                                      <p:to>
                                        <p:strVal val="visible"/>
                                      </p:to>
                                    </p:set>
                                    <p:anim calcmode="lin" valueType="num">
                                      <p:cBhvr additive="base">
                                        <p:cTn id="24" dur="500"/>
                                        <p:tgtEl>
                                          <p:spTgt spid="100"/>
                                        </p:tgtEl>
                                        <p:attrNameLst>
                                          <p:attrName>ppt_y</p:attrName>
                                        </p:attrNameLst>
                                      </p:cBhvr>
                                      <p:tavLst>
                                        <p:tav tm="0">
                                          <p:val>
                                            <p:strVal val="#ppt_y-#ppt_h*1.125000"/>
                                          </p:val>
                                        </p:tav>
                                        <p:tav tm="100000">
                                          <p:val>
                                            <p:strVal val="#ppt_y"/>
                                          </p:val>
                                        </p:tav>
                                      </p:tavLst>
                                    </p:anim>
                                    <p:animEffect transition="in" filter="wipe(down)">
                                      <p:cBhvr>
                                        <p:cTn id="25" dur="500"/>
                                        <p:tgtEl>
                                          <p:spTgt spid="100"/>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left)">
                                      <p:cBhvr>
                                        <p:cTn id="29" dur="500"/>
                                        <p:tgtEl>
                                          <p:spTgt spid="81"/>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88"/>
                                        </p:tgtEl>
                                        <p:attrNameLst>
                                          <p:attrName>style.visibility</p:attrName>
                                        </p:attrNameLst>
                                      </p:cBhvr>
                                      <p:to>
                                        <p:strVal val="visible"/>
                                      </p:to>
                                    </p:set>
                                    <p:animEffect transition="in" filter="wipe(left)">
                                      <p:cBhvr>
                                        <p:cTn id="33" dur="500"/>
                                        <p:tgtEl>
                                          <p:spTgt spid="88"/>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9"/>
                                        </p:tgtEl>
                                        <p:attrNameLst>
                                          <p:attrName>style.visibility</p:attrName>
                                        </p:attrNameLst>
                                      </p:cBhvr>
                                      <p:to>
                                        <p:strVal val="visible"/>
                                      </p:to>
                                    </p:set>
                                    <p:animEffect transition="in" filter="wipe(left)">
                                      <p:cBhvr>
                                        <p:cTn id="37" dur="500"/>
                                        <p:tgtEl>
                                          <p:spTgt spid="89"/>
                                        </p:tgtEl>
                                      </p:cBhvr>
                                    </p:animEffect>
                                  </p:childTnLst>
                                </p:cTn>
                              </p:par>
                            </p:childTnLst>
                          </p:cTn>
                        </p:par>
                        <p:par>
                          <p:cTn id="38" fill="hold">
                            <p:stCondLst>
                              <p:cond delay="4500"/>
                            </p:stCondLst>
                            <p:childTnLst>
                              <p:par>
                                <p:cTn id="39" presetID="12" presetClass="entr" presetSubtype="1" fill="hold" grpId="0" nodeType="afterEffect">
                                  <p:stCondLst>
                                    <p:cond delay="0"/>
                                  </p:stCondLst>
                                  <p:childTnLst>
                                    <p:set>
                                      <p:cBhvr>
                                        <p:cTn id="40" dur="1" fill="hold">
                                          <p:stCondLst>
                                            <p:cond delay="0"/>
                                          </p:stCondLst>
                                        </p:cTn>
                                        <p:tgtEl>
                                          <p:spTgt spid="101"/>
                                        </p:tgtEl>
                                        <p:attrNameLst>
                                          <p:attrName>style.visibility</p:attrName>
                                        </p:attrNameLst>
                                      </p:cBhvr>
                                      <p:to>
                                        <p:strVal val="visible"/>
                                      </p:to>
                                    </p:set>
                                    <p:anim calcmode="lin" valueType="num">
                                      <p:cBhvr additive="base">
                                        <p:cTn id="41" dur="500"/>
                                        <p:tgtEl>
                                          <p:spTgt spid="101"/>
                                        </p:tgtEl>
                                        <p:attrNameLst>
                                          <p:attrName>ppt_y</p:attrName>
                                        </p:attrNameLst>
                                      </p:cBhvr>
                                      <p:tavLst>
                                        <p:tav tm="0">
                                          <p:val>
                                            <p:strVal val="#ppt_y-#ppt_h*1.125000"/>
                                          </p:val>
                                        </p:tav>
                                        <p:tav tm="100000">
                                          <p:val>
                                            <p:strVal val="#ppt_y"/>
                                          </p:val>
                                        </p:tav>
                                      </p:tavLst>
                                    </p:anim>
                                    <p:animEffect transition="in" filter="wipe(down)">
                                      <p:cBhvr>
                                        <p:cTn id="42" dur="500"/>
                                        <p:tgtEl>
                                          <p:spTgt spid="101"/>
                                        </p:tgtEl>
                                      </p:cBhvr>
                                    </p:animEffect>
                                  </p:childTnLst>
                                </p:cTn>
                              </p:par>
                            </p:childTnLst>
                          </p:cTn>
                        </p:par>
                        <p:par>
                          <p:cTn id="43" fill="hold">
                            <p:stCondLst>
                              <p:cond delay="5000"/>
                            </p:stCondLst>
                            <p:childTnLst>
                              <p:par>
                                <p:cTn id="44" presetID="22" presetClass="entr" presetSubtype="8" fill="hold" grpId="0" nodeType="afterEffect">
                                  <p:stCondLst>
                                    <p:cond delay="0"/>
                                  </p:stCondLst>
                                  <p:childTnLst>
                                    <p:set>
                                      <p:cBhvr>
                                        <p:cTn id="45" dur="1" fill="hold">
                                          <p:stCondLst>
                                            <p:cond delay="0"/>
                                          </p:stCondLst>
                                        </p:cTn>
                                        <p:tgtEl>
                                          <p:spTgt spid="82"/>
                                        </p:tgtEl>
                                        <p:attrNameLst>
                                          <p:attrName>style.visibility</p:attrName>
                                        </p:attrNameLst>
                                      </p:cBhvr>
                                      <p:to>
                                        <p:strVal val="visible"/>
                                      </p:to>
                                    </p:set>
                                    <p:animEffect transition="in" filter="wipe(left)">
                                      <p:cBhvr>
                                        <p:cTn id="46" dur="500"/>
                                        <p:tgtEl>
                                          <p:spTgt spid="82"/>
                                        </p:tgtEl>
                                      </p:cBhvr>
                                    </p:animEffect>
                                  </p:childTnLst>
                                </p:cTn>
                              </p:par>
                            </p:childTnLst>
                          </p:cTn>
                        </p:par>
                        <p:par>
                          <p:cTn id="47" fill="hold">
                            <p:stCondLst>
                              <p:cond delay="5500"/>
                            </p:stCondLst>
                            <p:childTnLst>
                              <p:par>
                                <p:cTn id="48" presetID="22" presetClass="entr" presetSubtype="8" fill="hold" nodeType="afterEffect">
                                  <p:stCondLst>
                                    <p:cond delay="0"/>
                                  </p:stCondLst>
                                  <p:childTnLst>
                                    <p:set>
                                      <p:cBhvr>
                                        <p:cTn id="49" dur="1" fill="hold">
                                          <p:stCondLst>
                                            <p:cond delay="0"/>
                                          </p:stCondLst>
                                        </p:cTn>
                                        <p:tgtEl>
                                          <p:spTgt spid="92"/>
                                        </p:tgtEl>
                                        <p:attrNameLst>
                                          <p:attrName>style.visibility</p:attrName>
                                        </p:attrNameLst>
                                      </p:cBhvr>
                                      <p:to>
                                        <p:strVal val="visible"/>
                                      </p:to>
                                    </p:set>
                                    <p:animEffect transition="in" filter="wipe(left)">
                                      <p:cBhvr>
                                        <p:cTn id="50" dur="500"/>
                                        <p:tgtEl>
                                          <p:spTgt spid="92"/>
                                        </p:tgtEl>
                                      </p:cBhvr>
                                    </p:animEffect>
                                  </p:childTnLst>
                                </p:cTn>
                              </p:par>
                            </p:childTnLst>
                          </p:cTn>
                        </p:par>
                        <p:par>
                          <p:cTn id="51" fill="hold">
                            <p:stCondLst>
                              <p:cond delay="6000"/>
                            </p:stCondLst>
                            <p:childTnLst>
                              <p:par>
                                <p:cTn id="52" presetID="22" presetClass="entr" presetSubtype="8" fill="hold" nodeType="afterEffect">
                                  <p:stCondLst>
                                    <p:cond delay="0"/>
                                  </p:stCondLst>
                                  <p:childTnLst>
                                    <p:set>
                                      <p:cBhvr>
                                        <p:cTn id="53" dur="1" fill="hold">
                                          <p:stCondLst>
                                            <p:cond delay="0"/>
                                          </p:stCondLst>
                                        </p:cTn>
                                        <p:tgtEl>
                                          <p:spTgt spid="93"/>
                                        </p:tgtEl>
                                        <p:attrNameLst>
                                          <p:attrName>style.visibility</p:attrName>
                                        </p:attrNameLst>
                                      </p:cBhvr>
                                      <p:to>
                                        <p:strVal val="visible"/>
                                      </p:to>
                                    </p:set>
                                    <p:animEffect transition="in" filter="wipe(left)">
                                      <p:cBhvr>
                                        <p:cTn id="54" dur="500"/>
                                        <p:tgtEl>
                                          <p:spTgt spid="93"/>
                                        </p:tgtEl>
                                      </p:cBhvr>
                                    </p:animEffect>
                                  </p:childTnLst>
                                </p:cTn>
                              </p:par>
                            </p:childTnLst>
                          </p:cTn>
                        </p:par>
                        <p:par>
                          <p:cTn id="55" fill="hold">
                            <p:stCondLst>
                              <p:cond delay="6500"/>
                            </p:stCondLst>
                            <p:childTnLst>
                              <p:par>
                                <p:cTn id="56" presetID="12" presetClass="entr" presetSubtype="1" fill="hold" grpId="0" nodeType="afterEffect">
                                  <p:stCondLst>
                                    <p:cond delay="0"/>
                                  </p:stCondLst>
                                  <p:childTnLst>
                                    <p:set>
                                      <p:cBhvr>
                                        <p:cTn id="57" dur="1" fill="hold">
                                          <p:stCondLst>
                                            <p:cond delay="0"/>
                                          </p:stCondLst>
                                        </p:cTn>
                                        <p:tgtEl>
                                          <p:spTgt spid="102"/>
                                        </p:tgtEl>
                                        <p:attrNameLst>
                                          <p:attrName>style.visibility</p:attrName>
                                        </p:attrNameLst>
                                      </p:cBhvr>
                                      <p:to>
                                        <p:strVal val="visible"/>
                                      </p:to>
                                    </p:set>
                                    <p:anim calcmode="lin" valueType="num">
                                      <p:cBhvr additive="base">
                                        <p:cTn id="58" dur="500"/>
                                        <p:tgtEl>
                                          <p:spTgt spid="102"/>
                                        </p:tgtEl>
                                        <p:attrNameLst>
                                          <p:attrName>ppt_y</p:attrName>
                                        </p:attrNameLst>
                                      </p:cBhvr>
                                      <p:tavLst>
                                        <p:tav tm="0">
                                          <p:val>
                                            <p:strVal val="#ppt_y-#ppt_h*1.125000"/>
                                          </p:val>
                                        </p:tav>
                                        <p:tav tm="100000">
                                          <p:val>
                                            <p:strVal val="#ppt_y"/>
                                          </p:val>
                                        </p:tav>
                                      </p:tavLst>
                                    </p:anim>
                                    <p:animEffect transition="in" filter="wipe(down)">
                                      <p:cBhvr>
                                        <p:cTn id="59" dur="500"/>
                                        <p:tgtEl>
                                          <p:spTgt spid="102"/>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83"/>
                                        </p:tgtEl>
                                        <p:attrNameLst>
                                          <p:attrName>style.visibility</p:attrName>
                                        </p:attrNameLst>
                                      </p:cBhvr>
                                      <p:to>
                                        <p:strVal val="visible"/>
                                      </p:to>
                                    </p:set>
                                    <p:animEffect transition="in" filter="wipe(left)">
                                      <p:cBhvr>
                                        <p:cTn id="63" dur="500"/>
                                        <p:tgtEl>
                                          <p:spTgt spid="83"/>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96"/>
                                        </p:tgtEl>
                                        <p:attrNameLst>
                                          <p:attrName>style.visibility</p:attrName>
                                        </p:attrNameLst>
                                      </p:cBhvr>
                                      <p:to>
                                        <p:strVal val="visible"/>
                                      </p:to>
                                    </p:set>
                                    <p:animEffect transition="in" filter="wipe(left)">
                                      <p:cBhvr>
                                        <p:cTn id="67" dur="500"/>
                                        <p:tgtEl>
                                          <p:spTgt spid="96"/>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97"/>
                                        </p:tgtEl>
                                        <p:attrNameLst>
                                          <p:attrName>style.visibility</p:attrName>
                                        </p:attrNameLst>
                                      </p:cBhvr>
                                      <p:to>
                                        <p:strVal val="visible"/>
                                      </p:to>
                                    </p:set>
                                    <p:animEffect transition="in" filter="wipe(left)">
                                      <p:cBhvr>
                                        <p:cTn id="71"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60" grpId="0" animBg="1"/>
      <p:bldP spid="81" grpId="0" animBg="1"/>
      <p:bldP spid="82" grpId="0" animBg="1"/>
      <p:bldP spid="83" grpId="0" animBg="1"/>
      <p:bldP spid="100" grpId="0" animBg="1"/>
      <p:bldP spid="101" grpId="0" animBg="1"/>
      <p:bldP spid="102"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48" name="流程图: 可选过程 47"/>
          <p:cNvSpPr>
            <a:spLocks noChangeArrowheads="1"/>
          </p:cNvSpPr>
          <p:nvPr/>
        </p:nvSpPr>
        <p:spPr bwMode="auto">
          <a:xfrm>
            <a:off x="3168650" y="1527176"/>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49" name="流程图: 可选过程 48"/>
          <p:cNvSpPr>
            <a:spLocks noChangeArrowheads="1"/>
          </p:cNvSpPr>
          <p:nvPr/>
        </p:nvSpPr>
        <p:spPr bwMode="auto">
          <a:xfrm>
            <a:off x="3168651" y="1546226"/>
            <a:ext cx="3667125" cy="250824"/>
          </a:xfrm>
          <a:prstGeom prst="flowChartAlternateProcess">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latin typeface="宋体" pitchFamily="2" charset="-122"/>
              <a:sym typeface="宋体" pitchFamily="2" charset="-122"/>
            </a:endParaRPr>
          </a:p>
        </p:txBody>
      </p:sp>
      <p:sp>
        <p:nvSpPr>
          <p:cNvPr id="50" name="圆角矩形标注 49"/>
          <p:cNvSpPr>
            <a:spLocks noChangeArrowheads="1"/>
          </p:cNvSpPr>
          <p:nvPr/>
        </p:nvSpPr>
        <p:spPr bwMode="auto">
          <a:xfrm>
            <a:off x="5651500" y="1995489"/>
            <a:ext cx="504825" cy="252411"/>
          </a:xfrm>
          <a:prstGeom prst="wedgeRoundRectCallout">
            <a:avLst>
              <a:gd name="adj1" fmla="val -24569"/>
              <a:gd name="adj2" fmla="val 69968"/>
              <a:gd name="adj3" fmla="val 16667"/>
            </a:avLst>
          </a:prstGeom>
          <a:solidFill>
            <a:srgbClr val="FF6E00"/>
          </a:solidFill>
          <a:ln>
            <a:noFill/>
          </a:ln>
        </p:spPr>
        <p:txBody>
          <a:bodyPr lIns="91430" tIns="45716" rIns="91430" bIns="45716" anchor="ctr"/>
          <a:lstStyle/>
          <a:p>
            <a:pPr algn="ctr"/>
            <a:r>
              <a:rPr lang="en-US">
                <a:solidFill>
                  <a:schemeClr val="bg1"/>
                </a:solidFill>
                <a:latin typeface="Calibri" pitchFamily="34" charset="0"/>
                <a:cs typeface="Calibri" pitchFamily="34" charset="0"/>
                <a:sym typeface="Calibri" pitchFamily="34" charset="0"/>
              </a:rPr>
              <a:t>50</a:t>
            </a:r>
            <a:endParaRPr lang="zh-CN" altLang="en-US">
              <a:solidFill>
                <a:schemeClr val="bg1"/>
              </a:solidFill>
            </a:endParaRPr>
          </a:p>
        </p:txBody>
      </p:sp>
      <p:sp>
        <p:nvSpPr>
          <p:cNvPr id="51" name="流程图: 可选过程 50"/>
          <p:cNvSpPr>
            <a:spLocks noChangeArrowheads="1"/>
          </p:cNvSpPr>
          <p:nvPr/>
        </p:nvSpPr>
        <p:spPr bwMode="auto">
          <a:xfrm>
            <a:off x="3168650" y="2319339"/>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52" name="流程图: 可选过程 51"/>
          <p:cNvSpPr>
            <a:spLocks noChangeArrowheads="1"/>
          </p:cNvSpPr>
          <p:nvPr/>
        </p:nvSpPr>
        <p:spPr bwMode="auto">
          <a:xfrm>
            <a:off x="3168651" y="2336800"/>
            <a:ext cx="2627313" cy="252413"/>
          </a:xfrm>
          <a:prstGeom prst="flowChartAlternateProcess">
            <a:avLst/>
          </a:prstGeom>
          <a:solidFill>
            <a:srgbClr val="FF6E00"/>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53" name="流程图: 可选过程 52"/>
          <p:cNvSpPr>
            <a:spLocks noChangeArrowheads="1"/>
          </p:cNvSpPr>
          <p:nvPr/>
        </p:nvSpPr>
        <p:spPr bwMode="auto">
          <a:xfrm>
            <a:off x="3203576" y="3040063"/>
            <a:ext cx="5256213" cy="287337"/>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54" name="流程图: 可选过程 53"/>
          <p:cNvSpPr>
            <a:spLocks noChangeArrowheads="1"/>
          </p:cNvSpPr>
          <p:nvPr/>
        </p:nvSpPr>
        <p:spPr bwMode="auto">
          <a:xfrm>
            <a:off x="3203575" y="3057525"/>
            <a:ext cx="1797050" cy="252413"/>
          </a:xfrm>
          <a:prstGeom prst="flowChartAlternateProcess">
            <a:avLst/>
          </a:prstGeom>
          <a:solidFill>
            <a:srgbClr val="FF6E00"/>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74" name="流程图: 可选过程 73"/>
          <p:cNvSpPr>
            <a:spLocks noChangeArrowheads="1"/>
          </p:cNvSpPr>
          <p:nvPr/>
        </p:nvSpPr>
        <p:spPr bwMode="auto">
          <a:xfrm>
            <a:off x="3203576" y="3832226"/>
            <a:ext cx="5256213" cy="287338"/>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75" name="流程图: 可选过程 74"/>
          <p:cNvSpPr>
            <a:spLocks noChangeArrowheads="1"/>
          </p:cNvSpPr>
          <p:nvPr/>
        </p:nvSpPr>
        <p:spPr bwMode="auto">
          <a:xfrm>
            <a:off x="3203576" y="3849690"/>
            <a:ext cx="4464050" cy="252411"/>
          </a:xfrm>
          <a:prstGeom prst="flowChartAlternateProcess">
            <a:avLst/>
          </a:prstGeom>
          <a:solidFill>
            <a:srgbClr val="C80000"/>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76" name="圆角矩形标注 75"/>
          <p:cNvSpPr>
            <a:spLocks noChangeArrowheads="1"/>
          </p:cNvSpPr>
          <p:nvPr/>
        </p:nvSpPr>
        <p:spPr bwMode="auto">
          <a:xfrm>
            <a:off x="4860924" y="2716214"/>
            <a:ext cx="503238" cy="252411"/>
          </a:xfrm>
          <a:prstGeom prst="wedgeRoundRectCallout">
            <a:avLst>
              <a:gd name="adj1" fmla="val -24569"/>
              <a:gd name="adj2" fmla="val 69968"/>
              <a:gd name="adj3" fmla="val 16667"/>
            </a:avLst>
          </a:prstGeom>
          <a:solidFill>
            <a:srgbClr val="FF6E00"/>
          </a:solidFill>
          <a:ln>
            <a:noFill/>
          </a:ln>
        </p:spPr>
        <p:txBody>
          <a:bodyPr lIns="91430" tIns="45716" rIns="91430" bIns="45716" anchor="ctr"/>
          <a:lstStyle/>
          <a:p>
            <a:pPr algn="ctr"/>
            <a:r>
              <a:rPr lang="en-US" dirty="0">
                <a:solidFill>
                  <a:schemeClr val="bg1"/>
                </a:solidFill>
                <a:latin typeface="Calibri" pitchFamily="34" charset="0"/>
                <a:cs typeface="Calibri" pitchFamily="34" charset="0"/>
                <a:sym typeface="Calibri" pitchFamily="34" charset="0"/>
              </a:rPr>
              <a:t>30</a:t>
            </a:r>
            <a:endParaRPr lang="zh-CN" altLang="en-US" dirty="0">
              <a:solidFill>
                <a:schemeClr val="bg1"/>
              </a:solidFill>
            </a:endParaRPr>
          </a:p>
        </p:txBody>
      </p:sp>
      <p:sp>
        <p:nvSpPr>
          <p:cNvPr id="77" name="圆角矩形标注 76"/>
          <p:cNvSpPr>
            <a:spLocks noChangeArrowheads="1"/>
          </p:cNvSpPr>
          <p:nvPr/>
        </p:nvSpPr>
        <p:spPr bwMode="auto">
          <a:xfrm>
            <a:off x="6661151" y="1203326"/>
            <a:ext cx="503238" cy="252413"/>
          </a:xfrm>
          <a:prstGeom prst="wedgeRoundRectCallout">
            <a:avLst>
              <a:gd name="adj1" fmla="val -24569"/>
              <a:gd name="adj2" fmla="val 69968"/>
              <a:gd name="adj3" fmla="val 16667"/>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r>
              <a:rPr lang="en-US">
                <a:solidFill>
                  <a:schemeClr val="bg1"/>
                </a:solidFill>
                <a:latin typeface="Calibri" pitchFamily="34" charset="0"/>
                <a:cs typeface="Calibri" pitchFamily="34" charset="0"/>
                <a:sym typeface="Calibri" pitchFamily="34" charset="0"/>
              </a:rPr>
              <a:t>65</a:t>
            </a:r>
            <a:endParaRPr lang="zh-CN" altLang="en-US">
              <a:solidFill>
                <a:schemeClr val="bg1"/>
              </a:solidFill>
            </a:endParaRPr>
          </a:p>
        </p:txBody>
      </p:sp>
      <p:sp>
        <p:nvSpPr>
          <p:cNvPr id="78" name="圆角矩形标注 77"/>
          <p:cNvSpPr>
            <a:spLocks noChangeArrowheads="1"/>
          </p:cNvSpPr>
          <p:nvPr/>
        </p:nvSpPr>
        <p:spPr bwMode="auto">
          <a:xfrm>
            <a:off x="7524751" y="3471864"/>
            <a:ext cx="503238" cy="252411"/>
          </a:xfrm>
          <a:prstGeom prst="wedgeRoundRectCallout">
            <a:avLst>
              <a:gd name="adj1" fmla="val -24569"/>
              <a:gd name="adj2" fmla="val 69968"/>
              <a:gd name="adj3" fmla="val 16667"/>
            </a:avLst>
          </a:prstGeom>
          <a:solidFill>
            <a:srgbClr val="C80000"/>
          </a:solidFill>
          <a:ln>
            <a:noFill/>
          </a:ln>
        </p:spPr>
        <p:txBody>
          <a:bodyPr lIns="91430" tIns="45716" rIns="91430" bIns="45716" anchor="ctr"/>
          <a:lstStyle/>
          <a:p>
            <a:pPr algn="ctr"/>
            <a:r>
              <a:rPr lang="en-US" dirty="0">
                <a:solidFill>
                  <a:schemeClr val="bg1"/>
                </a:solidFill>
                <a:latin typeface="Calibri" pitchFamily="34" charset="0"/>
                <a:cs typeface="Calibri" pitchFamily="34" charset="0"/>
                <a:sym typeface="Calibri" pitchFamily="34" charset="0"/>
              </a:rPr>
              <a:t>80</a:t>
            </a:r>
            <a:endParaRPr lang="zh-CN" altLang="en-US" dirty="0">
              <a:solidFill>
                <a:schemeClr val="bg1"/>
              </a:solidFill>
            </a:endParaRPr>
          </a:p>
        </p:txBody>
      </p:sp>
      <p:sp>
        <p:nvSpPr>
          <p:cNvPr id="79" name="直接连接符 78"/>
          <p:cNvSpPr>
            <a:spLocks noChangeShapeType="1"/>
          </p:cNvSpPr>
          <p:nvPr/>
        </p:nvSpPr>
        <p:spPr bwMode="auto">
          <a:xfrm>
            <a:off x="2987675" y="1419226"/>
            <a:ext cx="0" cy="2774950"/>
          </a:xfrm>
          <a:prstGeom prst="line">
            <a:avLst/>
          </a:prstGeom>
          <a:noFill/>
          <a:ln w="28575" cap="flat" cmpd="sng">
            <a:solidFill>
              <a:srgbClr val="625348"/>
            </a:solidFill>
            <a:round/>
            <a:headEnd/>
            <a:tailEnd/>
          </a:ln>
          <a:extLst>
            <a:ext uri="{909E8E84-426E-40DD-AFC4-6F175D3DCCD1}">
              <a14:hiddenFill xmlns:a14="http://schemas.microsoft.com/office/drawing/2010/main">
                <a:noFill/>
              </a14:hiddenFill>
            </a:ext>
          </a:extLst>
        </p:spPr>
        <p:txBody>
          <a:bodyPr lIns="91430" tIns="45716" rIns="91430" bIns="45716"/>
          <a:lstStyle/>
          <a:p>
            <a:endParaRPr lang="zh-CN" altLang="en-US"/>
          </a:p>
        </p:txBody>
      </p:sp>
      <p:sp>
        <p:nvSpPr>
          <p:cNvPr id="80" name="TextBox 16"/>
          <p:cNvSpPr>
            <a:spLocks noChangeArrowheads="1"/>
          </p:cNvSpPr>
          <p:nvPr/>
        </p:nvSpPr>
        <p:spPr bwMode="auto">
          <a:xfrm>
            <a:off x="755800" y="1203598"/>
            <a:ext cx="2232025" cy="3231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algn="ctr">
              <a:lnSpc>
                <a:spcPct val="300000"/>
              </a:lnSpc>
            </a:pPr>
            <a:r>
              <a:rPr lang="zh-CN" altLang="en-US" sz="1700" b="1" dirty="0">
                <a:solidFill>
                  <a:srgbClr val="C8000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700" b="1" dirty="0">
                <a:solidFill>
                  <a:srgbClr val="C8000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700" b="1" dirty="0">
                <a:solidFill>
                  <a:srgbClr val="C80000"/>
                </a:solidFill>
                <a:latin typeface="微软雅黑" pitchFamily="34" charset="-122"/>
                <a:ea typeface="微软雅黑" pitchFamily="34" charset="-122"/>
                <a:sym typeface="微软雅黑" pitchFamily="34" charset="-122"/>
              </a:rPr>
              <a:t>点击添加图表说明</a:t>
            </a:r>
            <a:endParaRPr lang="en-US" altLang="zh-CN" sz="1700" b="1" dirty="0">
              <a:solidFill>
                <a:srgbClr val="C80000"/>
              </a:solidFill>
              <a:latin typeface="微软雅黑" pitchFamily="34" charset="-122"/>
              <a:ea typeface="微软雅黑" pitchFamily="34" charset="-122"/>
              <a:sym typeface="微软雅黑" pitchFamily="34" charset="-122"/>
            </a:endParaRPr>
          </a:p>
          <a:p>
            <a:pPr algn="ctr">
              <a:lnSpc>
                <a:spcPct val="300000"/>
              </a:lnSpc>
            </a:pPr>
            <a:r>
              <a:rPr lang="zh-CN" altLang="en-US" sz="1700" b="1" dirty="0">
                <a:solidFill>
                  <a:srgbClr val="C80000"/>
                </a:solidFill>
                <a:latin typeface="微软雅黑" pitchFamily="34" charset="-122"/>
                <a:ea typeface="微软雅黑" pitchFamily="34" charset="-122"/>
                <a:sym typeface="微软雅黑" pitchFamily="34" charset="-122"/>
              </a:rPr>
              <a:t>点击添加图表说明</a:t>
            </a:r>
            <a:endParaRPr lang="zh-CN" altLang="en-US" sz="1700" b="1" dirty="0">
              <a:solidFill>
                <a:srgbClr val="C80000"/>
              </a:solidFill>
            </a:endParaRPr>
          </a:p>
        </p:txBody>
      </p:sp>
    </p:spTree>
  </p:cSld>
  <p:clrMapOvr>
    <a:masterClrMapping/>
  </p:clrMapOvr>
  <mc:AlternateContent xmlns:mc="http://schemas.openxmlformats.org/markup-compatibility/2006" xmlns:p14="http://schemas.microsoft.com/office/powerpoint/2010/main">
    <mc:Choice Requires="p14">
      <p:transition spd="slow" p14:dur="1100" advClick="0" advTm="8000">
        <p14:switch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4)">
                                      <p:cBhvr>
                                        <p:cTn id="7" dur="1000"/>
                                        <p:tgtEl>
                                          <p:spTgt spid="1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1000"/>
                                        <p:tgtEl>
                                          <p:spTgt spid="8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500"/>
                                        <p:tgtEl>
                                          <p:spTgt spid="5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500"/>
                                        <p:tgtEl>
                                          <p:spTgt spid="5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fade">
                                      <p:cBhvr>
                                        <p:cTn id="28" dur="500"/>
                                        <p:tgtEl>
                                          <p:spTgt spid="74"/>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wipe(left)">
                                      <p:cBhvr>
                                        <p:cTn id="32" dur="500"/>
                                        <p:tgtEl>
                                          <p:spTgt spid="49"/>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77"/>
                                        </p:tgtEl>
                                        <p:attrNameLst>
                                          <p:attrName>style.visibility</p:attrName>
                                        </p:attrNameLst>
                                      </p:cBhvr>
                                      <p:to>
                                        <p:strVal val="visible"/>
                                      </p:to>
                                    </p:set>
                                    <p:animEffect transition="in" filter="fade">
                                      <p:cBhvr>
                                        <p:cTn id="35" dur="500"/>
                                        <p:tgtEl>
                                          <p:spTgt spid="77"/>
                                        </p:tgtEl>
                                      </p:cBhvr>
                                    </p:animEffect>
                                  </p:childTnLst>
                                </p:cTn>
                              </p:par>
                              <p:par>
                                <p:cTn id="36" presetID="22" presetClass="entr" presetSubtype="8" fill="hold" grpId="0" nodeType="withEffect">
                                  <p:stCondLst>
                                    <p:cond delay="500"/>
                                  </p:stCondLst>
                                  <p:childTnLst>
                                    <p:set>
                                      <p:cBhvr>
                                        <p:cTn id="37" dur="1" fill="hold">
                                          <p:stCondLst>
                                            <p:cond delay="0"/>
                                          </p:stCondLst>
                                        </p:cTn>
                                        <p:tgtEl>
                                          <p:spTgt spid="52"/>
                                        </p:tgtEl>
                                        <p:attrNameLst>
                                          <p:attrName>style.visibility</p:attrName>
                                        </p:attrNameLst>
                                      </p:cBhvr>
                                      <p:to>
                                        <p:strVal val="visible"/>
                                      </p:to>
                                    </p:set>
                                    <p:animEffect transition="in" filter="wipe(left)">
                                      <p:cBhvr>
                                        <p:cTn id="38" dur="500"/>
                                        <p:tgtEl>
                                          <p:spTgt spid="52"/>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50"/>
                                        </p:tgtEl>
                                        <p:attrNameLst>
                                          <p:attrName>style.visibility</p:attrName>
                                        </p:attrNameLst>
                                      </p:cBhvr>
                                      <p:to>
                                        <p:strVal val="visible"/>
                                      </p:to>
                                    </p:set>
                                    <p:animEffect transition="in" filter="fade">
                                      <p:cBhvr>
                                        <p:cTn id="41" dur="500"/>
                                        <p:tgtEl>
                                          <p:spTgt spid="50"/>
                                        </p:tgtEl>
                                      </p:cBhvr>
                                    </p:animEffect>
                                  </p:childTnLst>
                                </p:cTn>
                              </p:par>
                              <p:par>
                                <p:cTn id="42" presetID="22" presetClass="entr" presetSubtype="8" fill="hold" grpId="0" nodeType="withEffect">
                                  <p:stCondLst>
                                    <p:cond delay="1000"/>
                                  </p:stCondLst>
                                  <p:childTnLst>
                                    <p:set>
                                      <p:cBhvr>
                                        <p:cTn id="43" dur="1" fill="hold">
                                          <p:stCondLst>
                                            <p:cond delay="0"/>
                                          </p:stCondLst>
                                        </p:cTn>
                                        <p:tgtEl>
                                          <p:spTgt spid="54"/>
                                        </p:tgtEl>
                                        <p:attrNameLst>
                                          <p:attrName>style.visibility</p:attrName>
                                        </p:attrNameLst>
                                      </p:cBhvr>
                                      <p:to>
                                        <p:strVal val="visible"/>
                                      </p:to>
                                    </p:set>
                                    <p:animEffect transition="in" filter="wipe(left)">
                                      <p:cBhvr>
                                        <p:cTn id="44" dur="500"/>
                                        <p:tgtEl>
                                          <p:spTgt spid="54"/>
                                        </p:tgtEl>
                                      </p:cBhvr>
                                    </p:animEffect>
                                  </p:childTnLst>
                                </p:cTn>
                              </p:par>
                              <p:par>
                                <p:cTn id="45" presetID="10" presetClass="entr" presetSubtype="0" fill="hold" grpId="0" nodeType="withEffect">
                                  <p:stCondLst>
                                    <p:cond delay="1500"/>
                                  </p:stCondLst>
                                  <p:childTnLst>
                                    <p:set>
                                      <p:cBhvr>
                                        <p:cTn id="46" dur="1" fill="hold">
                                          <p:stCondLst>
                                            <p:cond delay="0"/>
                                          </p:stCondLst>
                                        </p:cTn>
                                        <p:tgtEl>
                                          <p:spTgt spid="76"/>
                                        </p:tgtEl>
                                        <p:attrNameLst>
                                          <p:attrName>style.visibility</p:attrName>
                                        </p:attrNameLst>
                                      </p:cBhvr>
                                      <p:to>
                                        <p:strVal val="visible"/>
                                      </p:to>
                                    </p:set>
                                    <p:animEffect transition="in" filter="fade">
                                      <p:cBhvr>
                                        <p:cTn id="47" dur="500"/>
                                        <p:tgtEl>
                                          <p:spTgt spid="76"/>
                                        </p:tgtEl>
                                      </p:cBhvr>
                                    </p:animEffect>
                                  </p:childTnLst>
                                </p:cTn>
                              </p:par>
                              <p:par>
                                <p:cTn id="48" presetID="22" presetClass="entr" presetSubtype="8" fill="hold" grpId="0" nodeType="withEffect">
                                  <p:stCondLst>
                                    <p:cond delay="1500"/>
                                  </p:stCondLst>
                                  <p:childTnLst>
                                    <p:set>
                                      <p:cBhvr>
                                        <p:cTn id="49" dur="1" fill="hold">
                                          <p:stCondLst>
                                            <p:cond delay="0"/>
                                          </p:stCondLst>
                                        </p:cTn>
                                        <p:tgtEl>
                                          <p:spTgt spid="75"/>
                                        </p:tgtEl>
                                        <p:attrNameLst>
                                          <p:attrName>style.visibility</p:attrName>
                                        </p:attrNameLst>
                                      </p:cBhvr>
                                      <p:to>
                                        <p:strVal val="visible"/>
                                      </p:to>
                                    </p:set>
                                    <p:animEffect transition="in" filter="wipe(left)">
                                      <p:cBhvr>
                                        <p:cTn id="50" dur="500"/>
                                        <p:tgtEl>
                                          <p:spTgt spid="75"/>
                                        </p:tgtEl>
                                      </p:cBhvr>
                                    </p:animEffect>
                                  </p:childTnLst>
                                </p:cTn>
                              </p:par>
                              <p:par>
                                <p:cTn id="51" presetID="10" presetClass="entr" presetSubtype="0" fill="hold" grpId="0" nodeType="withEffect">
                                  <p:stCondLst>
                                    <p:cond delay="2000"/>
                                  </p:stCondLst>
                                  <p:childTnLst>
                                    <p:set>
                                      <p:cBhvr>
                                        <p:cTn id="52" dur="1" fill="hold">
                                          <p:stCondLst>
                                            <p:cond delay="0"/>
                                          </p:stCondLst>
                                        </p:cTn>
                                        <p:tgtEl>
                                          <p:spTgt spid="78"/>
                                        </p:tgtEl>
                                        <p:attrNameLst>
                                          <p:attrName>style.visibility</p:attrName>
                                        </p:attrNameLst>
                                      </p:cBhvr>
                                      <p:to>
                                        <p:strVal val="visible"/>
                                      </p:to>
                                    </p:set>
                                    <p:animEffect transition="in" filter="fade">
                                      <p:cBhvr>
                                        <p:cTn id="5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48" grpId="0" animBg="1"/>
      <p:bldP spid="49" grpId="0" animBg="1"/>
      <p:bldP spid="50" grpId="0" animBg="1"/>
      <p:bldP spid="51" grpId="0" animBg="1"/>
      <p:bldP spid="52" grpId="0" animBg="1"/>
      <p:bldP spid="53" grpId="0" animBg="1"/>
      <p:bldP spid="54" grpId="0" animBg="1"/>
      <p:bldP spid="74" grpId="0" animBg="1"/>
      <p:bldP spid="75" grpId="0" animBg="1"/>
      <p:bldP spid="76" grpId="0" animBg="1"/>
      <p:bldP spid="77" grpId="0" animBg="1"/>
      <p:bldP spid="78" grpId="0" animBg="1"/>
      <p:bldP spid="79" grpId="0" animBg="1"/>
      <p:bldP spid="80"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38" name="组合 37"/>
          <p:cNvGrpSpPr/>
          <p:nvPr/>
        </p:nvGrpSpPr>
        <p:grpSpPr>
          <a:xfrm>
            <a:off x="7156834" y="2162161"/>
            <a:ext cx="1577802" cy="1309123"/>
            <a:chOff x="7737176" y="3044094"/>
            <a:chExt cx="1677511" cy="1374579"/>
          </a:xfrm>
        </p:grpSpPr>
        <p:grpSp>
          <p:nvGrpSpPr>
            <p:cNvPr id="39" name="组合 38"/>
            <p:cNvGrpSpPr/>
            <p:nvPr/>
          </p:nvGrpSpPr>
          <p:grpSpPr>
            <a:xfrm>
              <a:off x="7737176" y="3044094"/>
              <a:ext cx="1677511" cy="1374579"/>
              <a:chOff x="7647017" y="2699415"/>
              <a:chExt cx="2617944" cy="2145185"/>
            </a:xfrm>
          </p:grpSpPr>
          <p:sp>
            <p:nvSpPr>
              <p:cNvPr id="41"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863717">
                  <a:defRPr/>
                </a:pPr>
                <a:endParaRPr lang="zh-CN" altLang="en-US" sz="1700" kern="0" dirty="0">
                  <a:solidFill>
                    <a:sysClr val="windowText" lastClr="000000"/>
                  </a:solidFill>
                  <a:latin typeface="+mj-ea"/>
                  <a:ea typeface="+mj-ea"/>
                </a:endParaRPr>
              </a:p>
            </p:txBody>
          </p:sp>
          <p:sp>
            <p:nvSpPr>
              <p:cNvPr id="42" name="Oval 19"/>
              <p:cNvSpPr>
                <a:spLocks noChangeArrowheads="1"/>
              </p:cNvSpPr>
              <p:nvPr/>
            </p:nvSpPr>
            <p:spPr bwMode="auto">
              <a:xfrm>
                <a:off x="8011516" y="2699415"/>
                <a:ext cx="1931237" cy="1931674"/>
              </a:xfrm>
              <a:prstGeom prst="ellipse">
                <a:avLst/>
              </a:prstGeom>
              <a:solidFill>
                <a:schemeClr val="accent2"/>
              </a:solidFill>
              <a:ln w="25400" cap="flat" cmpd="sng" algn="ctr">
                <a:noFill/>
                <a:prstDash val="solid"/>
              </a:ln>
              <a:effectLst/>
            </p:spPr>
            <p:txBody>
              <a:bodyPr rtlCol="0" anchor="ctr"/>
              <a:lstStyle/>
              <a:p>
                <a:pPr algn="ctr"/>
                <a:endParaRPr lang="zh-CN" altLang="en-US" sz="2000" kern="0" dirty="0">
                  <a:solidFill>
                    <a:sysClr val="window" lastClr="FFFFFF"/>
                  </a:solidFill>
                  <a:latin typeface="+mj-ea"/>
                  <a:ea typeface="+mj-ea"/>
                </a:endParaRPr>
              </a:p>
            </p:txBody>
          </p:sp>
          <p:sp>
            <p:nvSpPr>
              <p:cNvPr id="43" name="未知"/>
              <p:cNvSpPr>
                <a:spLocks/>
              </p:cNvSpPr>
              <p:nvPr/>
            </p:nvSpPr>
            <p:spPr bwMode="auto">
              <a:xfrm>
                <a:off x="8233034" y="27437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863717">
                  <a:defRPr/>
                </a:pPr>
                <a:endParaRPr lang="zh-CN" altLang="en-US" sz="1700" kern="0" dirty="0">
                  <a:solidFill>
                    <a:sysClr val="windowText" lastClr="000000"/>
                  </a:solidFill>
                  <a:latin typeface="+mj-ea"/>
                  <a:ea typeface="+mj-ea"/>
                </a:endParaRPr>
              </a:p>
            </p:txBody>
          </p:sp>
        </p:grpSp>
        <p:sp>
          <p:nvSpPr>
            <p:cNvPr id="40" name="TextBox 39"/>
            <p:cNvSpPr txBox="1"/>
            <p:nvPr/>
          </p:nvSpPr>
          <p:spPr>
            <a:xfrm>
              <a:off x="7996224" y="3408610"/>
              <a:ext cx="1137112" cy="549381"/>
            </a:xfrm>
            <a:prstGeom prst="rect">
              <a:avLst/>
            </a:prstGeom>
            <a:noFill/>
          </p:spPr>
          <p:txBody>
            <a:bodyPr wrap="none" rtlCol="0">
              <a:spAutoFit/>
            </a:bodyPr>
            <a:lstStyle/>
            <a:p>
              <a:pPr defTabSz="863717">
                <a:defRPr/>
              </a:pPr>
              <a:r>
                <a:rPr lang="en-US" altLang="zh-CN" sz="2800" i="1" kern="0" dirty="0" smtClean="0">
                  <a:solidFill>
                    <a:sysClr val="window" lastClr="FFFFFF"/>
                  </a:solidFill>
                  <a:latin typeface="+mj-ea"/>
                  <a:ea typeface="+mj-ea"/>
                </a:rPr>
                <a:t>2016</a:t>
              </a:r>
              <a:endParaRPr lang="zh-CN" altLang="en-US" sz="2800" i="1" kern="0" dirty="0">
                <a:solidFill>
                  <a:sysClr val="window" lastClr="FFFFFF"/>
                </a:solidFill>
                <a:latin typeface="+mj-ea"/>
                <a:ea typeface="+mj-ea"/>
              </a:endParaRPr>
            </a:p>
          </p:txBody>
        </p:sp>
      </p:grpSp>
      <p:sp>
        <p:nvSpPr>
          <p:cNvPr id="44" name="AutoShape 7"/>
          <p:cNvSpPr>
            <a:spLocks noChangeArrowheads="1"/>
          </p:cNvSpPr>
          <p:nvPr/>
        </p:nvSpPr>
        <p:spPr bwMode="auto">
          <a:xfrm>
            <a:off x="539552" y="2354691"/>
            <a:ext cx="6437171" cy="872369"/>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headEnd/>
            <a:tailEnd/>
          </a:ln>
          <a:effectLst/>
        </p:spPr>
        <p:txBody>
          <a:bodyPr wrap="none" lIns="86371" tIns="43186" rIns="86371" bIns="43186" anchor="ctr"/>
          <a:lstStyle/>
          <a:p>
            <a:pPr marL="337390" indent="-337390">
              <a:lnSpc>
                <a:spcPct val="120000"/>
              </a:lnSpc>
              <a:defRPr/>
            </a:pPr>
            <a:endParaRPr lang="zh-CN" altLang="en-US" sz="1100" b="0" kern="0" dirty="0">
              <a:solidFill>
                <a:srgbClr val="646464"/>
              </a:solidFill>
              <a:latin typeface="Arial" pitchFamily="34" charset="0"/>
              <a:ea typeface="微软雅黑" pitchFamily="34" charset="-122"/>
            </a:endParaRPr>
          </a:p>
        </p:txBody>
      </p:sp>
      <p:sp>
        <p:nvSpPr>
          <p:cNvPr id="45" name="AutoShape 8"/>
          <p:cNvSpPr>
            <a:spLocks noChangeArrowheads="1"/>
          </p:cNvSpPr>
          <p:nvPr/>
        </p:nvSpPr>
        <p:spPr bwMode="auto">
          <a:xfrm>
            <a:off x="4945078" y="2342232"/>
            <a:ext cx="533608" cy="893535"/>
          </a:xfrm>
          <a:prstGeom prst="chevron">
            <a:avLst>
              <a:gd name="adj" fmla="val 55472"/>
            </a:avLst>
          </a:prstGeom>
          <a:solidFill>
            <a:schemeClr val="accent2"/>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46" name="AutoShape 8"/>
          <p:cNvSpPr>
            <a:spLocks noChangeArrowheads="1"/>
          </p:cNvSpPr>
          <p:nvPr/>
        </p:nvSpPr>
        <p:spPr bwMode="auto">
          <a:xfrm>
            <a:off x="3265921" y="2342232"/>
            <a:ext cx="533608" cy="893535"/>
          </a:xfrm>
          <a:prstGeom prst="chevron">
            <a:avLst>
              <a:gd name="adj" fmla="val 55472"/>
            </a:avLst>
          </a:prstGeom>
          <a:solidFill>
            <a:schemeClr val="accent1"/>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47" name="AutoShape 8"/>
          <p:cNvSpPr>
            <a:spLocks noChangeArrowheads="1"/>
          </p:cNvSpPr>
          <p:nvPr/>
        </p:nvSpPr>
        <p:spPr bwMode="auto">
          <a:xfrm>
            <a:off x="1623200" y="2342232"/>
            <a:ext cx="533608" cy="893535"/>
          </a:xfrm>
          <a:prstGeom prst="chevron">
            <a:avLst>
              <a:gd name="adj" fmla="val 55472"/>
            </a:avLst>
          </a:prstGeom>
          <a:solidFill>
            <a:schemeClr val="accent2"/>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48" name="AutoShape 8"/>
          <p:cNvSpPr>
            <a:spLocks noChangeArrowheads="1"/>
          </p:cNvSpPr>
          <p:nvPr/>
        </p:nvSpPr>
        <p:spPr bwMode="auto">
          <a:xfrm>
            <a:off x="6624235" y="2342232"/>
            <a:ext cx="533608" cy="893535"/>
          </a:xfrm>
          <a:prstGeom prst="chevron">
            <a:avLst>
              <a:gd name="adj" fmla="val 55472"/>
            </a:avLst>
          </a:prstGeom>
          <a:solidFill>
            <a:schemeClr val="accent3"/>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49" name="TextBox 48"/>
          <p:cNvSpPr txBox="1"/>
          <p:nvPr/>
        </p:nvSpPr>
        <p:spPr>
          <a:xfrm>
            <a:off x="810464" y="2615002"/>
            <a:ext cx="745098" cy="364214"/>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kern="0" dirty="0" smtClean="0">
                <a:latin typeface="+mj-ea"/>
                <a:ea typeface="+mj-ea"/>
              </a:rPr>
              <a:t>2012</a:t>
            </a:r>
            <a:endParaRPr lang="zh-CN" altLang="en-US" kern="0" dirty="0">
              <a:latin typeface="+mj-ea"/>
              <a:ea typeface="+mj-ea"/>
            </a:endParaRPr>
          </a:p>
        </p:txBody>
      </p:sp>
      <p:sp>
        <p:nvSpPr>
          <p:cNvPr id="50" name="TextBox 49"/>
          <p:cNvSpPr txBox="1"/>
          <p:nvPr/>
        </p:nvSpPr>
        <p:spPr>
          <a:xfrm>
            <a:off x="2386173" y="2615002"/>
            <a:ext cx="745098" cy="364214"/>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kern="0" dirty="0" smtClean="0">
                <a:latin typeface="+mj-ea"/>
                <a:ea typeface="+mj-ea"/>
              </a:rPr>
              <a:t>2013</a:t>
            </a:r>
            <a:endParaRPr lang="zh-CN" altLang="en-US" kern="0" dirty="0">
              <a:latin typeface="+mj-ea"/>
              <a:ea typeface="+mj-ea"/>
            </a:endParaRPr>
          </a:p>
        </p:txBody>
      </p:sp>
      <p:sp>
        <p:nvSpPr>
          <p:cNvPr id="51" name="TextBox 50"/>
          <p:cNvSpPr txBox="1"/>
          <p:nvPr/>
        </p:nvSpPr>
        <p:spPr>
          <a:xfrm>
            <a:off x="4065330" y="2615002"/>
            <a:ext cx="745098" cy="364214"/>
          </a:xfrm>
          <a:prstGeom prst="rect">
            <a:avLst/>
          </a:prstGeom>
          <a:noFill/>
        </p:spPr>
        <p:txBody>
          <a:bodyPr wrap="none" lIns="86371" tIns="43186" rIns="86371" bIns="43186" rtlCol="0">
            <a:spAutoFit/>
          </a:bodyPr>
          <a:lstStyle/>
          <a:p>
            <a:pPr>
              <a:defRPr/>
            </a:pPr>
            <a:r>
              <a:rPr lang="en-US" altLang="zh-CN" i="1" kern="0" dirty="0" smtClean="0">
                <a:solidFill>
                  <a:srgbClr val="646464"/>
                </a:solidFill>
                <a:latin typeface="+mj-ea"/>
                <a:ea typeface="+mj-ea"/>
              </a:rPr>
              <a:t>2014</a:t>
            </a:r>
            <a:endParaRPr lang="zh-CN" altLang="en-US" i="1" kern="0" dirty="0">
              <a:solidFill>
                <a:srgbClr val="646464"/>
              </a:solidFill>
              <a:latin typeface="+mj-ea"/>
              <a:ea typeface="+mj-ea"/>
            </a:endParaRPr>
          </a:p>
        </p:txBody>
      </p:sp>
      <p:sp>
        <p:nvSpPr>
          <p:cNvPr id="52" name="TextBox 51"/>
          <p:cNvSpPr txBox="1"/>
          <p:nvPr/>
        </p:nvSpPr>
        <p:spPr>
          <a:xfrm>
            <a:off x="5744486" y="2615002"/>
            <a:ext cx="745098" cy="364214"/>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kern="0" dirty="0" smtClean="0">
                <a:latin typeface="+mj-ea"/>
                <a:ea typeface="+mj-ea"/>
              </a:rPr>
              <a:t>2015</a:t>
            </a:r>
            <a:endParaRPr lang="zh-CN" altLang="en-US" kern="0" dirty="0">
              <a:latin typeface="+mj-ea"/>
              <a:ea typeface="+mj-ea"/>
            </a:endParaRPr>
          </a:p>
        </p:txBody>
      </p:sp>
      <p:grpSp>
        <p:nvGrpSpPr>
          <p:cNvPr id="53" name="组合 52"/>
          <p:cNvGrpSpPr/>
          <p:nvPr/>
        </p:nvGrpSpPr>
        <p:grpSpPr>
          <a:xfrm>
            <a:off x="1149105" y="3080995"/>
            <a:ext cx="1811457" cy="1434970"/>
            <a:chOff x="941884" y="3983470"/>
            <a:chExt cx="1925931" cy="1506719"/>
          </a:xfrm>
        </p:grpSpPr>
        <p:cxnSp>
          <p:nvCxnSpPr>
            <p:cNvPr id="54" name="直接连接符 53"/>
            <p:cNvCxnSpPr/>
            <p:nvPr/>
          </p:nvCxnSpPr>
          <p:spPr>
            <a:xfrm>
              <a:off x="941884" y="3983470"/>
              <a:ext cx="0" cy="1358533"/>
            </a:xfrm>
            <a:prstGeom prst="line">
              <a:avLst/>
            </a:prstGeom>
            <a:noFill/>
            <a:ln w="9525" cap="flat" cmpd="sng" algn="ctr">
              <a:solidFill>
                <a:srgbClr val="888888"/>
              </a:solidFill>
              <a:prstDash val="solid"/>
              <a:headEnd type="oval" w="med" len="med"/>
              <a:tailEnd type="oval" w="med" len="med"/>
            </a:ln>
            <a:effectLst/>
          </p:spPr>
        </p:cxnSp>
        <p:sp>
          <p:nvSpPr>
            <p:cNvPr id="55" name="TextBox 54"/>
            <p:cNvSpPr txBox="1"/>
            <p:nvPr/>
          </p:nvSpPr>
          <p:spPr>
            <a:xfrm>
              <a:off x="941884" y="4393273"/>
              <a:ext cx="1925931" cy="1096916"/>
            </a:xfrm>
            <a:prstGeom prst="rect">
              <a:avLst/>
            </a:prstGeom>
            <a:noFill/>
          </p:spPr>
          <p:txBody>
            <a:bodyPr wrap="square" rtlCol="0">
              <a:spAutoFit/>
            </a:bodyPr>
            <a:lstStyle/>
            <a:p>
              <a:pPr>
                <a:lnSpc>
                  <a:spcPct val="150000"/>
                </a:lnSpc>
                <a:defRPr/>
              </a:pPr>
              <a:r>
                <a:rPr lang="zh-CN" altLang="en-US" b="0" kern="0" dirty="0" smtClean="0">
                  <a:solidFill>
                    <a:srgbClr val="646464"/>
                  </a:solidFill>
                  <a:latin typeface="+mn-ea"/>
                  <a:ea typeface="+mn-ea"/>
                </a:rPr>
                <a:t>此处添加</a:t>
              </a:r>
              <a:r>
                <a:rPr lang="zh-CN" altLang="en-US" b="0" kern="0" dirty="0">
                  <a:solidFill>
                    <a:srgbClr val="646464"/>
                  </a:solidFill>
                  <a:latin typeface="+mn-ea"/>
                  <a:ea typeface="+mn-ea"/>
                </a:rPr>
                <a:t>标题</a:t>
              </a:r>
              <a:endParaRPr lang="en-US" altLang="zh-CN" b="0" kern="0" dirty="0" smtClean="0">
                <a:solidFill>
                  <a:srgbClr val="646464"/>
                </a:solidFill>
                <a:latin typeface="+mn-ea"/>
                <a:ea typeface="+mn-ea"/>
              </a:endParaRPr>
            </a:p>
            <a:p>
              <a:pPr>
                <a:lnSpc>
                  <a:spcPct val="150000"/>
                </a:lnSpc>
                <a:defRPr/>
              </a:pPr>
              <a:r>
                <a:rPr lang="zh-CN" altLang="en-US" sz="1100" b="0" kern="0" dirty="0">
                  <a:solidFill>
                    <a:srgbClr val="646464"/>
                  </a:solidFill>
                  <a:latin typeface="+mn-ea"/>
                  <a:ea typeface="+mn-ea"/>
                </a:rPr>
                <a:t>点击此处添加段落文本</a:t>
              </a:r>
            </a:p>
            <a:p>
              <a:pPr>
                <a:lnSpc>
                  <a:spcPct val="150000"/>
                </a:lnSpc>
                <a:defRPr/>
              </a:pPr>
              <a:r>
                <a:rPr lang="zh-CN" altLang="en-US" sz="1100" b="0" kern="0" dirty="0">
                  <a:solidFill>
                    <a:srgbClr val="646464"/>
                  </a:solidFill>
                  <a:latin typeface="+mn-ea"/>
                  <a:ea typeface="+mn-ea"/>
                </a:rPr>
                <a:t>点击此处添加段落文本</a:t>
              </a:r>
            </a:p>
          </p:txBody>
        </p:sp>
      </p:grpSp>
      <p:grpSp>
        <p:nvGrpSpPr>
          <p:cNvPr id="56" name="组合 55"/>
          <p:cNvGrpSpPr/>
          <p:nvPr/>
        </p:nvGrpSpPr>
        <p:grpSpPr>
          <a:xfrm>
            <a:off x="2635776" y="1112769"/>
            <a:ext cx="1811457" cy="1430999"/>
            <a:chOff x="2293144" y="1916832"/>
            <a:chExt cx="1925931" cy="1502549"/>
          </a:xfrm>
        </p:grpSpPr>
        <p:cxnSp>
          <p:nvCxnSpPr>
            <p:cNvPr id="57" name="直接连接符 56"/>
            <p:cNvCxnSpPr/>
            <p:nvPr/>
          </p:nvCxnSpPr>
          <p:spPr>
            <a:xfrm>
              <a:off x="2293144"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58" name="TextBox 57"/>
            <p:cNvSpPr txBox="1"/>
            <p:nvPr/>
          </p:nvSpPr>
          <p:spPr>
            <a:xfrm>
              <a:off x="2293144" y="1916832"/>
              <a:ext cx="1925931" cy="1066446"/>
            </a:xfrm>
            <a:prstGeom prst="rect">
              <a:avLst/>
            </a:prstGeom>
            <a:noFill/>
          </p:spPr>
          <p:txBody>
            <a:bodyPr wrap="square" rtlCol="0">
              <a:spAutoFit/>
            </a:bodyPr>
            <a:lstStyle/>
            <a:p>
              <a:pPr>
                <a:lnSpc>
                  <a:spcPct val="150000"/>
                </a:lnSpc>
                <a:defRPr/>
              </a:pPr>
              <a:r>
                <a:rPr lang="zh-CN" altLang="en-US" b="0" kern="0" dirty="0" smtClean="0">
                  <a:solidFill>
                    <a:srgbClr val="646464"/>
                  </a:solidFill>
                  <a:latin typeface="+mn-ea"/>
                  <a:ea typeface="+mn-ea"/>
                </a:rPr>
                <a:t>此处添加</a:t>
              </a:r>
              <a:r>
                <a:rPr lang="zh-CN" altLang="en-US" b="0" kern="0" dirty="0">
                  <a:solidFill>
                    <a:srgbClr val="646464"/>
                  </a:solidFill>
                  <a:latin typeface="+mn-ea"/>
                  <a:ea typeface="+mn-ea"/>
                </a:rPr>
                <a:t>标题</a:t>
              </a:r>
              <a:endParaRPr lang="en-US" altLang="zh-CN" b="0" kern="0" dirty="0" smtClean="0">
                <a:solidFill>
                  <a:srgbClr val="646464"/>
                </a:solidFill>
                <a:latin typeface="+mn-ea"/>
                <a:ea typeface="+mn-ea"/>
              </a:endParaRPr>
            </a:p>
            <a:p>
              <a:pPr>
                <a:lnSpc>
                  <a:spcPct val="150000"/>
                </a:lnSpc>
                <a:defRPr/>
              </a:pPr>
              <a:r>
                <a:rPr lang="zh-CN" altLang="en-US" sz="1100" b="0" kern="0" dirty="0">
                  <a:solidFill>
                    <a:srgbClr val="646464"/>
                  </a:solidFill>
                  <a:latin typeface="+mn-ea"/>
                  <a:ea typeface="+mn-ea"/>
                </a:rPr>
                <a:t>点击此处添加段落文本</a:t>
              </a:r>
            </a:p>
            <a:p>
              <a:pPr>
                <a:lnSpc>
                  <a:spcPct val="150000"/>
                </a:lnSpc>
                <a:defRPr/>
              </a:pPr>
              <a:r>
                <a:rPr lang="zh-CN" altLang="en-US" sz="1100" b="0" kern="0" dirty="0">
                  <a:solidFill>
                    <a:srgbClr val="646464"/>
                  </a:solidFill>
                  <a:latin typeface="+mn-ea"/>
                  <a:ea typeface="+mn-ea"/>
                </a:rPr>
                <a:t>点击此处添加段落文本</a:t>
              </a:r>
            </a:p>
          </p:txBody>
        </p:sp>
      </p:grpSp>
      <p:grpSp>
        <p:nvGrpSpPr>
          <p:cNvPr id="59" name="组合 58"/>
          <p:cNvGrpSpPr/>
          <p:nvPr/>
        </p:nvGrpSpPr>
        <p:grpSpPr>
          <a:xfrm>
            <a:off x="4279883" y="3101561"/>
            <a:ext cx="1811457" cy="1414405"/>
            <a:chOff x="3641104" y="3980384"/>
            <a:chExt cx="1925931" cy="1485125"/>
          </a:xfrm>
        </p:grpSpPr>
        <p:cxnSp>
          <p:nvCxnSpPr>
            <p:cNvPr id="60" name="直接连接符 59"/>
            <p:cNvCxnSpPr/>
            <p:nvPr/>
          </p:nvCxnSpPr>
          <p:spPr>
            <a:xfrm>
              <a:off x="3648596" y="3980384"/>
              <a:ext cx="0" cy="1358533"/>
            </a:xfrm>
            <a:prstGeom prst="line">
              <a:avLst/>
            </a:prstGeom>
            <a:noFill/>
            <a:ln w="9525" cap="flat" cmpd="sng" algn="ctr">
              <a:solidFill>
                <a:srgbClr val="888888"/>
              </a:solidFill>
              <a:prstDash val="solid"/>
              <a:headEnd type="oval" w="med" len="med"/>
              <a:tailEnd type="oval" w="med" len="med"/>
            </a:ln>
            <a:effectLst/>
          </p:spPr>
        </p:cxnSp>
        <p:sp>
          <p:nvSpPr>
            <p:cNvPr id="61" name="TextBox 60"/>
            <p:cNvSpPr txBox="1"/>
            <p:nvPr/>
          </p:nvSpPr>
          <p:spPr>
            <a:xfrm>
              <a:off x="3641104" y="4368593"/>
              <a:ext cx="1925931" cy="1096916"/>
            </a:xfrm>
            <a:prstGeom prst="rect">
              <a:avLst/>
            </a:prstGeom>
            <a:noFill/>
          </p:spPr>
          <p:txBody>
            <a:bodyPr wrap="square" rtlCol="0">
              <a:spAutoFit/>
            </a:bodyPr>
            <a:lstStyle/>
            <a:p>
              <a:pPr>
                <a:lnSpc>
                  <a:spcPct val="150000"/>
                </a:lnSpc>
                <a:defRPr/>
              </a:pPr>
              <a:r>
                <a:rPr lang="zh-CN" altLang="en-US" b="0" kern="0" dirty="0" smtClean="0">
                  <a:solidFill>
                    <a:schemeClr val="tx1">
                      <a:lumMod val="65000"/>
                      <a:lumOff val="35000"/>
                    </a:schemeClr>
                  </a:solidFill>
                  <a:latin typeface="+mn-ea"/>
                  <a:ea typeface="+mn-ea"/>
                </a:rPr>
                <a:t>此处添加</a:t>
              </a:r>
              <a:r>
                <a:rPr lang="zh-CN" altLang="en-US" b="0" kern="0" dirty="0">
                  <a:solidFill>
                    <a:schemeClr val="tx1">
                      <a:lumMod val="65000"/>
                      <a:lumOff val="35000"/>
                    </a:schemeClr>
                  </a:solidFill>
                  <a:latin typeface="+mn-ea"/>
                  <a:ea typeface="+mn-ea"/>
                </a:rPr>
                <a:t>标题</a:t>
              </a:r>
              <a:endParaRPr lang="en-US" altLang="zh-CN" b="0" kern="0" dirty="0" smtClean="0">
                <a:solidFill>
                  <a:schemeClr val="tx1">
                    <a:lumMod val="65000"/>
                    <a:lumOff val="35000"/>
                  </a:schemeClr>
                </a:solidFill>
                <a:latin typeface="+mn-ea"/>
                <a:ea typeface="+mn-ea"/>
              </a:endParaRPr>
            </a:p>
            <a:p>
              <a:pPr>
                <a:lnSpc>
                  <a:spcPct val="150000"/>
                </a:lnSpc>
                <a:defRPr/>
              </a:pPr>
              <a:r>
                <a:rPr lang="zh-CN" altLang="en-US" sz="1100" b="0" kern="0" dirty="0">
                  <a:solidFill>
                    <a:schemeClr val="tx1">
                      <a:lumMod val="65000"/>
                      <a:lumOff val="35000"/>
                    </a:schemeClr>
                  </a:solidFill>
                  <a:latin typeface="+mn-ea"/>
                  <a:ea typeface="+mn-ea"/>
                </a:rPr>
                <a:t>点击此处添加段落文本</a:t>
              </a:r>
            </a:p>
            <a:p>
              <a:pPr>
                <a:lnSpc>
                  <a:spcPct val="150000"/>
                </a:lnSpc>
                <a:defRPr/>
              </a:pPr>
              <a:r>
                <a:rPr lang="zh-CN" altLang="en-US" sz="1100" b="0" kern="0" dirty="0">
                  <a:solidFill>
                    <a:schemeClr val="tx1">
                      <a:lumMod val="65000"/>
                      <a:lumOff val="35000"/>
                    </a:schemeClr>
                  </a:solidFill>
                  <a:latin typeface="+mn-ea"/>
                  <a:ea typeface="+mn-ea"/>
                </a:rPr>
                <a:t>点击此处添加段落文本</a:t>
              </a:r>
            </a:p>
          </p:txBody>
        </p:sp>
      </p:grpSp>
      <p:grpSp>
        <p:nvGrpSpPr>
          <p:cNvPr id="62" name="组合 61"/>
          <p:cNvGrpSpPr/>
          <p:nvPr/>
        </p:nvGrpSpPr>
        <p:grpSpPr>
          <a:xfrm>
            <a:off x="5990281" y="1112769"/>
            <a:ext cx="1811457" cy="1430999"/>
            <a:chOff x="5044092" y="1916832"/>
            <a:chExt cx="1925931" cy="1502549"/>
          </a:xfrm>
        </p:grpSpPr>
        <p:cxnSp>
          <p:nvCxnSpPr>
            <p:cNvPr id="63" name="直接连接符 62"/>
            <p:cNvCxnSpPr/>
            <p:nvPr/>
          </p:nvCxnSpPr>
          <p:spPr>
            <a:xfrm>
              <a:off x="5044092"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64" name="TextBox 63"/>
            <p:cNvSpPr txBox="1"/>
            <p:nvPr/>
          </p:nvSpPr>
          <p:spPr>
            <a:xfrm>
              <a:off x="5044092" y="1916832"/>
              <a:ext cx="1925931" cy="1096916"/>
            </a:xfrm>
            <a:prstGeom prst="rect">
              <a:avLst/>
            </a:prstGeom>
            <a:noFill/>
          </p:spPr>
          <p:txBody>
            <a:bodyPr wrap="square" rtlCol="0">
              <a:spAutoFit/>
            </a:bodyPr>
            <a:lstStyle/>
            <a:p>
              <a:pPr>
                <a:lnSpc>
                  <a:spcPct val="150000"/>
                </a:lnSpc>
                <a:defRPr/>
              </a:pPr>
              <a:r>
                <a:rPr lang="zh-CN" altLang="en-US" b="0" kern="0" dirty="0" smtClean="0">
                  <a:solidFill>
                    <a:srgbClr val="C00000"/>
                  </a:solidFill>
                  <a:latin typeface="+mn-ea"/>
                  <a:ea typeface="+mn-ea"/>
                </a:rPr>
                <a:t>此处添加</a:t>
              </a:r>
              <a:r>
                <a:rPr lang="zh-CN" altLang="en-US" b="0" kern="0" dirty="0">
                  <a:solidFill>
                    <a:srgbClr val="C00000"/>
                  </a:solidFill>
                  <a:latin typeface="+mn-ea"/>
                  <a:ea typeface="+mn-ea"/>
                </a:rPr>
                <a:t>标题</a:t>
              </a:r>
              <a:endParaRPr lang="en-US" altLang="zh-CN" b="0" kern="0" dirty="0" smtClean="0">
                <a:solidFill>
                  <a:srgbClr val="C00000"/>
                </a:solidFill>
                <a:latin typeface="+mn-ea"/>
                <a:ea typeface="+mn-ea"/>
              </a:endParaRPr>
            </a:p>
            <a:p>
              <a:pPr>
                <a:lnSpc>
                  <a:spcPct val="150000"/>
                </a:lnSpc>
                <a:defRPr/>
              </a:pPr>
              <a:r>
                <a:rPr lang="zh-CN" altLang="en-US" sz="1100" b="0" kern="0" dirty="0">
                  <a:solidFill>
                    <a:srgbClr val="C00000"/>
                  </a:solidFill>
                  <a:latin typeface="+mn-ea"/>
                  <a:ea typeface="+mn-ea"/>
                </a:rPr>
                <a:t>点击此处添加段落文本</a:t>
              </a:r>
            </a:p>
            <a:p>
              <a:pPr>
                <a:lnSpc>
                  <a:spcPct val="150000"/>
                </a:lnSpc>
                <a:defRPr/>
              </a:pPr>
              <a:r>
                <a:rPr lang="zh-CN" altLang="en-US" sz="1100" b="0" kern="0" dirty="0">
                  <a:solidFill>
                    <a:srgbClr val="C00000"/>
                  </a:solidFill>
                  <a:latin typeface="+mn-ea"/>
                  <a:ea typeface="+mn-ea"/>
                </a:rPr>
                <a:t>点击此处添加段落文本</a:t>
              </a:r>
            </a:p>
          </p:txBody>
        </p:sp>
      </p:grpSp>
    </p:spTree>
    <p:extLst>
      <p:ext uri="{BB962C8B-B14F-4D97-AF65-F5344CB8AC3E}">
        <p14:creationId xmlns:p14="http://schemas.microsoft.com/office/powerpoint/2010/main" val="1488424583"/>
      </p:ext>
    </p:extLst>
  </p:cSld>
  <p:clrMapOvr>
    <a:masterClrMapping/>
  </p:clrMapOvr>
  <mc:AlternateContent xmlns:mc="http://schemas.openxmlformats.org/markup-compatibility/2006" xmlns:p14="http://schemas.microsoft.com/office/powerpoint/2010/main">
    <mc:Choice Requires="p14">
      <p:transition spd="slow" p14:dur="900" advClick="0" advTm="8000">
        <p14:warp dir="in"/>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4)">
                                      <p:cBhvr>
                                        <p:cTn id="7" dur="1000"/>
                                        <p:tgtEl>
                                          <p:spTgt spid="21"/>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0-#ppt_w/2"/>
                                          </p:val>
                                        </p:tav>
                                        <p:tav tm="100000">
                                          <p:val>
                                            <p:strVal val="#ppt_x"/>
                                          </p:val>
                                        </p:tav>
                                      </p:tavLst>
                                    </p:anim>
                                    <p:anim calcmode="lin" valueType="num">
                                      <p:cBhvr additive="base">
                                        <p:cTn id="12" dur="500" fill="hold"/>
                                        <p:tgtEl>
                                          <p:spTgt spid="44"/>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8"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additive="base">
                                        <p:cTn id="16" dur="250" fill="hold"/>
                                        <p:tgtEl>
                                          <p:spTgt spid="47"/>
                                        </p:tgtEl>
                                        <p:attrNameLst>
                                          <p:attrName>ppt_x</p:attrName>
                                        </p:attrNameLst>
                                      </p:cBhvr>
                                      <p:tavLst>
                                        <p:tav tm="0">
                                          <p:val>
                                            <p:strVal val="0-#ppt_w/2"/>
                                          </p:val>
                                        </p:tav>
                                        <p:tav tm="100000">
                                          <p:val>
                                            <p:strVal val="#ppt_x"/>
                                          </p:val>
                                        </p:tav>
                                      </p:tavLst>
                                    </p:anim>
                                    <p:anim calcmode="lin" valueType="num">
                                      <p:cBhvr additive="base">
                                        <p:cTn id="17" dur="250" fill="hold"/>
                                        <p:tgtEl>
                                          <p:spTgt spid="47"/>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250"/>
                                  </p:stCondLst>
                                  <p:childTnLst>
                                    <p:set>
                                      <p:cBhvr>
                                        <p:cTn id="19" dur="1" fill="hold">
                                          <p:stCondLst>
                                            <p:cond delay="0"/>
                                          </p:stCondLst>
                                        </p:cTn>
                                        <p:tgtEl>
                                          <p:spTgt spid="46"/>
                                        </p:tgtEl>
                                        <p:attrNameLst>
                                          <p:attrName>style.visibility</p:attrName>
                                        </p:attrNameLst>
                                      </p:cBhvr>
                                      <p:to>
                                        <p:strVal val="visible"/>
                                      </p:to>
                                    </p:set>
                                    <p:anim calcmode="lin" valueType="num">
                                      <p:cBhvr additive="base">
                                        <p:cTn id="20" dur="250" fill="hold"/>
                                        <p:tgtEl>
                                          <p:spTgt spid="46"/>
                                        </p:tgtEl>
                                        <p:attrNameLst>
                                          <p:attrName>ppt_x</p:attrName>
                                        </p:attrNameLst>
                                      </p:cBhvr>
                                      <p:tavLst>
                                        <p:tav tm="0">
                                          <p:val>
                                            <p:strVal val="0-#ppt_w/2"/>
                                          </p:val>
                                        </p:tav>
                                        <p:tav tm="100000">
                                          <p:val>
                                            <p:strVal val="#ppt_x"/>
                                          </p:val>
                                        </p:tav>
                                      </p:tavLst>
                                    </p:anim>
                                    <p:anim calcmode="lin" valueType="num">
                                      <p:cBhvr additive="base">
                                        <p:cTn id="21" dur="250" fill="hold"/>
                                        <p:tgtEl>
                                          <p:spTgt spid="46"/>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50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250" fill="hold"/>
                                        <p:tgtEl>
                                          <p:spTgt spid="45"/>
                                        </p:tgtEl>
                                        <p:attrNameLst>
                                          <p:attrName>ppt_x</p:attrName>
                                        </p:attrNameLst>
                                      </p:cBhvr>
                                      <p:tavLst>
                                        <p:tav tm="0">
                                          <p:val>
                                            <p:strVal val="0-#ppt_w/2"/>
                                          </p:val>
                                        </p:tav>
                                        <p:tav tm="100000">
                                          <p:val>
                                            <p:strVal val="#ppt_x"/>
                                          </p:val>
                                        </p:tav>
                                      </p:tavLst>
                                    </p:anim>
                                    <p:anim calcmode="lin" valueType="num">
                                      <p:cBhvr additive="base">
                                        <p:cTn id="25" dur="250" fill="hold"/>
                                        <p:tgtEl>
                                          <p:spTgt spid="45"/>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750"/>
                                  </p:stCondLst>
                                  <p:childTnLst>
                                    <p:set>
                                      <p:cBhvr>
                                        <p:cTn id="27" dur="1" fill="hold">
                                          <p:stCondLst>
                                            <p:cond delay="0"/>
                                          </p:stCondLst>
                                        </p:cTn>
                                        <p:tgtEl>
                                          <p:spTgt spid="48"/>
                                        </p:tgtEl>
                                        <p:attrNameLst>
                                          <p:attrName>style.visibility</p:attrName>
                                        </p:attrNameLst>
                                      </p:cBhvr>
                                      <p:to>
                                        <p:strVal val="visible"/>
                                      </p:to>
                                    </p:set>
                                    <p:anim calcmode="lin" valueType="num">
                                      <p:cBhvr additive="base">
                                        <p:cTn id="28" dur="250" fill="hold"/>
                                        <p:tgtEl>
                                          <p:spTgt spid="48"/>
                                        </p:tgtEl>
                                        <p:attrNameLst>
                                          <p:attrName>ppt_x</p:attrName>
                                        </p:attrNameLst>
                                      </p:cBhvr>
                                      <p:tavLst>
                                        <p:tav tm="0">
                                          <p:val>
                                            <p:strVal val="0-#ppt_w/2"/>
                                          </p:val>
                                        </p:tav>
                                        <p:tav tm="100000">
                                          <p:val>
                                            <p:strVal val="#ppt_x"/>
                                          </p:val>
                                        </p:tav>
                                      </p:tavLst>
                                    </p:anim>
                                    <p:anim calcmode="lin" valueType="num">
                                      <p:cBhvr additive="base">
                                        <p:cTn id="29" dur="250" fill="hold"/>
                                        <p:tgtEl>
                                          <p:spTgt spid="48"/>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47" presetClass="entr" presetSubtype="0"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fade">
                                      <p:cBhvr>
                                        <p:cTn id="33" dur="500"/>
                                        <p:tgtEl>
                                          <p:spTgt spid="49"/>
                                        </p:tgtEl>
                                      </p:cBhvr>
                                    </p:animEffect>
                                    <p:anim calcmode="lin" valueType="num">
                                      <p:cBhvr>
                                        <p:cTn id="34" dur="500" fill="hold"/>
                                        <p:tgtEl>
                                          <p:spTgt spid="49"/>
                                        </p:tgtEl>
                                        <p:attrNameLst>
                                          <p:attrName>ppt_x</p:attrName>
                                        </p:attrNameLst>
                                      </p:cBhvr>
                                      <p:tavLst>
                                        <p:tav tm="0">
                                          <p:val>
                                            <p:strVal val="#ppt_x"/>
                                          </p:val>
                                        </p:tav>
                                        <p:tav tm="100000">
                                          <p:val>
                                            <p:strVal val="#ppt_x"/>
                                          </p:val>
                                        </p:tav>
                                      </p:tavLst>
                                    </p:anim>
                                    <p:anim calcmode="lin" valueType="num">
                                      <p:cBhvr>
                                        <p:cTn id="35" dur="500" fill="hold"/>
                                        <p:tgtEl>
                                          <p:spTgt spid="4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50"/>
                                        </p:tgtEl>
                                        <p:attrNameLst>
                                          <p:attrName>style.visibility</p:attrName>
                                        </p:attrNameLst>
                                      </p:cBhvr>
                                      <p:to>
                                        <p:strVal val="visible"/>
                                      </p:to>
                                    </p:set>
                                    <p:animEffect transition="in" filter="fade">
                                      <p:cBhvr>
                                        <p:cTn id="38" dur="500"/>
                                        <p:tgtEl>
                                          <p:spTgt spid="50"/>
                                        </p:tgtEl>
                                      </p:cBhvr>
                                    </p:animEffect>
                                    <p:anim calcmode="lin" valueType="num">
                                      <p:cBhvr>
                                        <p:cTn id="39" dur="500" fill="hold"/>
                                        <p:tgtEl>
                                          <p:spTgt spid="50"/>
                                        </p:tgtEl>
                                        <p:attrNameLst>
                                          <p:attrName>ppt_x</p:attrName>
                                        </p:attrNameLst>
                                      </p:cBhvr>
                                      <p:tavLst>
                                        <p:tav tm="0">
                                          <p:val>
                                            <p:strVal val="#ppt_x"/>
                                          </p:val>
                                        </p:tav>
                                        <p:tav tm="100000">
                                          <p:val>
                                            <p:strVal val="#ppt_x"/>
                                          </p:val>
                                        </p:tav>
                                      </p:tavLst>
                                    </p:anim>
                                    <p:anim calcmode="lin" valueType="num">
                                      <p:cBhvr>
                                        <p:cTn id="40" dur="500" fill="hold"/>
                                        <p:tgtEl>
                                          <p:spTgt spid="50"/>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anim calcmode="lin" valueType="num">
                                      <p:cBhvr>
                                        <p:cTn id="44" dur="500" fill="hold"/>
                                        <p:tgtEl>
                                          <p:spTgt spid="51"/>
                                        </p:tgtEl>
                                        <p:attrNameLst>
                                          <p:attrName>ppt_x</p:attrName>
                                        </p:attrNameLst>
                                      </p:cBhvr>
                                      <p:tavLst>
                                        <p:tav tm="0">
                                          <p:val>
                                            <p:strVal val="#ppt_x"/>
                                          </p:val>
                                        </p:tav>
                                        <p:tav tm="100000">
                                          <p:val>
                                            <p:strVal val="#ppt_x"/>
                                          </p:val>
                                        </p:tav>
                                      </p:tavLst>
                                    </p:anim>
                                    <p:anim calcmode="lin" valueType="num">
                                      <p:cBhvr>
                                        <p:cTn id="45" dur="500" fill="hold"/>
                                        <p:tgtEl>
                                          <p:spTgt spid="5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fade">
                                      <p:cBhvr>
                                        <p:cTn id="48" dur="500"/>
                                        <p:tgtEl>
                                          <p:spTgt spid="52"/>
                                        </p:tgtEl>
                                      </p:cBhvr>
                                    </p:animEffect>
                                    <p:anim calcmode="lin" valueType="num">
                                      <p:cBhvr>
                                        <p:cTn id="49" dur="500" fill="hold"/>
                                        <p:tgtEl>
                                          <p:spTgt spid="52"/>
                                        </p:tgtEl>
                                        <p:attrNameLst>
                                          <p:attrName>ppt_x</p:attrName>
                                        </p:attrNameLst>
                                      </p:cBhvr>
                                      <p:tavLst>
                                        <p:tav tm="0">
                                          <p:val>
                                            <p:strVal val="#ppt_x"/>
                                          </p:val>
                                        </p:tav>
                                        <p:tav tm="100000">
                                          <p:val>
                                            <p:strVal val="#ppt_x"/>
                                          </p:val>
                                        </p:tav>
                                      </p:tavLst>
                                    </p:anim>
                                    <p:anim calcmode="lin" valueType="num">
                                      <p:cBhvr>
                                        <p:cTn id="50" dur="500" fill="hold"/>
                                        <p:tgtEl>
                                          <p:spTgt spid="52"/>
                                        </p:tgtEl>
                                        <p:attrNameLst>
                                          <p:attrName>ppt_y</p:attrName>
                                        </p:attrNameLst>
                                      </p:cBhvr>
                                      <p:tavLst>
                                        <p:tav tm="0">
                                          <p:val>
                                            <p:strVal val="#ppt_y+.1"/>
                                          </p:val>
                                        </p:tav>
                                        <p:tav tm="100000">
                                          <p:val>
                                            <p:strVal val="#ppt_y"/>
                                          </p:val>
                                        </p:tav>
                                      </p:tavLst>
                                    </p:anim>
                                  </p:childTnLst>
                                </p:cTn>
                              </p:par>
                            </p:childTnLst>
                          </p:cTn>
                        </p:par>
                        <p:par>
                          <p:cTn id="51" fill="hold">
                            <p:stCondLst>
                              <p:cond delay="3000"/>
                            </p:stCondLst>
                            <p:childTnLst>
                              <p:par>
                                <p:cTn id="52" presetID="42" presetClass="entr" presetSubtype="0" fill="hold"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1000"/>
                                        <p:tgtEl>
                                          <p:spTgt spid="38"/>
                                        </p:tgtEl>
                                      </p:cBhvr>
                                    </p:animEffect>
                                    <p:anim calcmode="lin" valueType="num">
                                      <p:cBhvr>
                                        <p:cTn id="55" dur="1000" fill="hold"/>
                                        <p:tgtEl>
                                          <p:spTgt spid="38"/>
                                        </p:tgtEl>
                                        <p:attrNameLst>
                                          <p:attrName>ppt_x</p:attrName>
                                        </p:attrNameLst>
                                      </p:cBhvr>
                                      <p:tavLst>
                                        <p:tav tm="0">
                                          <p:val>
                                            <p:strVal val="#ppt_x"/>
                                          </p:val>
                                        </p:tav>
                                        <p:tav tm="100000">
                                          <p:val>
                                            <p:strVal val="#ppt_x"/>
                                          </p:val>
                                        </p:tav>
                                      </p:tavLst>
                                    </p:anim>
                                    <p:anim calcmode="lin" valueType="num">
                                      <p:cBhvr>
                                        <p:cTn id="56" dur="1000" fill="hold"/>
                                        <p:tgtEl>
                                          <p:spTgt spid="38"/>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22" presetClass="entr" presetSubtype="4" fill="hold" nodeType="after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wipe(down)">
                                      <p:cBhvr>
                                        <p:cTn id="60" dur="250"/>
                                        <p:tgtEl>
                                          <p:spTgt spid="53"/>
                                        </p:tgtEl>
                                      </p:cBhvr>
                                    </p:animEffect>
                                  </p:childTnLst>
                                </p:cTn>
                              </p:par>
                              <p:par>
                                <p:cTn id="61" presetID="22" presetClass="entr" presetSubtype="4" fill="hold" nodeType="with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wipe(down)">
                                      <p:cBhvr>
                                        <p:cTn id="63" dur="250"/>
                                        <p:tgtEl>
                                          <p:spTgt spid="56"/>
                                        </p:tgtEl>
                                      </p:cBhvr>
                                    </p:animEffect>
                                  </p:childTnLst>
                                </p:cTn>
                              </p:par>
                              <p:par>
                                <p:cTn id="64" presetID="22" presetClass="entr" presetSubtype="4" fill="hold" nodeType="with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down)">
                                      <p:cBhvr>
                                        <p:cTn id="66" dur="250"/>
                                        <p:tgtEl>
                                          <p:spTgt spid="59"/>
                                        </p:tgtEl>
                                      </p:cBhvr>
                                    </p:animEffect>
                                  </p:childTnLst>
                                </p:cTn>
                              </p:par>
                              <p:par>
                                <p:cTn id="67" presetID="22" presetClass="entr" presetSubtype="4" fill="hold" nodeType="with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wipe(down)">
                                      <p:cBhvr>
                                        <p:cTn id="69" dur="2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4" grpId="0" animBg="1"/>
      <p:bldP spid="45" grpId="0" animBg="1"/>
      <p:bldP spid="46" grpId="0" animBg="1"/>
      <p:bldP spid="47" grpId="0" animBg="1"/>
      <p:bldP spid="48" grpId="0" animBg="1"/>
      <p:bldP spid="49" grpId="0"/>
      <p:bldP spid="50" grpId="0"/>
      <p:bldP spid="51" grpId="0"/>
      <p:bldP spid="52"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104" name="组合 103"/>
          <p:cNvGrpSpPr/>
          <p:nvPr/>
        </p:nvGrpSpPr>
        <p:grpSpPr>
          <a:xfrm>
            <a:off x="2907371" y="2203993"/>
            <a:ext cx="1396490" cy="727196"/>
            <a:chOff x="2835362" y="2781789"/>
            <a:chExt cx="1712377" cy="990764"/>
          </a:xfrm>
        </p:grpSpPr>
        <p:sp>
          <p:nvSpPr>
            <p:cNvPr id="105" name="Freeform 7"/>
            <p:cNvSpPr>
              <a:spLocks/>
            </p:cNvSpPr>
            <p:nvPr/>
          </p:nvSpPr>
          <p:spPr bwMode="auto">
            <a:xfrm>
              <a:off x="2835362" y="3547049"/>
              <a:ext cx="811815"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106" name="Freeform 12"/>
            <p:cNvSpPr>
              <a:spLocks/>
            </p:cNvSpPr>
            <p:nvPr/>
          </p:nvSpPr>
          <p:spPr bwMode="auto">
            <a:xfrm>
              <a:off x="3616625"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prstClr val="black"/>
                </a:solidFill>
                <a:ea typeface="微软雅黑"/>
              </a:endParaRPr>
            </a:p>
          </p:txBody>
        </p:sp>
        <p:sp>
          <p:nvSpPr>
            <p:cNvPr id="123" name="Freeform 13"/>
            <p:cNvSpPr>
              <a:spLocks/>
            </p:cNvSpPr>
            <p:nvPr/>
          </p:nvSpPr>
          <p:spPr bwMode="auto">
            <a:xfrm>
              <a:off x="3546792"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grpSp>
        <p:nvGrpSpPr>
          <p:cNvPr id="124" name="组合 123"/>
          <p:cNvGrpSpPr/>
          <p:nvPr/>
        </p:nvGrpSpPr>
        <p:grpSpPr>
          <a:xfrm>
            <a:off x="1720200" y="2159475"/>
            <a:ext cx="1446323" cy="809418"/>
            <a:chOff x="1648191" y="2732324"/>
            <a:chExt cx="1773483" cy="1102788"/>
          </a:xfrm>
        </p:grpSpPr>
        <p:sp>
          <p:nvSpPr>
            <p:cNvPr id="125" name="Freeform 6"/>
            <p:cNvSpPr>
              <a:spLocks/>
            </p:cNvSpPr>
            <p:nvPr/>
          </p:nvSpPr>
          <p:spPr bwMode="auto">
            <a:xfrm>
              <a:off x="1648191" y="3474305"/>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126" name="Freeform 10"/>
            <p:cNvSpPr>
              <a:spLocks/>
            </p:cNvSpPr>
            <p:nvPr/>
          </p:nvSpPr>
          <p:spPr bwMode="auto">
            <a:xfrm>
              <a:off x="2429455" y="2745418"/>
              <a:ext cx="992219" cy="1089694"/>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sp>
          <p:nvSpPr>
            <p:cNvPr id="127" name="Freeform 11"/>
            <p:cNvSpPr>
              <a:spLocks/>
            </p:cNvSpPr>
            <p:nvPr/>
          </p:nvSpPr>
          <p:spPr bwMode="auto">
            <a:xfrm>
              <a:off x="2237413"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grpSp>
        <p:nvGrpSpPr>
          <p:cNvPr id="128" name="组合 127"/>
          <p:cNvGrpSpPr/>
          <p:nvPr/>
        </p:nvGrpSpPr>
        <p:grpSpPr>
          <a:xfrm>
            <a:off x="4734683" y="2203993"/>
            <a:ext cx="1402422" cy="727196"/>
            <a:chOff x="4662674" y="2781789"/>
            <a:chExt cx="1719651" cy="990764"/>
          </a:xfrm>
        </p:grpSpPr>
        <p:sp>
          <p:nvSpPr>
            <p:cNvPr id="129" name="Freeform 2"/>
            <p:cNvSpPr>
              <a:spLocks/>
            </p:cNvSpPr>
            <p:nvPr/>
          </p:nvSpPr>
          <p:spPr bwMode="auto">
            <a:xfrm flipH="1">
              <a:off x="5579239" y="3547049"/>
              <a:ext cx="803086"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130" name="Freeform 18"/>
            <p:cNvSpPr>
              <a:spLocks/>
            </p:cNvSpPr>
            <p:nvPr/>
          </p:nvSpPr>
          <p:spPr bwMode="auto">
            <a:xfrm flipH="1">
              <a:off x="4662674"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prstClr val="black"/>
                </a:solidFill>
                <a:ea typeface="微软雅黑"/>
              </a:endParaRPr>
            </a:p>
          </p:txBody>
        </p:sp>
        <p:sp>
          <p:nvSpPr>
            <p:cNvPr id="131" name="Freeform 19"/>
            <p:cNvSpPr>
              <a:spLocks/>
            </p:cNvSpPr>
            <p:nvPr/>
          </p:nvSpPr>
          <p:spPr bwMode="auto">
            <a:xfrm flipH="1">
              <a:off x="5593788"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grpSp>
        <p:nvGrpSpPr>
          <p:cNvPr id="132" name="组合 131"/>
          <p:cNvGrpSpPr/>
          <p:nvPr/>
        </p:nvGrpSpPr>
        <p:grpSpPr>
          <a:xfrm>
            <a:off x="5852020" y="2159475"/>
            <a:ext cx="1445135" cy="804080"/>
            <a:chOff x="5780011" y="2732324"/>
            <a:chExt cx="1772026" cy="1095515"/>
          </a:xfrm>
        </p:grpSpPr>
        <p:sp>
          <p:nvSpPr>
            <p:cNvPr id="133" name="Freeform 4"/>
            <p:cNvSpPr>
              <a:spLocks/>
            </p:cNvSpPr>
            <p:nvPr/>
          </p:nvSpPr>
          <p:spPr bwMode="auto">
            <a:xfrm flipH="1">
              <a:off x="6760590" y="3471396"/>
              <a:ext cx="791447" cy="356443"/>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134" name="Freeform 16"/>
            <p:cNvSpPr>
              <a:spLocks/>
            </p:cNvSpPr>
            <p:nvPr/>
          </p:nvSpPr>
          <p:spPr bwMode="auto">
            <a:xfrm flipH="1">
              <a:off x="5780011" y="2732324"/>
              <a:ext cx="992219" cy="1089695"/>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prstClr val="black"/>
                </a:solidFill>
                <a:ea typeface="微软雅黑"/>
              </a:endParaRPr>
            </a:p>
          </p:txBody>
        </p:sp>
        <p:sp>
          <p:nvSpPr>
            <p:cNvPr id="135" name="Freeform 17"/>
            <p:cNvSpPr>
              <a:spLocks/>
            </p:cNvSpPr>
            <p:nvPr/>
          </p:nvSpPr>
          <p:spPr bwMode="auto">
            <a:xfrm flipH="1">
              <a:off x="6772229"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sp>
        <p:nvSpPr>
          <p:cNvPr id="136" name="Rectangle 20"/>
          <p:cNvSpPr>
            <a:spLocks noChangeArrowheads="1"/>
          </p:cNvSpPr>
          <p:nvPr/>
        </p:nvSpPr>
        <p:spPr bwMode="auto">
          <a:xfrm>
            <a:off x="888017" y="1334063"/>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b="1" dirty="0">
                <a:solidFill>
                  <a:srgbClr val="C00000"/>
                </a:solidFill>
                <a:latin typeface="微软雅黑" pitchFamily="34" charset="-122"/>
                <a:ea typeface="微软雅黑" pitchFamily="34" charset="-122"/>
              </a:rPr>
              <a:t>单击添加文字</a:t>
            </a:r>
            <a:endParaRPr lang="zh-CN" altLang="en-US" sz="1200" b="1" dirty="0">
              <a:solidFill>
                <a:srgbClr val="C00000"/>
              </a:solidFill>
              <a:latin typeface="微软雅黑" pitchFamily="34" charset="-122"/>
              <a:ea typeface="微软雅黑" pitchFamily="34" charset="-122"/>
            </a:endParaRPr>
          </a:p>
          <a:p>
            <a:pPr>
              <a:lnSpc>
                <a:spcPct val="120000"/>
              </a:lnSpc>
            </a:pPr>
            <a:r>
              <a:rPr lang="zh-CN" altLang="en-US" sz="1200" dirty="0">
                <a:solidFill>
                  <a:srgbClr val="C00000"/>
                </a:solidFill>
                <a:latin typeface="微软雅黑" pitchFamily="34" charset="-122"/>
                <a:ea typeface="微软雅黑" pitchFamily="34" charset="-122"/>
              </a:rPr>
              <a:t>单击此处添加文字</a:t>
            </a:r>
          </a:p>
          <a:p>
            <a:pPr>
              <a:lnSpc>
                <a:spcPct val="120000"/>
              </a:lnSpc>
            </a:pPr>
            <a:r>
              <a:rPr lang="zh-CN" altLang="en-US" sz="1200" dirty="0">
                <a:solidFill>
                  <a:srgbClr val="C00000"/>
                </a:solidFill>
                <a:latin typeface="微软雅黑" pitchFamily="34" charset="-122"/>
                <a:ea typeface="微软雅黑" pitchFamily="34" charset="-122"/>
              </a:rPr>
              <a:t>单击此处添加文字</a:t>
            </a:r>
          </a:p>
        </p:txBody>
      </p:sp>
      <p:sp>
        <p:nvSpPr>
          <p:cNvPr id="137" name="Line 21"/>
          <p:cNvSpPr>
            <a:spLocks noChangeShapeType="1"/>
          </p:cNvSpPr>
          <p:nvPr/>
        </p:nvSpPr>
        <p:spPr bwMode="auto">
          <a:xfrm flipV="1">
            <a:off x="904020" y="1412626"/>
            <a:ext cx="1" cy="781427"/>
          </a:xfrm>
          <a:prstGeom prst="line">
            <a:avLst/>
          </a:prstGeom>
          <a:noFill/>
          <a:ln w="12700">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38" name="Rectangle 22"/>
          <p:cNvSpPr>
            <a:spLocks noChangeArrowheads="1"/>
          </p:cNvSpPr>
          <p:nvPr/>
        </p:nvSpPr>
        <p:spPr bwMode="auto">
          <a:xfrm>
            <a:off x="3569917" y="1334063"/>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prstClr val="black">
                    <a:lumMod val="75000"/>
                    <a:lumOff val="25000"/>
                  </a:prstClr>
                </a:solidFill>
                <a:latin typeface="微软雅黑" pitchFamily="34" charset="-122"/>
                <a:ea typeface="微软雅黑" pitchFamily="34" charset="-122"/>
              </a:rPr>
              <a:t>单击添加文字</a:t>
            </a:r>
            <a:endParaRPr lang="zh-CN" altLang="en-US" sz="120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p:txBody>
      </p:sp>
      <p:sp>
        <p:nvSpPr>
          <p:cNvPr id="139" name="Line 23"/>
          <p:cNvSpPr>
            <a:spLocks noChangeShapeType="1"/>
          </p:cNvSpPr>
          <p:nvPr/>
        </p:nvSpPr>
        <p:spPr bwMode="auto">
          <a:xfrm flipV="1">
            <a:off x="3583009" y="1421791"/>
            <a:ext cx="1" cy="781427"/>
          </a:xfrm>
          <a:prstGeom prst="line">
            <a:avLst/>
          </a:prstGeom>
          <a:noFill/>
          <a:ln w="12700">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40" name="Rectangle 24"/>
          <p:cNvSpPr>
            <a:spLocks noChangeArrowheads="1"/>
          </p:cNvSpPr>
          <p:nvPr/>
        </p:nvSpPr>
        <p:spPr bwMode="auto">
          <a:xfrm>
            <a:off x="5866568" y="1334063"/>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prstClr val="black">
                    <a:lumMod val="75000"/>
                    <a:lumOff val="25000"/>
                  </a:prstClr>
                </a:solidFill>
                <a:latin typeface="微软雅黑" pitchFamily="34" charset="-122"/>
                <a:ea typeface="微软雅黑" pitchFamily="34" charset="-122"/>
              </a:rPr>
              <a:t>单击添加文字</a:t>
            </a:r>
            <a:endParaRPr lang="zh-CN" altLang="en-US" sz="120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p:txBody>
      </p:sp>
      <p:sp>
        <p:nvSpPr>
          <p:cNvPr id="141" name="Line 25"/>
          <p:cNvSpPr>
            <a:spLocks noChangeShapeType="1"/>
          </p:cNvSpPr>
          <p:nvPr/>
        </p:nvSpPr>
        <p:spPr bwMode="auto">
          <a:xfrm flipV="1">
            <a:off x="5866567" y="1420482"/>
            <a:ext cx="1" cy="781427"/>
          </a:xfrm>
          <a:prstGeom prst="line">
            <a:avLst/>
          </a:prstGeom>
          <a:noFill/>
          <a:ln w="12700">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42" name="Rectangle 26"/>
          <p:cNvSpPr>
            <a:spLocks noChangeArrowheads="1"/>
          </p:cNvSpPr>
          <p:nvPr/>
        </p:nvSpPr>
        <p:spPr bwMode="auto">
          <a:xfrm>
            <a:off x="2365462" y="3325286"/>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dirty="0">
                <a:solidFill>
                  <a:prstClr val="black">
                    <a:lumMod val="75000"/>
                    <a:lumOff val="25000"/>
                  </a:prstClr>
                </a:solidFill>
                <a:latin typeface="微软雅黑" pitchFamily="34" charset="-122"/>
                <a:ea typeface="微软雅黑" pitchFamily="34" charset="-122"/>
              </a:rPr>
              <a:t>单击添加文字</a:t>
            </a:r>
            <a:endParaRPr lang="zh-CN" altLang="en-US" sz="1200" dirty="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dirty="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dirty="0">
                <a:solidFill>
                  <a:prstClr val="black">
                    <a:lumMod val="75000"/>
                    <a:lumOff val="25000"/>
                  </a:prstClr>
                </a:solidFill>
                <a:latin typeface="微软雅黑" pitchFamily="34" charset="-122"/>
                <a:ea typeface="微软雅黑" pitchFamily="34" charset="-122"/>
              </a:rPr>
              <a:t>单击此处添加文字</a:t>
            </a:r>
          </a:p>
        </p:txBody>
      </p:sp>
      <p:sp>
        <p:nvSpPr>
          <p:cNvPr id="143" name="Line 27"/>
          <p:cNvSpPr>
            <a:spLocks noChangeShapeType="1"/>
          </p:cNvSpPr>
          <p:nvPr/>
        </p:nvSpPr>
        <p:spPr bwMode="auto">
          <a:xfrm flipV="1">
            <a:off x="2384374" y="2908903"/>
            <a:ext cx="1" cy="810523"/>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44" name="Rectangle 28"/>
          <p:cNvSpPr>
            <a:spLocks noChangeArrowheads="1"/>
          </p:cNvSpPr>
          <p:nvPr/>
        </p:nvSpPr>
        <p:spPr bwMode="auto">
          <a:xfrm>
            <a:off x="4744867" y="3331834"/>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prstClr val="black">
                    <a:lumMod val="75000"/>
                    <a:lumOff val="25000"/>
                  </a:prstClr>
                </a:solidFill>
                <a:latin typeface="微软雅黑" pitchFamily="34" charset="-122"/>
                <a:ea typeface="微软雅黑" pitchFamily="34" charset="-122"/>
              </a:rPr>
              <a:t>单击添加文字</a:t>
            </a:r>
            <a:endParaRPr lang="zh-CN" altLang="en-US" sz="120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p:txBody>
      </p:sp>
      <p:sp>
        <p:nvSpPr>
          <p:cNvPr id="145" name="Line 29"/>
          <p:cNvSpPr>
            <a:spLocks noChangeShapeType="1"/>
          </p:cNvSpPr>
          <p:nvPr/>
        </p:nvSpPr>
        <p:spPr bwMode="auto">
          <a:xfrm flipV="1">
            <a:off x="4753595" y="2851290"/>
            <a:ext cx="1" cy="875988"/>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46" name="Rectangle 30"/>
          <p:cNvSpPr>
            <a:spLocks noChangeArrowheads="1"/>
          </p:cNvSpPr>
          <p:nvPr/>
        </p:nvSpPr>
        <p:spPr bwMode="auto">
          <a:xfrm>
            <a:off x="7091565" y="3331834"/>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prstClr val="black">
                    <a:lumMod val="75000"/>
                    <a:lumOff val="25000"/>
                  </a:prstClr>
                </a:solidFill>
                <a:latin typeface="微软雅黑" pitchFamily="34" charset="-122"/>
                <a:ea typeface="微软雅黑" pitchFamily="34" charset="-122"/>
              </a:rPr>
              <a:t>单击添加文字</a:t>
            </a:r>
            <a:endParaRPr lang="zh-CN" altLang="en-US" sz="120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p:txBody>
      </p:sp>
      <p:sp>
        <p:nvSpPr>
          <p:cNvPr id="147" name="Line 31"/>
          <p:cNvSpPr>
            <a:spLocks noChangeShapeType="1"/>
          </p:cNvSpPr>
          <p:nvPr/>
        </p:nvSpPr>
        <p:spPr bwMode="auto">
          <a:xfrm flipV="1">
            <a:off x="7100294" y="2942946"/>
            <a:ext cx="1" cy="803249"/>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48" name="WordArt 34"/>
          <p:cNvSpPr>
            <a:spLocks noChangeArrowheads="1" noChangeShapeType="1" noTextEdit="1"/>
          </p:cNvSpPr>
          <p:nvPr/>
        </p:nvSpPr>
        <p:spPr bwMode="auto">
          <a:xfrm>
            <a:off x="2585846" y="2662106"/>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00000"/>
                </a:solidFill>
                <a:latin typeface="微软雅黑"/>
                <a:ea typeface="微软雅黑"/>
              </a:rPr>
              <a:t>2</a:t>
            </a:r>
            <a:endParaRPr lang="zh-CN" altLang="en-US" sz="3600" kern="10">
              <a:solidFill>
                <a:srgbClr val="000000"/>
              </a:solidFill>
              <a:latin typeface="微软雅黑"/>
              <a:ea typeface="微软雅黑"/>
            </a:endParaRPr>
          </a:p>
        </p:txBody>
      </p:sp>
      <p:sp>
        <p:nvSpPr>
          <p:cNvPr id="149" name="WordArt 35"/>
          <p:cNvSpPr>
            <a:spLocks noChangeArrowheads="1" noChangeShapeType="1" noTextEdit="1"/>
          </p:cNvSpPr>
          <p:nvPr/>
        </p:nvSpPr>
        <p:spPr bwMode="auto">
          <a:xfrm>
            <a:off x="3765742" y="2656868"/>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00000"/>
                </a:solidFill>
                <a:latin typeface="微软雅黑"/>
                <a:ea typeface="微软雅黑"/>
              </a:rPr>
              <a:t>3</a:t>
            </a:r>
            <a:endParaRPr lang="zh-CN" altLang="en-US" sz="3600" kern="10">
              <a:solidFill>
                <a:srgbClr val="000000"/>
              </a:solidFill>
              <a:latin typeface="微软雅黑"/>
              <a:ea typeface="微软雅黑"/>
            </a:endParaRPr>
          </a:p>
        </p:txBody>
      </p:sp>
      <p:sp>
        <p:nvSpPr>
          <p:cNvPr id="150" name="WordArt 36"/>
          <p:cNvSpPr>
            <a:spLocks noChangeArrowheads="1" noChangeShapeType="1" noTextEdit="1"/>
          </p:cNvSpPr>
          <p:nvPr/>
        </p:nvSpPr>
        <p:spPr bwMode="auto">
          <a:xfrm>
            <a:off x="4807426" y="2656868"/>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00000"/>
                </a:solidFill>
                <a:latin typeface="微软雅黑"/>
                <a:ea typeface="微软雅黑"/>
              </a:rPr>
              <a:t>4</a:t>
            </a:r>
            <a:endParaRPr lang="zh-CN" altLang="en-US" sz="3600" kern="10">
              <a:solidFill>
                <a:srgbClr val="000000"/>
              </a:solidFill>
              <a:latin typeface="微软雅黑"/>
              <a:ea typeface="微软雅黑"/>
            </a:endParaRPr>
          </a:p>
        </p:txBody>
      </p:sp>
      <p:sp>
        <p:nvSpPr>
          <p:cNvPr id="151" name="WordArt 37"/>
          <p:cNvSpPr>
            <a:spLocks noChangeArrowheads="1" noChangeShapeType="1" noTextEdit="1"/>
          </p:cNvSpPr>
          <p:nvPr/>
        </p:nvSpPr>
        <p:spPr bwMode="auto">
          <a:xfrm>
            <a:off x="5933492" y="2662106"/>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00000"/>
                </a:solidFill>
                <a:latin typeface="微软雅黑"/>
                <a:ea typeface="微软雅黑"/>
              </a:rPr>
              <a:t>5</a:t>
            </a:r>
            <a:endParaRPr lang="zh-CN" altLang="en-US" sz="3600" kern="10">
              <a:solidFill>
                <a:srgbClr val="000000"/>
              </a:solidFill>
              <a:latin typeface="微软雅黑"/>
              <a:ea typeface="微软雅黑"/>
            </a:endParaRPr>
          </a:p>
        </p:txBody>
      </p:sp>
      <p:sp>
        <p:nvSpPr>
          <p:cNvPr id="152" name="Freeform 39"/>
          <p:cNvSpPr>
            <a:spLocks/>
          </p:cNvSpPr>
          <p:nvPr/>
        </p:nvSpPr>
        <p:spPr bwMode="auto">
          <a:xfrm>
            <a:off x="1985740" y="3356711"/>
            <a:ext cx="685722" cy="41147"/>
          </a:xfrm>
          <a:custGeom>
            <a:avLst/>
            <a:gdLst>
              <a:gd name="T0" fmla="*/ 2147483647 w 12"/>
              <a:gd name="T1" fmla="*/ 0 h 1587"/>
              <a:gd name="T2" fmla="*/ 0 w 12"/>
              <a:gd name="T3" fmla="*/ 0 h 1587"/>
              <a:gd name="T4" fmla="*/ 2147483647 w 12"/>
              <a:gd name="T5" fmla="*/ 0 h 1587"/>
              <a:gd name="T6" fmla="*/ 2147483647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nvGrpSpPr>
          <p:cNvPr id="153" name="组合 152"/>
          <p:cNvGrpSpPr/>
          <p:nvPr/>
        </p:nvGrpSpPr>
        <p:grpSpPr>
          <a:xfrm>
            <a:off x="7100294" y="2091387"/>
            <a:ext cx="1466492" cy="936491"/>
            <a:chOff x="7028286" y="2656671"/>
            <a:chExt cx="1798214" cy="1275918"/>
          </a:xfrm>
        </p:grpSpPr>
        <p:sp>
          <p:nvSpPr>
            <p:cNvPr id="154" name="Freeform 5"/>
            <p:cNvSpPr>
              <a:spLocks/>
            </p:cNvSpPr>
            <p:nvPr/>
          </p:nvSpPr>
          <p:spPr bwMode="auto">
            <a:xfrm flipH="1">
              <a:off x="8058331" y="3596514"/>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155" name="Freeform 14"/>
            <p:cNvSpPr>
              <a:spLocks/>
            </p:cNvSpPr>
            <p:nvPr/>
          </p:nvSpPr>
          <p:spPr bwMode="auto">
            <a:xfrm flipH="1">
              <a:off x="7028286"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prstClr val="black"/>
                </a:solidFill>
                <a:ea typeface="微软雅黑"/>
              </a:endParaRPr>
            </a:p>
          </p:txBody>
        </p:sp>
        <p:sp>
          <p:nvSpPr>
            <p:cNvPr id="156" name="Freeform 15"/>
            <p:cNvSpPr>
              <a:spLocks/>
            </p:cNvSpPr>
            <p:nvPr/>
          </p:nvSpPr>
          <p:spPr bwMode="auto">
            <a:xfrm flipH="1">
              <a:off x="8053967"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sp>
        <p:nvSpPr>
          <p:cNvPr id="157" name="WordArt 38"/>
          <p:cNvSpPr>
            <a:spLocks noChangeArrowheads="1" noChangeShapeType="1" noTextEdit="1"/>
          </p:cNvSpPr>
          <p:nvPr/>
        </p:nvSpPr>
        <p:spPr bwMode="auto">
          <a:xfrm>
            <a:off x="7187586" y="2715791"/>
            <a:ext cx="136446" cy="18900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dirty="0">
                <a:solidFill>
                  <a:srgbClr val="000000"/>
                </a:solidFill>
                <a:latin typeface="微软雅黑"/>
                <a:ea typeface="微软雅黑"/>
              </a:rPr>
              <a:t>6</a:t>
            </a:r>
            <a:endParaRPr lang="zh-CN" altLang="en-US" sz="3600" kern="10" dirty="0">
              <a:solidFill>
                <a:srgbClr val="000000"/>
              </a:solidFill>
              <a:latin typeface="微软雅黑"/>
              <a:ea typeface="微软雅黑"/>
            </a:endParaRPr>
          </a:p>
        </p:txBody>
      </p:sp>
      <p:grpSp>
        <p:nvGrpSpPr>
          <p:cNvPr id="158" name="组合 157"/>
          <p:cNvGrpSpPr/>
          <p:nvPr/>
        </p:nvGrpSpPr>
        <p:grpSpPr>
          <a:xfrm>
            <a:off x="323529" y="2091387"/>
            <a:ext cx="1574463" cy="939695"/>
            <a:chOff x="251520" y="2656671"/>
            <a:chExt cx="1930608" cy="1280282"/>
          </a:xfrm>
        </p:grpSpPr>
        <p:sp>
          <p:nvSpPr>
            <p:cNvPr id="159" name="Freeform 3"/>
            <p:cNvSpPr>
              <a:spLocks/>
            </p:cNvSpPr>
            <p:nvPr/>
          </p:nvSpPr>
          <p:spPr bwMode="auto">
            <a:xfrm>
              <a:off x="251520" y="3603789"/>
              <a:ext cx="902017" cy="333164"/>
            </a:xfrm>
            <a:custGeom>
              <a:avLst/>
              <a:gdLst/>
              <a:ahLst/>
              <a:cxnLst>
                <a:cxn ang="0">
                  <a:pos x="2331" y="688"/>
                </a:cxn>
                <a:cxn ang="0">
                  <a:pos x="104" y="138"/>
                </a:cxn>
                <a:cxn ang="0">
                  <a:pos x="2086" y="0"/>
                </a:cxn>
                <a:cxn ang="0">
                  <a:pos x="2331" y="688"/>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C0504D">
                    <a:alpha val="0"/>
                  </a:srgbClr>
                </a:gs>
                <a:gs pos="100000">
                  <a:srgbClr val="C0504D">
                    <a:gamma/>
                    <a:shade val="54510"/>
                    <a:invGamma/>
                    <a:alpha val="50000"/>
                  </a:srgbClr>
                </a:gs>
              </a:gsLst>
              <a:lin ang="0" scaled="1"/>
            </a:gradFill>
            <a:ln w="9525">
              <a:noFill/>
              <a:round/>
              <a:headEnd/>
              <a:tailEnd/>
            </a:ln>
          </p:spPr>
          <p:txBody>
            <a:bodyPr/>
            <a:lstStyle/>
            <a:p>
              <a:pPr>
                <a:defRPr/>
              </a:pPr>
              <a:endParaRPr lang="zh-CN" altLang="en-US" kern="0">
                <a:solidFill>
                  <a:prstClr val="black"/>
                </a:solidFill>
                <a:latin typeface="微软雅黑" pitchFamily="34" charset="-122"/>
                <a:ea typeface="微软雅黑" pitchFamily="34" charset="-122"/>
              </a:endParaRPr>
            </a:p>
          </p:txBody>
        </p:sp>
        <p:sp>
          <p:nvSpPr>
            <p:cNvPr id="160" name="Freeform 8"/>
            <p:cNvSpPr>
              <a:spLocks/>
            </p:cNvSpPr>
            <p:nvPr/>
          </p:nvSpPr>
          <p:spPr bwMode="auto">
            <a:xfrm>
              <a:off x="1156447"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a:gsLst>
                <a:gs pos="0">
                  <a:srgbClr val="FF0000"/>
                </a:gs>
                <a:gs pos="100000">
                  <a:srgbClr val="C00000"/>
                </a:gs>
              </a:gsLst>
              <a:path path="circle">
                <a:fillToRect l="100000" t="100000"/>
              </a:path>
            </a:gradFill>
            <a:ln>
              <a:noFill/>
            </a:ln>
          </p:spPr>
          <p:txBody>
            <a:bodyPr wrap="none" anchor="ctr"/>
            <a:lstStyle/>
            <a:p>
              <a:endParaRPr lang="zh-CN" altLang="en-US">
                <a:solidFill>
                  <a:prstClr val="black"/>
                </a:solidFill>
                <a:ea typeface="微软雅黑"/>
              </a:endParaRPr>
            </a:p>
          </p:txBody>
        </p:sp>
        <p:sp>
          <p:nvSpPr>
            <p:cNvPr id="161" name="Freeform 9"/>
            <p:cNvSpPr>
              <a:spLocks/>
            </p:cNvSpPr>
            <p:nvPr/>
          </p:nvSpPr>
          <p:spPr bwMode="auto">
            <a:xfrm>
              <a:off x="810189"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a:gsLst>
                <a:gs pos="0">
                  <a:srgbClr val="FF0000"/>
                </a:gs>
                <a:gs pos="100000">
                  <a:srgbClr val="C00000"/>
                </a:gs>
              </a:gsLst>
              <a:path path="circle">
                <a:fillToRect l="100000" t="100000"/>
              </a:path>
            </a:gradFill>
            <a:ln>
              <a:noFill/>
            </a:ln>
          </p:spPr>
          <p:txBody>
            <a:bodyPr wrap="none" anchor="ctr"/>
            <a:lstStyle/>
            <a:p>
              <a:endParaRPr lang="zh-CN" altLang="en-US">
                <a:solidFill>
                  <a:prstClr val="black"/>
                </a:solidFill>
                <a:ea typeface="微软雅黑"/>
              </a:endParaRPr>
            </a:p>
          </p:txBody>
        </p:sp>
      </p:grpSp>
      <p:sp>
        <p:nvSpPr>
          <p:cNvPr id="162" name="WordArt 33"/>
          <p:cNvSpPr>
            <a:spLocks noChangeArrowheads="1" noChangeShapeType="1" noTextEdit="1"/>
          </p:cNvSpPr>
          <p:nvPr/>
        </p:nvSpPr>
        <p:spPr bwMode="auto">
          <a:xfrm>
            <a:off x="1350664" y="2730194"/>
            <a:ext cx="103225" cy="18900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dirty="0">
                <a:solidFill>
                  <a:srgbClr val="000000"/>
                </a:solidFill>
                <a:latin typeface="微软雅黑"/>
                <a:ea typeface="微软雅黑"/>
              </a:rPr>
              <a:t>1</a:t>
            </a:r>
            <a:endParaRPr lang="zh-CN" altLang="en-US" sz="3600" kern="10" dirty="0">
              <a:solidFill>
                <a:srgbClr val="000000"/>
              </a:solidFill>
              <a:latin typeface="微软雅黑"/>
              <a:ea typeface="微软雅黑"/>
            </a:endParaRPr>
          </a:p>
        </p:txBody>
      </p:sp>
    </p:spTree>
    <p:extLst>
      <p:ext uri="{BB962C8B-B14F-4D97-AF65-F5344CB8AC3E}">
        <p14:creationId xmlns:p14="http://schemas.microsoft.com/office/powerpoint/2010/main" val="2910119583"/>
      </p:ext>
    </p:extLst>
  </p:cSld>
  <p:clrMapOvr>
    <a:masterClrMapping/>
  </p:clrMapOvr>
  <mc:AlternateContent xmlns:mc="http://schemas.openxmlformats.org/markup-compatibility/2006" xmlns:p14="http://schemas.microsoft.com/office/powerpoint/2010/main">
    <mc:Choice Requires="p14">
      <p:transition spd="slow" p14:dur="1200" advClick="0" advTm="6000">
        <p14:flip dir="r"/>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heel(4)">
                                      <p:cBhvr>
                                        <p:cTn id="7" dur="1000"/>
                                        <p:tgtEl>
                                          <p:spTgt spid="42"/>
                                        </p:tgtEl>
                                      </p:cBhvr>
                                    </p:animEffect>
                                  </p:childTnLst>
                                </p:cTn>
                              </p:par>
                            </p:childTnLst>
                          </p:cTn>
                        </p:par>
                        <p:par>
                          <p:cTn id="8" fill="hold">
                            <p:stCondLst>
                              <p:cond delay="1000"/>
                            </p:stCondLst>
                            <p:childTnLst>
                              <p:par>
                                <p:cTn id="9" presetID="37" presetClass="entr" presetSubtype="0" fill="hold" nodeType="afterEffect">
                                  <p:stCondLst>
                                    <p:cond delay="0"/>
                                  </p:stCondLst>
                                  <p:childTnLst>
                                    <p:set>
                                      <p:cBhvr>
                                        <p:cTn id="10" dur="1" fill="hold">
                                          <p:stCondLst>
                                            <p:cond delay="0"/>
                                          </p:stCondLst>
                                        </p:cTn>
                                        <p:tgtEl>
                                          <p:spTgt spid="158"/>
                                        </p:tgtEl>
                                        <p:attrNameLst>
                                          <p:attrName>style.visibility</p:attrName>
                                        </p:attrNameLst>
                                      </p:cBhvr>
                                      <p:to>
                                        <p:strVal val="visible"/>
                                      </p:to>
                                    </p:set>
                                    <p:animEffect transition="in" filter="fade">
                                      <p:cBhvr>
                                        <p:cTn id="11" dur="500"/>
                                        <p:tgtEl>
                                          <p:spTgt spid="158"/>
                                        </p:tgtEl>
                                      </p:cBhvr>
                                    </p:animEffect>
                                    <p:anim calcmode="lin" valueType="num">
                                      <p:cBhvr>
                                        <p:cTn id="12" dur="500" fill="hold"/>
                                        <p:tgtEl>
                                          <p:spTgt spid="158"/>
                                        </p:tgtEl>
                                        <p:attrNameLst>
                                          <p:attrName>ppt_x</p:attrName>
                                        </p:attrNameLst>
                                      </p:cBhvr>
                                      <p:tavLst>
                                        <p:tav tm="0">
                                          <p:val>
                                            <p:strVal val="#ppt_x"/>
                                          </p:val>
                                        </p:tav>
                                        <p:tav tm="100000">
                                          <p:val>
                                            <p:strVal val="#ppt_x"/>
                                          </p:val>
                                        </p:tav>
                                      </p:tavLst>
                                    </p:anim>
                                    <p:anim calcmode="lin" valueType="num">
                                      <p:cBhvr>
                                        <p:cTn id="13" dur="450" decel="100000" fill="hold"/>
                                        <p:tgtEl>
                                          <p:spTgt spid="158"/>
                                        </p:tgtEl>
                                        <p:attrNameLst>
                                          <p:attrName>ppt_y</p:attrName>
                                        </p:attrNameLst>
                                      </p:cBhvr>
                                      <p:tavLst>
                                        <p:tav tm="0">
                                          <p:val>
                                            <p:strVal val="#ppt_y+1"/>
                                          </p:val>
                                        </p:tav>
                                        <p:tav tm="100000">
                                          <p:val>
                                            <p:strVal val="#ppt_y-.03"/>
                                          </p:val>
                                        </p:tav>
                                      </p:tavLst>
                                    </p:anim>
                                    <p:anim calcmode="lin" valueType="num">
                                      <p:cBhvr>
                                        <p:cTn id="14" dur="50" accel="100000" fill="hold">
                                          <p:stCondLst>
                                            <p:cond delay="450"/>
                                          </p:stCondLst>
                                        </p:cTn>
                                        <p:tgtEl>
                                          <p:spTgt spid="158"/>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250"/>
                                  </p:stCondLst>
                                  <p:childTnLst>
                                    <p:set>
                                      <p:cBhvr>
                                        <p:cTn id="16" dur="1" fill="hold">
                                          <p:stCondLst>
                                            <p:cond delay="0"/>
                                          </p:stCondLst>
                                        </p:cTn>
                                        <p:tgtEl>
                                          <p:spTgt spid="124"/>
                                        </p:tgtEl>
                                        <p:attrNameLst>
                                          <p:attrName>style.visibility</p:attrName>
                                        </p:attrNameLst>
                                      </p:cBhvr>
                                      <p:to>
                                        <p:strVal val="visible"/>
                                      </p:to>
                                    </p:set>
                                    <p:animEffect transition="in" filter="fade">
                                      <p:cBhvr>
                                        <p:cTn id="17" dur="500"/>
                                        <p:tgtEl>
                                          <p:spTgt spid="124"/>
                                        </p:tgtEl>
                                      </p:cBhvr>
                                    </p:animEffect>
                                    <p:anim calcmode="lin" valueType="num">
                                      <p:cBhvr>
                                        <p:cTn id="18" dur="500" fill="hold"/>
                                        <p:tgtEl>
                                          <p:spTgt spid="124"/>
                                        </p:tgtEl>
                                        <p:attrNameLst>
                                          <p:attrName>ppt_x</p:attrName>
                                        </p:attrNameLst>
                                      </p:cBhvr>
                                      <p:tavLst>
                                        <p:tav tm="0">
                                          <p:val>
                                            <p:strVal val="#ppt_x"/>
                                          </p:val>
                                        </p:tav>
                                        <p:tav tm="100000">
                                          <p:val>
                                            <p:strVal val="#ppt_x"/>
                                          </p:val>
                                        </p:tav>
                                      </p:tavLst>
                                    </p:anim>
                                    <p:anim calcmode="lin" valueType="num">
                                      <p:cBhvr>
                                        <p:cTn id="19" dur="450" decel="100000" fill="hold"/>
                                        <p:tgtEl>
                                          <p:spTgt spid="124"/>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124"/>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500"/>
                                  </p:stCondLst>
                                  <p:childTnLst>
                                    <p:set>
                                      <p:cBhvr>
                                        <p:cTn id="22" dur="1" fill="hold">
                                          <p:stCondLst>
                                            <p:cond delay="0"/>
                                          </p:stCondLst>
                                        </p:cTn>
                                        <p:tgtEl>
                                          <p:spTgt spid="104"/>
                                        </p:tgtEl>
                                        <p:attrNameLst>
                                          <p:attrName>style.visibility</p:attrName>
                                        </p:attrNameLst>
                                      </p:cBhvr>
                                      <p:to>
                                        <p:strVal val="visible"/>
                                      </p:to>
                                    </p:set>
                                    <p:animEffect transition="in" filter="fade">
                                      <p:cBhvr>
                                        <p:cTn id="23" dur="500"/>
                                        <p:tgtEl>
                                          <p:spTgt spid="104"/>
                                        </p:tgtEl>
                                      </p:cBhvr>
                                    </p:animEffect>
                                    <p:anim calcmode="lin" valueType="num">
                                      <p:cBhvr>
                                        <p:cTn id="24" dur="500" fill="hold"/>
                                        <p:tgtEl>
                                          <p:spTgt spid="104"/>
                                        </p:tgtEl>
                                        <p:attrNameLst>
                                          <p:attrName>ppt_x</p:attrName>
                                        </p:attrNameLst>
                                      </p:cBhvr>
                                      <p:tavLst>
                                        <p:tav tm="0">
                                          <p:val>
                                            <p:strVal val="#ppt_x"/>
                                          </p:val>
                                        </p:tav>
                                        <p:tav tm="100000">
                                          <p:val>
                                            <p:strVal val="#ppt_x"/>
                                          </p:val>
                                        </p:tav>
                                      </p:tavLst>
                                    </p:anim>
                                    <p:anim calcmode="lin" valueType="num">
                                      <p:cBhvr>
                                        <p:cTn id="25" dur="450" decel="100000" fill="hold"/>
                                        <p:tgtEl>
                                          <p:spTgt spid="104"/>
                                        </p:tgtEl>
                                        <p:attrNameLst>
                                          <p:attrName>ppt_y</p:attrName>
                                        </p:attrNameLst>
                                      </p:cBhvr>
                                      <p:tavLst>
                                        <p:tav tm="0">
                                          <p:val>
                                            <p:strVal val="#ppt_y+1"/>
                                          </p:val>
                                        </p:tav>
                                        <p:tav tm="100000">
                                          <p:val>
                                            <p:strVal val="#ppt_y-.03"/>
                                          </p:val>
                                        </p:tav>
                                      </p:tavLst>
                                    </p:anim>
                                    <p:anim calcmode="lin" valueType="num">
                                      <p:cBhvr>
                                        <p:cTn id="26" dur="50" accel="100000" fill="hold">
                                          <p:stCondLst>
                                            <p:cond delay="450"/>
                                          </p:stCondLst>
                                        </p:cTn>
                                        <p:tgtEl>
                                          <p:spTgt spid="104"/>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750"/>
                                  </p:stCondLst>
                                  <p:childTnLst>
                                    <p:set>
                                      <p:cBhvr>
                                        <p:cTn id="28" dur="1" fill="hold">
                                          <p:stCondLst>
                                            <p:cond delay="0"/>
                                          </p:stCondLst>
                                        </p:cTn>
                                        <p:tgtEl>
                                          <p:spTgt spid="128"/>
                                        </p:tgtEl>
                                        <p:attrNameLst>
                                          <p:attrName>style.visibility</p:attrName>
                                        </p:attrNameLst>
                                      </p:cBhvr>
                                      <p:to>
                                        <p:strVal val="visible"/>
                                      </p:to>
                                    </p:set>
                                    <p:animEffect transition="in" filter="fade">
                                      <p:cBhvr>
                                        <p:cTn id="29" dur="500"/>
                                        <p:tgtEl>
                                          <p:spTgt spid="128"/>
                                        </p:tgtEl>
                                      </p:cBhvr>
                                    </p:animEffect>
                                    <p:anim calcmode="lin" valueType="num">
                                      <p:cBhvr>
                                        <p:cTn id="30" dur="500" fill="hold"/>
                                        <p:tgtEl>
                                          <p:spTgt spid="128"/>
                                        </p:tgtEl>
                                        <p:attrNameLst>
                                          <p:attrName>ppt_x</p:attrName>
                                        </p:attrNameLst>
                                      </p:cBhvr>
                                      <p:tavLst>
                                        <p:tav tm="0">
                                          <p:val>
                                            <p:strVal val="#ppt_x"/>
                                          </p:val>
                                        </p:tav>
                                        <p:tav tm="100000">
                                          <p:val>
                                            <p:strVal val="#ppt_x"/>
                                          </p:val>
                                        </p:tav>
                                      </p:tavLst>
                                    </p:anim>
                                    <p:anim calcmode="lin" valueType="num">
                                      <p:cBhvr>
                                        <p:cTn id="31" dur="450" decel="100000" fill="hold"/>
                                        <p:tgtEl>
                                          <p:spTgt spid="128"/>
                                        </p:tgtEl>
                                        <p:attrNameLst>
                                          <p:attrName>ppt_y</p:attrName>
                                        </p:attrNameLst>
                                      </p:cBhvr>
                                      <p:tavLst>
                                        <p:tav tm="0">
                                          <p:val>
                                            <p:strVal val="#ppt_y+1"/>
                                          </p:val>
                                        </p:tav>
                                        <p:tav tm="100000">
                                          <p:val>
                                            <p:strVal val="#ppt_y-.03"/>
                                          </p:val>
                                        </p:tav>
                                      </p:tavLst>
                                    </p:anim>
                                    <p:anim calcmode="lin" valueType="num">
                                      <p:cBhvr>
                                        <p:cTn id="32" dur="50" accel="100000" fill="hold">
                                          <p:stCondLst>
                                            <p:cond delay="450"/>
                                          </p:stCondLst>
                                        </p:cTn>
                                        <p:tgtEl>
                                          <p:spTgt spid="128"/>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1000"/>
                                  </p:stCondLst>
                                  <p:childTnLst>
                                    <p:set>
                                      <p:cBhvr>
                                        <p:cTn id="34" dur="1" fill="hold">
                                          <p:stCondLst>
                                            <p:cond delay="0"/>
                                          </p:stCondLst>
                                        </p:cTn>
                                        <p:tgtEl>
                                          <p:spTgt spid="132"/>
                                        </p:tgtEl>
                                        <p:attrNameLst>
                                          <p:attrName>style.visibility</p:attrName>
                                        </p:attrNameLst>
                                      </p:cBhvr>
                                      <p:to>
                                        <p:strVal val="visible"/>
                                      </p:to>
                                    </p:set>
                                    <p:animEffect transition="in" filter="fade">
                                      <p:cBhvr>
                                        <p:cTn id="35" dur="500"/>
                                        <p:tgtEl>
                                          <p:spTgt spid="132"/>
                                        </p:tgtEl>
                                      </p:cBhvr>
                                    </p:animEffect>
                                    <p:anim calcmode="lin" valueType="num">
                                      <p:cBhvr>
                                        <p:cTn id="36" dur="500" fill="hold"/>
                                        <p:tgtEl>
                                          <p:spTgt spid="132"/>
                                        </p:tgtEl>
                                        <p:attrNameLst>
                                          <p:attrName>ppt_x</p:attrName>
                                        </p:attrNameLst>
                                      </p:cBhvr>
                                      <p:tavLst>
                                        <p:tav tm="0">
                                          <p:val>
                                            <p:strVal val="#ppt_x"/>
                                          </p:val>
                                        </p:tav>
                                        <p:tav tm="100000">
                                          <p:val>
                                            <p:strVal val="#ppt_x"/>
                                          </p:val>
                                        </p:tav>
                                      </p:tavLst>
                                    </p:anim>
                                    <p:anim calcmode="lin" valueType="num">
                                      <p:cBhvr>
                                        <p:cTn id="37" dur="450" decel="100000" fill="hold"/>
                                        <p:tgtEl>
                                          <p:spTgt spid="132"/>
                                        </p:tgtEl>
                                        <p:attrNameLst>
                                          <p:attrName>ppt_y</p:attrName>
                                        </p:attrNameLst>
                                      </p:cBhvr>
                                      <p:tavLst>
                                        <p:tav tm="0">
                                          <p:val>
                                            <p:strVal val="#ppt_y+1"/>
                                          </p:val>
                                        </p:tav>
                                        <p:tav tm="100000">
                                          <p:val>
                                            <p:strVal val="#ppt_y-.03"/>
                                          </p:val>
                                        </p:tav>
                                      </p:tavLst>
                                    </p:anim>
                                    <p:anim calcmode="lin" valueType="num">
                                      <p:cBhvr>
                                        <p:cTn id="38" dur="50" accel="100000" fill="hold">
                                          <p:stCondLst>
                                            <p:cond delay="450"/>
                                          </p:stCondLst>
                                        </p:cTn>
                                        <p:tgtEl>
                                          <p:spTgt spid="132"/>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1250"/>
                                  </p:stCondLst>
                                  <p:childTnLst>
                                    <p:set>
                                      <p:cBhvr>
                                        <p:cTn id="40" dur="1" fill="hold">
                                          <p:stCondLst>
                                            <p:cond delay="0"/>
                                          </p:stCondLst>
                                        </p:cTn>
                                        <p:tgtEl>
                                          <p:spTgt spid="153"/>
                                        </p:tgtEl>
                                        <p:attrNameLst>
                                          <p:attrName>style.visibility</p:attrName>
                                        </p:attrNameLst>
                                      </p:cBhvr>
                                      <p:to>
                                        <p:strVal val="visible"/>
                                      </p:to>
                                    </p:set>
                                    <p:animEffect transition="in" filter="fade">
                                      <p:cBhvr>
                                        <p:cTn id="41" dur="500"/>
                                        <p:tgtEl>
                                          <p:spTgt spid="153"/>
                                        </p:tgtEl>
                                      </p:cBhvr>
                                    </p:animEffect>
                                    <p:anim calcmode="lin" valueType="num">
                                      <p:cBhvr>
                                        <p:cTn id="42" dur="500" fill="hold"/>
                                        <p:tgtEl>
                                          <p:spTgt spid="153"/>
                                        </p:tgtEl>
                                        <p:attrNameLst>
                                          <p:attrName>ppt_x</p:attrName>
                                        </p:attrNameLst>
                                      </p:cBhvr>
                                      <p:tavLst>
                                        <p:tav tm="0">
                                          <p:val>
                                            <p:strVal val="#ppt_x"/>
                                          </p:val>
                                        </p:tav>
                                        <p:tav tm="100000">
                                          <p:val>
                                            <p:strVal val="#ppt_x"/>
                                          </p:val>
                                        </p:tav>
                                      </p:tavLst>
                                    </p:anim>
                                    <p:anim calcmode="lin" valueType="num">
                                      <p:cBhvr>
                                        <p:cTn id="43" dur="450" decel="100000" fill="hold"/>
                                        <p:tgtEl>
                                          <p:spTgt spid="153"/>
                                        </p:tgtEl>
                                        <p:attrNameLst>
                                          <p:attrName>ppt_y</p:attrName>
                                        </p:attrNameLst>
                                      </p:cBhvr>
                                      <p:tavLst>
                                        <p:tav tm="0">
                                          <p:val>
                                            <p:strVal val="#ppt_y+1"/>
                                          </p:val>
                                        </p:tav>
                                        <p:tav tm="100000">
                                          <p:val>
                                            <p:strVal val="#ppt_y-.03"/>
                                          </p:val>
                                        </p:tav>
                                      </p:tavLst>
                                    </p:anim>
                                    <p:anim calcmode="lin" valueType="num">
                                      <p:cBhvr>
                                        <p:cTn id="44" dur="50" accel="100000" fill="hold">
                                          <p:stCondLst>
                                            <p:cond delay="450"/>
                                          </p:stCondLst>
                                        </p:cTn>
                                        <p:tgtEl>
                                          <p:spTgt spid="153"/>
                                        </p:tgtEl>
                                        <p:attrNameLst>
                                          <p:attrName>ppt_y</p:attrName>
                                        </p:attrNameLst>
                                      </p:cBhvr>
                                      <p:tavLst>
                                        <p:tav tm="0">
                                          <p:val>
                                            <p:strVal val="#ppt_y-.03"/>
                                          </p:val>
                                        </p:tav>
                                        <p:tav tm="100000">
                                          <p:val>
                                            <p:strVal val="#ppt_y"/>
                                          </p:val>
                                        </p:tav>
                                      </p:tavLst>
                                    </p:anim>
                                  </p:childTnLst>
                                </p:cTn>
                              </p:par>
                            </p:childTnLst>
                          </p:cTn>
                        </p:par>
                        <p:par>
                          <p:cTn id="45" fill="hold">
                            <p:stCondLst>
                              <p:cond delay="2750"/>
                            </p:stCondLst>
                            <p:childTnLst>
                              <p:par>
                                <p:cTn id="46" presetID="10" presetClass="entr" presetSubtype="0" fill="hold" grpId="0" nodeType="afterEffect">
                                  <p:stCondLst>
                                    <p:cond delay="0"/>
                                  </p:stCondLst>
                                  <p:childTnLst>
                                    <p:set>
                                      <p:cBhvr>
                                        <p:cTn id="47" dur="1" fill="hold">
                                          <p:stCondLst>
                                            <p:cond delay="0"/>
                                          </p:stCondLst>
                                        </p:cTn>
                                        <p:tgtEl>
                                          <p:spTgt spid="157"/>
                                        </p:tgtEl>
                                        <p:attrNameLst>
                                          <p:attrName>style.visibility</p:attrName>
                                        </p:attrNameLst>
                                      </p:cBhvr>
                                      <p:to>
                                        <p:strVal val="visible"/>
                                      </p:to>
                                    </p:set>
                                    <p:animEffect transition="in" filter="fade">
                                      <p:cBhvr>
                                        <p:cTn id="48" dur="250"/>
                                        <p:tgtEl>
                                          <p:spTgt spid="157"/>
                                        </p:tgtEl>
                                      </p:cBhvr>
                                    </p:animEffect>
                                  </p:childTnLst>
                                </p:cTn>
                              </p:par>
                              <p:par>
                                <p:cTn id="49" presetID="10" presetClass="entr" presetSubtype="0" fill="hold" grpId="0" nodeType="withEffect">
                                  <p:stCondLst>
                                    <p:cond delay="250"/>
                                  </p:stCondLst>
                                  <p:childTnLst>
                                    <p:set>
                                      <p:cBhvr>
                                        <p:cTn id="50" dur="1" fill="hold">
                                          <p:stCondLst>
                                            <p:cond delay="0"/>
                                          </p:stCondLst>
                                        </p:cTn>
                                        <p:tgtEl>
                                          <p:spTgt spid="151"/>
                                        </p:tgtEl>
                                        <p:attrNameLst>
                                          <p:attrName>style.visibility</p:attrName>
                                        </p:attrNameLst>
                                      </p:cBhvr>
                                      <p:to>
                                        <p:strVal val="visible"/>
                                      </p:to>
                                    </p:set>
                                    <p:animEffect transition="in" filter="fade">
                                      <p:cBhvr>
                                        <p:cTn id="51" dur="250"/>
                                        <p:tgtEl>
                                          <p:spTgt spid="15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150"/>
                                        </p:tgtEl>
                                        <p:attrNameLst>
                                          <p:attrName>style.visibility</p:attrName>
                                        </p:attrNameLst>
                                      </p:cBhvr>
                                      <p:to>
                                        <p:strVal val="visible"/>
                                      </p:to>
                                    </p:set>
                                    <p:animEffect transition="in" filter="fade">
                                      <p:cBhvr>
                                        <p:cTn id="54" dur="250"/>
                                        <p:tgtEl>
                                          <p:spTgt spid="150"/>
                                        </p:tgtEl>
                                      </p:cBhvr>
                                    </p:animEffect>
                                  </p:childTnLst>
                                </p:cTn>
                              </p:par>
                              <p:par>
                                <p:cTn id="55" presetID="10" presetClass="entr" presetSubtype="0" fill="hold" grpId="0" nodeType="withEffect">
                                  <p:stCondLst>
                                    <p:cond delay="750"/>
                                  </p:stCondLst>
                                  <p:childTnLst>
                                    <p:set>
                                      <p:cBhvr>
                                        <p:cTn id="56" dur="1" fill="hold">
                                          <p:stCondLst>
                                            <p:cond delay="0"/>
                                          </p:stCondLst>
                                        </p:cTn>
                                        <p:tgtEl>
                                          <p:spTgt spid="149"/>
                                        </p:tgtEl>
                                        <p:attrNameLst>
                                          <p:attrName>style.visibility</p:attrName>
                                        </p:attrNameLst>
                                      </p:cBhvr>
                                      <p:to>
                                        <p:strVal val="visible"/>
                                      </p:to>
                                    </p:set>
                                    <p:animEffect transition="in" filter="fade">
                                      <p:cBhvr>
                                        <p:cTn id="57" dur="250"/>
                                        <p:tgtEl>
                                          <p:spTgt spid="149"/>
                                        </p:tgtEl>
                                      </p:cBhvr>
                                    </p:animEffect>
                                  </p:childTnLst>
                                </p:cTn>
                              </p:par>
                              <p:par>
                                <p:cTn id="58" presetID="10" presetClass="entr" presetSubtype="0" fill="hold" grpId="0" nodeType="withEffect">
                                  <p:stCondLst>
                                    <p:cond delay="1000"/>
                                  </p:stCondLst>
                                  <p:childTnLst>
                                    <p:set>
                                      <p:cBhvr>
                                        <p:cTn id="59" dur="1" fill="hold">
                                          <p:stCondLst>
                                            <p:cond delay="0"/>
                                          </p:stCondLst>
                                        </p:cTn>
                                        <p:tgtEl>
                                          <p:spTgt spid="148"/>
                                        </p:tgtEl>
                                        <p:attrNameLst>
                                          <p:attrName>style.visibility</p:attrName>
                                        </p:attrNameLst>
                                      </p:cBhvr>
                                      <p:to>
                                        <p:strVal val="visible"/>
                                      </p:to>
                                    </p:set>
                                    <p:animEffect transition="in" filter="fade">
                                      <p:cBhvr>
                                        <p:cTn id="60" dur="250"/>
                                        <p:tgtEl>
                                          <p:spTgt spid="148"/>
                                        </p:tgtEl>
                                      </p:cBhvr>
                                    </p:animEffect>
                                  </p:childTnLst>
                                </p:cTn>
                              </p:par>
                              <p:par>
                                <p:cTn id="61" presetID="10" presetClass="entr" presetSubtype="0" fill="hold" grpId="0" nodeType="withEffect">
                                  <p:stCondLst>
                                    <p:cond delay="1250"/>
                                  </p:stCondLst>
                                  <p:childTnLst>
                                    <p:set>
                                      <p:cBhvr>
                                        <p:cTn id="62" dur="1" fill="hold">
                                          <p:stCondLst>
                                            <p:cond delay="0"/>
                                          </p:stCondLst>
                                        </p:cTn>
                                        <p:tgtEl>
                                          <p:spTgt spid="162"/>
                                        </p:tgtEl>
                                        <p:attrNameLst>
                                          <p:attrName>style.visibility</p:attrName>
                                        </p:attrNameLst>
                                      </p:cBhvr>
                                      <p:to>
                                        <p:strVal val="visible"/>
                                      </p:to>
                                    </p:set>
                                    <p:animEffect transition="in" filter="fade">
                                      <p:cBhvr>
                                        <p:cTn id="63" dur="250"/>
                                        <p:tgtEl>
                                          <p:spTgt spid="162"/>
                                        </p:tgtEl>
                                      </p:cBhvr>
                                    </p:animEffect>
                                  </p:childTnLst>
                                </p:cTn>
                              </p:par>
                            </p:childTnLst>
                          </p:cTn>
                        </p:par>
                        <p:par>
                          <p:cTn id="64" fill="hold">
                            <p:stCondLst>
                              <p:cond delay="4250"/>
                            </p:stCondLst>
                            <p:childTnLst>
                              <p:par>
                                <p:cTn id="65" presetID="22" presetClass="entr" presetSubtype="4" fill="hold" grpId="0" nodeType="afterEffect">
                                  <p:stCondLst>
                                    <p:cond delay="0"/>
                                  </p:stCondLst>
                                  <p:childTnLst>
                                    <p:set>
                                      <p:cBhvr>
                                        <p:cTn id="66" dur="1" fill="hold">
                                          <p:stCondLst>
                                            <p:cond delay="0"/>
                                          </p:stCondLst>
                                        </p:cTn>
                                        <p:tgtEl>
                                          <p:spTgt spid="137"/>
                                        </p:tgtEl>
                                        <p:attrNameLst>
                                          <p:attrName>style.visibility</p:attrName>
                                        </p:attrNameLst>
                                      </p:cBhvr>
                                      <p:to>
                                        <p:strVal val="visible"/>
                                      </p:to>
                                    </p:set>
                                    <p:animEffect transition="in" filter="wipe(down)">
                                      <p:cBhvr>
                                        <p:cTn id="67" dur="250"/>
                                        <p:tgtEl>
                                          <p:spTgt spid="137"/>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139"/>
                                        </p:tgtEl>
                                        <p:attrNameLst>
                                          <p:attrName>style.visibility</p:attrName>
                                        </p:attrNameLst>
                                      </p:cBhvr>
                                      <p:to>
                                        <p:strVal val="visible"/>
                                      </p:to>
                                    </p:set>
                                    <p:animEffect transition="in" filter="wipe(down)">
                                      <p:cBhvr>
                                        <p:cTn id="70" dur="250"/>
                                        <p:tgtEl>
                                          <p:spTgt spid="139"/>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141"/>
                                        </p:tgtEl>
                                        <p:attrNameLst>
                                          <p:attrName>style.visibility</p:attrName>
                                        </p:attrNameLst>
                                      </p:cBhvr>
                                      <p:to>
                                        <p:strVal val="visible"/>
                                      </p:to>
                                    </p:set>
                                    <p:animEffect transition="in" filter="wipe(down)">
                                      <p:cBhvr>
                                        <p:cTn id="73" dur="250"/>
                                        <p:tgtEl>
                                          <p:spTgt spid="141"/>
                                        </p:tgtEl>
                                      </p:cBhvr>
                                    </p:animEffect>
                                  </p:childTnLst>
                                </p:cTn>
                              </p:par>
                            </p:childTnLst>
                          </p:cTn>
                        </p:par>
                        <p:par>
                          <p:cTn id="74" fill="hold">
                            <p:stCondLst>
                              <p:cond delay="4500"/>
                            </p:stCondLst>
                            <p:childTnLst>
                              <p:par>
                                <p:cTn id="75" presetID="22" presetClass="entr" presetSubtype="1" fill="hold" grpId="0" nodeType="afterEffect">
                                  <p:stCondLst>
                                    <p:cond delay="0"/>
                                  </p:stCondLst>
                                  <p:childTnLst>
                                    <p:set>
                                      <p:cBhvr>
                                        <p:cTn id="76" dur="1" fill="hold">
                                          <p:stCondLst>
                                            <p:cond delay="0"/>
                                          </p:stCondLst>
                                        </p:cTn>
                                        <p:tgtEl>
                                          <p:spTgt spid="143"/>
                                        </p:tgtEl>
                                        <p:attrNameLst>
                                          <p:attrName>style.visibility</p:attrName>
                                        </p:attrNameLst>
                                      </p:cBhvr>
                                      <p:to>
                                        <p:strVal val="visible"/>
                                      </p:to>
                                    </p:set>
                                    <p:animEffect transition="in" filter="wipe(up)">
                                      <p:cBhvr>
                                        <p:cTn id="77" dur="250"/>
                                        <p:tgtEl>
                                          <p:spTgt spid="143"/>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145"/>
                                        </p:tgtEl>
                                        <p:attrNameLst>
                                          <p:attrName>style.visibility</p:attrName>
                                        </p:attrNameLst>
                                      </p:cBhvr>
                                      <p:to>
                                        <p:strVal val="visible"/>
                                      </p:to>
                                    </p:set>
                                    <p:animEffect transition="in" filter="wipe(up)">
                                      <p:cBhvr>
                                        <p:cTn id="80" dur="250"/>
                                        <p:tgtEl>
                                          <p:spTgt spid="145"/>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147"/>
                                        </p:tgtEl>
                                        <p:attrNameLst>
                                          <p:attrName>style.visibility</p:attrName>
                                        </p:attrNameLst>
                                      </p:cBhvr>
                                      <p:to>
                                        <p:strVal val="visible"/>
                                      </p:to>
                                    </p:set>
                                    <p:animEffect transition="in" filter="wipe(up)">
                                      <p:cBhvr>
                                        <p:cTn id="83" dur="250"/>
                                        <p:tgtEl>
                                          <p:spTgt spid="147"/>
                                        </p:tgtEl>
                                      </p:cBhvr>
                                    </p:animEffect>
                                  </p:childTnLst>
                                </p:cTn>
                              </p:par>
                            </p:childTnLst>
                          </p:cTn>
                        </p:par>
                        <p:par>
                          <p:cTn id="84" fill="hold">
                            <p:stCondLst>
                              <p:cond delay="4750"/>
                            </p:stCondLst>
                            <p:childTnLst>
                              <p:par>
                                <p:cTn id="85" presetID="18" presetClass="entr" presetSubtype="3" fill="hold" grpId="0" nodeType="afterEffect">
                                  <p:stCondLst>
                                    <p:cond delay="0"/>
                                  </p:stCondLst>
                                  <p:childTnLst>
                                    <p:set>
                                      <p:cBhvr>
                                        <p:cTn id="86" dur="1" fill="hold">
                                          <p:stCondLst>
                                            <p:cond delay="0"/>
                                          </p:stCondLst>
                                        </p:cTn>
                                        <p:tgtEl>
                                          <p:spTgt spid="136"/>
                                        </p:tgtEl>
                                        <p:attrNameLst>
                                          <p:attrName>style.visibility</p:attrName>
                                        </p:attrNameLst>
                                      </p:cBhvr>
                                      <p:to>
                                        <p:strVal val="visible"/>
                                      </p:to>
                                    </p:set>
                                    <p:animEffect transition="in" filter="strips(upRight)">
                                      <p:cBhvr>
                                        <p:cTn id="87" dur="250"/>
                                        <p:tgtEl>
                                          <p:spTgt spid="136"/>
                                        </p:tgtEl>
                                      </p:cBhvr>
                                    </p:animEffect>
                                  </p:childTnLst>
                                </p:cTn>
                              </p:par>
                              <p:par>
                                <p:cTn id="88" presetID="18" presetClass="entr" presetSubtype="3" fill="hold" grpId="0" nodeType="withEffect">
                                  <p:stCondLst>
                                    <p:cond delay="0"/>
                                  </p:stCondLst>
                                  <p:childTnLst>
                                    <p:set>
                                      <p:cBhvr>
                                        <p:cTn id="89" dur="1" fill="hold">
                                          <p:stCondLst>
                                            <p:cond delay="0"/>
                                          </p:stCondLst>
                                        </p:cTn>
                                        <p:tgtEl>
                                          <p:spTgt spid="138"/>
                                        </p:tgtEl>
                                        <p:attrNameLst>
                                          <p:attrName>style.visibility</p:attrName>
                                        </p:attrNameLst>
                                      </p:cBhvr>
                                      <p:to>
                                        <p:strVal val="visible"/>
                                      </p:to>
                                    </p:set>
                                    <p:animEffect transition="in" filter="strips(upRight)">
                                      <p:cBhvr>
                                        <p:cTn id="90" dur="250"/>
                                        <p:tgtEl>
                                          <p:spTgt spid="138"/>
                                        </p:tgtEl>
                                      </p:cBhvr>
                                    </p:animEffect>
                                  </p:childTnLst>
                                </p:cTn>
                              </p:par>
                              <p:par>
                                <p:cTn id="91" presetID="18" presetClass="entr" presetSubtype="3" fill="hold" grpId="0" nodeType="withEffect">
                                  <p:stCondLst>
                                    <p:cond delay="0"/>
                                  </p:stCondLst>
                                  <p:childTnLst>
                                    <p:set>
                                      <p:cBhvr>
                                        <p:cTn id="92" dur="1" fill="hold">
                                          <p:stCondLst>
                                            <p:cond delay="0"/>
                                          </p:stCondLst>
                                        </p:cTn>
                                        <p:tgtEl>
                                          <p:spTgt spid="140"/>
                                        </p:tgtEl>
                                        <p:attrNameLst>
                                          <p:attrName>style.visibility</p:attrName>
                                        </p:attrNameLst>
                                      </p:cBhvr>
                                      <p:to>
                                        <p:strVal val="visible"/>
                                      </p:to>
                                    </p:set>
                                    <p:animEffect transition="in" filter="strips(upRight)">
                                      <p:cBhvr>
                                        <p:cTn id="93" dur="250"/>
                                        <p:tgtEl>
                                          <p:spTgt spid="140"/>
                                        </p:tgtEl>
                                      </p:cBhvr>
                                    </p:animEffect>
                                  </p:childTnLst>
                                </p:cTn>
                              </p:par>
                            </p:childTnLst>
                          </p:cTn>
                        </p:par>
                        <p:par>
                          <p:cTn id="94" fill="hold">
                            <p:stCondLst>
                              <p:cond delay="5000"/>
                            </p:stCondLst>
                            <p:childTnLst>
                              <p:par>
                                <p:cTn id="95" presetID="18" presetClass="entr" presetSubtype="9" fill="hold" grpId="0" nodeType="afterEffect">
                                  <p:stCondLst>
                                    <p:cond delay="0"/>
                                  </p:stCondLst>
                                  <p:childTnLst>
                                    <p:set>
                                      <p:cBhvr>
                                        <p:cTn id="96" dur="1" fill="hold">
                                          <p:stCondLst>
                                            <p:cond delay="0"/>
                                          </p:stCondLst>
                                        </p:cTn>
                                        <p:tgtEl>
                                          <p:spTgt spid="142"/>
                                        </p:tgtEl>
                                        <p:attrNameLst>
                                          <p:attrName>style.visibility</p:attrName>
                                        </p:attrNameLst>
                                      </p:cBhvr>
                                      <p:to>
                                        <p:strVal val="visible"/>
                                      </p:to>
                                    </p:set>
                                    <p:animEffect transition="in" filter="strips(upLeft)">
                                      <p:cBhvr>
                                        <p:cTn id="97" dur="250"/>
                                        <p:tgtEl>
                                          <p:spTgt spid="142"/>
                                        </p:tgtEl>
                                      </p:cBhvr>
                                    </p:animEffect>
                                  </p:childTnLst>
                                </p:cTn>
                              </p:par>
                              <p:par>
                                <p:cTn id="98" presetID="18" presetClass="entr" presetSubtype="9" fill="hold" grpId="0" nodeType="withEffect">
                                  <p:stCondLst>
                                    <p:cond delay="0"/>
                                  </p:stCondLst>
                                  <p:childTnLst>
                                    <p:set>
                                      <p:cBhvr>
                                        <p:cTn id="99" dur="1" fill="hold">
                                          <p:stCondLst>
                                            <p:cond delay="0"/>
                                          </p:stCondLst>
                                        </p:cTn>
                                        <p:tgtEl>
                                          <p:spTgt spid="144"/>
                                        </p:tgtEl>
                                        <p:attrNameLst>
                                          <p:attrName>style.visibility</p:attrName>
                                        </p:attrNameLst>
                                      </p:cBhvr>
                                      <p:to>
                                        <p:strVal val="visible"/>
                                      </p:to>
                                    </p:set>
                                    <p:animEffect transition="in" filter="strips(upLeft)">
                                      <p:cBhvr>
                                        <p:cTn id="100" dur="250"/>
                                        <p:tgtEl>
                                          <p:spTgt spid="144"/>
                                        </p:tgtEl>
                                      </p:cBhvr>
                                    </p:animEffect>
                                  </p:childTnLst>
                                </p:cTn>
                              </p:par>
                              <p:par>
                                <p:cTn id="101" presetID="18" presetClass="entr" presetSubtype="9" fill="hold" grpId="0" nodeType="withEffect">
                                  <p:stCondLst>
                                    <p:cond delay="0"/>
                                  </p:stCondLst>
                                  <p:childTnLst>
                                    <p:set>
                                      <p:cBhvr>
                                        <p:cTn id="102" dur="1" fill="hold">
                                          <p:stCondLst>
                                            <p:cond delay="0"/>
                                          </p:stCondLst>
                                        </p:cTn>
                                        <p:tgtEl>
                                          <p:spTgt spid="146"/>
                                        </p:tgtEl>
                                        <p:attrNameLst>
                                          <p:attrName>style.visibility</p:attrName>
                                        </p:attrNameLst>
                                      </p:cBhvr>
                                      <p:to>
                                        <p:strVal val="visible"/>
                                      </p:to>
                                    </p:set>
                                    <p:animEffect transition="in" filter="strips(upLeft)">
                                      <p:cBhvr>
                                        <p:cTn id="103" dur="25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136" grpId="0"/>
      <p:bldP spid="137" grpId="0" animBg="1"/>
      <p:bldP spid="138" grpId="0"/>
      <p:bldP spid="139" grpId="0" animBg="1"/>
      <p:bldP spid="140" grpId="0"/>
      <p:bldP spid="141" grpId="0" animBg="1"/>
      <p:bldP spid="142" grpId="0"/>
      <p:bldP spid="143" grpId="0" animBg="1"/>
      <p:bldP spid="144" grpId="0"/>
      <p:bldP spid="145" grpId="0" animBg="1"/>
      <p:bldP spid="146" grpId="0"/>
      <p:bldP spid="147" grpId="0" animBg="1"/>
      <p:bldP spid="148" grpId="0"/>
      <p:bldP spid="149" grpId="0"/>
      <p:bldP spid="150" grpId="0"/>
      <p:bldP spid="151" grpId="0"/>
      <p:bldP spid="157" grpId="0"/>
      <p:bldP spid="162"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988006"/>
            <a:ext cx="9150921"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a:xfrm>
            <a:off x="3709134" y="996532"/>
            <a:ext cx="1725732" cy="1731170"/>
            <a:chOff x="6609209" y="790981"/>
            <a:chExt cx="2301875" cy="2308226"/>
          </a:xfrm>
        </p:grpSpPr>
        <p:sp>
          <p:nvSpPr>
            <p:cNvPr id="16"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8" name="TextBox 17"/>
          <p:cNvSpPr txBox="1"/>
          <p:nvPr/>
        </p:nvSpPr>
        <p:spPr>
          <a:xfrm>
            <a:off x="2442201" y="2829230"/>
            <a:ext cx="4506063" cy="684785"/>
          </a:xfrm>
          <a:prstGeom prst="rect">
            <a:avLst/>
          </a:prstGeom>
          <a:noFill/>
        </p:spPr>
        <p:txBody>
          <a:bodyPr wrap="square" lIns="68562" tIns="34281" rIns="68562" bIns="34281" rtlCol="0">
            <a:spAutoFit/>
          </a:bodyPr>
          <a:lstStyle/>
          <a:p>
            <a:pPr algn="dist"/>
            <a:r>
              <a:rPr lang="zh-CN" altLang="en-US" sz="4000" b="0" dirty="0" smtClean="0">
                <a:solidFill>
                  <a:schemeClr val="bg1"/>
                </a:solidFill>
                <a:latin typeface="方正正粗黑简体" panose="02000000000000000000" pitchFamily="2" charset="-122"/>
                <a:ea typeface="方正正粗黑简体" panose="02000000000000000000" pitchFamily="2" charset="-122"/>
              </a:rPr>
              <a:t>输入第四部分标题</a:t>
            </a:r>
            <a:endParaRPr lang="zh-CN" altLang="en-US" sz="4000" b="0" dirty="0">
              <a:solidFill>
                <a:schemeClr val="bg1"/>
              </a:solidFill>
              <a:latin typeface="方正正粗黑简体" panose="02000000000000000000" pitchFamily="2" charset="-122"/>
              <a:ea typeface="方正正粗黑简体" panose="02000000000000000000" pitchFamily="2" charset="-122"/>
            </a:endParaRPr>
          </a:p>
        </p:txBody>
      </p:sp>
      <p:cxnSp>
        <p:nvCxnSpPr>
          <p:cNvPr id="19" name="直接连接符 18"/>
          <p:cNvCxnSpPr/>
          <p:nvPr/>
        </p:nvCxnSpPr>
        <p:spPr bwMode="auto">
          <a:xfrm>
            <a:off x="2362937" y="3447236"/>
            <a:ext cx="4711410"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9"/>
          <p:cNvSpPr txBox="1"/>
          <p:nvPr/>
        </p:nvSpPr>
        <p:spPr>
          <a:xfrm>
            <a:off x="4141472" y="1122065"/>
            <a:ext cx="924645" cy="1559739"/>
          </a:xfrm>
          <a:prstGeom prst="rect">
            <a:avLst/>
          </a:prstGeom>
          <a:noFill/>
        </p:spPr>
        <p:txBody>
          <a:bodyPr wrap="none" lIns="81614" tIns="40807" rIns="81614" bIns="40807" rtlCol="0">
            <a:spAutoFit/>
          </a:bodyPr>
          <a:lstStyle/>
          <a:p>
            <a:r>
              <a:rPr lang="en-US" altLang="zh-CN" sz="9600" b="1" dirty="0" smtClean="0">
                <a:solidFill>
                  <a:srgbClr val="C00000"/>
                </a:solidFill>
                <a:latin typeface="+mn-ea"/>
              </a:rPr>
              <a:t>4</a:t>
            </a:r>
            <a:endParaRPr lang="zh-CN" altLang="en-US" sz="9600" b="1" dirty="0">
              <a:solidFill>
                <a:srgbClr val="C00000"/>
              </a:solidFill>
              <a:latin typeface="+mn-ea"/>
            </a:endParaRPr>
          </a:p>
        </p:txBody>
      </p:sp>
      <p:sp>
        <p:nvSpPr>
          <p:cNvPr id="21" name="TextBox 20"/>
          <p:cNvSpPr txBox="1"/>
          <p:nvPr/>
        </p:nvSpPr>
        <p:spPr>
          <a:xfrm>
            <a:off x="2267744" y="3507854"/>
            <a:ext cx="4793334" cy="923330"/>
          </a:xfrm>
          <a:prstGeom prst="rect">
            <a:avLst/>
          </a:prstGeom>
          <a:noFill/>
        </p:spPr>
        <p:txBody>
          <a:bodyPr wrap="square" rtlCol="0">
            <a:spAutoFit/>
          </a:bodyPr>
          <a:lstStyle/>
          <a:p>
            <a:pPr>
              <a:lnSpc>
                <a:spcPct val="150000"/>
              </a:lnSpc>
            </a:pPr>
            <a:r>
              <a:rPr lang="zh-CN" altLang="en-US" b="0" dirty="0" smtClean="0">
                <a:solidFill>
                  <a:schemeClr val="bg1"/>
                </a:solidFill>
                <a:latin typeface="方正黑体简体" panose="02010601030101010101" pitchFamily="2" charset="-122"/>
                <a:ea typeface="方正黑体简体" panose="02010601030101010101" pitchFamily="2" charset="-122"/>
              </a:rPr>
              <a:t>点击添加</a:t>
            </a:r>
            <a:r>
              <a:rPr lang="zh-CN" altLang="en-US" b="0" dirty="0">
                <a:solidFill>
                  <a:schemeClr val="bg1"/>
                </a:solidFill>
                <a:latin typeface="方正黑体简体" panose="02010601030101010101" pitchFamily="2" charset="-122"/>
                <a:ea typeface="方正黑体简体" panose="02010601030101010101" pitchFamily="2" charset="-122"/>
              </a:rPr>
              <a:t>文字内容点击添加文字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endParaRPr lang="zh-CN" altLang="en-US" b="0" dirty="0">
              <a:solidFill>
                <a:schemeClr val="bg1"/>
              </a:solidFill>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3222944488"/>
      </p:ext>
    </p:extLst>
  </p:cSld>
  <p:clrMapOvr>
    <a:masterClrMapping/>
  </p:clrMapOvr>
  <mc:AlternateContent xmlns:mc="http://schemas.openxmlformats.org/markup-compatibility/2006" xmlns:p14="http://schemas.microsoft.com/office/powerpoint/2010/main">
    <mc:Choice Requires="p14">
      <p:transition spd="slow" p14:dur="1100" advClick="0" advTm="9000">
        <p14:switch dir="r"/>
      </p:transition>
    </mc:Choice>
    <mc:Fallback xmlns="">
      <p:transition spd="slow" advClick="0"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Right)">
                                      <p:cBhvr>
                                        <p:cTn id="7" dur="500"/>
                                        <p:tgtEl>
                                          <p:spTgt spid="14"/>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1000"/>
                                        <p:tgtEl>
                                          <p:spTgt spid="15"/>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 calcmode="lin" valueType="num">
                                      <p:cBhvr>
                                        <p:cTn id="17" dur="500" fill="hold"/>
                                        <p:tgtEl>
                                          <p:spTgt spid="20"/>
                                        </p:tgtEl>
                                        <p:attrNameLst>
                                          <p:attrName>style.rotation</p:attrName>
                                        </p:attrNameLst>
                                      </p:cBhvr>
                                      <p:tavLst>
                                        <p:tav tm="0">
                                          <p:val>
                                            <p:fltVal val="360"/>
                                          </p:val>
                                        </p:tav>
                                        <p:tav tm="100000">
                                          <p:val>
                                            <p:fltVal val="0"/>
                                          </p:val>
                                        </p:tav>
                                      </p:tavLst>
                                    </p:anim>
                                    <p:animEffect transition="in" filter="fade">
                                      <p:cBhvr>
                                        <p:cTn id="18" dur="500"/>
                                        <p:tgtEl>
                                          <p:spTgt spid="20"/>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8"/>
                                        </p:tgtEl>
                                        <p:attrNameLst>
                                          <p:attrName>ppt_y</p:attrName>
                                        </p:attrNameLst>
                                      </p:cBhvr>
                                      <p:tavLst>
                                        <p:tav tm="0">
                                          <p:val>
                                            <p:strVal val="#ppt_y"/>
                                          </p:val>
                                        </p:tav>
                                        <p:tav tm="100000">
                                          <p:val>
                                            <p:strVal val="#ppt_y"/>
                                          </p:val>
                                        </p:tav>
                                      </p:tavLst>
                                    </p:anim>
                                    <p:anim calcmode="lin" valueType="num">
                                      <p:cBhvr>
                                        <p:cTn id="2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8"/>
                                        </p:tgtEl>
                                      </p:cBhvr>
                                    </p:animEffect>
                                  </p:childTnLst>
                                </p:cTn>
                              </p:par>
                            </p:childTnLst>
                          </p:cTn>
                        </p:par>
                        <p:par>
                          <p:cTn id="27" fill="hold">
                            <p:stCondLst>
                              <p:cond delay="2850"/>
                            </p:stCondLst>
                            <p:childTnLst>
                              <p:par>
                                <p:cTn id="28" presetID="16" presetClass="entr" presetSubtype="21"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arn(inVertical)">
                                      <p:cBhvr>
                                        <p:cTn id="30" dur="500"/>
                                        <p:tgtEl>
                                          <p:spTgt spid="19"/>
                                        </p:tgtEl>
                                      </p:cBhvr>
                                    </p:animEffect>
                                  </p:childTnLst>
                                </p:cTn>
                              </p:par>
                            </p:childTnLst>
                          </p:cTn>
                        </p:par>
                        <p:par>
                          <p:cTn id="31" fill="hold">
                            <p:stCondLst>
                              <p:cond delay="3350"/>
                            </p:stCondLst>
                            <p:childTnLst>
                              <p:par>
                                <p:cTn id="32" presetID="31" presetClass="entr" presetSubtype="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 calcmode="lin" valueType="num">
                                      <p:cBhvr>
                                        <p:cTn id="36" dur="500" fill="hold"/>
                                        <p:tgtEl>
                                          <p:spTgt spid="21"/>
                                        </p:tgtEl>
                                        <p:attrNameLst>
                                          <p:attrName>style.rotation</p:attrName>
                                        </p:attrNameLst>
                                      </p:cBhvr>
                                      <p:tavLst>
                                        <p:tav tm="0">
                                          <p:val>
                                            <p:fltVal val="90"/>
                                          </p:val>
                                        </p:tav>
                                        <p:tav tm="100000">
                                          <p:val>
                                            <p:fltVal val="0"/>
                                          </p:val>
                                        </p:tav>
                                      </p:tavLst>
                                    </p:anim>
                                    <p:animEffect transition="in" filter="fade">
                                      <p:cBhvr>
                                        <p:cTn id="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6" name="椭圆 15"/>
          <p:cNvSpPr/>
          <p:nvPr/>
        </p:nvSpPr>
        <p:spPr>
          <a:xfrm>
            <a:off x="1021744" y="1176189"/>
            <a:ext cx="1940841" cy="194077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17" name="椭圆 16"/>
          <p:cNvSpPr/>
          <p:nvPr/>
        </p:nvSpPr>
        <p:spPr>
          <a:xfrm>
            <a:off x="905134" y="1059582"/>
            <a:ext cx="2174063" cy="2173985"/>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18" name="矩形 17"/>
          <p:cNvSpPr/>
          <p:nvPr/>
        </p:nvSpPr>
        <p:spPr>
          <a:xfrm>
            <a:off x="1146202" y="1652043"/>
            <a:ext cx="1691926" cy="1061791"/>
          </a:xfrm>
          <a:prstGeom prst="rect">
            <a:avLst/>
          </a:prstGeom>
        </p:spPr>
        <p:txBody>
          <a:bodyPr wrap="square" lIns="98565" tIns="49282" rIns="98565" bIns="49282">
            <a:spAutoFit/>
          </a:bodyPr>
          <a:lstStyle/>
          <a:p>
            <a:pPr lvl="0" algn="ctr"/>
            <a:r>
              <a:rPr lang="zh-CN" altLang="en-US" sz="2600" b="1" dirty="0" smtClean="0">
                <a:solidFill>
                  <a:schemeClr val="bg1"/>
                </a:solidFill>
                <a:latin typeface="微软雅黑" pitchFamily="34" charset="-122"/>
                <a:ea typeface="微软雅黑" pitchFamily="34" charset="-122"/>
              </a:rPr>
              <a:t>商务服务</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19" name="文本框 7"/>
          <p:cNvSpPr txBox="1">
            <a:spLocks noChangeArrowheads="1"/>
          </p:cNvSpPr>
          <p:nvPr/>
        </p:nvSpPr>
        <p:spPr bwMode="auto">
          <a:xfrm>
            <a:off x="1015664"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
        <p:nvSpPr>
          <p:cNvPr id="20" name="椭圆 19"/>
          <p:cNvSpPr/>
          <p:nvPr/>
        </p:nvSpPr>
        <p:spPr>
          <a:xfrm>
            <a:off x="3532342" y="1176189"/>
            <a:ext cx="1940841" cy="1940771"/>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1" name="椭圆 20"/>
          <p:cNvSpPr/>
          <p:nvPr/>
        </p:nvSpPr>
        <p:spPr>
          <a:xfrm>
            <a:off x="3415731" y="1059582"/>
            <a:ext cx="2174063" cy="2173985"/>
          </a:xfrm>
          <a:prstGeom prst="ellipse">
            <a:avLst/>
          </a:prstGeom>
          <a:noFill/>
          <a:ln>
            <a:solidFill>
              <a:srgbClr val="FF99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2" name="矩形 21"/>
          <p:cNvSpPr/>
          <p:nvPr/>
        </p:nvSpPr>
        <p:spPr>
          <a:xfrm>
            <a:off x="3656799" y="1652043"/>
            <a:ext cx="1691926" cy="1061791"/>
          </a:xfrm>
          <a:prstGeom prst="rect">
            <a:avLst/>
          </a:prstGeom>
        </p:spPr>
        <p:txBody>
          <a:bodyPr wrap="square" lIns="98565" tIns="49282" rIns="98565" bIns="49282">
            <a:spAutoFit/>
          </a:bodyPr>
          <a:lstStyle/>
          <a:p>
            <a:pPr lvl="0" algn="ctr"/>
            <a:r>
              <a:rPr lang="zh-CN" altLang="en-US" sz="2600" b="1" dirty="0" smtClean="0">
                <a:solidFill>
                  <a:schemeClr val="bg1"/>
                </a:solidFill>
                <a:latin typeface="微软雅黑" pitchFamily="34" charset="-122"/>
                <a:ea typeface="微软雅黑" pitchFamily="34" charset="-122"/>
              </a:rPr>
              <a:t>公关处理</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23" name="文本框 7"/>
          <p:cNvSpPr txBox="1">
            <a:spLocks noChangeArrowheads="1"/>
          </p:cNvSpPr>
          <p:nvPr/>
        </p:nvSpPr>
        <p:spPr bwMode="auto">
          <a:xfrm>
            <a:off x="3526260"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
        <p:nvSpPr>
          <p:cNvPr id="24" name="椭圆 23"/>
          <p:cNvSpPr/>
          <p:nvPr/>
        </p:nvSpPr>
        <p:spPr>
          <a:xfrm>
            <a:off x="6042940" y="1176189"/>
            <a:ext cx="1940841" cy="194077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5" name="椭圆 24"/>
          <p:cNvSpPr/>
          <p:nvPr/>
        </p:nvSpPr>
        <p:spPr>
          <a:xfrm>
            <a:off x="5926329" y="1059582"/>
            <a:ext cx="2174063" cy="2173985"/>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6" name="矩形 25"/>
          <p:cNvSpPr/>
          <p:nvPr/>
        </p:nvSpPr>
        <p:spPr>
          <a:xfrm>
            <a:off x="6167396" y="1652043"/>
            <a:ext cx="1691926" cy="1061791"/>
          </a:xfrm>
          <a:prstGeom prst="rect">
            <a:avLst/>
          </a:prstGeom>
        </p:spPr>
        <p:txBody>
          <a:bodyPr wrap="square" lIns="98565" tIns="49282" rIns="98565" bIns="49282">
            <a:spAutoFit/>
          </a:bodyPr>
          <a:lstStyle/>
          <a:p>
            <a:pPr lvl="0" algn="ctr"/>
            <a:r>
              <a:rPr lang="zh-CN" altLang="en-US" sz="2600" b="1" dirty="0" smtClean="0">
                <a:solidFill>
                  <a:schemeClr val="bg1"/>
                </a:solidFill>
                <a:latin typeface="微软雅黑" pitchFamily="34" charset="-122"/>
                <a:ea typeface="微软雅黑" pitchFamily="34" charset="-122"/>
              </a:rPr>
              <a:t>技术保障</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27" name="文本框 7"/>
          <p:cNvSpPr txBox="1">
            <a:spLocks noChangeArrowheads="1"/>
          </p:cNvSpPr>
          <p:nvPr/>
        </p:nvSpPr>
        <p:spPr bwMode="auto">
          <a:xfrm>
            <a:off x="6036857"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Tree>
    <p:extLst>
      <p:ext uri="{BB962C8B-B14F-4D97-AF65-F5344CB8AC3E}">
        <p14:creationId xmlns:p14="http://schemas.microsoft.com/office/powerpoint/2010/main" val="2270819845"/>
      </p:ext>
    </p:extLst>
  </p:cSld>
  <p:clrMapOvr>
    <a:masterClrMapping/>
  </p:clrMapOvr>
  <mc:AlternateContent xmlns:mc="http://schemas.openxmlformats.org/markup-compatibility/2006" xmlns:p14="http://schemas.microsoft.com/office/powerpoint/2010/main">
    <mc:Choice Requires="p14">
      <p:transition spd="slow" p14:dur="1600" advClick="0" advTm="6000">
        <p14:prism isInverted="1"/>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4)">
                                      <p:cBhvr>
                                        <p:cTn id="7" dur="1000"/>
                                        <p:tgtEl>
                                          <p:spTgt spid="15"/>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heel(1)">
                                      <p:cBhvr>
                                        <p:cTn id="11" dur="750"/>
                                        <p:tgtEl>
                                          <p:spTgt spid="17"/>
                                        </p:tgtEl>
                                      </p:cBhvr>
                                    </p:animEffect>
                                  </p:childTnLst>
                                </p:cTn>
                              </p:par>
                            </p:childTnLst>
                          </p:cTn>
                        </p:par>
                        <p:par>
                          <p:cTn id="12" fill="hold">
                            <p:stCondLst>
                              <p:cond delay="1750"/>
                            </p:stCondLst>
                            <p:childTnLst>
                              <p:par>
                                <p:cTn id="13" presetID="53" presetClass="entr" presetSubtype="16"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par>
                          <p:cTn id="18" fill="hold">
                            <p:stCondLst>
                              <p:cond delay="2250"/>
                            </p:stCondLst>
                            <p:childTnLst>
                              <p:par>
                                <p:cTn id="19" presetID="22" presetClass="entr" presetSubtype="4"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down)">
                                      <p:cBhvr>
                                        <p:cTn id="21" dur="500"/>
                                        <p:tgtEl>
                                          <p:spTgt spid="18"/>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up)">
                                      <p:cBhvr>
                                        <p:cTn id="24" dur="500"/>
                                        <p:tgtEl>
                                          <p:spTgt spid="19"/>
                                        </p:tgtEl>
                                      </p:cBhvr>
                                    </p:animEffect>
                                  </p:childTnLst>
                                </p:cTn>
                              </p:par>
                            </p:childTnLst>
                          </p:cTn>
                        </p:par>
                        <p:par>
                          <p:cTn id="25" fill="hold">
                            <p:stCondLst>
                              <p:cond delay="2750"/>
                            </p:stCondLst>
                            <p:childTnLst>
                              <p:par>
                                <p:cTn id="26" presetID="21" presetClass="entr" presetSubtype="1"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heel(1)">
                                      <p:cBhvr>
                                        <p:cTn id="28" dur="750"/>
                                        <p:tgtEl>
                                          <p:spTgt spid="21"/>
                                        </p:tgtEl>
                                      </p:cBhvr>
                                    </p:animEffect>
                                  </p:childTnLst>
                                </p:cTn>
                              </p:par>
                            </p:childTnLst>
                          </p:cTn>
                        </p:par>
                        <p:par>
                          <p:cTn id="29" fill="hold">
                            <p:stCondLst>
                              <p:cond delay="3500"/>
                            </p:stCondLst>
                            <p:childTnLst>
                              <p:par>
                                <p:cTn id="30" presetID="53" presetClass="entr" presetSubtype="16"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p:cTn id="32" dur="500" fill="hold"/>
                                        <p:tgtEl>
                                          <p:spTgt spid="20"/>
                                        </p:tgtEl>
                                        <p:attrNameLst>
                                          <p:attrName>ppt_w</p:attrName>
                                        </p:attrNameLst>
                                      </p:cBhvr>
                                      <p:tavLst>
                                        <p:tav tm="0">
                                          <p:val>
                                            <p:fltVal val="0"/>
                                          </p:val>
                                        </p:tav>
                                        <p:tav tm="100000">
                                          <p:val>
                                            <p:strVal val="#ppt_w"/>
                                          </p:val>
                                        </p:tav>
                                      </p:tavLst>
                                    </p:anim>
                                    <p:anim calcmode="lin" valueType="num">
                                      <p:cBhvr>
                                        <p:cTn id="33" dur="500" fill="hold"/>
                                        <p:tgtEl>
                                          <p:spTgt spid="20"/>
                                        </p:tgtEl>
                                        <p:attrNameLst>
                                          <p:attrName>ppt_h</p:attrName>
                                        </p:attrNameLst>
                                      </p:cBhvr>
                                      <p:tavLst>
                                        <p:tav tm="0">
                                          <p:val>
                                            <p:fltVal val="0"/>
                                          </p:val>
                                        </p:tav>
                                        <p:tav tm="100000">
                                          <p:val>
                                            <p:strVal val="#ppt_h"/>
                                          </p:val>
                                        </p:tav>
                                      </p:tavLst>
                                    </p:anim>
                                    <p:animEffect transition="in" filter="fade">
                                      <p:cBhvr>
                                        <p:cTn id="34" dur="500"/>
                                        <p:tgtEl>
                                          <p:spTgt spid="20"/>
                                        </p:tgtEl>
                                      </p:cBhvr>
                                    </p:animEffect>
                                  </p:childTnLst>
                                </p:cTn>
                              </p:par>
                            </p:childTnLst>
                          </p:cTn>
                        </p:par>
                        <p:par>
                          <p:cTn id="35" fill="hold">
                            <p:stCondLst>
                              <p:cond delay="4000"/>
                            </p:stCondLst>
                            <p:childTnLst>
                              <p:par>
                                <p:cTn id="36" presetID="22" presetClass="entr" presetSubtype="4"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down)">
                                      <p:cBhvr>
                                        <p:cTn id="38" dur="500"/>
                                        <p:tgtEl>
                                          <p:spTgt spid="22"/>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up)">
                                      <p:cBhvr>
                                        <p:cTn id="41" dur="500"/>
                                        <p:tgtEl>
                                          <p:spTgt spid="23"/>
                                        </p:tgtEl>
                                      </p:cBhvr>
                                    </p:animEffect>
                                  </p:childTnLst>
                                </p:cTn>
                              </p:par>
                            </p:childTnLst>
                          </p:cTn>
                        </p:par>
                        <p:par>
                          <p:cTn id="42" fill="hold">
                            <p:stCondLst>
                              <p:cond delay="4500"/>
                            </p:stCondLst>
                            <p:childTnLst>
                              <p:par>
                                <p:cTn id="43" presetID="21" presetClass="entr" presetSubtype="1"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heel(1)">
                                      <p:cBhvr>
                                        <p:cTn id="45" dur="750"/>
                                        <p:tgtEl>
                                          <p:spTgt spid="25"/>
                                        </p:tgtEl>
                                      </p:cBhvr>
                                    </p:animEffect>
                                  </p:childTnLst>
                                </p:cTn>
                              </p:par>
                            </p:childTnLst>
                          </p:cTn>
                        </p:par>
                        <p:par>
                          <p:cTn id="46" fill="hold">
                            <p:stCondLst>
                              <p:cond delay="5250"/>
                            </p:stCondLst>
                            <p:childTnLst>
                              <p:par>
                                <p:cTn id="47" presetID="53" presetClass="entr" presetSubtype="16"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childTnLst>
                          </p:cTn>
                        </p:par>
                        <p:par>
                          <p:cTn id="52" fill="hold">
                            <p:stCondLst>
                              <p:cond delay="5750"/>
                            </p:stCondLst>
                            <p:childTnLst>
                              <p:par>
                                <p:cTn id="53" presetID="22" presetClass="entr" presetSubtype="4"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down)">
                                      <p:cBhvr>
                                        <p:cTn id="55" dur="500"/>
                                        <p:tgtEl>
                                          <p:spTgt spid="26"/>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up)">
                                      <p:cBhvr>
                                        <p:cTn id="5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animBg="1"/>
      <p:bldP spid="18" grpId="0"/>
      <p:bldP spid="19" grpId="0"/>
      <p:bldP spid="20" grpId="0" animBg="1"/>
      <p:bldP spid="21" grpId="0" animBg="1"/>
      <p:bldP spid="22" grpId="0"/>
      <p:bldP spid="23" grpId="0"/>
      <p:bldP spid="24" grpId="0" animBg="1"/>
      <p:bldP spid="25" grpId="0" animBg="1"/>
      <p:bldP spid="26" grpId="0"/>
      <p:bldP spid="27"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4" name="椭圆 13"/>
          <p:cNvSpPr/>
          <p:nvPr/>
        </p:nvSpPr>
        <p:spPr bwMode="auto">
          <a:xfrm>
            <a:off x="3201405" y="1289391"/>
            <a:ext cx="2304628" cy="2304628"/>
          </a:xfrm>
          <a:prstGeom prst="ellipse">
            <a:avLst/>
          </a:prstGeom>
          <a:ln w="9525">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5" name="椭圆 14"/>
          <p:cNvSpPr/>
          <p:nvPr/>
        </p:nvSpPr>
        <p:spPr bwMode="auto">
          <a:xfrm>
            <a:off x="3379118" y="1467104"/>
            <a:ext cx="1949202" cy="1949202"/>
          </a:xfrm>
          <a:prstGeom prst="ellipse">
            <a:avLst/>
          </a:prstGeom>
          <a:ln w="9525">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6" name="椭圆 15"/>
          <p:cNvSpPr/>
          <p:nvPr/>
        </p:nvSpPr>
        <p:spPr bwMode="auto">
          <a:xfrm>
            <a:off x="3563888" y="1635646"/>
            <a:ext cx="1612118" cy="1612118"/>
          </a:xfrm>
          <a:prstGeom prst="ellipse">
            <a:avLst/>
          </a:prstGeom>
          <a:ln w="9525">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7" name="燕尾形 16"/>
          <p:cNvSpPr/>
          <p:nvPr/>
        </p:nvSpPr>
        <p:spPr bwMode="auto">
          <a:xfrm rot="16200000">
            <a:off x="3746362" y="1024445"/>
            <a:ext cx="1278972" cy="1137825"/>
          </a:xfrm>
          <a:prstGeom prst="chevron">
            <a:avLst>
              <a:gd name="adj" fmla="val 35216"/>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8" name="Rectangle 11"/>
          <p:cNvSpPr>
            <a:spLocks noChangeArrowheads="1"/>
          </p:cNvSpPr>
          <p:nvPr/>
        </p:nvSpPr>
        <p:spPr bwMode="gray">
          <a:xfrm>
            <a:off x="3950132" y="1472664"/>
            <a:ext cx="87143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  </a:t>
            </a:r>
            <a:r>
              <a:rPr kumimoji="0" lang="zh-CN" altLang="en-US" sz="1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文本</a:t>
            </a:r>
            <a:r>
              <a:rPr kumimoji="0" lang="en-US" altLang="zh-CN" sz="1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   </a:t>
            </a:r>
            <a:endPar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9" name="燕尾形 18"/>
          <p:cNvSpPr/>
          <p:nvPr/>
        </p:nvSpPr>
        <p:spPr bwMode="auto">
          <a:xfrm rot="8674957">
            <a:off x="2977827" y="2454172"/>
            <a:ext cx="1278972" cy="1155776"/>
          </a:xfrm>
          <a:prstGeom prst="chevron">
            <a:avLst>
              <a:gd name="adj" fmla="val 35216"/>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20" name="Rectangle 11"/>
          <p:cNvSpPr>
            <a:spLocks noChangeArrowheads="1"/>
          </p:cNvSpPr>
          <p:nvPr/>
        </p:nvSpPr>
        <p:spPr bwMode="gray">
          <a:xfrm>
            <a:off x="3115375" y="2907086"/>
            <a:ext cx="89794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  </a:t>
            </a:r>
            <a:r>
              <a:rPr kumimoji="0" lang="zh-CN" altLang="en-US" sz="1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文本</a:t>
            </a:r>
            <a:r>
              <a:rPr kumimoji="0" lang="en-US" altLang="zh-CN" sz="1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   </a:t>
            </a:r>
            <a:endPar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2" name="燕尾形 21"/>
          <p:cNvSpPr/>
          <p:nvPr/>
        </p:nvSpPr>
        <p:spPr bwMode="auto">
          <a:xfrm rot="2139237">
            <a:off x="4478421" y="2434081"/>
            <a:ext cx="1278972" cy="1155776"/>
          </a:xfrm>
          <a:prstGeom prst="chevron">
            <a:avLst>
              <a:gd name="adj" fmla="val 35216"/>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23" name="Rectangle 11"/>
          <p:cNvSpPr>
            <a:spLocks noChangeArrowheads="1"/>
          </p:cNvSpPr>
          <p:nvPr/>
        </p:nvSpPr>
        <p:spPr bwMode="gray">
          <a:xfrm>
            <a:off x="4519282" y="2909342"/>
            <a:ext cx="104012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  </a:t>
            </a:r>
            <a:r>
              <a:rPr kumimoji="0" lang="zh-CN" altLang="en-US" sz="1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文本</a:t>
            </a:r>
            <a:r>
              <a:rPr kumimoji="0" lang="en-US" altLang="zh-CN" sz="1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   </a:t>
            </a:r>
            <a:endPar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4" name="TextBox 20"/>
          <p:cNvSpPr txBox="1"/>
          <p:nvPr/>
        </p:nvSpPr>
        <p:spPr bwMode="auto">
          <a:xfrm>
            <a:off x="3628688" y="3926614"/>
            <a:ext cx="1580504" cy="1061829"/>
          </a:xfrm>
          <a:prstGeom prst="rect">
            <a:avLst/>
          </a:prstGeom>
          <a:noFill/>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050" b="0"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sp>
        <p:nvSpPr>
          <p:cNvPr id="25" name="TextBox 19"/>
          <p:cNvSpPr txBox="1">
            <a:spLocks noChangeArrowheads="1"/>
          </p:cNvSpPr>
          <p:nvPr/>
        </p:nvSpPr>
        <p:spPr bwMode="auto">
          <a:xfrm>
            <a:off x="3563888" y="3703157"/>
            <a:ext cx="16729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zh-CN" sz="1200" b="1" i="0" u="none" strike="noStrike" kern="120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宋体" pitchFamily="2" charset="-122"/>
              </a:rPr>
              <a:t>单击此处添加</a:t>
            </a:r>
            <a:r>
              <a:rPr kumimoji="0" lang="zh-CN" altLang="zh-CN" sz="1200" b="1" i="0" u="none" strike="noStrike" kern="120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宋体" pitchFamily="2" charset="-122"/>
              </a:rPr>
              <a:t>标题</a:t>
            </a:r>
            <a:endParaRPr kumimoji="0" lang="zh-CN" altLang="zh-CN" sz="1200" b="1" i="0" u="none" strike="noStrike" kern="120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宋体" pitchFamily="2" charset="-122"/>
            </a:endParaRPr>
          </a:p>
        </p:txBody>
      </p:sp>
      <p:sp>
        <p:nvSpPr>
          <p:cNvPr id="26" name="TextBox 20"/>
          <p:cNvSpPr txBox="1"/>
          <p:nvPr/>
        </p:nvSpPr>
        <p:spPr bwMode="auto">
          <a:xfrm>
            <a:off x="1317399" y="1722318"/>
            <a:ext cx="1557553" cy="1061829"/>
          </a:xfrm>
          <a:prstGeom prst="rect">
            <a:avLst/>
          </a:prstGeom>
          <a:noFill/>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050" b="0"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sp>
        <p:nvSpPr>
          <p:cNvPr id="27" name="TextBox 19"/>
          <p:cNvSpPr txBox="1">
            <a:spLocks noChangeArrowheads="1"/>
          </p:cNvSpPr>
          <p:nvPr/>
        </p:nvSpPr>
        <p:spPr bwMode="auto">
          <a:xfrm>
            <a:off x="1340013" y="1523186"/>
            <a:ext cx="16204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zh-CN" sz="1200" b="1" i="0" u="none" strike="noStrike" kern="120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宋体" pitchFamily="2" charset="-122"/>
              </a:rPr>
              <a:t>单击此处添加</a:t>
            </a:r>
            <a:r>
              <a:rPr kumimoji="0" lang="zh-CN" altLang="zh-CN" sz="1200" b="1" i="0" u="none" strike="noStrike" kern="120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宋体" pitchFamily="2" charset="-122"/>
              </a:rPr>
              <a:t>标题</a:t>
            </a:r>
            <a:endParaRPr kumimoji="0" lang="zh-CN" altLang="zh-CN" sz="1200" b="1" i="0" u="none" strike="noStrike" kern="120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宋体" pitchFamily="2" charset="-122"/>
            </a:endParaRPr>
          </a:p>
        </p:txBody>
      </p:sp>
      <p:sp>
        <p:nvSpPr>
          <p:cNvPr id="28" name="TextBox 20"/>
          <p:cNvSpPr txBox="1"/>
          <p:nvPr/>
        </p:nvSpPr>
        <p:spPr bwMode="auto">
          <a:xfrm>
            <a:off x="5842308" y="1742820"/>
            <a:ext cx="1646424" cy="1061829"/>
          </a:xfrm>
          <a:prstGeom prst="rect">
            <a:avLst/>
          </a:prstGeom>
          <a:noFill/>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050" b="0"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sp>
        <p:nvSpPr>
          <p:cNvPr id="29" name="TextBox 19"/>
          <p:cNvSpPr txBox="1">
            <a:spLocks noChangeArrowheads="1"/>
          </p:cNvSpPr>
          <p:nvPr/>
        </p:nvSpPr>
        <p:spPr bwMode="auto">
          <a:xfrm>
            <a:off x="5790796" y="1469586"/>
            <a:ext cx="1623812" cy="295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zh-CN" sz="1200" b="1" i="0" u="none" strike="noStrike" kern="120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mn-cs"/>
              </a:rPr>
              <a:t>单击此处添加</a:t>
            </a:r>
            <a:r>
              <a:rPr kumimoji="0" lang="zh-CN" altLang="zh-CN" sz="1200" b="1" i="0" u="none" strike="noStrike" kern="120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mn-cs"/>
              </a:rPr>
              <a:t>标题</a:t>
            </a:r>
            <a:endParaRPr kumimoji="0" lang="zh-CN" altLang="zh-CN" sz="1200" b="1" i="0" u="none" strike="noStrike" kern="120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900" advClick="0" advTm="8000">
        <p14:warp dir="in"/>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4)">
                                      <p:cBhvr>
                                        <p:cTn id="7" dur="1000"/>
                                        <p:tgtEl>
                                          <p:spTgt spid="21"/>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4"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ppt_x"/>
                                          </p:val>
                                        </p:tav>
                                        <p:tav tm="100000">
                                          <p:val>
                                            <p:strVal val="#ppt_x"/>
                                          </p:val>
                                        </p:tav>
                                      </p:tavLst>
                                    </p:anim>
                                    <p:anim calcmode="lin" valueType="num">
                                      <p:cBhvr additive="base">
                                        <p:cTn id="17" dur="500" fill="hold"/>
                                        <p:tgtEl>
                                          <p:spTgt spid="15"/>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childTnLst>
                          </p:cTn>
                        </p:par>
                        <p:par>
                          <p:cTn id="23" fill="hold">
                            <p:stCondLst>
                              <p:cond delay="2500"/>
                            </p:stCondLst>
                            <p:childTnLst>
                              <p:par>
                                <p:cTn id="24" presetID="16" presetClass="entr" presetSubtype="21"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barn(inVertical)">
                                      <p:cBhvr>
                                        <p:cTn id="26" dur="500"/>
                                        <p:tgtEl>
                                          <p:spTgt spid="17"/>
                                        </p:tgtEl>
                                      </p:cBhvr>
                                    </p:animEffect>
                                  </p:childTnLst>
                                </p:cTn>
                              </p:par>
                            </p:childTnLst>
                          </p:cTn>
                        </p:par>
                        <p:par>
                          <p:cTn id="27" fill="hold">
                            <p:stCondLst>
                              <p:cond delay="3000"/>
                            </p:stCondLst>
                            <p:childTnLst>
                              <p:par>
                                <p:cTn id="28" presetID="16" presetClass="entr" presetSubtype="21"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arn(inVertical)">
                                      <p:cBhvr>
                                        <p:cTn id="30" dur="500"/>
                                        <p:tgtEl>
                                          <p:spTgt spid="19"/>
                                        </p:tgtEl>
                                      </p:cBhvr>
                                    </p:animEffect>
                                  </p:childTnLst>
                                </p:cTn>
                              </p:par>
                            </p:childTnLst>
                          </p:cTn>
                        </p:par>
                        <p:par>
                          <p:cTn id="31" fill="hold">
                            <p:stCondLst>
                              <p:cond delay="3500"/>
                            </p:stCondLst>
                            <p:childTnLst>
                              <p:par>
                                <p:cTn id="32" presetID="16" presetClass="entr" presetSubtype="21"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barn(inVertical)">
                                      <p:cBhvr>
                                        <p:cTn id="34" dur="500"/>
                                        <p:tgtEl>
                                          <p:spTgt spid="22"/>
                                        </p:tgtEl>
                                      </p:cBhvr>
                                    </p:animEffect>
                                  </p:childTnLst>
                                </p:cTn>
                              </p:par>
                            </p:childTnLst>
                          </p:cTn>
                        </p:par>
                        <p:par>
                          <p:cTn id="35" fill="hold">
                            <p:stCondLst>
                              <p:cond delay="4000"/>
                            </p:stCondLst>
                            <p:childTnLst>
                              <p:par>
                                <p:cTn id="36" presetID="42" presetClass="entr" presetSubtype="0"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1000"/>
                                        <p:tgtEl>
                                          <p:spTgt spid="26"/>
                                        </p:tgtEl>
                                      </p:cBhvr>
                                    </p:animEffect>
                                    <p:anim calcmode="lin" valueType="num">
                                      <p:cBhvr>
                                        <p:cTn id="39" dur="1000" fill="hold"/>
                                        <p:tgtEl>
                                          <p:spTgt spid="26"/>
                                        </p:tgtEl>
                                        <p:attrNameLst>
                                          <p:attrName>ppt_x</p:attrName>
                                        </p:attrNameLst>
                                      </p:cBhvr>
                                      <p:tavLst>
                                        <p:tav tm="0">
                                          <p:val>
                                            <p:strVal val="#ppt_x"/>
                                          </p:val>
                                        </p:tav>
                                        <p:tav tm="100000">
                                          <p:val>
                                            <p:strVal val="#ppt_x"/>
                                          </p:val>
                                        </p:tav>
                                      </p:tavLst>
                                    </p:anim>
                                    <p:anim calcmode="lin" valueType="num">
                                      <p:cBhvr>
                                        <p:cTn id="40" dur="1000" fill="hold"/>
                                        <p:tgtEl>
                                          <p:spTgt spid="26"/>
                                        </p:tgtEl>
                                        <p:attrNameLst>
                                          <p:attrName>ppt_y</p:attrName>
                                        </p:attrNameLst>
                                      </p:cBhvr>
                                      <p:tavLst>
                                        <p:tav tm="0">
                                          <p:val>
                                            <p:strVal val="#ppt_y+.1"/>
                                          </p:val>
                                        </p:tav>
                                        <p:tav tm="100000">
                                          <p:val>
                                            <p:strVal val="#ppt_y"/>
                                          </p:val>
                                        </p:tav>
                                      </p:tavLst>
                                    </p:anim>
                                  </p:childTnLst>
                                </p:cTn>
                              </p:par>
                            </p:childTnLst>
                          </p:cTn>
                        </p:par>
                        <p:par>
                          <p:cTn id="41" fill="hold">
                            <p:stCondLst>
                              <p:cond delay="5000"/>
                            </p:stCondLst>
                            <p:childTnLst>
                              <p:par>
                                <p:cTn id="42" presetID="42" presetClass="entr" presetSubtype="0"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1000"/>
                                        <p:tgtEl>
                                          <p:spTgt spid="27"/>
                                        </p:tgtEl>
                                      </p:cBhvr>
                                    </p:animEffect>
                                    <p:anim calcmode="lin" valueType="num">
                                      <p:cBhvr>
                                        <p:cTn id="45" dur="1000" fill="hold"/>
                                        <p:tgtEl>
                                          <p:spTgt spid="27"/>
                                        </p:tgtEl>
                                        <p:attrNameLst>
                                          <p:attrName>ppt_x</p:attrName>
                                        </p:attrNameLst>
                                      </p:cBhvr>
                                      <p:tavLst>
                                        <p:tav tm="0">
                                          <p:val>
                                            <p:strVal val="#ppt_x"/>
                                          </p:val>
                                        </p:tav>
                                        <p:tav tm="100000">
                                          <p:val>
                                            <p:strVal val="#ppt_x"/>
                                          </p:val>
                                        </p:tav>
                                      </p:tavLst>
                                    </p:anim>
                                    <p:anim calcmode="lin" valueType="num">
                                      <p:cBhvr>
                                        <p:cTn id="46" dur="1000" fill="hold"/>
                                        <p:tgtEl>
                                          <p:spTgt spid="27"/>
                                        </p:tgtEl>
                                        <p:attrNameLst>
                                          <p:attrName>ppt_y</p:attrName>
                                        </p:attrNameLst>
                                      </p:cBhvr>
                                      <p:tavLst>
                                        <p:tav tm="0">
                                          <p:val>
                                            <p:strVal val="#ppt_y+.1"/>
                                          </p:val>
                                        </p:tav>
                                        <p:tav tm="100000">
                                          <p:val>
                                            <p:strVal val="#ppt_y"/>
                                          </p:val>
                                        </p:tav>
                                      </p:tavLst>
                                    </p:anim>
                                  </p:childTnLst>
                                </p:cTn>
                              </p:par>
                            </p:childTnLst>
                          </p:cTn>
                        </p:par>
                        <p:par>
                          <p:cTn id="47" fill="hold">
                            <p:stCondLst>
                              <p:cond delay="6000"/>
                            </p:stCondLst>
                            <p:childTnLst>
                              <p:par>
                                <p:cTn id="48" presetID="42" presetClass="entr" presetSubtype="0" fill="hold" grpId="0" nodeType="after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1000"/>
                                        <p:tgtEl>
                                          <p:spTgt spid="29"/>
                                        </p:tgtEl>
                                      </p:cBhvr>
                                    </p:animEffect>
                                    <p:anim calcmode="lin" valueType="num">
                                      <p:cBhvr>
                                        <p:cTn id="51" dur="1000" fill="hold"/>
                                        <p:tgtEl>
                                          <p:spTgt spid="29"/>
                                        </p:tgtEl>
                                        <p:attrNameLst>
                                          <p:attrName>ppt_x</p:attrName>
                                        </p:attrNameLst>
                                      </p:cBhvr>
                                      <p:tavLst>
                                        <p:tav tm="0">
                                          <p:val>
                                            <p:strVal val="#ppt_x"/>
                                          </p:val>
                                        </p:tav>
                                        <p:tav tm="100000">
                                          <p:val>
                                            <p:strVal val="#ppt_x"/>
                                          </p:val>
                                        </p:tav>
                                      </p:tavLst>
                                    </p:anim>
                                    <p:anim calcmode="lin" valueType="num">
                                      <p:cBhvr>
                                        <p:cTn id="52" dur="1000" fill="hold"/>
                                        <p:tgtEl>
                                          <p:spTgt spid="29"/>
                                        </p:tgtEl>
                                        <p:attrNameLst>
                                          <p:attrName>ppt_y</p:attrName>
                                        </p:attrNameLst>
                                      </p:cBhvr>
                                      <p:tavLst>
                                        <p:tav tm="0">
                                          <p:val>
                                            <p:strVal val="#ppt_y+.1"/>
                                          </p:val>
                                        </p:tav>
                                        <p:tav tm="100000">
                                          <p:val>
                                            <p:strVal val="#ppt_y"/>
                                          </p:val>
                                        </p:tav>
                                      </p:tavLst>
                                    </p:anim>
                                  </p:childTnLst>
                                </p:cTn>
                              </p:par>
                            </p:childTnLst>
                          </p:cTn>
                        </p:par>
                        <p:par>
                          <p:cTn id="53" fill="hold">
                            <p:stCondLst>
                              <p:cond delay="7000"/>
                            </p:stCondLst>
                            <p:childTnLst>
                              <p:par>
                                <p:cTn id="54" presetID="42" presetClass="entr" presetSubtype="0"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1000"/>
                                        <p:tgtEl>
                                          <p:spTgt spid="28"/>
                                        </p:tgtEl>
                                      </p:cBhvr>
                                    </p:animEffect>
                                    <p:anim calcmode="lin" valueType="num">
                                      <p:cBhvr>
                                        <p:cTn id="57" dur="1000" fill="hold"/>
                                        <p:tgtEl>
                                          <p:spTgt spid="28"/>
                                        </p:tgtEl>
                                        <p:attrNameLst>
                                          <p:attrName>ppt_x</p:attrName>
                                        </p:attrNameLst>
                                      </p:cBhvr>
                                      <p:tavLst>
                                        <p:tav tm="0">
                                          <p:val>
                                            <p:strVal val="#ppt_x"/>
                                          </p:val>
                                        </p:tav>
                                        <p:tav tm="100000">
                                          <p:val>
                                            <p:strVal val="#ppt_x"/>
                                          </p:val>
                                        </p:tav>
                                      </p:tavLst>
                                    </p:anim>
                                    <p:anim calcmode="lin" valueType="num">
                                      <p:cBhvr>
                                        <p:cTn id="58" dur="1000" fill="hold"/>
                                        <p:tgtEl>
                                          <p:spTgt spid="28"/>
                                        </p:tgtEl>
                                        <p:attrNameLst>
                                          <p:attrName>ppt_y</p:attrName>
                                        </p:attrNameLst>
                                      </p:cBhvr>
                                      <p:tavLst>
                                        <p:tav tm="0">
                                          <p:val>
                                            <p:strVal val="#ppt_y+.1"/>
                                          </p:val>
                                        </p:tav>
                                        <p:tav tm="100000">
                                          <p:val>
                                            <p:strVal val="#ppt_y"/>
                                          </p:val>
                                        </p:tav>
                                      </p:tavLst>
                                    </p:anim>
                                  </p:childTnLst>
                                </p:cTn>
                              </p:par>
                            </p:childTnLst>
                          </p:cTn>
                        </p:par>
                        <p:par>
                          <p:cTn id="59" fill="hold">
                            <p:stCondLst>
                              <p:cond delay="8000"/>
                            </p:stCondLst>
                            <p:childTnLst>
                              <p:par>
                                <p:cTn id="60" presetID="42" presetClass="entr" presetSubtype="0"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fade">
                                      <p:cBhvr>
                                        <p:cTn id="62" dur="1000"/>
                                        <p:tgtEl>
                                          <p:spTgt spid="25"/>
                                        </p:tgtEl>
                                      </p:cBhvr>
                                    </p:animEffect>
                                    <p:anim calcmode="lin" valueType="num">
                                      <p:cBhvr>
                                        <p:cTn id="63" dur="1000" fill="hold"/>
                                        <p:tgtEl>
                                          <p:spTgt spid="25"/>
                                        </p:tgtEl>
                                        <p:attrNameLst>
                                          <p:attrName>ppt_x</p:attrName>
                                        </p:attrNameLst>
                                      </p:cBhvr>
                                      <p:tavLst>
                                        <p:tav tm="0">
                                          <p:val>
                                            <p:strVal val="#ppt_x"/>
                                          </p:val>
                                        </p:tav>
                                        <p:tav tm="100000">
                                          <p:val>
                                            <p:strVal val="#ppt_x"/>
                                          </p:val>
                                        </p:tav>
                                      </p:tavLst>
                                    </p:anim>
                                    <p:anim calcmode="lin" valueType="num">
                                      <p:cBhvr>
                                        <p:cTn id="64" dur="1000" fill="hold"/>
                                        <p:tgtEl>
                                          <p:spTgt spid="25"/>
                                        </p:tgtEl>
                                        <p:attrNameLst>
                                          <p:attrName>ppt_y</p:attrName>
                                        </p:attrNameLst>
                                      </p:cBhvr>
                                      <p:tavLst>
                                        <p:tav tm="0">
                                          <p:val>
                                            <p:strVal val="#ppt_y+.1"/>
                                          </p:val>
                                        </p:tav>
                                        <p:tav tm="100000">
                                          <p:val>
                                            <p:strVal val="#ppt_y"/>
                                          </p:val>
                                        </p:tav>
                                      </p:tavLst>
                                    </p:anim>
                                  </p:childTnLst>
                                </p:cTn>
                              </p:par>
                            </p:childTnLst>
                          </p:cTn>
                        </p:par>
                        <p:par>
                          <p:cTn id="65" fill="hold">
                            <p:stCondLst>
                              <p:cond delay="9000"/>
                            </p:stCondLst>
                            <p:childTnLst>
                              <p:par>
                                <p:cTn id="66" presetID="42" presetClass="entr" presetSubtype="0"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fade">
                                      <p:cBhvr>
                                        <p:cTn id="68" dur="1000"/>
                                        <p:tgtEl>
                                          <p:spTgt spid="24"/>
                                        </p:tgtEl>
                                      </p:cBhvr>
                                    </p:animEffect>
                                    <p:anim calcmode="lin" valueType="num">
                                      <p:cBhvr>
                                        <p:cTn id="69" dur="1000" fill="hold"/>
                                        <p:tgtEl>
                                          <p:spTgt spid="24"/>
                                        </p:tgtEl>
                                        <p:attrNameLst>
                                          <p:attrName>ppt_x</p:attrName>
                                        </p:attrNameLst>
                                      </p:cBhvr>
                                      <p:tavLst>
                                        <p:tav tm="0">
                                          <p:val>
                                            <p:strVal val="#ppt_x"/>
                                          </p:val>
                                        </p:tav>
                                        <p:tav tm="100000">
                                          <p:val>
                                            <p:strVal val="#ppt_x"/>
                                          </p:val>
                                        </p:tav>
                                      </p:tavLst>
                                    </p:anim>
                                    <p:anim calcmode="lin" valueType="num">
                                      <p:cBhvr>
                                        <p:cTn id="7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4" grpId="0" animBg="1"/>
      <p:bldP spid="15" grpId="0" animBg="1"/>
      <p:bldP spid="16" grpId="0" animBg="1"/>
      <p:bldP spid="17" grpId="0" animBg="1"/>
      <p:bldP spid="19" grpId="0" animBg="1"/>
      <p:bldP spid="22" grpId="0" animBg="1"/>
      <p:bldP spid="24" grpId="0"/>
      <p:bldP spid="25" grpId="0"/>
      <p:bldP spid="26" grpId="0"/>
      <p:bldP spid="27" grpId="0"/>
      <p:bldP spid="28" grpId="0"/>
      <p:bldP spid="29"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9" name="燕尾形 28"/>
          <p:cNvSpPr/>
          <p:nvPr/>
        </p:nvSpPr>
        <p:spPr>
          <a:xfrm>
            <a:off x="3765735" y="2415314"/>
            <a:ext cx="635124" cy="635124"/>
          </a:xfrm>
          <a:prstGeom prst="chevron">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0" name="燕尾形 29"/>
          <p:cNvSpPr/>
          <p:nvPr/>
        </p:nvSpPr>
        <p:spPr>
          <a:xfrm>
            <a:off x="3333687" y="2416827"/>
            <a:ext cx="635124" cy="635124"/>
          </a:xfrm>
          <a:prstGeom prst="chevron">
            <a:avLst/>
          </a:pr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1" name="燕尾形 30"/>
          <p:cNvSpPr/>
          <p:nvPr/>
        </p:nvSpPr>
        <p:spPr>
          <a:xfrm>
            <a:off x="2901639" y="2418737"/>
            <a:ext cx="635124" cy="635124"/>
          </a:xfrm>
          <a:prstGeom prst="chevron">
            <a:avLst/>
          </a:prstGeom>
          <a:solidFill>
            <a:schemeClr val="accent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2" name="圆角矩形 31"/>
          <p:cNvSpPr/>
          <p:nvPr/>
        </p:nvSpPr>
        <p:spPr>
          <a:xfrm rot="19005917">
            <a:off x="665069" y="1872221"/>
            <a:ext cx="2386138" cy="2363282"/>
          </a:xfrm>
          <a:custGeom>
            <a:avLst/>
            <a:gdLst/>
            <a:ahLst/>
            <a:cxnLst/>
            <a:rect l="l" t="t" r="r" b="b"/>
            <a:pathLst>
              <a:path w="1734279" h="1717667">
                <a:moveTo>
                  <a:pt x="1212420" y="152024"/>
                </a:moveTo>
                <a:cubicBezTo>
                  <a:pt x="1217532" y="156660"/>
                  <a:pt x="1221756" y="162122"/>
                  <a:pt x="1224582" y="168319"/>
                </a:cubicBezTo>
                <a:cubicBezTo>
                  <a:pt x="1229663" y="170804"/>
                  <a:pt x="1233819" y="174749"/>
                  <a:pt x="1237416" y="179383"/>
                </a:cubicBezTo>
                <a:lnTo>
                  <a:pt x="1380858" y="364166"/>
                </a:lnTo>
                <a:cubicBezTo>
                  <a:pt x="1390204" y="376205"/>
                  <a:pt x="1394109" y="390745"/>
                  <a:pt x="1392514" y="404790"/>
                </a:cubicBezTo>
                <a:cubicBezTo>
                  <a:pt x="1394443" y="408362"/>
                  <a:pt x="1394844" y="412299"/>
                  <a:pt x="1394844" y="416330"/>
                </a:cubicBezTo>
                <a:lnTo>
                  <a:pt x="1394843" y="674381"/>
                </a:lnTo>
                <a:cubicBezTo>
                  <a:pt x="1489202" y="693926"/>
                  <a:pt x="1583561" y="713471"/>
                  <a:pt x="1677919" y="733015"/>
                </a:cubicBezTo>
                <a:cubicBezTo>
                  <a:pt x="1710064" y="739673"/>
                  <a:pt x="1730725" y="771129"/>
                  <a:pt x="1724067" y="803273"/>
                </a:cubicBezTo>
                <a:lnTo>
                  <a:pt x="1724066" y="803272"/>
                </a:lnTo>
                <a:cubicBezTo>
                  <a:pt x="1717408" y="835417"/>
                  <a:pt x="1685952" y="856077"/>
                  <a:pt x="1653808" y="849419"/>
                </a:cubicBezTo>
                <a:lnTo>
                  <a:pt x="1334656" y="783314"/>
                </a:lnTo>
                <a:cubicBezTo>
                  <a:pt x="1317603" y="779782"/>
                  <a:pt x="1303782" y="769271"/>
                  <a:pt x="1295965" y="755140"/>
                </a:cubicBezTo>
                <a:cubicBezTo>
                  <a:pt x="1283553" y="744645"/>
                  <a:pt x="1275968" y="728891"/>
                  <a:pt x="1275968" y="711366"/>
                </a:cubicBezTo>
                <a:lnTo>
                  <a:pt x="1275968" y="519624"/>
                </a:lnTo>
                <a:lnTo>
                  <a:pt x="906856" y="806156"/>
                </a:lnTo>
                <a:lnTo>
                  <a:pt x="1065815" y="1141673"/>
                </a:lnTo>
                <a:cubicBezTo>
                  <a:pt x="1072320" y="1155404"/>
                  <a:pt x="1074348" y="1170104"/>
                  <a:pt x="1071105" y="1183939"/>
                </a:cubicBezTo>
                <a:cubicBezTo>
                  <a:pt x="1072773" y="1191573"/>
                  <a:pt x="1072227" y="1199522"/>
                  <a:pt x="1070359" y="1207468"/>
                </a:cubicBezTo>
                <a:lnTo>
                  <a:pt x="964177" y="1659082"/>
                </a:lnTo>
                <a:cubicBezTo>
                  <a:pt x="954576" y="1699916"/>
                  <a:pt x="913692" y="1725234"/>
                  <a:pt x="872859" y="1715634"/>
                </a:cubicBezTo>
                <a:cubicBezTo>
                  <a:pt x="832025" y="1706033"/>
                  <a:pt x="806707" y="1665149"/>
                  <a:pt x="816307" y="1624316"/>
                </a:cubicBezTo>
                <a:lnTo>
                  <a:pt x="919152" y="1186894"/>
                </a:lnTo>
                <a:lnTo>
                  <a:pt x="694543" y="712807"/>
                </a:lnTo>
                <a:lnTo>
                  <a:pt x="206298" y="912259"/>
                </a:lnTo>
                <a:lnTo>
                  <a:pt x="205161" y="912476"/>
                </a:lnTo>
                <a:cubicBezTo>
                  <a:pt x="201570" y="915619"/>
                  <a:pt x="197179" y="917026"/>
                  <a:pt x="192600" y="918039"/>
                </a:cubicBezTo>
                <a:cubicBezTo>
                  <a:pt x="151643" y="927102"/>
                  <a:pt x="111096" y="901247"/>
                  <a:pt x="102034" y="860290"/>
                </a:cubicBezTo>
                <a:lnTo>
                  <a:pt x="1810" y="407318"/>
                </a:lnTo>
                <a:cubicBezTo>
                  <a:pt x="-7253" y="366361"/>
                  <a:pt x="18602" y="325814"/>
                  <a:pt x="59559" y="316752"/>
                </a:cubicBezTo>
                <a:cubicBezTo>
                  <a:pt x="100515" y="307690"/>
                  <a:pt x="141062" y="333545"/>
                  <a:pt x="150124" y="374501"/>
                </a:cubicBezTo>
                <a:lnTo>
                  <a:pt x="230606" y="738241"/>
                </a:lnTo>
                <a:lnTo>
                  <a:pt x="645176" y="568886"/>
                </a:lnTo>
                <a:cubicBezTo>
                  <a:pt x="647355" y="564266"/>
                  <a:pt x="650942" y="560611"/>
                  <a:pt x="655077" y="557402"/>
                </a:cubicBezTo>
                <a:lnTo>
                  <a:pt x="1080746" y="226967"/>
                </a:lnTo>
                <a:lnTo>
                  <a:pt x="799166" y="128506"/>
                </a:lnTo>
                <a:lnTo>
                  <a:pt x="795830" y="126527"/>
                </a:lnTo>
                <a:cubicBezTo>
                  <a:pt x="715067" y="196803"/>
                  <a:pt x="634305" y="267079"/>
                  <a:pt x="553543" y="337355"/>
                </a:cubicBezTo>
                <a:cubicBezTo>
                  <a:pt x="528779" y="358904"/>
                  <a:pt x="491236" y="356298"/>
                  <a:pt x="469687" y="331533"/>
                </a:cubicBezTo>
                <a:lnTo>
                  <a:pt x="469688" y="331534"/>
                </a:lnTo>
                <a:cubicBezTo>
                  <a:pt x="448139" y="306770"/>
                  <a:pt x="450746" y="269226"/>
                  <a:pt x="475510" y="247677"/>
                </a:cubicBezTo>
                <a:lnTo>
                  <a:pt x="743505" y="14477"/>
                </a:lnTo>
                <a:cubicBezTo>
                  <a:pt x="765419" y="-4592"/>
                  <a:pt x="797339" y="-4746"/>
                  <a:pt x="818596" y="13559"/>
                </a:cubicBezTo>
                <a:cubicBezTo>
                  <a:pt x="825164" y="12925"/>
                  <a:pt x="831849" y="14001"/>
                  <a:pt x="838403" y="16293"/>
                </a:cubicBezTo>
                <a:cubicBezTo>
                  <a:pt x="956310" y="57521"/>
                  <a:pt x="1074215" y="98750"/>
                  <a:pt x="1192122" y="139979"/>
                </a:cubicBezTo>
                <a:cubicBezTo>
                  <a:pt x="1199869" y="142688"/>
                  <a:pt x="1206700" y="146838"/>
                  <a:pt x="1212420" y="152024"/>
                </a:cubicBezTo>
                <a:close/>
                <a:moveTo>
                  <a:pt x="1681771" y="50445"/>
                </a:moveTo>
                <a:cubicBezTo>
                  <a:pt x="1748841" y="113504"/>
                  <a:pt x="1752092" y="218996"/>
                  <a:pt x="1689033" y="286066"/>
                </a:cubicBezTo>
                <a:cubicBezTo>
                  <a:pt x="1625973" y="353135"/>
                  <a:pt x="1520482" y="356387"/>
                  <a:pt x="1453412" y="293327"/>
                </a:cubicBezTo>
                <a:cubicBezTo>
                  <a:pt x="1386342" y="230268"/>
                  <a:pt x="1383091" y="124777"/>
                  <a:pt x="1446150" y="57707"/>
                </a:cubicBezTo>
                <a:cubicBezTo>
                  <a:pt x="1509210" y="-9363"/>
                  <a:pt x="1614701" y="-12614"/>
                  <a:pt x="1681771" y="50445"/>
                </a:cubicBezTo>
                <a:close/>
              </a:path>
            </a:pathLst>
          </a:custGeom>
          <a:solidFill>
            <a:schemeClr val="accent2">
              <a:lumMod val="7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3" name="TextBox 32"/>
          <p:cNvSpPr txBox="1"/>
          <p:nvPr/>
        </p:nvSpPr>
        <p:spPr>
          <a:xfrm>
            <a:off x="5511323" y="1347614"/>
            <a:ext cx="2779807" cy="677108"/>
          </a:xfrm>
          <a:prstGeom prst="rect">
            <a:avLst/>
          </a:prstGeom>
          <a:noFill/>
        </p:spPr>
        <p:txBody>
          <a:bodyPr wrap="square" rtlCol="0">
            <a:spAutoFit/>
          </a:bodyPr>
          <a:lstStyle/>
          <a:p>
            <a:r>
              <a:rPr lang="en-US" altLang="zh-CN" sz="1400" b="1" dirty="0" smtClean="0">
                <a:solidFill>
                  <a:schemeClr val="accent2"/>
                </a:solidFill>
                <a:latin typeface="微软雅黑" pitchFamily="34" charset="-122"/>
                <a:ea typeface="微软雅黑" panose="020B0503020204020204" pitchFamily="34" charset="-122"/>
              </a:rPr>
              <a:t>01</a:t>
            </a: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smtClean="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34" name="TextBox 33"/>
          <p:cNvSpPr txBox="1"/>
          <p:nvPr/>
        </p:nvSpPr>
        <p:spPr>
          <a:xfrm>
            <a:off x="5513225" y="2441399"/>
            <a:ext cx="2779807" cy="677108"/>
          </a:xfrm>
          <a:prstGeom prst="rect">
            <a:avLst/>
          </a:prstGeom>
          <a:noFill/>
        </p:spPr>
        <p:txBody>
          <a:bodyPr wrap="square" rtlCol="0">
            <a:spAutoFit/>
          </a:bodyPr>
          <a:lstStyle/>
          <a:p>
            <a:r>
              <a:rPr lang="en-US" altLang="zh-CN" sz="1400" b="1" dirty="0" smtClean="0">
                <a:solidFill>
                  <a:schemeClr val="accent1"/>
                </a:solidFill>
                <a:latin typeface="微软雅黑" pitchFamily="34" charset="-122"/>
                <a:ea typeface="微软雅黑" panose="020B0503020204020204" pitchFamily="34" charset="-122"/>
              </a:rPr>
              <a:t>02</a:t>
            </a: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35" name="TextBox 34"/>
          <p:cNvSpPr txBox="1"/>
          <p:nvPr/>
        </p:nvSpPr>
        <p:spPr>
          <a:xfrm>
            <a:off x="5513225" y="3499998"/>
            <a:ext cx="2779807" cy="677108"/>
          </a:xfrm>
          <a:prstGeom prst="rect">
            <a:avLst/>
          </a:prstGeom>
          <a:noFill/>
        </p:spPr>
        <p:txBody>
          <a:bodyPr wrap="square" rtlCol="0">
            <a:spAutoFit/>
          </a:bodyPr>
          <a:lstStyle/>
          <a:p>
            <a:r>
              <a:rPr lang="en-US" altLang="zh-CN" sz="1400" b="1" dirty="0" smtClean="0">
                <a:solidFill>
                  <a:srgbClr val="E95332"/>
                </a:solidFill>
                <a:latin typeface="微软雅黑" pitchFamily="34" charset="-122"/>
                <a:ea typeface="微软雅黑" panose="020B0503020204020204" pitchFamily="34" charset="-122"/>
              </a:rPr>
              <a:t>03</a:t>
            </a:r>
            <a:endParaRPr lang="en-US" altLang="zh-CN" sz="1400" b="1" dirty="0">
              <a:solidFill>
                <a:srgbClr val="E95332"/>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cxnSp>
        <p:nvCxnSpPr>
          <p:cNvPr id="36" name="直接连接符 35"/>
          <p:cNvCxnSpPr/>
          <p:nvPr/>
        </p:nvCxnSpPr>
        <p:spPr>
          <a:xfrm>
            <a:off x="4829836" y="2200449"/>
            <a:ext cx="3319180" cy="0"/>
          </a:xfrm>
          <a:prstGeom prst="line">
            <a:avLst/>
          </a:prstGeom>
          <a:noFill/>
          <a:ln w="9525" cap="flat" cmpd="sng" algn="ctr">
            <a:solidFill>
              <a:schemeClr val="tx1">
                <a:lumMod val="50000"/>
                <a:lumOff val="50000"/>
              </a:schemeClr>
            </a:solidFill>
            <a:prstDash val="dash"/>
          </a:ln>
          <a:effectLst/>
        </p:spPr>
      </p:cxnSp>
      <p:cxnSp>
        <p:nvCxnSpPr>
          <p:cNvPr id="37" name="直接连接符 36"/>
          <p:cNvCxnSpPr/>
          <p:nvPr/>
        </p:nvCxnSpPr>
        <p:spPr>
          <a:xfrm>
            <a:off x="4829225" y="3355135"/>
            <a:ext cx="3319791" cy="0"/>
          </a:xfrm>
          <a:prstGeom prst="line">
            <a:avLst/>
          </a:prstGeom>
          <a:noFill/>
          <a:ln w="9525" cap="flat" cmpd="sng" algn="ctr">
            <a:solidFill>
              <a:schemeClr val="tx1">
                <a:lumMod val="50000"/>
                <a:lumOff val="50000"/>
              </a:schemeClr>
            </a:solidFill>
            <a:prstDash val="dash"/>
          </a:ln>
          <a:effectLst/>
        </p:spPr>
      </p:cxnSp>
      <p:grpSp>
        <p:nvGrpSpPr>
          <p:cNvPr id="38" name="组合 37"/>
          <p:cNvGrpSpPr/>
          <p:nvPr/>
        </p:nvGrpSpPr>
        <p:grpSpPr>
          <a:xfrm>
            <a:off x="4788024" y="1385556"/>
            <a:ext cx="599448" cy="599448"/>
            <a:chOff x="4499992" y="267494"/>
            <a:chExt cx="599448" cy="599448"/>
          </a:xfrm>
        </p:grpSpPr>
        <p:grpSp>
          <p:nvGrpSpPr>
            <p:cNvPr id="39" name="组合 38"/>
            <p:cNvGrpSpPr/>
            <p:nvPr/>
          </p:nvGrpSpPr>
          <p:grpSpPr>
            <a:xfrm>
              <a:off x="4499992" y="267494"/>
              <a:ext cx="599448" cy="599448"/>
              <a:chOff x="4131160" y="713581"/>
              <a:chExt cx="881684" cy="881684"/>
            </a:xfrm>
          </p:grpSpPr>
          <p:sp>
            <p:nvSpPr>
              <p:cNvPr id="41" name="椭圆 40"/>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椭圆 41"/>
              <p:cNvSpPr/>
              <p:nvPr/>
            </p:nvSpPr>
            <p:spPr>
              <a:xfrm>
                <a:off x="4237176" y="819597"/>
                <a:ext cx="669652" cy="669652"/>
              </a:xfrm>
              <a:prstGeom prst="ellipse">
                <a:avLst/>
              </a:prstGeom>
              <a:solidFill>
                <a:schemeClr val="accent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0"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4803454" y="2441399"/>
            <a:ext cx="599448" cy="599448"/>
            <a:chOff x="5418452" y="307702"/>
            <a:chExt cx="599448" cy="599448"/>
          </a:xfrm>
        </p:grpSpPr>
        <p:grpSp>
          <p:nvGrpSpPr>
            <p:cNvPr id="46" name="组合 45"/>
            <p:cNvGrpSpPr/>
            <p:nvPr/>
          </p:nvGrpSpPr>
          <p:grpSpPr>
            <a:xfrm>
              <a:off x="5418452" y="307702"/>
              <a:ext cx="599448" cy="599448"/>
              <a:chOff x="4131160" y="713581"/>
              <a:chExt cx="881684" cy="881684"/>
            </a:xfrm>
          </p:grpSpPr>
          <p:sp>
            <p:nvSpPr>
              <p:cNvPr id="67" name="椭圆 66"/>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1" name="椭圆 70"/>
              <p:cNvSpPr/>
              <p:nvPr/>
            </p:nvSpPr>
            <p:spPr>
              <a:xfrm>
                <a:off x="4237176" y="819597"/>
                <a:ext cx="669652" cy="669652"/>
              </a:xfrm>
              <a:prstGeom prst="ellipse">
                <a:avLst/>
              </a:prstGeom>
              <a:solidFill>
                <a:schemeClr val="accent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7"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4821209" y="3479054"/>
            <a:ext cx="599448" cy="599448"/>
            <a:chOff x="6516216" y="334289"/>
            <a:chExt cx="599448" cy="599448"/>
          </a:xfrm>
        </p:grpSpPr>
        <p:grpSp>
          <p:nvGrpSpPr>
            <p:cNvPr id="73" name="组合 72"/>
            <p:cNvGrpSpPr/>
            <p:nvPr/>
          </p:nvGrpSpPr>
          <p:grpSpPr>
            <a:xfrm>
              <a:off x="6516216" y="334289"/>
              <a:ext cx="599448" cy="599448"/>
              <a:chOff x="4131160" y="713581"/>
              <a:chExt cx="881684" cy="881684"/>
            </a:xfrm>
          </p:grpSpPr>
          <p:sp>
            <p:nvSpPr>
              <p:cNvPr id="75" name="椭圆 74"/>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6" name="椭圆 75"/>
              <p:cNvSpPr/>
              <p:nvPr/>
            </p:nvSpPr>
            <p:spPr>
              <a:xfrm>
                <a:off x="4237176" y="819597"/>
                <a:ext cx="669652" cy="669652"/>
              </a:xfrm>
              <a:prstGeom prst="ellipse">
                <a:avLst/>
              </a:prstGeom>
              <a:solidFill>
                <a:schemeClr val="bg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74"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3000" advClick="0" advTm="6000">
        <p14:shred/>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heel(4)">
                                      <p:cBhvr>
                                        <p:cTn id="7" dur="10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fill="hold"/>
                                        <p:tgtEl>
                                          <p:spTgt spid="32"/>
                                        </p:tgtEl>
                                        <p:attrNameLst>
                                          <p:attrName>ppt_x</p:attrName>
                                        </p:attrNameLst>
                                      </p:cBhvr>
                                      <p:tavLst>
                                        <p:tav tm="0">
                                          <p:val>
                                            <p:strVal val="0-#ppt_w/2"/>
                                          </p:val>
                                        </p:tav>
                                        <p:tav tm="100000">
                                          <p:val>
                                            <p:strVal val="#ppt_x"/>
                                          </p:val>
                                        </p:tav>
                                      </p:tavLst>
                                    </p:anim>
                                    <p:anim calcmode="lin" valueType="num">
                                      <p:cBhvr additive="base">
                                        <p:cTn id="13" dur="500" fill="hold"/>
                                        <p:tgtEl>
                                          <p:spTgt spid="32"/>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8"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fill="hold"/>
                                        <p:tgtEl>
                                          <p:spTgt spid="29"/>
                                        </p:tgtEl>
                                        <p:attrNameLst>
                                          <p:attrName>ppt_x</p:attrName>
                                        </p:attrNameLst>
                                      </p:cBhvr>
                                      <p:tavLst>
                                        <p:tav tm="0">
                                          <p:val>
                                            <p:strVal val="0-#ppt_w/2"/>
                                          </p:val>
                                        </p:tav>
                                        <p:tav tm="100000">
                                          <p:val>
                                            <p:strVal val="#ppt_x"/>
                                          </p:val>
                                        </p:tav>
                                      </p:tavLst>
                                    </p:anim>
                                    <p:anim calcmode="lin" valueType="num">
                                      <p:cBhvr additive="base">
                                        <p:cTn id="18" dur="500" fill="hold"/>
                                        <p:tgtEl>
                                          <p:spTgt spid="29"/>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0-#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0-#ppt_w/2"/>
                                          </p:val>
                                        </p:tav>
                                        <p:tav tm="100000">
                                          <p:val>
                                            <p:strVal val="#ppt_x"/>
                                          </p:val>
                                        </p:tav>
                                      </p:tavLst>
                                    </p:anim>
                                    <p:anim calcmode="lin" valueType="num">
                                      <p:cBhvr additive="base">
                                        <p:cTn id="28" dur="500" fill="hold"/>
                                        <p:tgtEl>
                                          <p:spTgt spid="31"/>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500"/>
                                  </p:stCondLst>
                                  <p:childTnLst>
                                    <p:set>
                                      <p:cBhvr>
                                        <p:cTn id="30" dur="1" fill="hold">
                                          <p:stCondLst>
                                            <p:cond delay="0"/>
                                          </p:stCondLst>
                                        </p:cTn>
                                        <p:tgtEl>
                                          <p:spTgt spid="36"/>
                                        </p:tgtEl>
                                        <p:attrNameLst>
                                          <p:attrName>style.visibility</p:attrName>
                                        </p:attrNameLst>
                                      </p:cBhvr>
                                      <p:to>
                                        <p:strVal val="visible"/>
                                      </p:to>
                                    </p:set>
                                    <p:animEffect transition="in" filter="wipe(left)">
                                      <p:cBhvr>
                                        <p:cTn id="31" dur="500"/>
                                        <p:tgtEl>
                                          <p:spTgt spid="36"/>
                                        </p:tgtEl>
                                      </p:cBhvr>
                                    </p:animEffect>
                                  </p:childTnLst>
                                </p:cTn>
                              </p:par>
                              <p:par>
                                <p:cTn id="32" presetID="10" presetClass="entr" presetSubtype="0" fill="hold" nodeType="withEffect">
                                  <p:stCondLst>
                                    <p:cond delay="50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500"/>
                                        <p:tgtEl>
                                          <p:spTgt spid="34"/>
                                        </p:tgtEl>
                                      </p:cBhvr>
                                    </p:animEffect>
                                  </p:childTnLst>
                                </p:cTn>
                              </p:par>
                              <p:par>
                                <p:cTn id="41" presetID="22" presetClass="entr" presetSubtype="8" fill="hold" nodeType="withEffect">
                                  <p:stCondLst>
                                    <p:cond delay="100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par>
                                <p:cTn id="44" presetID="10" presetClass="entr" presetSubtype="0" fill="hold" nodeType="withEffect">
                                  <p:stCondLst>
                                    <p:cond delay="100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childTnLst>
                                </p:cTn>
                              </p:par>
                              <p:par>
                                <p:cTn id="47" presetID="10" presetClass="entr" presetSubtype="0" fill="hold" grpId="0" nodeType="withEffect">
                                  <p:stCondLst>
                                    <p:cond delay="150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childTnLst>
                                </p:cTn>
                              </p:par>
                              <p:par>
                                <p:cTn id="50" presetID="10" presetClass="entr" presetSubtype="0" fill="hold" nodeType="withEffect">
                                  <p:stCondLst>
                                    <p:cond delay="1500"/>
                                  </p:stCondLst>
                                  <p:childTnLst>
                                    <p:set>
                                      <p:cBhvr>
                                        <p:cTn id="51" dur="1" fill="hold">
                                          <p:stCondLst>
                                            <p:cond delay="0"/>
                                          </p:stCondLst>
                                        </p:cTn>
                                        <p:tgtEl>
                                          <p:spTgt spid="72"/>
                                        </p:tgtEl>
                                        <p:attrNameLst>
                                          <p:attrName>style.visibility</p:attrName>
                                        </p:attrNameLst>
                                      </p:cBhvr>
                                      <p:to>
                                        <p:strVal val="visible"/>
                                      </p:to>
                                    </p:set>
                                    <p:animEffect transition="in" filter="fade">
                                      <p:cBhvr>
                                        <p:cTn id="52"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30" grpId="0" animBg="1"/>
      <p:bldP spid="31" grpId="0" animBg="1"/>
      <p:bldP spid="32" grpId="0" animBg="1"/>
      <p:bldP spid="33" grpId="0"/>
      <p:bldP spid="34" grpId="0"/>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 name="Rectangle 12"/>
          <p:cNvSpPr>
            <a:spLocks noChangeArrowheads="1"/>
          </p:cNvSpPr>
          <p:nvPr/>
        </p:nvSpPr>
        <p:spPr bwMode="auto">
          <a:xfrm>
            <a:off x="8247686" y="1439746"/>
            <a:ext cx="900230" cy="2094131"/>
          </a:xfrm>
          <a:prstGeom prst="rect">
            <a:avLst/>
          </a:prstGeom>
          <a:solidFill>
            <a:srgbClr val="FF0000"/>
          </a:solidFill>
          <a:ln>
            <a:noFill/>
          </a:ln>
          <a:extLst/>
        </p:spPr>
        <p:txBody>
          <a:bodyPr vert="horz" wrap="square" lIns="81614" tIns="40807" rIns="81614" bIns="40807" numCol="1" anchor="t" anchorCtr="0" compatLnSpc="1">
            <a:prstTxWarp prst="textNoShape">
              <a:avLst/>
            </a:prstTxWarp>
          </a:bodyPr>
          <a:lstStyle/>
          <a:p>
            <a:endParaRPr lang="zh-CN" altLang="en-US"/>
          </a:p>
        </p:txBody>
      </p:sp>
      <p:sp>
        <p:nvSpPr>
          <p:cNvPr id="30" name="Freeform 13"/>
          <p:cNvSpPr>
            <a:spLocks/>
          </p:cNvSpPr>
          <p:nvPr/>
        </p:nvSpPr>
        <p:spPr bwMode="auto">
          <a:xfrm>
            <a:off x="0" y="1439747"/>
            <a:ext cx="1461752" cy="2094131"/>
          </a:xfrm>
          <a:custGeom>
            <a:avLst/>
            <a:gdLst>
              <a:gd name="T0" fmla="*/ 2055 w 2055"/>
              <a:gd name="T1" fmla="*/ 3548 h 3548"/>
              <a:gd name="T2" fmla="*/ 0 w 2055"/>
              <a:gd name="T3" fmla="*/ 3548 h 3548"/>
              <a:gd name="T4" fmla="*/ 0 w 2055"/>
              <a:gd name="T5" fmla="*/ 0 h 3548"/>
              <a:gd name="T6" fmla="*/ 2055 w 2055"/>
              <a:gd name="T7" fmla="*/ 0 h 3548"/>
              <a:gd name="T8" fmla="*/ 959 w 2055"/>
              <a:gd name="T9" fmla="*/ 1774 h 3548"/>
              <a:gd name="T10" fmla="*/ 2055 w 2055"/>
              <a:gd name="T11" fmla="*/ 3548 h 3548"/>
            </a:gdLst>
            <a:ahLst/>
            <a:cxnLst>
              <a:cxn ang="0">
                <a:pos x="T0" y="T1"/>
              </a:cxn>
              <a:cxn ang="0">
                <a:pos x="T2" y="T3"/>
              </a:cxn>
              <a:cxn ang="0">
                <a:pos x="T4" y="T5"/>
              </a:cxn>
              <a:cxn ang="0">
                <a:pos x="T6" y="T7"/>
              </a:cxn>
              <a:cxn ang="0">
                <a:pos x="T8" y="T9"/>
              </a:cxn>
              <a:cxn ang="0">
                <a:pos x="T10" y="T11"/>
              </a:cxn>
            </a:cxnLst>
            <a:rect l="0" t="0" r="r" b="b"/>
            <a:pathLst>
              <a:path w="2055" h="3548">
                <a:moveTo>
                  <a:pt x="2055" y="3548"/>
                </a:moveTo>
                <a:lnTo>
                  <a:pt x="0" y="3548"/>
                </a:lnTo>
                <a:lnTo>
                  <a:pt x="0" y="0"/>
                </a:lnTo>
                <a:lnTo>
                  <a:pt x="2055" y="0"/>
                </a:lnTo>
                <a:cubicBezTo>
                  <a:pt x="1407" y="317"/>
                  <a:pt x="959" y="992"/>
                  <a:pt x="959" y="1774"/>
                </a:cubicBezTo>
                <a:cubicBezTo>
                  <a:pt x="959" y="2555"/>
                  <a:pt x="1407" y="3231"/>
                  <a:pt x="2055" y="3548"/>
                </a:cubicBezTo>
                <a:close/>
              </a:path>
            </a:pathLst>
          </a:custGeom>
          <a:solidFill>
            <a:srgbClr val="FF0000"/>
          </a:solidFill>
          <a:ln>
            <a:noFill/>
          </a:ln>
          <a:extLst/>
        </p:spPr>
        <p:txBody>
          <a:bodyPr vert="horz" wrap="square" lIns="81614" tIns="40807" rIns="81614" bIns="40807" numCol="1" anchor="t" anchorCtr="0" compatLnSpc="1">
            <a:prstTxWarp prst="textNoShape">
              <a:avLst/>
            </a:prstTxWarp>
          </a:bodyPr>
          <a:lstStyle/>
          <a:p>
            <a:endParaRPr lang="zh-CN" altLang="en-US"/>
          </a:p>
        </p:txBody>
      </p:sp>
      <p:sp>
        <p:nvSpPr>
          <p:cNvPr id="31" name="Freeform 19"/>
          <p:cNvSpPr>
            <a:spLocks/>
          </p:cNvSpPr>
          <p:nvPr/>
        </p:nvSpPr>
        <p:spPr bwMode="auto">
          <a:xfrm>
            <a:off x="2195737" y="-318655"/>
            <a:ext cx="1372582" cy="5462155"/>
          </a:xfrm>
          <a:custGeom>
            <a:avLst/>
            <a:gdLst>
              <a:gd name="T0" fmla="*/ 0 w 1703"/>
              <a:gd name="T1" fmla="*/ 0 h 9079"/>
              <a:gd name="T2" fmla="*/ 1703 w 1703"/>
              <a:gd name="T3" fmla="*/ 4539 h 9079"/>
              <a:gd name="T4" fmla="*/ 0 w 1703"/>
              <a:gd name="T5" fmla="*/ 9079 h 9079"/>
            </a:gdLst>
            <a:ahLst/>
            <a:cxnLst>
              <a:cxn ang="0">
                <a:pos x="T0" y="T1"/>
              </a:cxn>
              <a:cxn ang="0">
                <a:pos x="T2" y="T3"/>
              </a:cxn>
              <a:cxn ang="0">
                <a:pos x="T4" y="T5"/>
              </a:cxn>
            </a:cxnLst>
            <a:rect l="0" t="0" r="r" b="b"/>
            <a:pathLst>
              <a:path w="1703" h="9079">
                <a:moveTo>
                  <a:pt x="0" y="0"/>
                </a:moveTo>
                <a:cubicBezTo>
                  <a:pt x="1060" y="1213"/>
                  <a:pt x="1703" y="2801"/>
                  <a:pt x="1703" y="4539"/>
                </a:cubicBezTo>
                <a:cubicBezTo>
                  <a:pt x="1703" y="6277"/>
                  <a:pt x="1060" y="7865"/>
                  <a:pt x="0" y="9079"/>
                </a:cubicBezTo>
              </a:path>
            </a:pathLst>
          </a:custGeom>
          <a:noFill/>
          <a:ln w="8" cap="flat">
            <a:solidFill>
              <a:srgbClr val="2E2C2C"/>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81614" tIns="40807" rIns="81614" bIns="40807" numCol="1" anchor="t" anchorCtr="0" compatLnSpc="1">
            <a:prstTxWarp prst="textNoShape">
              <a:avLst/>
            </a:prstTxWarp>
          </a:bodyPr>
          <a:lstStyle/>
          <a:p>
            <a:endParaRPr lang="zh-CN" altLang="en-US"/>
          </a:p>
        </p:txBody>
      </p:sp>
      <p:sp>
        <p:nvSpPr>
          <p:cNvPr id="32" name="椭圆 31"/>
          <p:cNvSpPr>
            <a:spLocks noChangeAspect="1"/>
          </p:cNvSpPr>
          <p:nvPr/>
        </p:nvSpPr>
        <p:spPr bwMode="auto">
          <a:xfrm>
            <a:off x="3040848" y="920424"/>
            <a:ext cx="575900" cy="547156"/>
          </a:xfrm>
          <a:prstGeom prst="ellipse">
            <a:avLst/>
          </a:prstGeom>
          <a:solidFill>
            <a:srgbClr val="C00000"/>
          </a:solidFill>
          <a:ln w="9525" cap="flat" cmpd="sng" algn="ctr">
            <a:no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a:p>
        </p:txBody>
      </p:sp>
      <p:sp>
        <p:nvSpPr>
          <p:cNvPr id="33" name="椭圆 32"/>
          <p:cNvSpPr>
            <a:spLocks noChangeAspect="1"/>
          </p:cNvSpPr>
          <p:nvPr/>
        </p:nvSpPr>
        <p:spPr bwMode="auto">
          <a:xfrm>
            <a:off x="3259870" y="1822287"/>
            <a:ext cx="575900" cy="547156"/>
          </a:xfrm>
          <a:prstGeom prst="ellipse">
            <a:avLst/>
          </a:prstGeom>
          <a:solidFill>
            <a:srgbClr val="C00000"/>
          </a:solidFill>
          <a:ln w="9525" cap="flat" cmpd="sng" algn="ctr">
            <a:no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a:p>
        </p:txBody>
      </p:sp>
      <p:sp>
        <p:nvSpPr>
          <p:cNvPr id="34" name="椭圆 33"/>
          <p:cNvSpPr>
            <a:spLocks noChangeAspect="1"/>
          </p:cNvSpPr>
          <p:nvPr/>
        </p:nvSpPr>
        <p:spPr bwMode="auto">
          <a:xfrm>
            <a:off x="3252525" y="2686383"/>
            <a:ext cx="575900" cy="547156"/>
          </a:xfrm>
          <a:prstGeom prst="ellipse">
            <a:avLst/>
          </a:prstGeom>
          <a:solidFill>
            <a:srgbClr val="C00000"/>
          </a:solidFill>
          <a:ln w="9525" cap="flat" cmpd="sng" algn="ctr">
            <a:no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a:p>
        </p:txBody>
      </p:sp>
      <p:sp>
        <p:nvSpPr>
          <p:cNvPr id="62" name="椭圆 61"/>
          <p:cNvSpPr>
            <a:spLocks noChangeAspect="1"/>
          </p:cNvSpPr>
          <p:nvPr/>
        </p:nvSpPr>
        <p:spPr bwMode="auto">
          <a:xfrm>
            <a:off x="3024153" y="3536762"/>
            <a:ext cx="575900" cy="547156"/>
          </a:xfrm>
          <a:prstGeom prst="ellipse">
            <a:avLst/>
          </a:prstGeom>
          <a:solidFill>
            <a:srgbClr val="C00000"/>
          </a:solidFill>
          <a:ln w="9525" cap="flat" cmpd="sng" algn="ctr">
            <a:no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a:p>
        </p:txBody>
      </p:sp>
      <p:sp>
        <p:nvSpPr>
          <p:cNvPr id="63" name="圆角矩形 62"/>
          <p:cNvSpPr/>
          <p:nvPr/>
        </p:nvSpPr>
        <p:spPr bwMode="auto">
          <a:xfrm>
            <a:off x="3712034" y="978563"/>
            <a:ext cx="3236230" cy="456370"/>
          </a:xfrm>
          <a:prstGeom prst="roundRect">
            <a:avLst>
              <a:gd name="adj" fmla="val 50000"/>
            </a:avLst>
          </a:prstGeom>
          <a:noFill/>
          <a:ln w="9525" cap="flat" cmpd="sng" algn="ctr">
            <a:solidFill>
              <a:srgbClr val="FF0000"/>
            </a:solid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b="0">
              <a:solidFill>
                <a:schemeClr val="bg2">
                  <a:lumMod val="25000"/>
                </a:schemeClr>
              </a:solidFill>
              <a:latin typeface="方正黑体简体" panose="02010601030101010101" pitchFamily="2" charset="-122"/>
              <a:ea typeface="方正黑体简体" panose="02010601030101010101" pitchFamily="2" charset="-122"/>
            </a:endParaRPr>
          </a:p>
        </p:txBody>
      </p:sp>
      <p:sp>
        <p:nvSpPr>
          <p:cNvPr id="64" name="圆角矩形 63"/>
          <p:cNvSpPr/>
          <p:nvPr/>
        </p:nvSpPr>
        <p:spPr bwMode="auto">
          <a:xfrm>
            <a:off x="3938169" y="1866918"/>
            <a:ext cx="3148403" cy="456370"/>
          </a:xfrm>
          <a:prstGeom prst="roundRect">
            <a:avLst>
              <a:gd name="adj" fmla="val 50000"/>
            </a:avLst>
          </a:prstGeom>
          <a:noFill/>
          <a:ln w="9525" cap="flat" cmpd="sng" algn="ctr">
            <a:solidFill>
              <a:srgbClr val="FF0000"/>
            </a:solid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b="0">
              <a:latin typeface="方正黑体简体" panose="02010601030101010101" pitchFamily="2" charset="-122"/>
              <a:ea typeface="方正黑体简体" panose="02010601030101010101" pitchFamily="2" charset="-122"/>
            </a:endParaRPr>
          </a:p>
        </p:txBody>
      </p:sp>
      <p:sp>
        <p:nvSpPr>
          <p:cNvPr id="65" name="圆角矩形 64"/>
          <p:cNvSpPr/>
          <p:nvPr/>
        </p:nvSpPr>
        <p:spPr bwMode="auto">
          <a:xfrm>
            <a:off x="3941455" y="2730110"/>
            <a:ext cx="3145117" cy="456370"/>
          </a:xfrm>
          <a:prstGeom prst="roundRect">
            <a:avLst>
              <a:gd name="adj" fmla="val 50000"/>
            </a:avLst>
          </a:prstGeom>
          <a:noFill/>
          <a:ln w="9525" cap="flat" cmpd="sng" algn="ctr">
            <a:solidFill>
              <a:srgbClr val="FF0000"/>
            </a:solid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b="0">
              <a:latin typeface="方正黑体简体" panose="02010601030101010101" pitchFamily="2" charset="-122"/>
              <a:ea typeface="方正黑体简体" panose="02010601030101010101" pitchFamily="2" charset="-122"/>
            </a:endParaRPr>
          </a:p>
        </p:txBody>
      </p:sp>
      <p:sp>
        <p:nvSpPr>
          <p:cNvPr id="66" name="圆角矩形 65"/>
          <p:cNvSpPr/>
          <p:nvPr/>
        </p:nvSpPr>
        <p:spPr bwMode="auto">
          <a:xfrm>
            <a:off x="3728782" y="3591751"/>
            <a:ext cx="3176049" cy="456370"/>
          </a:xfrm>
          <a:prstGeom prst="roundRect">
            <a:avLst>
              <a:gd name="adj" fmla="val 50000"/>
            </a:avLst>
          </a:prstGeom>
          <a:noFill/>
          <a:ln w="9525" cap="flat" cmpd="sng" algn="ctr">
            <a:solidFill>
              <a:srgbClr val="FF0000"/>
            </a:solid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b="0">
              <a:latin typeface="方正黑体简体" panose="02010601030101010101" pitchFamily="2" charset="-122"/>
              <a:ea typeface="方正黑体简体" panose="02010601030101010101" pitchFamily="2" charset="-122"/>
            </a:endParaRPr>
          </a:p>
        </p:txBody>
      </p:sp>
      <p:sp>
        <p:nvSpPr>
          <p:cNvPr id="67" name="TextBox 66"/>
          <p:cNvSpPr txBox="1"/>
          <p:nvPr/>
        </p:nvSpPr>
        <p:spPr>
          <a:xfrm>
            <a:off x="4324408" y="1049376"/>
            <a:ext cx="2011481" cy="328632"/>
          </a:xfrm>
          <a:prstGeom prst="rect">
            <a:avLst/>
          </a:prstGeom>
          <a:noFill/>
        </p:spPr>
        <p:txBody>
          <a:bodyPr wrap="none" lIns="81614" tIns="40807" rIns="81614" bIns="40807" rtlCol="0">
            <a:spAutoFit/>
          </a:bodyPr>
          <a:lstStyle/>
          <a:p>
            <a:r>
              <a:rPr lang="zh-CN" altLang="en-US" sz="1600" b="0" dirty="0" smtClean="0">
                <a:latin typeface="+mn-ea"/>
                <a:ea typeface="+mn-ea"/>
              </a:rPr>
              <a:t>请输入第一部分标题</a:t>
            </a:r>
            <a:endParaRPr lang="zh-CN" altLang="en-US" sz="1600" b="0" dirty="0">
              <a:latin typeface="+mn-ea"/>
              <a:ea typeface="+mn-ea"/>
            </a:endParaRPr>
          </a:p>
        </p:txBody>
      </p:sp>
      <p:sp>
        <p:nvSpPr>
          <p:cNvPr id="68" name="TextBox 67"/>
          <p:cNvSpPr txBox="1"/>
          <p:nvPr/>
        </p:nvSpPr>
        <p:spPr>
          <a:xfrm>
            <a:off x="4471651" y="1958794"/>
            <a:ext cx="2011481" cy="328632"/>
          </a:xfrm>
          <a:prstGeom prst="rect">
            <a:avLst/>
          </a:prstGeom>
          <a:noFill/>
        </p:spPr>
        <p:txBody>
          <a:bodyPr wrap="none" lIns="81614" tIns="40807" rIns="81614" bIns="40807" rtlCol="0">
            <a:spAutoFit/>
          </a:bodyPr>
          <a:lstStyle/>
          <a:p>
            <a:r>
              <a:rPr lang="zh-CN" altLang="en-US" sz="1600" b="0" dirty="0">
                <a:latin typeface="+mn-ea"/>
                <a:ea typeface="+mn-ea"/>
              </a:rPr>
              <a:t>请输入</a:t>
            </a:r>
            <a:r>
              <a:rPr lang="zh-CN" altLang="en-US" sz="1600" b="0" dirty="0" smtClean="0">
                <a:latin typeface="+mn-ea"/>
                <a:ea typeface="+mn-ea"/>
              </a:rPr>
              <a:t>第二部分</a:t>
            </a:r>
            <a:r>
              <a:rPr lang="zh-CN" altLang="en-US" sz="1600" b="0" dirty="0">
                <a:latin typeface="+mn-ea"/>
                <a:ea typeface="+mn-ea"/>
              </a:rPr>
              <a:t>标题</a:t>
            </a:r>
          </a:p>
        </p:txBody>
      </p:sp>
      <p:sp>
        <p:nvSpPr>
          <p:cNvPr id="69" name="TextBox 68"/>
          <p:cNvSpPr txBox="1"/>
          <p:nvPr/>
        </p:nvSpPr>
        <p:spPr>
          <a:xfrm>
            <a:off x="4504735" y="2812616"/>
            <a:ext cx="2011481" cy="328632"/>
          </a:xfrm>
          <a:prstGeom prst="rect">
            <a:avLst/>
          </a:prstGeom>
          <a:noFill/>
        </p:spPr>
        <p:txBody>
          <a:bodyPr wrap="none" lIns="81614" tIns="40807" rIns="81614" bIns="40807" rtlCol="0">
            <a:spAutoFit/>
          </a:bodyPr>
          <a:lstStyle/>
          <a:p>
            <a:r>
              <a:rPr lang="zh-CN" altLang="en-US" sz="1600" b="0" dirty="0">
                <a:latin typeface="+mn-ea"/>
                <a:ea typeface="+mn-ea"/>
              </a:rPr>
              <a:t>请输入</a:t>
            </a:r>
            <a:r>
              <a:rPr lang="zh-CN" altLang="en-US" sz="1600" b="0" dirty="0" smtClean="0">
                <a:latin typeface="+mn-ea"/>
                <a:ea typeface="+mn-ea"/>
              </a:rPr>
              <a:t>第三部分</a:t>
            </a:r>
            <a:r>
              <a:rPr lang="zh-CN" altLang="en-US" sz="1600" b="0" dirty="0">
                <a:latin typeface="+mn-ea"/>
                <a:ea typeface="+mn-ea"/>
              </a:rPr>
              <a:t>标题</a:t>
            </a:r>
          </a:p>
        </p:txBody>
      </p:sp>
      <p:sp>
        <p:nvSpPr>
          <p:cNvPr id="70" name="TextBox 69"/>
          <p:cNvSpPr txBox="1"/>
          <p:nvPr/>
        </p:nvSpPr>
        <p:spPr>
          <a:xfrm>
            <a:off x="4302304" y="3646024"/>
            <a:ext cx="2011481" cy="328632"/>
          </a:xfrm>
          <a:prstGeom prst="rect">
            <a:avLst/>
          </a:prstGeom>
          <a:noFill/>
        </p:spPr>
        <p:txBody>
          <a:bodyPr wrap="none" lIns="81614" tIns="40807" rIns="81614" bIns="40807" rtlCol="0">
            <a:spAutoFit/>
          </a:bodyPr>
          <a:lstStyle/>
          <a:p>
            <a:r>
              <a:rPr lang="zh-CN" altLang="en-US" sz="1600" b="0" dirty="0">
                <a:latin typeface="+mn-ea"/>
                <a:ea typeface="+mn-ea"/>
              </a:rPr>
              <a:t>请输入</a:t>
            </a:r>
            <a:r>
              <a:rPr lang="zh-CN" altLang="en-US" sz="1600" b="0" dirty="0" smtClean="0">
                <a:latin typeface="+mn-ea"/>
                <a:ea typeface="+mn-ea"/>
              </a:rPr>
              <a:t>第四部分</a:t>
            </a:r>
            <a:r>
              <a:rPr lang="zh-CN" altLang="en-US" sz="1600" b="0" dirty="0">
                <a:latin typeface="+mn-ea"/>
                <a:ea typeface="+mn-ea"/>
              </a:rPr>
              <a:t>标题</a:t>
            </a:r>
          </a:p>
        </p:txBody>
      </p:sp>
      <p:sp>
        <p:nvSpPr>
          <p:cNvPr id="71" name="TextBox 70"/>
          <p:cNvSpPr txBox="1"/>
          <p:nvPr/>
        </p:nvSpPr>
        <p:spPr>
          <a:xfrm>
            <a:off x="3152532" y="944085"/>
            <a:ext cx="339550" cy="497909"/>
          </a:xfrm>
          <a:prstGeom prst="rect">
            <a:avLst/>
          </a:prstGeom>
          <a:noFill/>
        </p:spPr>
        <p:txBody>
          <a:bodyPr wrap="none" lIns="81614" tIns="40807" rIns="81614" bIns="40807" rtlCol="0">
            <a:spAutoFit/>
          </a:bodyPr>
          <a:lstStyle/>
          <a:p>
            <a:r>
              <a:rPr lang="en-US" altLang="zh-CN" sz="2700" b="1" dirty="0">
                <a:solidFill>
                  <a:srgbClr val="F8F8F8"/>
                </a:solidFill>
                <a:latin typeface="+mn-ea"/>
              </a:rPr>
              <a:t>1</a:t>
            </a:r>
            <a:endParaRPr lang="zh-CN" altLang="en-US" sz="2700" b="1" dirty="0">
              <a:solidFill>
                <a:srgbClr val="F8F8F8"/>
              </a:solidFill>
              <a:latin typeface="+mn-ea"/>
            </a:endParaRPr>
          </a:p>
        </p:txBody>
      </p:sp>
      <p:sp>
        <p:nvSpPr>
          <p:cNvPr id="72" name="TextBox 71"/>
          <p:cNvSpPr txBox="1"/>
          <p:nvPr/>
        </p:nvSpPr>
        <p:spPr>
          <a:xfrm>
            <a:off x="3368819" y="1841217"/>
            <a:ext cx="339550" cy="497909"/>
          </a:xfrm>
          <a:prstGeom prst="rect">
            <a:avLst/>
          </a:prstGeom>
          <a:noFill/>
        </p:spPr>
        <p:txBody>
          <a:bodyPr wrap="none" lIns="81614" tIns="40807" rIns="81614" bIns="40807" rtlCol="0">
            <a:spAutoFit/>
          </a:bodyPr>
          <a:lstStyle/>
          <a:p>
            <a:r>
              <a:rPr lang="en-US" altLang="zh-CN" sz="2700" b="1" dirty="0">
                <a:solidFill>
                  <a:srgbClr val="F8F8F8"/>
                </a:solidFill>
                <a:latin typeface="+mn-ea"/>
              </a:rPr>
              <a:t>2</a:t>
            </a:r>
            <a:endParaRPr lang="zh-CN" altLang="en-US" sz="2700" b="1" dirty="0">
              <a:solidFill>
                <a:srgbClr val="F8F8F8"/>
              </a:solidFill>
              <a:latin typeface="+mn-ea"/>
            </a:endParaRPr>
          </a:p>
        </p:txBody>
      </p:sp>
      <p:sp>
        <p:nvSpPr>
          <p:cNvPr id="73" name="TextBox 72"/>
          <p:cNvSpPr txBox="1"/>
          <p:nvPr/>
        </p:nvSpPr>
        <p:spPr>
          <a:xfrm>
            <a:off x="3368840" y="2704222"/>
            <a:ext cx="339550" cy="497909"/>
          </a:xfrm>
          <a:prstGeom prst="rect">
            <a:avLst/>
          </a:prstGeom>
          <a:noFill/>
        </p:spPr>
        <p:txBody>
          <a:bodyPr wrap="none" lIns="81614" tIns="40807" rIns="81614" bIns="40807" rtlCol="0">
            <a:spAutoFit/>
          </a:bodyPr>
          <a:lstStyle/>
          <a:p>
            <a:r>
              <a:rPr lang="en-US" altLang="zh-CN" sz="2700" b="1" dirty="0">
                <a:solidFill>
                  <a:srgbClr val="F8F8F8"/>
                </a:solidFill>
                <a:latin typeface="+mn-ea"/>
              </a:rPr>
              <a:t>3</a:t>
            </a:r>
            <a:endParaRPr lang="zh-CN" altLang="en-US" sz="2700" b="1" dirty="0">
              <a:solidFill>
                <a:srgbClr val="F8F8F8"/>
              </a:solidFill>
              <a:latin typeface="+mn-ea"/>
            </a:endParaRPr>
          </a:p>
        </p:txBody>
      </p:sp>
      <p:sp>
        <p:nvSpPr>
          <p:cNvPr id="74" name="TextBox 73"/>
          <p:cNvSpPr txBox="1"/>
          <p:nvPr/>
        </p:nvSpPr>
        <p:spPr>
          <a:xfrm>
            <a:off x="3140820" y="3544677"/>
            <a:ext cx="339550" cy="497909"/>
          </a:xfrm>
          <a:prstGeom prst="rect">
            <a:avLst/>
          </a:prstGeom>
          <a:noFill/>
        </p:spPr>
        <p:txBody>
          <a:bodyPr wrap="none" lIns="81614" tIns="40807" rIns="81614" bIns="40807" rtlCol="0">
            <a:spAutoFit/>
          </a:bodyPr>
          <a:lstStyle/>
          <a:p>
            <a:r>
              <a:rPr lang="en-US" altLang="zh-CN" sz="2700" b="1" dirty="0">
                <a:solidFill>
                  <a:srgbClr val="F8F8F8"/>
                </a:solidFill>
                <a:latin typeface="+mn-ea"/>
              </a:rPr>
              <a:t>4</a:t>
            </a:r>
            <a:endParaRPr lang="zh-CN" altLang="en-US" sz="2700" b="1" dirty="0">
              <a:solidFill>
                <a:srgbClr val="F8F8F8"/>
              </a:solidFill>
              <a:latin typeface="+mn-ea"/>
            </a:endParaRPr>
          </a:p>
        </p:txBody>
      </p:sp>
      <p:sp>
        <p:nvSpPr>
          <p:cNvPr id="75" name="Oval 14"/>
          <p:cNvSpPr>
            <a:spLocks noChangeArrowheads="1"/>
          </p:cNvSpPr>
          <p:nvPr/>
        </p:nvSpPr>
        <p:spPr bwMode="auto">
          <a:xfrm>
            <a:off x="943185" y="1578145"/>
            <a:ext cx="1853878" cy="1812622"/>
          </a:xfrm>
          <a:prstGeom prst="ellipse">
            <a:avLst/>
          </a:prstGeom>
          <a:solidFill>
            <a:srgbClr val="FF0000"/>
          </a:solidFill>
          <a:ln>
            <a:noFill/>
          </a:ln>
          <a:extLst/>
        </p:spPr>
        <p:txBody>
          <a:bodyPr vert="horz" wrap="square" lIns="81614" tIns="40807" rIns="81614" bIns="40807" numCol="1" anchor="t" anchorCtr="0" compatLnSpc="1">
            <a:prstTxWarp prst="textNoShape">
              <a:avLst/>
            </a:prstTxWarp>
          </a:bodyPr>
          <a:lstStyle/>
          <a:p>
            <a:endParaRPr lang="zh-CN" altLang="en-US"/>
          </a:p>
        </p:txBody>
      </p:sp>
      <p:sp>
        <p:nvSpPr>
          <p:cNvPr id="76" name="Freeform 15"/>
          <p:cNvSpPr>
            <a:spLocks noEditPoints="1"/>
          </p:cNvSpPr>
          <p:nvPr/>
        </p:nvSpPr>
        <p:spPr bwMode="auto">
          <a:xfrm>
            <a:off x="1375799" y="1799669"/>
            <a:ext cx="976939" cy="872172"/>
          </a:xfrm>
          <a:custGeom>
            <a:avLst/>
            <a:gdLst>
              <a:gd name="T0" fmla="*/ 1051 w 1910"/>
              <a:gd name="T1" fmla="*/ 1550 h 1774"/>
              <a:gd name="T2" fmla="*/ 788 w 1910"/>
              <a:gd name="T3" fmla="*/ 1668 h 1774"/>
              <a:gd name="T4" fmla="*/ 535 w 1910"/>
              <a:gd name="T5" fmla="*/ 59 h 1774"/>
              <a:gd name="T6" fmla="*/ 591 w 1910"/>
              <a:gd name="T7" fmla="*/ 95 h 1774"/>
              <a:gd name="T8" fmla="*/ 963 w 1910"/>
              <a:gd name="T9" fmla="*/ 4 h 1774"/>
              <a:gd name="T10" fmla="*/ 477 w 1910"/>
              <a:gd name="T11" fmla="*/ 72 h 1774"/>
              <a:gd name="T12" fmla="*/ 582 w 1910"/>
              <a:gd name="T13" fmla="*/ 175 h 1774"/>
              <a:gd name="T14" fmla="*/ 560 w 1910"/>
              <a:gd name="T15" fmla="*/ 959 h 1774"/>
              <a:gd name="T16" fmla="*/ 454 w 1910"/>
              <a:gd name="T17" fmla="*/ 856 h 1774"/>
              <a:gd name="T18" fmla="*/ 477 w 1910"/>
              <a:gd name="T19" fmla="*/ 72 h 1774"/>
              <a:gd name="T20" fmla="*/ 869 w 1910"/>
              <a:gd name="T21" fmla="*/ 340 h 1774"/>
              <a:gd name="T22" fmla="*/ 1316 w 1910"/>
              <a:gd name="T23" fmla="*/ 289 h 1774"/>
              <a:gd name="T24" fmla="*/ 820 w 1910"/>
              <a:gd name="T25" fmla="*/ 308 h 1774"/>
              <a:gd name="T26" fmla="*/ 845 w 1910"/>
              <a:gd name="T27" fmla="*/ 375 h 1774"/>
              <a:gd name="T28" fmla="*/ 867 w 1910"/>
              <a:gd name="T29" fmla="*/ 1187 h 1774"/>
              <a:gd name="T30" fmla="*/ 762 w 1910"/>
              <a:gd name="T31" fmla="*/ 1155 h 1774"/>
              <a:gd name="T32" fmla="*/ 740 w 1910"/>
              <a:gd name="T33" fmla="*/ 343 h 1774"/>
              <a:gd name="T34" fmla="*/ 908 w 1910"/>
              <a:gd name="T35" fmla="*/ 408 h 1774"/>
              <a:gd name="T36" fmla="*/ 1440 w 1910"/>
              <a:gd name="T37" fmla="*/ 408 h 1774"/>
              <a:gd name="T38" fmla="*/ 1368 w 1910"/>
              <a:gd name="T39" fmla="*/ 1142 h 1774"/>
              <a:gd name="T40" fmla="*/ 908 w 1910"/>
              <a:gd name="T41" fmla="*/ 408 h 1774"/>
              <a:gd name="T42" fmla="*/ 1356 w 1910"/>
              <a:gd name="T43" fmla="*/ 469 h 1774"/>
              <a:gd name="T44" fmla="*/ 996 w 1910"/>
              <a:gd name="T45" fmla="*/ 677 h 1774"/>
              <a:gd name="T46" fmla="*/ 622 w 1910"/>
              <a:gd name="T47" fmla="*/ 158 h 1774"/>
              <a:gd name="T48" fmla="*/ 1155 w 1910"/>
              <a:gd name="T49" fmla="*/ 158 h 1774"/>
              <a:gd name="T50" fmla="*/ 719 w 1910"/>
              <a:gd name="T51" fmla="*/ 233 h 1774"/>
              <a:gd name="T52" fmla="*/ 677 w 1910"/>
              <a:gd name="T53" fmla="*/ 944 h 1774"/>
              <a:gd name="T54" fmla="*/ 622 w 1910"/>
              <a:gd name="T55" fmla="*/ 158 h 1774"/>
              <a:gd name="T56" fmla="*/ 378 w 1910"/>
              <a:gd name="T57" fmla="*/ 530 h 1774"/>
              <a:gd name="T58" fmla="*/ 293 w 1910"/>
              <a:gd name="T59" fmla="*/ 381 h 1774"/>
              <a:gd name="T60" fmla="*/ 152 w 1910"/>
              <a:gd name="T61" fmla="*/ 1314 h 1774"/>
              <a:gd name="T62" fmla="*/ 254 w 1910"/>
              <a:gd name="T63" fmla="*/ 1450 h 1774"/>
              <a:gd name="T64" fmla="*/ 0 w 1910"/>
              <a:gd name="T65" fmla="*/ 1774 h 1774"/>
              <a:gd name="T66" fmla="*/ 1910 w 1910"/>
              <a:gd name="T67" fmla="*/ 1651 h 1774"/>
              <a:gd name="T68" fmla="*/ 1748 w 1910"/>
              <a:gd name="T69" fmla="*/ 1314 h 1774"/>
              <a:gd name="T70" fmla="*/ 1607 w 1910"/>
              <a:gd name="T71" fmla="*/ 381 h 1774"/>
              <a:gd name="T72" fmla="*/ 1523 w 1910"/>
              <a:gd name="T73" fmla="*/ 530 h 1774"/>
              <a:gd name="T74" fmla="*/ 1614 w 1910"/>
              <a:gd name="T75" fmla="*/ 1336 h 1774"/>
              <a:gd name="T76" fmla="*/ 286 w 1910"/>
              <a:gd name="T77" fmla="*/ 530 h 1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10" h="1774">
                <a:moveTo>
                  <a:pt x="848" y="1550"/>
                </a:moveTo>
                <a:lnTo>
                  <a:pt x="1051" y="1550"/>
                </a:lnTo>
                <a:lnTo>
                  <a:pt x="1122" y="1668"/>
                </a:lnTo>
                <a:lnTo>
                  <a:pt x="788" y="1668"/>
                </a:lnTo>
                <a:lnTo>
                  <a:pt x="848" y="1550"/>
                </a:lnTo>
                <a:close/>
                <a:moveTo>
                  <a:pt x="535" y="59"/>
                </a:moveTo>
                <a:lnTo>
                  <a:pt x="584" y="90"/>
                </a:lnTo>
                <a:cubicBezTo>
                  <a:pt x="587" y="92"/>
                  <a:pt x="589" y="93"/>
                  <a:pt x="591" y="95"/>
                </a:cubicBezTo>
                <a:lnTo>
                  <a:pt x="1031" y="39"/>
                </a:lnTo>
                <a:cubicBezTo>
                  <a:pt x="1020" y="15"/>
                  <a:pt x="994" y="0"/>
                  <a:pt x="963" y="4"/>
                </a:cubicBezTo>
                <a:lnTo>
                  <a:pt x="535" y="59"/>
                </a:lnTo>
                <a:close/>
                <a:moveTo>
                  <a:pt x="477" y="72"/>
                </a:moveTo>
                <a:lnTo>
                  <a:pt x="560" y="125"/>
                </a:lnTo>
                <a:cubicBezTo>
                  <a:pt x="572" y="133"/>
                  <a:pt x="582" y="155"/>
                  <a:pt x="582" y="175"/>
                </a:cubicBezTo>
                <a:lnTo>
                  <a:pt x="582" y="937"/>
                </a:lnTo>
                <a:cubicBezTo>
                  <a:pt x="582" y="957"/>
                  <a:pt x="572" y="966"/>
                  <a:pt x="560" y="959"/>
                </a:cubicBezTo>
                <a:lnTo>
                  <a:pt x="477" y="906"/>
                </a:lnTo>
                <a:cubicBezTo>
                  <a:pt x="464" y="898"/>
                  <a:pt x="454" y="875"/>
                  <a:pt x="454" y="856"/>
                </a:cubicBezTo>
                <a:lnTo>
                  <a:pt x="454" y="93"/>
                </a:lnTo>
                <a:cubicBezTo>
                  <a:pt x="454" y="74"/>
                  <a:pt x="464" y="64"/>
                  <a:pt x="477" y="72"/>
                </a:cubicBezTo>
                <a:close/>
                <a:moveTo>
                  <a:pt x="820" y="308"/>
                </a:moveTo>
                <a:lnTo>
                  <a:pt x="869" y="340"/>
                </a:lnTo>
                <a:cubicBezTo>
                  <a:pt x="872" y="341"/>
                  <a:pt x="874" y="343"/>
                  <a:pt x="877" y="345"/>
                </a:cubicBezTo>
                <a:lnTo>
                  <a:pt x="1316" y="289"/>
                </a:lnTo>
                <a:cubicBezTo>
                  <a:pt x="1305" y="264"/>
                  <a:pt x="1279" y="250"/>
                  <a:pt x="1249" y="253"/>
                </a:cubicBezTo>
                <a:lnTo>
                  <a:pt x="820" y="308"/>
                </a:lnTo>
                <a:close/>
                <a:moveTo>
                  <a:pt x="762" y="322"/>
                </a:moveTo>
                <a:lnTo>
                  <a:pt x="845" y="375"/>
                </a:lnTo>
                <a:cubicBezTo>
                  <a:pt x="857" y="382"/>
                  <a:pt x="867" y="405"/>
                  <a:pt x="867" y="424"/>
                </a:cubicBezTo>
                <a:lnTo>
                  <a:pt x="867" y="1187"/>
                </a:lnTo>
                <a:cubicBezTo>
                  <a:pt x="867" y="1206"/>
                  <a:pt x="857" y="1216"/>
                  <a:pt x="845" y="1208"/>
                </a:cubicBezTo>
                <a:lnTo>
                  <a:pt x="762" y="1155"/>
                </a:lnTo>
                <a:cubicBezTo>
                  <a:pt x="750" y="1147"/>
                  <a:pt x="740" y="1125"/>
                  <a:pt x="740" y="1105"/>
                </a:cubicBezTo>
                <a:lnTo>
                  <a:pt x="740" y="343"/>
                </a:lnTo>
                <a:cubicBezTo>
                  <a:pt x="740" y="323"/>
                  <a:pt x="750" y="314"/>
                  <a:pt x="762" y="322"/>
                </a:cubicBezTo>
                <a:close/>
                <a:moveTo>
                  <a:pt x="908" y="408"/>
                </a:moveTo>
                <a:lnTo>
                  <a:pt x="1368" y="349"/>
                </a:lnTo>
                <a:cubicBezTo>
                  <a:pt x="1407" y="344"/>
                  <a:pt x="1440" y="370"/>
                  <a:pt x="1440" y="408"/>
                </a:cubicBezTo>
                <a:lnTo>
                  <a:pt x="1440" y="1064"/>
                </a:lnTo>
                <a:cubicBezTo>
                  <a:pt x="1440" y="1102"/>
                  <a:pt x="1407" y="1137"/>
                  <a:pt x="1368" y="1142"/>
                </a:cubicBezTo>
                <a:lnTo>
                  <a:pt x="908" y="1201"/>
                </a:lnTo>
                <a:lnTo>
                  <a:pt x="908" y="408"/>
                </a:lnTo>
                <a:close/>
                <a:moveTo>
                  <a:pt x="996" y="515"/>
                </a:moveTo>
                <a:lnTo>
                  <a:pt x="1356" y="469"/>
                </a:lnTo>
                <a:lnTo>
                  <a:pt x="1356" y="631"/>
                </a:lnTo>
                <a:lnTo>
                  <a:pt x="996" y="677"/>
                </a:lnTo>
                <a:lnTo>
                  <a:pt x="996" y="515"/>
                </a:lnTo>
                <a:close/>
                <a:moveTo>
                  <a:pt x="622" y="158"/>
                </a:moveTo>
                <a:lnTo>
                  <a:pt x="1082" y="99"/>
                </a:lnTo>
                <a:cubicBezTo>
                  <a:pt x="1122" y="94"/>
                  <a:pt x="1155" y="121"/>
                  <a:pt x="1155" y="158"/>
                </a:cubicBezTo>
                <a:lnTo>
                  <a:pt x="1155" y="177"/>
                </a:lnTo>
                <a:lnTo>
                  <a:pt x="719" y="233"/>
                </a:lnTo>
                <a:cubicBezTo>
                  <a:pt x="688" y="242"/>
                  <a:pt x="676" y="262"/>
                  <a:pt x="677" y="303"/>
                </a:cubicBezTo>
                <a:lnTo>
                  <a:pt x="677" y="944"/>
                </a:lnTo>
                <a:lnTo>
                  <a:pt x="622" y="951"/>
                </a:lnTo>
                <a:lnTo>
                  <a:pt x="622" y="158"/>
                </a:lnTo>
                <a:close/>
                <a:moveTo>
                  <a:pt x="286" y="530"/>
                </a:moveTo>
                <a:lnTo>
                  <a:pt x="378" y="530"/>
                </a:lnTo>
                <a:lnTo>
                  <a:pt x="378" y="381"/>
                </a:lnTo>
                <a:lnTo>
                  <a:pt x="293" y="381"/>
                </a:lnTo>
                <a:cubicBezTo>
                  <a:pt x="215" y="381"/>
                  <a:pt x="152" y="445"/>
                  <a:pt x="152" y="523"/>
                </a:cubicBezTo>
                <a:lnTo>
                  <a:pt x="152" y="1314"/>
                </a:lnTo>
                <a:cubicBezTo>
                  <a:pt x="152" y="1378"/>
                  <a:pt x="195" y="1433"/>
                  <a:pt x="254" y="1450"/>
                </a:cubicBezTo>
                <a:lnTo>
                  <a:pt x="254" y="1450"/>
                </a:lnTo>
                <a:lnTo>
                  <a:pt x="0" y="1651"/>
                </a:lnTo>
                <a:lnTo>
                  <a:pt x="0" y="1774"/>
                </a:lnTo>
                <a:lnTo>
                  <a:pt x="1910" y="1774"/>
                </a:lnTo>
                <a:lnTo>
                  <a:pt x="1910" y="1651"/>
                </a:lnTo>
                <a:lnTo>
                  <a:pt x="1638" y="1452"/>
                </a:lnTo>
                <a:cubicBezTo>
                  <a:pt x="1701" y="1438"/>
                  <a:pt x="1748" y="1381"/>
                  <a:pt x="1748" y="1314"/>
                </a:cubicBezTo>
                <a:lnTo>
                  <a:pt x="1748" y="523"/>
                </a:lnTo>
                <a:cubicBezTo>
                  <a:pt x="1748" y="445"/>
                  <a:pt x="1685" y="381"/>
                  <a:pt x="1607" y="381"/>
                </a:cubicBezTo>
                <a:lnTo>
                  <a:pt x="1523" y="381"/>
                </a:lnTo>
                <a:lnTo>
                  <a:pt x="1523" y="530"/>
                </a:lnTo>
                <a:lnTo>
                  <a:pt x="1614" y="530"/>
                </a:lnTo>
                <a:lnTo>
                  <a:pt x="1614" y="1336"/>
                </a:lnTo>
                <a:lnTo>
                  <a:pt x="286" y="1336"/>
                </a:lnTo>
                <a:lnTo>
                  <a:pt x="286" y="5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1614" tIns="40807" rIns="81614" bIns="40807" numCol="1" anchor="t" anchorCtr="0" compatLnSpc="1">
            <a:prstTxWarp prst="textNoShape">
              <a:avLst/>
            </a:prstTxWarp>
          </a:bodyPr>
          <a:lstStyle/>
          <a:p>
            <a:endParaRPr lang="zh-CN" altLang="en-US"/>
          </a:p>
        </p:txBody>
      </p:sp>
      <p:sp>
        <p:nvSpPr>
          <p:cNvPr id="77" name="TextBox 76"/>
          <p:cNvSpPr txBox="1"/>
          <p:nvPr/>
        </p:nvSpPr>
        <p:spPr>
          <a:xfrm>
            <a:off x="1360465" y="2696817"/>
            <a:ext cx="913633" cy="405576"/>
          </a:xfrm>
          <a:prstGeom prst="rect">
            <a:avLst/>
          </a:prstGeom>
          <a:noFill/>
        </p:spPr>
        <p:txBody>
          <a:bodyPr wrap="square" lIns="81614" tIns="40807" rIns="81614" bIns="40807" rtlCol="0">
            <a:spAutoFit/>
          </a:bodyPr>
          <a:lstStyle/>
          <a:p>
            <a:pPr algn="dist"/>
            <a:r>
              <a:rPr lang="zh-CN" altLang="en-US" sz="2100" b="1" dirty="0" smtClean="0">
                <a:solidFill>
                  <a:srgbClr val="F8F8F8"/>
                </a:solidFill>
                <a:latin typeface="+mn-ea"/>
              </a:rPr>
              <a:t>目录</a:t>
            </a:r>
            <a:endParaRPr lang="zh-CN" altLang="en-US" sz="2100" b="1" dirty="0">
              <a:solidFill>
                <a:srgbClr val="F8F8F8"/>
              </a:solidFill>
              <a:latin typeface="+mn-ea"/>
            </a:endParaRPr>
          </a:p>
        </p:txBody>
      </p:sp>
      <p:sp>
        <p:nvSpPr>
          <p:cNvPr id="78" name="TextBox 77"/>
          <p:cNvSpPr txBox="1"/>
          <p:nvPr/>
        </p:nvSpPr>
        <p:spPr>
          <a:xfrm>
            <a:off x="1390087" y="2989883"/>
            <a:ext cx="882967" cy="297855"/>
          </a:xfrm>
          <a:prstGeom prst="rect">
            <a:avLst/>
          </a:prstGeom>
          <a:noFill/>
        </p:spPr>
        <p:txBody>
          <a:bodyPr wrap="none" lIns="81614" tIns="40807" rIns="81614" bIns="40807" rtlCol="0">
            <a:spAutoFit/>
          </a:bodyPr>
          <a:lstStyle/>
          <a:p>
            <a:r>
              <a:rPr lang="en-US" altLang="zh-CN" sz="1400" dirty="0">
                <a:solidFill>
                  <a:srgbClr val="F8F8F8"/>
                </a:solidFill>
                <a:latin typeface="+mn-ea"/>
              </a:rPr>
              <a:t>Contents</a:t>
            </a:r>
            <a:endParaRPr lang="zh-CN" altLang="en-US" sz="1400" dirty="0">
              <a:solidFill>
                <a:srgbClr val="F8F8F8"/>
              </a:solidFill>
              <a:latin typeface="+mn-ea"/>
            </a:endParaRPr>
          </a:p>
        </p:txBody>
      </p:sp>
      <p:sp>
        <p:nvSpPr>
          <p:cNvPr id="79" name="矩形 78"/>
          <p:cNvSpPr/>
          <p:nvPr/>
        </p:nvSpPr>
        <p:spPr bwMode="auto">
          <a:xfrm>
            <a:off x="0" y="4957539"/>
            <a:ext cx="9144000" cy="195486"/>
          </a:xfrm>
          <a:prstGeom prst="rect">
            <a:avLst/>
          </a:prstGeom>
          <a:solidFill>
            <a:srgbClr val="C00000"/>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100"/>
          </a:p>
        </p:txBody>
      </p:sp>
    </p:spTree>
    <p:extLst>
      <p:ext uri="{BB962C8B-B14F-4D97-AF65-F5344CB8AC3E}">
        <p14:creationId xmlns:p14="http://schemas.microsoft.com/office/powerpoint/2010/main" val="1939302431"/>
      </p:ext>
    </p:extLst>
  </p:cSld>
  <p:clrMapOvr>
    <a:masterClrMapping/>
  </p:clrMapOvr>
  <mc:AlternateContent xmlns:mc="http://schemas.openxmlformats.org/markup-compatibility/2006" xmlns:p14="http://schemas.microsoft.com/office/powerpoint/2010/main">
    <mc:Choice Requires="p14">
      <p:transition spd="slow" p14:dur="1100" advClick="0" advTm="8000">
        <p14:switch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wipe(down)">
                                      <p:cBhvr>
                                        <p:cTn id="7" dur="500"/>
                                        <p:tgtEl>
                                          <p:spTgt spid="7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left)">
                                      <p:cBhvr>
                                        <p:cTn id="15" dur="500"/>
                                        <p:tgtEl>
                                          <p:spTgt spid="29"/>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 calcmode="lin" valueType="num">
                                      <p:cBhvr>
                                        <p:cTn id="19" dur="500" fill="hold"/>
                                        <p:tgtEl>
                                          <p:spTgt spid="77"/>
                                        </p:tgtEl>
                                        <p:attrNameLst>
                                          <p:attrName>ppt_w</p:attrName>
                                        </p:attrNameLst>
                                      </p:cBhvr>
                                      <p:tavLst>
                                        <p:tav tm="0">
                                          <p:val>
                                            <p:fltVal val="0"/>
                                          </p:val>
                                        </p:tav>
                                        <p:tav tm="100000">
                                          <p:val>
                                            <p:strVal val="#ppt_w"/>
                                          </p:val>
                                        </p:tav>
                                      </p:tavLst>
                                    </p:anim>
                                    <p:anim calcmode="lin" valueType="num">
                                      <p:cBhvr>
                                        <p:cTn id="20" dur="500" fill="hold"/>
                                        <p:tgtEl>
                                          <p:spTgt spid="77"/>
                                        </p:tgtEl>
                                        <p:attrNameLst>
                                          <p:attrName>ppt_h</p:attrName>
                                        </p:attrNameLst>
                                      </p:cBhvr>
                                      <p:tavLst>
                                        <p:tav tm="0">
                                          <p:val>
                                            <p:fltVal val="0"/>
                                          </p:val>
                                        </p:tav>
                                        <p:tav tm="100000">
                                          <p:val>
                                            <p:strVal val="#ppt_h"/>
                                          </p:val>
                                        </p:tav>
                                      </p:tavLst>
                                    </p:anim>
                                    <p:anim calcmode="lin" valueType="num">
                                      <p:cBhvr>
                                        <p:cTn id="21" dur="500" fill="hold"/>
                                        <p:tgtEl>
                                          <p:spTgt spid="77"/>
                                        </p:tgtEl>
                                        <p:attrNameLst>
                                          <p:attrName>style.rotation</p:attrName>
                                        </p:attrNameLst>
                                      </p:cBhvr>
                                      <p:tavLst>
                                        <p:tav tm="0">
                                          <p:val>
                                            <p:fltVal val="90"/>
                                          </p:val>
                                        </p:tav>
                                        <p:tav tm="100000">
                                          <p:val>
                                            <p:fltVal val="0"/>
                                          </p:val>
                                        </p:tav>
                                      </p:tavLst>
                                    </p:anim>
                                    <p:animEffect transition="in" filter="fade">
                                      <p:cBhvr>
                                        <p:cTn id="22" dur="500"/>
                                        <p:tgtEl>
                                          <p:spTgt spid="77"/>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 calcmode="lin" valueType="num">
                                      <p:cBhvr>
                                        <p:cTn id="27" dur="500" fill="hold"/>
                                        <p:tgtEl>
                                          <p:spTgt spid="78"/>
                                        </p:tgtEl>
                                        <p:attrNameLst>
                                          <p:attrName>style.rotation</p:attrName>
                                        </p:attrNameLst>
                                      </p:cBhvr>
                                      <p:tavLst>
                                        <p:tav tm="0">
                                          <p:val>
                                            <p:fltVal val="90"/>
                                          </p:val>
                                        </p:tav>
                                        <p:tav tm="100000">
                                          <p:val>
                                            <p:fltVal val="0"/>
                                          </p:val>
                                        </p:tav>
                                      </p:tavLst>
                                    </p:anim>
                                    <p:animEffect transition="in" filter="fade">
                                      <p:cBhvr>
                                        <p:cTn id="28" dur="500"/>
                                        <p:tgtEl>
                                          <p:spTgt spid="78"/>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75"/>
                                        </p:tgtEl>
                                        <p:attrNameLst>
                                          <p:attrName>style.visibility</p:attrName>
                                        </p:attrNameLst>
                                      </p:cBhvr>
                                      <p:to>
                                        <p:strVal val="visible"/>
                                      </p:to>
                                    </p:set>
                                    <p:anim calcmode="lin" valueType="num">
                                      <p:cBhvr>
                                        <p:cTn id="31" dur="500" fill="hold"/>
                                        <p:tgtEl>
                                          <p:spTgt spid="75"/>
                                        </p:tgtEl>
                                        <p:attrNameLst>
                                          <p:attrName>ppt_w</p:attrName>
                                        </p:attrNameLst>
                                      </p:cBhvr>
                                      <p:tavLst>
                                        <p:tav tm="0">
                                          <p:val>
                                            <p:fltVal val="0"/>
                                          </p:val>
                                        </p:tav>
                                        <p:tav tm="100000">
                                          <p:val>
                                            <p:strVal val="#ppt_w"/>
                                          </p:val>
                                        </p:tav>
                                      </p:tavLst>
                                    </p:anim>
                                    <p:anim calcmode="lin" valueType="num">
                                      <p:cBhvr>
                                        <p:cTn id="32" dur="500" fill="hold"/>
                                        <p:tgtEl>
                                          <p:spTgt spid="75"/>
                                        </p:tgtEl>
                                        <p:attrNameLst>
                                          <p:attrName>ppt_h</p:attrName>
                                        </p:attrNameLst>
                                      </p:cBhvr>
                                      <p:tavLst>
                                        <p:tav tm="0">
                                          <p:val>
                                            <p:fltVal val="0"/>
                                          </p:val>
                                        </p:tav>
                                        <p:tav tm="100000">
                                          <p:val>
                                            <p:strVal val="#ppt_h"/>
                                          </p:val>
                                        </p:tav>
                                      </p:tavLst>
                                    </p:anim>
                                    <p:anim calcmode="lin" valueType="num">
                                      <p:cBhvr>
                                        <p:cTn id="33" dur="500" fill="hold"/>
                                        <p:tgtEl>
                                          <p:spTgt spid="75"/>
                                        </p:tgtEl>
                                        <p:attrNameLst>
                                          <p:attrName>style.rotation</p:attrName>
                                        </p:attrNameLst>
                                      </p:cBhvr>
                                      <p:tavLst>
                                        <p:tav tm="0">
                                          <p:val>
                                            <p:fltVal val="90"/>
                                          </p:val>
                                        </p:tav>
                                        <p:tav tm="100000">
                                          <p:val>
                                            <p:fltVal val="0"/>
                                          </p:val>
                                        </p:tav>
                                      </p:tavLst>
                                    </p:anim>
                                    <p:animEffect transition="in" filter="fade">
                                      <p:cBhvr>
                                        <p:cTn id="34" dur="500"/>
                                        <p:tgtEl>
                                          <p:spTgt spid="75"/>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76"/>
                                        </p:tgtEl>
                                        <p:attrNameLst>
                                          <p:attrName>style.visibility</p:attrName>
                                        </p:attrNameLst>
                                      </p:cBhvr>
                                      <p:to>
                                        <p:strVal val="visible"/>
                                      </p:to>
                                    </p:set>
                                    <p:anim calcmode="lin" valueType="num">
                                      <p:cBhvr>
                                        <p:cTn id="37" dur="500" fill="hold"/>
                                        <p:tgtEl>
                                          <p:spTgt spid="76"/>
                                        </p:tgtEl>
                                        <p:attrNameLst>
                                          <p:attrName>ppt_w</p:attrName>
                                        </p:attrNameLst>
                                      </p:cBhvr>
                                      <p:tavLst>
                                        <p:tav tm="0">
                                          <p:val>
                                            <p:fltVal val="0"/>
                                          </p:val>
                                        </p:tav>
                                        <p:tav tm="100000">
                                          <p:val>
                                            <p:strVal val="#ppt_w"/>
                                          </p:val>
                                        </p:tav>
                                      </p:tavLst>
                                    </p:anim>
                                    <p:anim calcmode="lin" valueType="num">
                                      <p:cBhvr>
                                        <p:cTn id="38" dur="500" fill="hold"/>
                                        <p:tgtEl>
                                          <p:spTgt spid="76"/>
                                        </p:tgtEl>
                                        <p:attrNameLst>
                                          <p:attrName>ppt_h</p:attrName>
                                        </p:attrNameLst>
                                      </p:cBhvr>
                                      <p:tavLst>
                                        <p:tav tm="0">
                                          <p:val>
                                            <p:fltVal val="0"/>
                                          </p:val>
                                        </p:tav>
                                        <p:tav tm="100000">
                                          <p:val>
                                            <p:strVal val="#ppt_h"/>
                                          </p:val>
                                        </p:tav>
                                      </p:tavLst>
                                    </p:anim>
                                    <p:anim calcmode="lin" valueType="num">
                                      <p:cBhvr>
                                        <p:cTn id="39" dur="500" fill="hold"/>
                                        <p:tgtEl>
                                          <p:spTgt spid="76"/>
                                        </p:tgtEl>
                                        <p:attrNameLst>
                                          <p:attrName>style.rotation</p:attrName>
                                        </p:attrNameLst>
                                      </p:cBhvr>
                                      <p:tavLst>
                                        <p:tav tm="0">
                                          <p:val>
                                            <p:fltVal val="90"/>
                                          </p:val>
                                        </p:tav>
                                        <p:tav tm="100000">
                                          <p:val>
                                            <p:fltVal val="0"/>
                                          </p:val>
                                        </p:tav>
                                      </p:tavLst>
                                    </p:anim>
                                    <p:animEffect transition="in" filter="fade">
                                      <p:cBhvr>
                                        <p:cTn id="40" dur="500"/>
                                        <p:tgtEl>
                                          <p:spTgt spid="76"/>
                                        </p:tgtEl>
                                      </p:cBhvr>
                                    </p:animEffect>
                                  </p:childTnLst>
                                </p:cTn>
                              </p:par>
                            </p:childTnLst>
                          </p:cTn>
                        </p:par>
                        <p:par>
                          <p:cTn id="41" fill="hold">
                            <p:stCondLst>
                              <p:cond delay="2000"/>
                            </p:stCondLst>
                            <p:childTnLst>
                              <p:par>
                                <p:cTn id="42" presetID="22" presetClass="entr" presetSubtype="1"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wipe(up)">
                                      <p:cBhvr>
                                        <p:cTn id="44" dur="1000"/>
                                        <p:tgtEl>
                                          <p:spTgt spid="31"/>
                                        </p:tgtEl>
                                      </p:cBhvr>
                                    </p:animEffect>
                                  </p:childTnLst>
                                </p:cTn>
                              </p:par>
                            </p:childTnLst>
                          </p:cTn>
                        </p:par>
                        <p:par>
                          <p:cTn id="45" fill="hold">
                            <p:stCondLst>
                              <p:cond delay="3000"/>
                            </p:stCondLst>
                            <p:childTnLst>
                              <p:par>
                                <p:cTn id="46" presetID="1" presetClass="entr" presetSubtype="0" fill="hold" grpId="1" nodeType="afterEffect">
                                  <p:stCondLst>
                                    <p:cond delay="0"/>
                                  </p:stCondLst>
                                  <p:childTnLst>
                                    <p:set>
                                      <p:cBhvr>
                                        <p:cTn id="47" dur="1" fill="hold">
                                          <p:stCondLst>
                                            <p:cond delay="0"/>
                                          </p:stCondLst>
                                        </p:cTn>
                                        <p:tgtEl>
                                          <p:spTgt spid="32"/>
                                        </p:tgtEl>
                                        <p:attrNameLst>
                                          <p:attrName>style.visibility</p:attrName>
                                        </p:attrNameLst>
                                      </p:cBhvr>
                                      <p:to>
                                        <p:strVal val="visible"/>
                                      </p:to>
                                    </p:set>
                                  </p:childTnLst>
                                </p:cTn>
                              </p:par>
                            </p:childTnLst>
                          </p:cTn>
                        </p:par>
                        <p:par>
                          <p:cTn id="48" fill="hold">
                            <p:stCondLst>
                              <p:cond delay="3000"/>
                            </p:stCondLst>
                            <p:childTnLst>
                              <p:par>
                                <p:cTn id="49" presetID="56" presetClass="path" presetSubtype="0" accel="50000" decel="50000" fill="hold" grpId="0" nodeType="afterEffect">
                                  <p:stCondLst>
                                    <p:cond delay="0"/>
                                  </p:stCondLst>
                                  <p:childTnLst>
                                    <p:animMotion origin="layout" path="M -0.15521 0.27562 L 1.11111E-6 -3.82716E-6 " pathEditMode="relative" rAng="0" ptsTypes="AA">
                                      <p:cBhvr>
                                        <p:cTn id="50" dur="500" fill="hold"/>
                                        <p:tgtEl>
                                          <p:spTgt spid="32"/>
                                        </p:tgtEl>
                                        <p:attrNameLst>
                                          <p:attrName>ppt_x</p:attrName>
                                          <p:attrName>ppt_y</p:attrName>
                                        </p:attrNameLst>
                                      </p:cBhvr>
                                      <p:rCtr x="7760" y="-13796"/>
                                    </p:animMotion>
                                  </p:childTnLst>
                                </p:cTn>
                              </p:par>
                              <p:par>
                                <p:cTn id="51" presetID="1" presetClass="entr" presetSubtype="0" fill="hold" grpId="1" nodeType="withEffect">
                                  <p:stCondLst>
                                    <p:cond delay="200"/>
                                  </p:stCondLst>
                                  <p:childTnLst>
                                    <p:set>
                                      <p:cBhvr>
                                        <p:cTn id="52" dur="1" fill="hold">
                                          <p:stCondLst>
                                            <p:cond delay="0"/>
                                          </p:stCondLst>
                                        </p:cTn>
                                        <p:tgtEl>
                                          <p:spTgt spid="33"/>
                                        </p:tgtEl>
                                        <p:attrNameLst>
                                          <p:attrName>style.visibility</p:attrName>
                                        </p:attrNameLst>
                                      </p:cBhvr>
                                      <p:to>
                                        <p:strVal val="visible"/>
                                      </p:to>
                                    </p:set>
                                  </p:childTnLst>
                                </p:cTn>
                              </p:par>
                              <p:par>
                                <p:cTn id="53" presetID="56" presetClass="path" presetSubtype="0" accel="50000" decel="50000" fill="hold" grpId="0" nodeType="withEffect">
                                  <p:stCondLst>
                                    <p:cond delay="200"/>
                                  </p:stCondLst>
                                  <p:childTnLst>
                                    <p:animMotion origin="layout" path="M -0.1552 0.12809 L -3.88889E-6 -2.46914E-6 " pathEditMode="relative" rAng="0" ptsTypes="AA">
                                      <p:cBhvr>
                                        <p:cTn id="54" dur="500" fill="hold"/>
                                        <p:tgtEl>
                                          <p:spTgt spid="33"/>
                                        </p:tgtEl>
                                        <p:attrNameLst>
                                          <p:attrName>ppt_x</p:attrName>
                                          <p:attrName>ppt_y</p:attrName>
                                        </p:attrNameLst>
                                      </p:cBhvr>
                                      <p:rCtr x="7760" y="-6420"/>
                                    </p:animMotion>
                                  </p:childTnLst>
                                </p:cTn>
                              </p:par>
                              <p:par>
                                <p:cTn id="55" presetID="1" presetClass="entr" presetSubtype="0" fill="hold" grpId="1" nodeType="withEffect">
                                  <p:stCondLst>
                                    <p:cond delay="400"/>
                                  </p:stCondLst>
                                  <p:childTnLst>
                                    <p:set>
                                      <p:cBhvr>
                                        <p:cTn id="56" dur="1" fill="hold">
                                          <p:stCondLst>
                                            <p:cond delay="0"/>
                                          </p:stCondLst>
                                        </p:cTn>
                                        <p:tgtEl>
                                          <p:spTgt spid="34"/>
                                        </p:tgtEl>
                                        <p:attrNameLst>
                                          <p:attrName>style.visibility</p:attrName>
                                        </p:attrNameLst>
                                      </p:cBhvr>
                                      <p:to>
                                        <p:strVal val="visible"/>
                                      </p:to>
                                    </p:set>
                                  </p:childTnLst>
                                </p:cTn>
                              </p:par>
                              <p:par>
                                <p:cTn id="57" presetID="56" presetClass="path" presetSubtype="0" accel="50000" decel="50000" fill="hold" grpId="0" nodeType="withEffect">
                                  <p:stCondLst>
                                    <p:cond delay="400"/>
                                  </p:stCondLst>
                                  <p:childTnLst>
                                    <p:animMotion origin="layout" path="M -0.16284 0.00185 L -2.77778E-6 -2.34568E-6 " pathEditMode="relative" rAng="0" ptsTypes="AA">
                                      <p:cBhvr>
                                        <p:cTn id="58" dur="500" fill="hold"/>
                                        <p:tgtEl>
                                          <p:spTgt spid="34"/>
                                        </p:tgtEl>
                                        <p:attrNameLst>
                                          <p:attrName>ppt_x</p:attrName>
                                          <p:attrName>ppt_y</p:attrName>
                                        </p:attrNameLst>
                                      </p:cBhvr>
                                      <p:rCtr x="8142" y="-93"/>
                                    </p:animMotion>
                                  </p:childTnLst>
                                </p:cTn>
                              </p:par>
                              <p:par>
                                <p:cTn id="59" presetID="1" presetClass="entr" presetSubtype="0" fill="hold" grpId="1" nodeType="withEffect">
                                  <p:stCondLst>
                                    <p:cond delay="600"/>
                                  </p:stCondLst>
                                  <p:childTnLst>
                                    <p:set>
                                      <p:cBhvr>
                                        <p:cTn id="60" dur="1" fill="hold">
                                          <p:stCondLst>
                                            <p:cond delay="0"/>
                                          </p:stCondLst>
                                        </p:cTn>
                                        <p:tgtEl>
                                          <p:spTgt spid="62"/>
                                        </p:tgtEl>
                                        <p:attrNameLst>
                                          <p:attrName>style.visibility</p:attrName>
                                        </p:attrNameLst>
                                      </p:cBhvr>
                                      <p:to>
                                        <p:strVal val="visible"/>
                                      </p:to>
                                    </p:set>
                                  </p:childTnLst>
                                </p:cTn>
                              </p:par>
                              <p:par>
                                <p:cTn id="61" presetID="56" presetClass="path" presetSubtype="0" accel="50000" decel="50000" fill="hold" grpId="0" nodeType="withEffect">
                                  <p:stCondLst>
                                    <p:cond delay="600"/>
                                  </p:stCondLst>
                                  <p:childTnLst>
                                    <p:animMotion origin="layout" path="M -0.14566 -0.13519 L -2.77778E-6 4.19753E-6 " pathEditMode="relative" rAng="0" ptsTypes="AA">
                                      <p:cBhvr>
                                        <p:cTn id="62" dur="500" fill="hold"/>
                                        <p:tgtEl>
                                          <p:spTgt spid="62"/>
                                        </p:tgtEl>
                                        <p:attrNameLst>
                                          <p:attrName>ppt_x</p:attrName>
                                          <p:attrName>ppt_y</p:attrName>
                                        </p:attrNameLst>
                                      </p:cBhvr>
                                      <p:rCtr x="7274" y="6759"/>
                                    </p:animMotion>
                                  </p:childTnLst>
                                </p:cTn>
                              </p:par>
                            </p:childTnLst>
                          </p:cTn>
                        </p:par>
                        <p:par>
                          <p:cTn id="63" fill="hold">
                            <p:stCondLst>
                              <p:cond delay="4100"/>
                            </p:stCondLst>
                            <p:childTnLst>
                              <p:par>
                                <p:cTn id="64" presetID="31" presetClass="entr" presetSubtype="0" fill="hold" grpId="0" nodeType="afterEffect">
                                  <p:stCondLst>
                                    <p:cond delay="0"/>
                                  </p:stCondLst>
                                  <p:childTnLst>
                                    <p:set>
                                      <p:cBhvr>
                                        <p:cTn id="65" dur="1" fill="hold">
                                          <p:stCondLst>
                                            <p:cond delay="0"/>
                                          </p:stCondLst>
                                        </p:cTn>
                                        <p:tgtEl>
                                          <p:spTgt spid="71"/>
                                        </p:tgtEl>
                                        <p:attrNameLst>
                                          <p:attrName>style.visibility</p:attrName>
                                        </p:attrNameLst>
                                      </p:cBhvr>
                                      <p:to>
                                        <p:strVal val="visible"/>
                                      </p:to>
                                    </p:set>
                                    <p:anim calcmode="lin" valueType="num">
                                      <p:cBhvr>
                                        <p:cTn id="66" dur="300" fill="hold"/>
                                        <p:tgtEl>
                                          <p:spTgt spid="71"/>
                                        </p:tgtEl>
                                        <p:attrNameLst>
                                          <p:attrName>ppt_w</p:attrName>
                                        </p:attrNameLst>
                                      </p:cBhvr>
                                      <p:tavLst>
                                        <p:tav tm="0">
                                          <p:val>
                                            <p:fltVal val="0"/>
                                          </p:val>
                                        </p:tav>
                                        <p:tav tm="100000">
                                          <p:val>
                                            <p:strVal val="#ppt_w"/>
                                          </p:val>
                                        </p:tav>
                                      </p:tavLst>
                                    </p:anim>
                                    <p:anim calcmode="lin" valueType="num">
                                      <p:cBhvr>
                                        <p:cTn id="67" dur="300" fill="hold"/>
                                        <p:tgtEl>
                                          <p:spTgt spid="71"/>
                                        </p:tgtEl>
                                        <p:attrNameLst>
                                          <p:attrName>ppt_h</p:attrName>
                                        </p:attrNameLst>
                                      </p:cBhvr>
                                      <p:tavLst>
                                        <p:tav tm="0">
                                          <p:val>
                                            <p:fltVal val="0"/>
                                          </p:val>
                                        </p:tav>
                                        <p:tav tm="100000">
                                          <p:val>
                                            <p:strVal val="#ppt_h"/>
                                          </p:val>
                                        </p:tav>
                                      </p:tavLst>
                                    </p:anim>
                                    <p:anim calcmode="lin" valueType="num">
                                      <p:cBhvr>
                                        <p:cTn id="68" dur="300" fill="hold"/>
                                        <p:tgtEl>
                                          <p:spTgt spid="71"/>
                                        </p:tgtEl>
                                        <p:attrNameLst>
                                          <p:attrName>style.rotation</p:attrName>
                                        </p:attrNameLst>
                                      </p:cBhvr>
                                      <p:tavLst>
                                        <p:tav tm="0">
                                          <p:val>
                                            <p:fltVal val="90"/>
                                          </p:val>
                                        </p:tav>
                                        <p:tav tm="100000">
                                          <p:val>
                                            <p:fltVal val="0"/>
                                          </p:val>
                                        </p:tav>
                                      </p:tavLst>
                                    </p:anim>
                                    <p:animEffect transition="in" filter="fade">
                                      <p:cBhvr>
                                        <p:cTn id="69" dur="300"/>
                                        <p:tgtEl>
                                          <p:spTgt spid="71"/>
                                        </p:tgtEl>
                                      </p:cBhvr>
                                    </p:animEffect>
                                  </p:childTnLst>
                                </p:cTn>
                              </p:par>
                            </p:childTnLst>
                          </p:cTn>
                        </p:par>
                        <p:par>
                          <p:cTn id="70" fill="hold">
                            <p:stCondLst>
                              <p:cond delay="4400"/>
                            </p:stCondLst>
                            <p:childTnLst>
                              <p:par>
                                <p:cTn id="71" presetID="22" presetClass="entr" presetSubtype="8" fill="hold" grpId="0" nodeType="afterEffect">
                                  <p:stCondLst>
                                    <p:cond delay="0"/>
                                  </p:stCondLst>
                                  <p:childTnLst>
                                    <p:set>
                                      <p:cBhvr>
                                        <p:cTn id="72" dur="1" fill="hold">
                                          <p:stCondLst>
                                            <p:cond delay="0"/>
                                          </p:stCondLst>
                                        </p:cTn>
                                        <p:tgtEl>
                                          <p:spTgt spid="63"/>
                                        </p:tgtEl>
                                        <p:attrNameLst>
                                          <p:attrName>style.visibility</p:attrName>
                                        </p:attrNameLst>
                                      </p:cBhvr>
                                      <p:to>
                                        <p:strVal val="visible"/>
                                      </p:to>
                                    </p:set>
                                    <p:animEffect transition="in" filter="wipe(left)">
                                      <p:cBhvr>
                                        <p:cTn id="73" dur="500"/>
                                        <p:tgtEl>
                                          <p:spTgt spid="63"/>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wipe(left)">
                                      <p:cBhvr>
                                        <p:cTn id="76" dur="500"/>
                                        <p:tgtEl>
                                          <p:spTgt spid="67"/>
                                        </p:tgtEl>
                                      </p:cBhvr>
                                    </p:animEffect>
                                  </p:childTnLst>
                                </p:cTn>
                              </p:par>
                            </p:childTnLst>
                          </p:cTn>
                        </p:par>
                        <p:par>
                          <p:cTn id="77" fill="hold">
                            <p:stCondLst>
                              <p:cond delay="4900"/>
                            </p:stCondLst>
                            <p:childTnLst>
                              <p:par>
                                <p:cTn id="78" presetID="31" presetClass="entr" presetSubtype="0" fill="hold" grpId="0" nodeType="after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300" fill="hold"/>
                                        <p:tgtEl>
                                          <p:spTgt spid="72"/>
                                        </p:tgtEl>
                                        <p:attrNameLst>
                                          <p:attrName>ppt_w</p:attrName>
                                        </p:attrNameLst>
                                      </p:cBhvr>
                                      <p:tavLst>
                                        <p:tav tm="0">
                                          <p:val>
                                            <p:fltVal val="0"/>
                                          </p:val>
                                        </p:tav>
                                        <p:tav tm="100000">
                                          <p:val>
                                            <p:strVal val="#ppt_w"/>
                                          </p:val>
                                        </p:tav>
                                      </p:tavLst>
                                    </p:anim>
                                    <p:anim calcmode="lin" valueType="num">
                                      <p:cBhvr>
                                        <p:cTn id="81" dur="300" fill="hold"/>
                                        <p:tgtEl>
                                          <p:spTgt spid="72"/>
                                        </p:tgtEl>
                                        <p:attrNameLst>
                                          <p:attrName>ppt_h</p:attrName>
                                        </p:attrNameLst>
                                      </p:cBhvr>
                                      <p:tavLst>
                                        <p:tav tm="0">
                                          <p:val>
                                            <p:fltVal val="0"/>
                                          </p:val>
                                        </p:tav>
                                        <p:tav tm="100000">
                                          <p:val>
                                            <p:strVal val="#ppt_h"/>
                                          </p:val>
                                        </p:tav>
                                      </p:tavLst>
                                    </p:anim>
                                    <p:anim calcmode="lin" valueType="num">
                                      <p:cBhvr>
                                        <p:cTn id="82" dur="300" fill="hold"/>
                                        <p:tgtEl>
                                          <p:spTgt spid="72"/>
                                        </p:tgtEl>
                                        <p:attrNameLst>
                                          <p:attrName>style.rotation</p:attrName>
                                        </p:attrNameLst>
                                      </p:cBhvr>
                                      <p:tavLst>
                                        <p:tav tm="0">
                                          <p:val>
                                            <p:fltVal val="90"/>
                                          </p:val>
                                        </p:tav>
                                        <p:tav tm="100000">
                                          <p:val>
                                            <p:fltVal val="0"/>
                                          </p:val>
                                        </p:tav>
                                      </p:tavLst>
                                    </p:anim>
                                    <p:animEffect transition="in" filter="fade">
                                      <p:cBhvr>
                                        <p:cTn id="83" dur="300"/>
                                        <p:tgtEl>
                                          <p:spTgt spid="72"/>
                                        </p:tgtEl>
                                      </p:cBhvr>
                                    </p:animEffect>
                                  </p:childTnLst>
                                </p:cTn>
                              </p:par>
                            </p:childTnLst>
                          </p:cTn>
                        </p:par>
                        <p:par>
                          <p:cTn id="84" fill="hold">
                            <p:stCondLst>
                              <p:cond delay="5200"/>
                            </p:stCondLst>
                            <p:childTnLst>
                              <p:par>
                                <p:cTn id="85" presetID="22" presetClass="entr" presetSubtype="8" fill="hold" grpId="0" nodeType="afterEffect">
                                  <p:stCondLst>
                                    <p:cond delay="0"/>
                                  </p:stCondLst>
                                  <p:childTnLst>
                                    <p:set>
                                      <p:cBhvr>
                                        <p:cTn id="86" dur="1" fill="hold">
                                          <p:stCondLst>
                                            <p:cond delay="0"/>
                                          </p:stCondLst>
                                        </p:cTn>
                                        <p:tgtEl>
                                          <p:spTgt spid="68"/>
                                        </p:tgtEl>
                                        <p:attrNameLst>
                                          <p:attrName>style.visibility</p:attrName>
                                        </p:attrNameLst>
                                      </p:cBhvr>
                                      <p:to>
                                        <p:strVal val="visible"/>
                                      </p:to>
                                    </p:set>
                                    <p:animEffect transition="in" filter="wipe(left)">
                                      <p:cBhvr>
                                        <p:cTn id="87" dur="500"/>
                                        <p:tgtEl>
                                          <p:spTgt spid="68"/>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4"/>
                                        </p:tgtEl>
                                        <p:attrNameLst>
                                          <p:attrName>style.visibility</p:attrName>
                                        </p:attrNameLst>
                                      </p:cBhvr>
                                      <p:to>
                                        <p:strVal val="visible"/>
                                      </p:to>
                                    </p:set>
                                    <p:animEffect transition="in" filter="wipe(left)">
                                      <p:cBhvr>
                                        <p:cTn id="90" dur="500"/>
                                        <p:tgtEl>
                                          <p:spTgt spid="64"/>
                                        </p:tgtEl>
                                      </p:cBhvr>
                                    </p:animEffect>
                                  </p:childTnLst>
                                </p:cTn>
                              </p:par>
                            </p:childTnLst>
                          </p:cTn>
                        </p:par>
                        <p:par>
                          <p:cTn id="91" fill="hold">
                            <p:stCondLst>
                              <p:cond delay="5700"/>
                            </p:stCondLst>
                            <p:childTnLst>
                              <p:par>
                                <p:cTn id="92" presetID="31" presetClass="entr" presetSubtype="0" fill="hold" grpId="0" nodeType="afterEffect">
                                  <p:stCondLst>
                                    <p:cond delay="0"/>
                                  </p:stCondLst>
                                  <p:childTnLst>
                                    <p:set>
                                      <p:cBhvr>
                                        <p:cTn id="93" dur="1" fill="hold">
                                          <p:stCondLst>
                                            <p:cond delay="0"/>
                                          </p:stCondLst>
                                        </p:cTn>
                                        <p:tgtEl>
                                          <p:spTgt spid="73"/>
                                        </p:tgtEl>
                                        <p:attrNameLst>
                                          <p:attrName>style.visibility</p:attrName>
                                        </p:attrNameLst>
                                      </p:cBhvr>
                                      <p:to>
                                        <p:strVal val="visible"/>
                                      </p:to>
                                    </p:set>
                                    <p:anim calcmode="lin" valueType="num">
                                      <p:cBhvr>
                                        <p:cTn id="94" dur="300" fill="hold"/>
                                        <p:tgtEl>
                                          <p:spTgt spid="73"/>
                                        </p:tgtEl>
                                        <p:attrNameLst>
                                          <p:attrName>ppt_w</p:attrName>
                                        </p:attrNameLst>
                                      </p:cBhvr>
                                      <p:tavLst>
                                        <p:tav tm="0">
                                          <p:val>
                                            <p:fltVal val="0"/>
                                          </p:val>
                                        </p:tav>
                                        <p:tav tm="100000">
                                          <p:val>
                                            <p:strVal val="#ppt_w"/>
                                          </p:val>
                                        </p:tav>
                                      </p:tavLst>
                                    </p:anim>
                                    <p:anim calcmode="lin" valueType="num">
                                      <p:cBhvr>
                                        <p:cTn id="95" dur="300" fill="hold"/>
                                        <p:tgtEl>
                                          <p:spTgt spid="73"/>
                                        </p:tgtEl>
                                        <p:attrNameLst>
                                          <p:attrName>ppt_h</p:attrName>
                                        </p:attrNameLst>
                                      </p:cBhvr>
                                      <p:tavLst>
                                        <p:tav tm="0">
                                          <p:val>
                                            <p:fltVal val="0"/>
                                          </p:val>
                                        </p:tav>
                                        <p:tav tm="100000">
                                          <p:val>
                                            <p:strVal val="#ppt_h"/>
                                          </p:val>
                                        </p:tav>
                                      </p:tavLst>
                                    </p:anim>
                                    <p:anim calcmode="lin" valueType="num">
                                      <p:cBhvr>
                                        <p:cTn id="96" dur="300" fill="hold"/>
                                        <p:tgtEl>
                                          <p:spTgt spid="73"/>
                                        </p:tgtEl>
                                        <p:attrNameLst>
                                          <p:attrName>style.rotation</p:attrName>
                                        </p:attrNameLst>
                                      </p:cBhvr>
                                      <p:tavLst>
                                        <p:tav tm="0">
                                          <p:val>
                                            <p:fltVal val="90"/>
                                          </p:val>
                                        </p:tav>
                                        <p:tav tm="100000">
                                          <p:val>
                                            <p:fltVal val="0"/>
                                          </p:val>
                                        </p:tav>
                                      </p:tavLst>
                                    </p:anim>
                                    <p:animEffect transition="in" filter="fade">
                                      <p:cBhvr>
                                        <p:cTn id="97" dur="300"/>
                                        <p:tgtEl>
                                          <p:spTgt spid="73"/>
                                        </p:tgtEl>
                                      </p:cBhvr>
                                    </p:animEffect>
                                  </p:childTnLst>
                                </p:cTn>
                              </p:par>
                            </p:childTnLst>
                          </p:cTn>
                        </p:par>
                        <p:par>
                          <p:cTn id="98" fill="hold">
                            <p:stCondLst>
                              <p:cond delay="6000"/>
                            </p:stCondLst>
                            <p:childTnLst>
                              <p:par>
                                <p:cTn id="99" presetID="22" presetClass="entr" presetSubtype="8" fill="hold" grpId="0" nodeType="afterEffect">
                                  <p:stCondLst>
                                    <p:cond delay="0"/>
                                  </p:stCondLst>
                                  <p:childTnLst>
                                    <p:set>
                                      <p:cBhvr>
                                        <p:cTn id="100" dur="1" fill="hold">
                                          <p:stCondLst>
                                            <p:cond delay="0"/>
                                          </p:stCondLst>
                                        </p:cTn>
                                        <p:tgtEl>
                                          <p:spTgt spid="69"/>
                                        </p:tgtEl>
                                        <p:attrNameLst>
                                          <p:attrName>style.visibility</p:attrName>
                                        </p:attrNameLst>
                                      </p:cBhvr>
                                      <p:to>
                                        <p:strVal val="visible"/>
                                      </p:to>
                                    </p:set>
                                    <p:animEffect transition="in" filter="wipe(left)">
                                      <p:cBhvr>
                                        <p:cTn id="101" dur="500"/>
                                        <p:tgtEl>
                                          <p:spTgt spid="69"/>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65"/>
                                        </p:tgtEl>
                                        <p:attrNameLst>
                                          <p:attrName>style.visibility</p:attrName>
                                        </p:attrNameLst>
                                      </p:cBhvr>
                                      <p:to>
                                        <p:strVal val="visible"/>
                                      </p:to>
                                    </p:set>
                                    <p:animEffect transition="in" filter="wipe(left)">
                                      <p:cBhvr>
                                        <p:cTn id="104" dur="500"/>
                                        <p:tgtEl>
                                          <p:spTgt spid="65"/>
                                        </p:tgtEl>
                                      </p:cBhvr>
                                    </p:animEffect>
                                  </p:childTnLst>
                                </p:cTn>
                              </p:par>
                            </p:childTnLst>
                          </p:cTn>
                        </p:par>
                        <p:par>
                          <p:cTn id="105" fill="hold">
                            <p:stCondLst>
                              <p:cond delay="6500"/>
                            </p:stCondLst>
                            <p:childTnLst>
                              <p:par>
                                <p:cTn id="106" presetID="31" presetClass="entr" presetSubtype="0" fill="hold" grpId="0" nodeType="afterEffect">
                                  <p:stCondLst>
                                    <p:cond delay="0"/>
                                  </p:stCondLst>
                                  <p:childTnLst>
                                    <p:set>
                                      <p:cBhvr>
                                        <p:cTn id="107" dur="1" fill="hold">
                                          <p:stCondLst>
                                            <p:cond delay="0"/>
                                          </p:stCondLst>
                                        </p:cTn>
                                        <p:tgtEl>
                                          <p:spTgt spid="74"/>
                                        </p:tgtEl>
                                        <p:attrNameLst>
                                          <p:attrName>style.visibility</p:attrName>
                                        </p:attrNameLst>
                                      </p:cBhvr>
                                      <p:to>
                                        <p:strVal val="visible"/>
                                      </p:to>
                                    </p:set>
                                    <p:anim calcmode="lin" valueType="num">
                                      <p:cBhvr>
                                        <p:cTn id="108" dur="300" fill="hold"/>
                                        <p:tgtEl>
                                          <p:spTgt spid="74"/>
                                        </p:tgtEl>
                                        <p:attrNameLst>
                                          <p:attrName>ppt_w</p:attrName>
                                        </p:attrNameLst>
                                      </p:cBhvr>
                                      <p:tavLst>
                                        <p:tav tm="0">
                                          <p:val>
                                            <p:fltVal val="0"/>
                                          </p:val>
                                        </p:tav>
                                        <p:tav tm="100000">
                                          <p:val>
                                            <p:strVal val="#ppt_w"/>
                                          </p:val>
                                        </p:tav>
                                      </p:tavLst>
                                    </p:anim>
                                    <p:anim calcmode="lin" valueType="num">
                                      <p:cBhvr>
                                        <p:cTn id="109" dur="300" fill="hold"/>
                                        <p:tgtEl>
                                          <p:spTgt spid="74"/>
                                        </p:tgtEl>
                                        <p:attrNameLst>
                                          <p:attrName>ppt_h</p:attrName>
                                        </p:attrNameLst>
                                      </p:cBhvr>
                                      <p:tavLst>
                                        <p:tav tm="0">
                                          <p:val>
                                            <p:fltVal val="0"/>
                                          </p:val>
                                        </p:tav>
                                        <p:tav tm="100000">
                                          <p:val>
                                            <p:strVal val="#ppt_h"/>
                                          </p:val>
                                        </p:tav>
                                      </p:tavLst>
                                    </p:anim>
                                    <p:anim calcmode="lin" valueType="num">
                                      <p:cBhvr>
                                        <p:cTn id="110" dur="300" fill="hold"/>
                                        <p:tgtEl>
                                          <p:spTgt spid="74"/>
                                        </p:tgtEl>
                                        <p:attrNameLst>
                                          <p:attrName>style.rotation</p:attrName>
                                        </p:attrNameLst>
                                      </p:cBhvr>
                                      <p:tavLst>
                                        <p:tav tm="0">
                                          <p:val>
                                            <p:fltVal val="90"/>
                                          </p:val>
                                        </p:tav>
                                        <p:tav tm="100000">
                                          <p:val>
                                            <p:fltVal val="0"/>
                                          </p:val>
                                        </p:tav>
                                      </p:tavLst>
                                    </p:anim>
                                    <p:animEffect transition="in" filter="fade">
                                      <p:cBhvr>
                                        <p:cTn id="111" dur="300"/>
                                        <p:tgtEl>
                                          <p:spTgt spid="74"/>
                                        </p:tgtEl>
                                      </p:cBhvr>
                                    </p:animEffect>
                                  </p:childTnLst>
                                </p:cTn>
                              </p:par>
                            </p:childTnLst>
                          </p:cTn>
                        </p:par>
                        <p:par>
                          <p:cTn id="112" fill="hold">
                            <p:stCondLst>
                              <p:cond delay="6800"/>
                            </p:stCondLst>
                            <p:childTnLst>
                              <p:par>
                                <p:cTn id="113" presetID="22" presetClass="entr" presetSubtype="8" fill="hold" grpId="0" nodeType="afterEffect">
                                  <p:stCondLst>
                                    <p:cond delay="0"/>
                                  </p:stCondLst>
                                  <p:childTnLst>
                                    <p:set>
                                      <p:cBhvr>
                                        <p:cTn id="114" dur="1" fill="hold">
                                          <p:stCondLst>
                                            <p:cond delay="0"/>
                                          </p:stCondLst>
                                        </p:cTn>
                                        <p:tgtEl>
                                          <p:spTgt spid="70"/>
                                        </p:tgtEl>
                                        <p:attrNameLst>
                                          <p:attrName>style.visibility</p:attrName>
                                        </p:attrNameLst>
                                      </p:cBhvr>
                                      <p:to>
                                        <p:strVal val="visible"/>
                                      </p:to>
                                    </p:set>
                                    <p:animEffect transition="in" filter="wipe(left)">
                                      <p:cBhvr>
                                        <p:cTn id="115" dur="500"/>
                                        <p:tgtEl>
                                          <p:spTgt spid="70"/>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66"/>
                                        </p:tgtEl>
                                        <p:attrNameLst>
                                          <p:attrName>style.visibility</p:attrName>
                                        </p:attrNameLst>
                                      </p:cBhvr>
                                      <p:to>
                                        <p:strVal val="visible"/>
                                      </p:to>
                                    </p:set>
                                    <p:animEffect transition="in" filter="wipe(left)">
                                      <p:cBhvr>
                                        <p:cTn id="118"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2" grpId="1" animBg="1"/>
      <p:bldP spid="33" grpId="0" animBg="1"/>
      <p:bldP spid="33" grpId="1" animBg="1"/>
      <p:bldP spid="34" grpId="0" animBg="1"/>
      <p:bldP spid="34" grpId="1" animBg="1"/>
      <p:bldP spid="62" grpId="0" animBg="1"/>
      <p:bldP spid="62" grpId="1" animBg="1"/>
      <p:bldP spid="63" grpId="0" animBg="1"/>
      <p:bldP spid="64" grpId="0" animBg="1"/>
      <p:bldP spid="65" grpId="0" animBg="1"/>
      <p:bldP spid="66" grpId="0" animBg="1"/>
      <p:bldP spid="67" grpId="0"/>
      <p:bldP spid="68" grpId="0"/>
      <p:bldP spid="69" grpId="0"/>
      <p:bldP spid="70" grpId="0"/>
      <p:bldP spid="71" grpId="0"/>
      <p:bldP spid="72" grpId="0"/>
      <p:bldP spid="73" grpId="0"/>
      <p:bldP spid="74" grpId="0"/>
      <p:bldP spid="75" grpId="0" animBg="1"/>
      <p:bldP spid="76" grpId="0" animBg="1"/>
      <p:bldP spid="77" grpId="0"/>
      <p:bldP spid="78" grpId="0"/>
      <p:bldP spid="79" grpId="0" animBg="1"/>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8" name="泪滴形 17"/>
          <p:cNvSpPr/>
          <p:nvPr/>
        </p:nvSpPr>
        <p:spPr bwMode="auto">
          <a:xfrm rot="8134296">
            <a:off x="2753104" y="2508315"/>
            <a:ext cx="1539234" cy="1539234"/>
          </a:xfrm>
          <a:prstGeom prst="teardrop">
            <a:avLst>
              <a:gd name="adj" fmla="val 103571"/>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9" name="泪滴形 18"/>
          <p:cNvSpPr/>
          <p:nvPr/>
        </p:nvSpPr>
        <p:spPr bwMode="auto">
          <a:xfrm rot="8134296">
            <a:off x="1083009" y="1364739"/>
            <a:ext cx="1843187" cy="1843187"/>
          </a:xfrm>
          <a:prstGeom prst="teardrop">
            <a:avLst>
              <a:gd name="adj" fmla="val 103571"/>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35" name="椭圆 34"/>
          <p:cNvSpPr/>
          <p:nvPr/>
        </p:nvSpPr>
        <p:spPr bwMode="auto">
          <a:xfrm>
            <a:off x="1331695" y="1632051"/>
            <a:ext cx="1345813" cy="1345813"/>
          </a:xfrm>
          <a:prstGeom prst="ellipse">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36" name="矩形 87"/>
          <p:cNvSpPr>
            <a:spLocks noChangeArrowheads="1"/>
          </p:cNvSpPr>
          <p:nvPr/>
        </p:nvSpPr>
        <p:spPr bwMode="auto">
          <a:xfrm>
            <a:off x="1642885" y="2078259"/>
            <a:ext cx="7234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latin typeface="微软雅黑" pitchFamily="34" charset="-122"/>
                <a:ea typeface="微软雅黑" pitchFamily="34" charset="-122"/>
              </a:rPr>
              <a:t>点击添加</a:t>
            </a:r>
            <a:r>
              <a:rPr lang="zh-CN" altLang="en-US" sz="1200" kern="0" dirty="0" smtClean="0">
                <a:latin typeface="微软雅黑" pitchFamily="34" charset="-122"/>
                <a:ea typeface="微软雅黑" pitchFamily="34" charset="-122"/>
              </a:rPr>
              <a:t>文本</a:t>
            </a:r>
            <a:endParaRPr lang="en-US" altLang="zh-CN" sz="1200" kern="0" dirty="0" smtClean="0">
              <a:latin typeface="微软雅黑" pitchFamily="34" charset="-122"/>
              <a:ea typeface="微软雅黑" pitchFamily="34" charset="-122"/>
            </a:endParaRPr>
          </a:p>
        </p:txBody>
      </p:sp>
      <p:sp>
        <p:nvSpPr>
          <p:cNvPr id="37" name="椭圆 36"/>
          <p:cNvSpPr/>
          <p:nvPr/>
        </p:nvSpPr>
        <p:spPr bwMode="auto">
          <a:xfrm>
            <a:off x="2971344" y="2765647"/>
            <a:ext cx="1078691" cy="1078691"/>
          </a:xfrm>
          <a:prstGeom prst="ellipse">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38" name="矩形 87"/>
          <p:cNvSpPr>
            <a:spLocks noChangeArrowheads="1"/>
          </p:cNvSpPr>
          <p:nvPr/>
        </p:nvSpPr>
        <p:spPr bwMode="auto">
          <a:xfrm>
            <a:off x="3169739" y="3063213"/>
            <a:ext cx="6949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latin typeface="微软雅黑" pitchFamily="34" charset="-122"/>
                <a:ea typeface="微软雅黑" pitchFamily="34" charset="-122"/>
              </a:rPr>
              <a:t>点击添加</a:t>
            </a:r>
            <a:r>
              <a:rPr lang="zh-CN" altLang="en-US" sz="1200" kern="0" dirty="0" smtClean="0">
                <a:latin typeface="微软雅黑" pitchFamily="34" charset="-122"/>
                <a:ea typeface="微软雅黑" pitchFamily="34" charset="-122"/>
              </a:rPr>
              <a:t>文本</a:t>
            </a:r>
            <a:endParaRPr lang="zh-CN" altLang="en-US" sz="1200" kern="0" dirty="0">
              <a:latin typeface="微软雅黑" pitchFamily="34" charset="-122"/>
              <a:ea typeface="微软雅黑" pitchFamily="34" charset="-122"/>
            </a:endParaRPr>
          </a:p>
        </p:txBody>
      </p:sp>
      <p:sp>
        <p:nvSpPr>
          <p:cNvPr id="39" name="圆角矩形 38"/>
          <p:cNvSpPr/>
          <p:nvPr/>
        </p:nvSpPr>
        <p:spPr bwMode="auto">
          <a:xfrm>
            <a:off x="3491880" y="1779662"/>
            <a:ext cx="3632412" cy="576064"/>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40" name="矩形 39"/>
          <p:cNvSpPr/>
          <p:nvPr/>
        </p:nvSpPr>
        <p:spPr>
          <a:xfrm>
            <a:off x="4050035" y="1810493"/>
            <a:ext cx="1530077" cy="535531"/>
          </a:xfrm>
          <a:prstGeom prst="rect">
            <a:avLst/>
          </a:prstGeom>
        </p:spPr>
        <p:txBody>
          <a:bodyPr wrap="square">
            <a:spAutoFit/>
          </a:bodyPr>
          <a:lstStyle/>
          <a:p>
            <a:pPr>
              <a:lnSpc>
                <a:spcPct val="120000"/>
              </a:lnSpc>
              <a:buClr>
                <a:schemeClr val="accent2"/>
              </a:buClr>
              <a:defRPr/>
            </a:pPr>
            <a:r>
              <a:rPr lang="zh-CN" altLang="en-US" sz="1200" b="0" dirty="0">
                <a:solidFill>
                  <a:schemeClr val="bg1"/>
                </a:solidFill>
                <a:latin typeface="微软雅黑" pitchFamily="34" charset="-122"/>
                <a:ea typeface="微软雅黑" pitchFamily="34" charset="-122"/>
              </a:rPr>
              <a:t>单击添加段落</a:t>
            </a:r>
            <a:r>
              <a:rPr lang="zh-CN" altLang="en-US" sz="1200" b="0" dirty="0" smtClean="0">
                <a:solidFill>
                  <a:schemeClr val="bg1"/>
                </a:solidFill>
                <a:latin typeface="微软雅黑" pitchFamily="34" charset="-122"/>
                <a:ea typeface="微软雅黑" pitchFamily="34" charset="-122"/>
              </a:rPr>
              <a:t>文字</a:t>
            </a:r>
            <a:endParaRPr lang="en-US" altLang="zh-CN" sz="1200" b="0" dirty="0" smtClean="0">
              <a:solidFill>
                <a:schemeClr val="bg1"/>
              </a:solidFill>
              <a:latin typeface="微软雅黑" pitchFamily="34" charset="-122"/>
              <a:ea typeface="微软雅黑" pitchFamily="34" charset="-122"/>
            </a:endParaRPr>
          </a:p>
          <a:p>
            <a:pPr>
              <a:lnSpc>
                <a:spcPct val="120000"/>
              </a:lnSpc>
              <a:buClr>
                <a:schemeClr val="accent2"/>
              </a:buClr>
              <a:defRPr/>
            </a:pPr>
            <a:r>
              <a:rPr lang="zh-CN" altLang="en-US" sz="1200" b="0" dirty="0" smtClean="0">
                <a:solidFill>
                  <a:schemeClr val="bg1"/>
                </a:solidFill>
                <a:latin typeface="微软雅黑" pitchFamily="34" charset="-122"/>
                <a:ea typeface="微软雅黑" pitchFamily="34" charset="-122"/>
              </a:rPr>
              <a:t>单击</a:t>
            </a:r>
            <a:r>
              <a:rPr lang="zh-CN" altLang="en-US" sz="1200" b="0" dirty="0">
                <a:solidFill>
                  <a:schemeClr val="bg1"/>
                </a:solidFill>
                <a:latin typeface="微软雅黑" pitchFamily="34" charset="-122"/>
                <a:ea typeface="微软雅黑" pitchFamily="34" charset="-122"/>
              </a:rPr>
              <a:t>添加段落</a:t>
            </a:r>
            <a:r>
              <a:rPr lang="zh-CN" altLang="en-US" sz="1200" b="0" dirty="0" smtClean="0">
                <a:solidFill>
                  <a:schemeClr val="bg1"/>
                </a:solidFill>
                <a:latin typeface="微软雅黑" pitchFamily="34" charset="-122"/>
                <a:ea typeface="微软雅黑" pitchFamily="34" charset="-122"/>
              </a:rPr>
              <a:t>文字</a:t>
            </a:r>
            <a:endParaRPr lang="en-US" altLang="zh-CN" sz="1200" b="0" dirty="0">
              <a:solidFill>
                <a:schemeClr val="bg1"/>
              </a:solidFill>
              <a:latin typeface="微软雅黑" pitchFamily="34" charset="-122"/>
              <a:ea typeface="微软雅黑" pitchFamily="34" charset="-122"/>
            </a:endParaRPr>
          </a:p>
        </p:txBody>
      </p:sp>
      <p:sp>
        <p:nvSpPr>
          <p:cNvPr id="41" name="圆角矩形 40"/>
          <p:cNvSpPr/>
          <p:nvPr/>
        </p:nvSpPr>
        <p:spPr bwMode="auto">
          <a:xfrm>
            <a:off x="4357789" y="3094435"/>
            <a:ext cx="3632412" cy="576064"/>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42" name="矩形 41"/>
          <p:cNvSpPr/>
          <p:nvPr/>
        </p:nvSpPr>
        <p:spPr>
          <a:xfrm>
            <a:off x="4915944" y="3125266"/>
            <a:ext cx="1530077" cy="535531"/>
          </a:xfrm>
          <a:prstGeom prst="rect">
            <a:avLst/>
          </a:prstGeom>
        </p:spPr>
        <p:txBody>
          <a:bodyPr wrap="square">
            <a:spAutoFit/>
          </a:bodyPr>
          <a:lstStyle/>
          <a:p>
            <a:pPr>
              <a:lnSpc>
                <a:spcPct val="120000"/>
              </a:lnSpc>
              <a:buClr>
                <a:schemeClr val="accent2"/>
              </a:buClr>
              <a:defRPr/>
            </a:pPr>
            <a:r>
              <a:rPr lang="zh-CN" altLang="en-US" sz="1200" b="0" dirty="0">
                <a:solidFill>
                  <a:schemeClr val="bg1"/>
                </a:solidFill>
                <a:latin typeface="微软雅黑" pitchFamily="34" charset="-122"/>
                <a:ea typeface="微软雅黑" pitchFamily="34" charset="-122"/>
              </a:rPr>
              <a:t>单击添加段落</a:t>
            </a:r>
            <a:r>
              <a:rPr lang="zh-CN" altLang="en-US" sz="1200" b="0" dirty="0" smtClean="0">
                <a:solidFill>
                  <a:schemeClr val="bg1"/>
                </a:solidFill>
                <a:latin typeface="微软雅黑" pitchFamily="34" charset="-122"/>
                <a:ea typeface="微软雅黑" pitchFamily="34" charset="-122"/>
              </a:rPr>
              <a:t>文字</a:t>
            </a:r>
            <a:endParaRPr lang="en-US" altLang="zh-CN" sz="1200" b="0" dirty="0" smtClean="0">
              <a:solidFill>
                <a:schemeClr val="bg1"/>
              </a:solidFill>
              <a:latin typeface="微软雅黑" pitchFamily="34" charset="-122"/>
              <a:ea typeface="微软雅黑" pitchFamily="34" charset="-122"/>
            </a:endParaRPr>
          </a:p>
          <a:p>
            <a:pPr>
              <a:lnSpc>
                <a:spcPct val="120000"/>
              </a:lnSpc>
              <a:buClr>
                <a:schemeClr val="accent2"/>
              </a:buClr>
              <a:defRPr/>
            </a:pPr>
            <a:r>
              <a:rPr lang="zh-CN" altLang="en-US" sz="1200" b="0" dirty="0" smtClean="0">
                <a:solidFill>
                  <a:schemeClr val="bg1"/>
                </a:solidFill>
                <a:latin typeface="微软雅黑" pitchFamily="34" charset="-122"/>
                <a:ea typeface="微软雅黑" pitchFamily="34" charset="-122"/>
              </a:rPr>
              <a:t>单击</a:t>
            </a:r>
            <a:r>
              <a:rPr lang="zh-CN" altLang="en-US" sz="1200" b="0" dirty="0">
                <a:solidFill>
                  <a:schemeClr val="bg1"/>
                </a:solidFill>
                <a:latin typeface="微软雅黑" pitchFamily="34" charset="-122"/>
                <a:ea typeface="微软雅黑" pitchFamily="34" charset="-122"/>
              </a:rPr>
              <a:t>添加段落</a:t>
            </a:r>
            <a:r>
              <a:rPr lang="zh-CN" altLang="en-US" sz="1200" b="0" dirty="0" smtClean="0">
                <a:solidFill>
                  <a:schemeClr val="bg1"/>
                </a:solidFill>
                <a:latin typeface="微软雅黑" pitchFamily="34" charset="-122"/>
                <a:ea typeface="微软雅黑" pitchFamily="34" charset="-122"/>
              </a:rPr>
              <a:t>文字</a:t>
            </a:r>
            <a:endParaRPr lang="en-US" altLang="zh-CN" sz="1200" b="0" dirty="0">
              <a:solidFill>
                <a:schemeClr val="bg1"/>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advClick="0" advTm="10000">
        <p14:doors dir="vert"/>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wheel(4)">
                                      <p:cBhvr>
                                        <p:cTn id="7" dur="1000"/>
                                        <p:tgtEl>
                                          <p:spTgt spid="78"/>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fltVal val="0"/>
                                          </p:val>
                                        </p:tav>
                                        <p:tav tm="100000">
                                          <p:val>
                                            <p:strVal val="#ppt_w"/>
                                          </p:val>
                                        </p:tav>
                                      </p:tavLst>
                                    </p:anim>
                                    <p:anim calcmode="lin" valueType="num">
                                      <p:cBhvr>
                                        <p:cTn id="12" dur="500" fill="hold"/>
                                        <p:tgtEl>
                                          <p:spTgt spid="19"/>
                                        </p:tgtEl>
                                        <p:attrNameLst>
                                          <p:attrName>ppt_h</p:attrName>
                                        </p:attrNameLst>
                                      </p:cBhvr>
                                      <p:tavLst>
                                        <p:tav tm="0">
                                          <p:val>
                                            <p:fltVal val="0"/>
                                          </p:val>
                                        </p:tav>
                                        <p:tav tm="100000">
                                          <p:val>
                                            <p:strVal val="#ppt_h"/>
                                          </p:val>
                                        </p:tav>
                                      </p:tavLst>
                                    </p:anim>
                                    <p:animEffect transition="in" filter="fade">
                                      <p:cBhvr>
                                        <p:cTn id="13" dur="500"/>
                                        <p:tgtEl>
                                          <p:spTgt spid="19"/>
                                        </p:tgtEl>
                                      </p:cBhvr>
                                    </p:animEffect>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fill="hold"/>
                                        <p:tgtEl>
                                          <p:spTgt spid="36"/>
                                        </p:tgtEl>
                                        <p:attrNameLst>
                                          <p:attrName>ppt_x</p:attrName>
                                        </p:attrNameLst>
                                      </p:cBhvr>
                                      <p:tavLst>
                                        <p:tav tm="0">
                                          <p:val>
                                            <p:strVal val="#ppt_x"/>
                                          </p:val>
                                        </p:tav>
                                        <p:tav tm="100000">
                                          <p:val>
                                            <p:strVal val="#ppt_x"/>
                                          </p:val>
                                        </p:tav>
                                      </p:tavLst>
                                    </p:anim>
                                    <p:anim calcmode="lin" valueType="num">
                                      <p:cBhvr additive="base">
                                        <p:cTn id="18" dur="500" fill="hold"/>
                                        <p:tgtEl>
                                          <p:spTgt spid="36"/>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ppt_x"/>
                                          </p:val>
                                        </p:tav>
                                        <p:tav tm="100000">
                                          <p:val>
                                            <p:strVal val="#ppt_x"/>
                                          </p:val>
                                        </p:tav>
                                      </p:tavLst>
                                    </p:anim>
                                    <p:anim calcmode="lin" valueType="num">
                                      <p:cBhvr additive="base">
                                        <p:cTn id="29" dur="500" fill="hold"/>
                                        <p:tgtEl>
                                          <p:spTgt spid="38"/>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fade">
                                      <p:cBhvr>
                                        <p:cTn id="33" dur="1000"/>
                                        <p:tgtEl>
                                          <p:spTgt spid="39"/>
                                        </p:tgtEl>
                                      </p:cBhvr>
                                    </p:animEffect>
                                    <p:anim calcmode="lin" valueType="num">
                                      <p:cBhvr>
                                        <p:cTn id="34" dur="1000" fill="hold"/>
                                        <p:tgtEl>
                                          <p:spTgt spid="39"/>
                                        </p:tgtEl>
                                        <p:attrNameLst>
                                          <p:attrName>ppt_x</p:attrName>
                                        </p:attrNameLst>
                                      </p:cBhvr>
                                      <p:tavLst>
                                        <p:tav tm="0">
                                          <p:val>
                                            <p:strVal val="#ppt_x"/>
                                          </p:val>
                                        </p:tav>
                                        <p:tav tm="100000">
                                          <p:val>
                                            <p:strVal val="#ppt_x"/>
                                          </p:val>
                                        </p:tav>
                                      </p:tavLst>
                                    </p:anim>
                                    <p:anim calcmode="lin" valueType="num">
                                      <p:cBhvr>
                                        <p:cTn id="35" dur="1000" fill="hold"/>
                                        <p:tgtEl>
                                          <p:spTgt spid="39"/>
                                        </p:tgtEl>
                                        <p:attrNameLst>
                                          <p:attrName>ppt_y</p:attrName>
                                        </p:attrNameLst>
                                      </p:cBhvr>
                                      <p:tavLst>
                                        <p:tav tm="0">
                                          <p:val>
                                            <p:strVal val="#ppt_y+.1"/>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additive="base">
                                        <p:cTn id="38" dur="500" fill="hold"/>
                                        <p:tgtEl>
                                          <p:spTgt spid="40"/>
                                        </p:tgtEl>
                                        <p:attrNameLst>
                                          <p:attrName>ppt_x</p:attrName>
                                        </p:attrNameLst>
                                      </p:cBhvr>
                                      <p:tavLst>
                                        <p:tav tm="0">
                                          <p:val>
                                            <p:strVal val="0-#ppt_w/2"/>
                                          </p:val>
                                        </p:tav>
                                        <p:tav tm="100000">
                                          <p:val>
                                            <p:strVal val="#ppt_x"/>
                                          </p:val>
                                        </p:tav>
                                      </p:tavLst>
                                    </p:anim>
                                    <p:anim calcmode="lin" valueType="num">
                                      <p:cBhvr additive="base">
                                        <p:cTn id="39" dur="500" fill="hold"/>
                                        <p:tgtEl>
                                          <p:spTgt spid="40"/>
                                        </p:tgtEl>
                                        <p:attrNameLst>
                                          <p:attrName>ppt_y</p:attrName>
                                        </p:attrNameLst>
                                      </p:cBhvr>
                                      <p:tavLst>
                                        <p:tav tm="0">
                                          <p:val>
                                            <p:strVal val="#ppt_y"/>
                                          </p:val>
                                        </p:tav>
                                        <p:tav tm="100000">
                                          <p:val>
                                            <p:strVal val="#ppt_y"/>
                                          </p:val>
                                        </p:tav>
                                      </p:tavLst>
                                    </p:anim>
                                  </p:childTnLst>
                                </p:cTn>
                              </p:par>
                            </p:childTnLst>
                          </p:cTn>
                        </p:par>
                        <p:par>
                          <p:cTn id="40" fill="hold">
                            <p:stCondLst>
                              <p:cond delay="4000"/>
                            </p:stCondLst>
                            <p:childTnLst>
                              <p:par>
                                <p:cTn id="41" presetID="42" presetClass="entr" presetSubtype="0"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1000"/>
                                        <p:tgtEl>
                                          <p:spTgt spid="41"/>
                                        </p:tgtEl>
                                      </p:cBhvr>
                                    </p:animEffect>
                                    <p:anim calcmode="lin" valueType="num">
                                      <p:cBhvr>
                                        <p:cTn id="44" dur="1000" fill="hold"/>
                                        <p:tgtEl>
                                          <p:spTgt spid="41"/>
                                        </p:tgtEl>
                                        <p:attrNameLst>
                                          <p:attrName>ppt_x</p:attrName>
                                        </p:attrNameLst>
                                      </p:cBhvr>
                                      <p:tavLst>
                                        <p:tav tm="0">
                                          <p:val>
                                            <p:strVal val="#ppt_x"/>
                                          </p:val>
                                        </p:tav>
                                        <p:tav tm="100000">
                                          <p:val>
                                            <p:strVal val="#ppt_x"/>
                                          </p:val>
                                        </p:tav>
                                      </p:tavLst>
                                    </p:anim>
                                    <p:anim calcmode="lin" valueType="num">
                                      <p:cBhvr>
                                        <p:cTn id="45" dur="1000" fill="hold"/>
                                        <p:tgtEl>
                                          <p:spTgt spid="41"/>
                                        </p:tgtEl>
                                        <p:attrNameLst>
                                          <p:attrName>ppt_y</p:attrName>
                                        </p:attrNameLst>
                                      </p:cBhvr>
                                      <p:tavLst>
                                        <p:tav tm="0">
                                          <p:val>
                                            <p:strVal val="#ppt_y+.1"/>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42"/>
                                        </p:tgtEl>
                                        <p:attrNameLst>
                                          <p:attrName>style.visibility</p:attrName>
                                        </p:attrNameLst>
                                      </p:cBhvr>
                                      <p:to>
                                        <p:strVal val="visible"/>
                                      </p:to>
                                    </p:set>
                                    <p:anim calcmode="lin" valueType="num">
                                      <p:cBhvr additive="base">
                                        <p:cTn id="48" dur="500" fill="hold"/>
                                        <p:tgtEl>
                                          <p:spTgt spid="42"/>
                                        </p:tgtEl>
                                        <p:attrNameLst>
                                          <p:attrName>ppt_x</p:attrName>
                                        </p:attrNameLst>
                                      </p:cBhvr>
                                      <p:tavLst>
                                        <p:tav tm="0">
                                          <p:val>
                                            <p:strVal val="0-#ppt_w/2"/>
                                          </p:val>
                                        </p:tav>
                                        <p:tav tm="100000">
                                          <p:val>
                                            <p:strVal val="#ppt_x"/>
                                          </p:val>
                                        </p:tav>
                                      </p:tavLst>
                                    </p:anim>
                                    <p:anim calcmode="lin" valueType="num">
                                      <p:cBhvr additive="base">
                                        <p:cTn id="49"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8" grpId="0" animBg="1"/>
      <p:bldP spid="19" grpId="0" animBg="1"/>
      <p:bldP spid="36" grpId="0"/>
      <p:bldP spid="38" grpId="0"/>
      <p:bldP spid="39" grpId="0" animBg="1"/>
      <p:bldP spid="40" grpId="0"/>
      <p:bldP spid="41" grpId="0" animBg="1"/>
      <p:bldP spid="42"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矩形 10"/>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1" y="32"/>
            <a:ext cx="9141179" cy="5143437"/>
          </a:xfrm>
          <a:prstGeom prst="rect">
            <a:avLst/>
          </a:prstGeom>
        </p:spPr>
      </p:pic>
      <p:sp>
        <p:nvSpPr>
          <p:cNvPr id="10" name="Rectangle 13"/>
          <p:cNvSpPr txBox="1">
            <a:spLocks noChangeArrowheads="1"/>
          </p:cNvSpPr>
          <p:nvPr/>
        </p:nvSpPr>
        <p:spPr bwMode="auto">
          <a:xfrm>
            <a:off x="3246191" y="1157308"/>
            <a:ext cx="2650863" cy="565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45" tIns="36273" rIns="72545" bIns="36273" anchor="ctr"/>
          <a:lstStyle>
            <a:lvl1pPr marL="342900" indent="-3429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marL="0" indent="0" eaLnBrk="1" hangingPunct="1">
              <a:lnSpc>
                <a:spcPct val="150000"/>
              </a:lnSpc>
              <a:spcBef>
                <a:spcPts val="0"/>
              </a:spcBef>
            </a:pPr>
            <a:r>
              <a:rPr lang="zh-CN" altLang="en-US" sz="4800" b="0" dirty="0">
                <a:solidFill>
                  <a:schemeClr val="bg1"/>
                </a:solidFill>
                <a:latin typeface="方正正粗黑简体" panose="02000000000000000000" pitchFamily="2" charset="-122"/>
                <a:ea typeface="方正正粗黑简体" panose="02000000000000000000" pitchFamily="2" charset="-122"/>
              </a:rPr>
              <a:t>谢谢观赏</a:t>
            </a:r>
          </a:p>
        </p:txBody>
      </p:sp>
      <p:pic>
        <p:nvPicPr>
          <p:cNvPr id="8" name="图片 7"/>
          <p:cNvPicPr>
            <a:picLocks noChangeAspect="1"/>
          </p:cNvPicPr>
          <p:nvPr/>
        </p:nvPicPr>
        <p:blipFill rotWithShape="1">
          <a:blip r:embed="rId4">
            <a:extLst>
              <a:ext uri="{28A0092B-C50C-407E-A947-70E740481C1C}">
                <a14:useLocalDpi xmlns:a14="http://schemas.microsoft.com/office/drawing/2010/main" val="0"/>
              </a:ext>
            </a:extLst>
          </a:blip>
          <a:srcRect l="52750" t="71461" r="-1"/>
          <a:stretch/>
        </p:blipFill>
        <p:spPr>
          <a:xfrm>
            <a:off x="4823284" y="3675516"/>
            <a:ext cx="4318927" cy="1467740"/>
          </a:xfrm>
          <a:prstGeom prst="rect">
            <a:avLst/>
          </a:prstGeom>
        </p:spPr>
      </p:pic>
      <p:pic>
        <p:nvPicPr>
          <p:cNvPr id="4" name="Picture 205" descr="漂亮手"/>
          <p:cNvPicPr>
            <a:picLocks noChangeAspect="1" noChangeArrowheads="1"/>
          </p:cNvPicPr>
          <p:nvPr/>
        </p:nvPicPr>
        <p:blipFill>
          <a:blip r:embed="rId5" cstate="print">
            <a:lum bright="4000" contrast="4000"/>
            <a:extLst>
              <a:ext uri="{28A0092B-C50C-407E-A947-70E740481C1C}">
                <a14:useLocalDpi xmlns:a14="http://schemas.microsoft.com/office/drawing/2010/main" val="0"/>
              </a:ext>
            </a:extLst>
          </a:blip>
          <a:srcRect b="11171"/>
          <a:stretch>
            <a:fillRect/>
          </a:stretch>
        </p:blipFill>
        <p:spPr bwMode="auto">
          <a:xfrm>
            <a:off x="2476844" y="3075806"/>
            <a:ext cx="4189556" cy="2813316"/>
          </a:xfrm>
          <a:prstGeom prst="rect">
            <a:avLst/>
          </a:prstGeom>
          <a:noFill/>
          <a:extLst>
            <a:ext uri="{909E8E84-426E-40DD-AFC4-6F175D3DCCD1}">
              <a14:hiddenFill xmlns:a14="http://schemas.microsoft.com/office/drawing/2010/main">
                <a:solidFill>
                  <a:srgbClr val="FFFFFF"/>
                </a:solidFill>
              </a14:hiddenFill>
            </a:ext>
          </a:extLst>
        </p:spPr>
      </p:pic>
      <p:pic>
        <p:nvPicPr>
          <p:cNvPr id="6" name="图片 5"/>
          <p:cNvPicPr>
            <a:picLocks noChangeAspect="1"/>
          </p:cNvPicPr>
          <p:nvPr/>
        </p:nvPicPr>
        <p:blipFill>
          <a:blip r:embed="rId6"/>
          <a:stretch>
            <a:fillRect/>
          </a:stretch>
        </p:blipFill>
        <p:spPr>
          <a:xfrm>
            <a:off x="3678140" y="2231543"/>
            <a:ext cx="1786964" cy="1749378"/>
          </a:xfrm>
          <a:prstGeom prst="rect">
            <a:avLst/>
          </a:prstGeom>
        </p:spPr>
      </p:pic>
      <p:pic>
        <p:nvPicPr>
          <p:cNvPr id="7" name="图片 6"/>
          <p:cNvPicPr>
            <a:picLocks noChangeAspect="1"/>
          </p:cNvPicPr>
          <p:nvPr/>
        </p:nvPicPr>
        <p:blipFill rotWithShape="1">
          <a:blip r:embed="rId7">
            <a:extLst>
              <a:ext uri="{28A0092B-C50C-407E-A947-70E740481C1C}">
                <a14:useLocalDpi xmlns:a14="http://schemas.microsoft.com/office/drawing/2010/main" val="0"/>
              </a:ext>
            </a:extLst>
          </a:blip>
          <a:srcRect t="32385" r="50000"/>
          <a:stretch/>
        </p:blipFill>
        <p:spPr>
          <a:xfrm>
            <a:off x="-10795" y="1666030"/>
            <a:ext cx="4570211" cy="34774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advClick="0" advTm="6000">
        <p:dissolve/>
      </p:transition>
    </mc:Choice>
    <mc:Fallback xmlns="">
      <p:transition spd="slow" advClick="0" advTm="6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22" presetClass="entr" presetSubtype="8"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ppt_w</p:attrName>
                                        </p:attrNameLst>
                                      </p:cBhvr>
                                      <p:tavLst>
                                        <p:tav tm="0">
                                          <p:val>
                                            <p:fltVal val="0"/>
                                          </p:val>
                                        </p:tav>
                                        <p:tav tm="100000">
                                          <p:val>
                                            <p:strVal val="#ppt_w"/>
                                          </p:val>
                                        </p:tav>
                                      </p:tavLst>
                                    </p:anim>
                                    <p:anim calcmode="lin" valueType="num">
                                      <p:cBhvr>
                                        <p:cTn id="19" dur="1000" fill="hold"/>
                                        <p:tgtEl>
                                          <p:spTgt spid="6"/>
                                        </p:tgtEl>
                                        <p:attrNameLst>
                                          <p:attrName>ppt_h</p:attrName>
                                        </p:attrNameLst>
                                      </p:cBhvr>
                                      <p:tavLst>
                                        <p:tav tm="0">
                                          <p:val>
                                            <p:fltVal val="0"/>
                                          </p:val>
                                        </p:tav>
                                        <p:tav tm="100000">
                                          <p:val>
                                            <p:strVal val="#ppt_h"/>
                                          </p:val>
                                        </p:tav>
                                      </p:tavLst>
                                    </p:anim>
                                    <p:anim calcmode="lin" valueType="num">
                                      <p:cBhvr>
                                        <p:cTn id="20" dur="1000" fill="hold"/>
                                        <p:tgtEl>
                                          <p:spTgt spid="6"/>
                                        </p:tgtEl>
                                        <p:attrNameLst>
                                          <p:attrName>style.rotation</p:attrName>
                                        </p:attrNameLst>
                                      </p:cBhvr>
                                      <p:tavLst>
                                        <p:tav tm="0">
                                          <p:val>
                                            <p:fltVal val="90"/>
                                          </p:val>
                                        </p:tav>
                                        <p:tav tm="100000">
                                          <p:val>
                                            <p:fltVal val="0"/>
                                          </p:val>
                                        </p:tav>
                                      </p:tavLst>
                                    </p:anim>
                                    <p:animEffect transition="in" filter="fade">
                                      <p:cBhvr>
                                        <p:cTn id="21" dur="1000"/>
                                        <p:tgtEl>
                                          <p:spTgt spid="6"/>
                                        </p:tgtEl>
                                      </p:cBhvr>
                                    </p:animEffect>
                                  </p:childTnLst>
                                </p:cTn>
                              </p:par>
                            </p:childTnLst>
                          </p:cTn>
                        </p:par>
                        <p:par>
                          <p:cTn id="22" fill="hold">
                            <p:stCondLst>
                              <p:cond delay="1000"/>
                            </p:stCondLst>
                            <p:childTnLst>
                              <p:par>
                                <p:cTn id="23" presetID="50" presetClass="entr" presetSubtype="0" decel="100000"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1000" fill="hold"/>
                                        <p:tgtEl>
                                          <p:spTgt spid="4"/>
                                        </p:tgtEl>
                                        <p:attrNameLst>
                                          <p:attrName>ppt_w</p:attrName>
                                        </p:attrNameLst>
                                      </p:cBhvr>
                                      <p:tavLst>
                                        <p:tav tm="0">
                                          <p:val>
                                            <p:strVal val="#ppt_w+.3"/>
                                          </p:val>
                                        </p:tav>
                                        <p:tav tm="100000">
                                          <p:val>
                                            <p:strVal val="#ppt_w"/>
                                          </p:val>
                                        </p:tav>
                                      </p:tavLst>
                                    </p:anim>
                                    <p:anim calcmode="lin" valueType="num">
                                      <p:cBhvr>
                                        <p:cTn id="26" dur="1000" fill="hold"/>
                                        <p:tgtEl>
                                          <p:spTgt spid="4"/>
                                        </p:tgtEl>
                                        <p:attrNameLst>
                                          <p:attrName>ppt_h</p:attrName>
                                        </p:attrNameLst>
                                      </p:cBhvr>
                                      <p:tavLst>
                                        <p:tav tm="0">
                                          <p:val>
                                            <p:strVal val="#ppt_h"/>
                                          </p:val>
                                        </p:tav>
                                        <p:tav tm="100000">
                                          <p:val>
                                            <p:strVal val="#ppt_h"/>
                                          </p:val>
                                        </p:tav>
                                      </p:tavLst>
                                    </p:anim>
                                    <p:animEffect transition="in" filter="fade">
                                      <p:cBhvr>
                                        <p:cTn id="27" dur="1000"/>
                                        <p:tgtEl>
                                          <p:spTgt spid="4"/>
                                        </p:tgtEl>
                                      </p:cBhvr>
                                    </p:animEffect>
                                  </p:childTnLst>
                                </p:cTn>
                              </p:par>
                            </p:childTnLst>
                          </p:cTn>
                        </p:par>
                        <p:par>
                          <p:cTn id="28" fill="hold">
                            <p:stCondLst>
                              <p:cond delay="2000"/>
                            </p:stCondLst>
                            <p:childTnLst>
                              <p:par>
                                <p:cTn id="29" presetID="14" presetClass="entr" presetSubtype="10" fill="hold" grpId="4"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randombar(horizontal)">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utoUpdateAnimBg="0"/>
      <p:bldP spid="10" grpId="1" bldLvl="0" autoUpdateAnimBg="0"/>
      <p:bldP spid="10" grpId="2" bldLvl="0" autoUpdateAnimBg="0"/>
      <p:bldP spid="10" grpId="3" bldLvl="0" autoUpdateAnimBg="0"/>
      <p:bldP spid="10" grpId="4"/>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b="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b="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可以在下列情况使用</a:t>
            </a:r>
            <a:endParaRPr lang="zh-CN" altLang="en-US" sz="1200" b="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不限次数的用于您个人</a:t>
            </a:r>
            <a:r>
              <a:rPr lang="en-US" altLang="zh-CN" sz="1200" b="0" kern="0" dirty="0" smtClean="0">
                <a:solidFill>
                  <a:prstClr val="white"/>
                </a:solidFill>
                <a:latin typeface="微软雅黑" pitchFamily="34" charset="-122"/>
                <a:ea typeface="微软雅黑" pitchFamily="34" charset="-122"/>
              </a:rPr>
              <a:t>/</a:t>
            </a:r>
            <a:r>
              <a:rPr lang="zh-CN" altLang="en-US" sz="1200" b="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不可以在以下情况使用</a:t>
            </a:r>
            <a:endParaRPr lang="zh-CN" altLang="en-US" sz="105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b="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81774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88006"/>
            <a:ext cx="9150921"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a:xfrm>
            <a:off x="3709134" y="996532"/>
            <a:ext cx="1725732" cy="1731170"/>
            <a:chOff x="6609209" y="790981"/>
            <a:chExt cx="2301875" cy="2308226"/>
          </a:xfrm>
        </p:grpSpPr>
        <p:sp>
          <p:nvSpPr>
            <p:cNvPr id="16"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8" name="TextBox 17"/>
          <p:cNvSpPr txBox="1"/>
          <p:nvPr/>
        </p:nvSpPr>
        <p:spPr>
          <a:xfrm>
            <a:off x="2442201" y="2829230"/>
            <a:ext cx="4506063" cy="684785"/>
          </a:xfrm>
          <a:prstGeom prst="rect">
            <a:avLst/>
          </a:prstGeom>
          <a:noFill/>
        </p:spPr>
        <p:txBody>
          <a:bodyPr wrap="square" lIns="68562" tIns="34281" rIns="68562" bIns="34281" rtlCol="0">
            <a:spAutoFit/>
          </a:bodyPr>
          <a:lstStyle/>
          <a:p>
            <a:pPr algn="dist"/>
            <a:r>
              <a:rPr lang="zh-CN" altLang="en-US" sz="4000" b="0" dirty="0" smtClean="0">
                <a:solidFill>
                  <a:schemeClr val="bg1"/>
                </a:solidFill>
                <a:latin typeface="方正正粗黑简体" panose="02000000000000000000" pitchFamily="2" charset="-122"/>
                <a:ea typeface="方正正粗黑简体" panose="02000000000000000000" pitchFamily="2" charset="-122"/>
              </a:rPr>
              <a:t>输入第一部分标题</a:t>
            </a:r>
            <a:endParaRPr lang="zh-CN" altLang="en-US" sz="4000" b="0" dirty="0">
              <a:solidFill>
                <a:schemeClr val="bg1"/>
              </a:solidFill>
              <a:latin typeface="方正正粗黑简体" panose="02000000000000000000" pitchFamily="2" charset="-122"/>
              <a:ea typeface="方正正粗黑简体" panose="02000000000000000000" pitchFamily="2" charset="-122"/>
            </a:endParaRPr>
          </a:p>
        </p:txBody>
      </p:sp>
      <p:cxnSp>
        <p:nvCxnSpPr>
          <p:cNvPr id="19" name="直接连接符 18"/>
          <p:cNvCxnSpPr/>
          <p:nvPr/>
        </p:nvCxnSpPr>
        <p:spPr bwMode="auto">
          <a:xfrm>
            <a:off x="2362937" y="3447236"/>
            <a:ext cx="4711410"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9"/>
          <p:cNvSpPr txBox="1"/>
          <p:nvPr/>
        </p:nvSpPr>
        <p:spPr>
          <a:xfrm>
            <a:off x="4141472" y="1122065"/>
            <a:ext cx="924645" cy="1559739"/>
          </a:xfrm>
          <a:prstGeom prst="rect">
            <a:avLst/>
          </a:prstGeom>
          <a:noFill/>
        </p:spPr>
        <p:txBody>
          <a:bodyPr wrap="none" lIns="81614" tIns="40807" rIns="81614" bIns="40807" rtlCol="0">
            <a:spAutoFit/>
          </a:bodyPr>
          <a:lstStyle/>
          <a:p>
            <a:r>
              <a:rPr lang="en-US" altLang="zh-CN" sz="9600" b="1" dirty="0">
                <a:solidFill>
                  <a:srgbClr val="C00000"/>
                </a:solidFill>
                <a:latin typeface="+mn-ea"/>
              </a:rPr>
              <a:t>1</a:t>
            </a:r>
            <a:endParaRPr lang="zh-CN" altLang="en-US" sz="9600" b="1" dirty="0">
              <a:solidFill>
                <a:srgbClr val="C00000"/>
              </a:solidFill>
              <a:latin typeface="+mn-ea"/>
            </a:endParaRPr>
          </a:p>
        </p:txBody>
      </p:sp>
      <p:sp>
        <p:nvSpPr>
          <p:cNvPr id="21" name="TextBox 20"/>
          <p:cNvSpPr txBox="1"/>
          <p:nvPr/>
        </p:nvSpPr>
        <p:spPr>
          <a:xfrm>
            <a:off x="2267744" y="3507854"/>
            <a:ext cx="4793334" cy="923330"/>
          </a:xfrm>
          <a:prstGeom prst="rect">
            <a:avLst/>
          </a:prstGeom>
          <a:noFill/>
        </p:spPr>
        <p:txBody>
          <a:bodyPr wrap="square" rtlCol="0">
            <a:spAutoFit/>
          </a:bodyPr>
          <a:lstStyle/>
          <a:p>
            <a:pPr>
              <a:lnSpc>
                <a:spcPct val="150000"/>
              </a:lnSpc>
            </a:pPr>
            <a:r>
              <a:rPr lang="zh-CN" altLang="en-US" b="0" dirty="0" smtClean="0">
                <a:solidFill>
                  <a:schemeClr val="bg1"/>
                </a:solidFill>
                <a:latin typeface="方正黑体简体" panose="02010601030101010101" pitchFamily="2" charset="-122"/>
                <a:ea typeface="方正黑体简体" panose="02010601030101010101" pitchFamily="2" charset="-122"/>
              </a:rPr>
              <a:t>点击添加</a:t>
            </a:r>
            <a:r>
              <a:rPr lang="zh-CN" altLang="en-US" b="0" dirty="0">
                <a:solidFill>
                  <a:schemeClr val="bg1"/>
                </a:solidFill>
                <a:latin typeface="方正黑体简体" panose="02010601030101010101" pitchFamily="2" charset="-122"/>
                <a:ea typeface="方正黑体简体" panose="02010601030101010101" pitchFamily="2" charset="-122"/>
              </a:rPr>
              <a:t>文字内容点击添加文字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endParaRPr lang="zh-CN" altLang="en-US" b="0" dirty="0">
              <a:solidFill>
                <a:schemeClr val="bg1"/>
              </a:solidFill>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607790337"/>
      </p:ext>
    </p:extLst>
  </p:cSld>
  <p:clrMapOvr>
    <a:masterClrMapping/>
  </p:clrMapOvr>
  <mc:AlternateContent xmlns:mc="http://schemas.openxmlformats.org/markup-compatibility/2006" xmlns:p14="http://schemas.microsoft.com/office/powerpoint/2010/main">
    <mc:Choice Requires="p14">
      <p:transition spd="slow" p14:dur="1750" advClick="0" advTm="8000">
        <p14:gallery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Right)">
                                      <p:cBhvr>
                                        <p:cTn id="7" dur="500"/>
                                        <p:tgtEl>
                                          <p:spTgt spid="14"/>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1000"/>
                                        <p:tgtEl>
                                          <p:spTgt spid="15"/>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 calcmode="lin" valueType="num">
                                      <p:cBhvr>
                                        <p:cTn id="17" dur="500" fill="hold"/>
                                        <p:tgtEl>
                                          <p:spTgt spid="20"/>
                                        </p:tgtEl>
                                        <p:attrNameLst>
                                          <p:attrName>style.rotation</p:attrName>
                                        </p:attrNameLst>
                                      </p:cBhvr>
                                      <p:tavLst>
                                        <p:tav tm="0">
                                          <p:val>
                                            <p:fltVal val="360"/>
                                          </p:val>
                                        </p:tav>
                                        <p:tav tm="100000">
                                          <p:val>
                                            <p:fltVal val="0"/>
                                          </p:val>
                                        </p:tav>
                                      </p:tavLst>
                                    </p:anim>
                                    <p:animEffect transition="in" filter="fade">
                                      <p:cBhvr>
                                        <p:cTn id="18" dur="500"/>
                                        <p:tgtEl>
                                          <p:spTgt spid="20"/>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8"/>
                                        </p:tgtEl>
                                        <p:attrNameLst>
                                          <p:attrName>ppt_y</p:attrName>
                                        </p:attrNameLst>
                                      </p:cBhvr>
                                      <p:tavLst>
                                        <p:tav tm="0">
                                          <p:val>
                                            <p:strVal val="#ppt_y"/>
                                          </p:val>
                                        </p:tav>
                                        <p:tav tm="100000">
                                          <p:val>
                                            <p:strVal val="#ppt_y"/>
                                          </p:val>
                                        </p:tav>
                                      </p:tavLst>
                                    </p:anim>
                                    <p:anim calcmode="lin" valueType="num">
                                      <p:cBhvr>
                                        <p:cTn id="2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8"/>
                                        </p:tgtEl>
                                      </p:cBhvr>
                                    </p:animEffect>
                                  </p:childTnLst>
                                </p:cTn>
                              </p:par>
                            </p:childTnLst>
                          </p:cTn>
                        </p:par>
                        <p:par>
                          <p:cTn id="27" fill="hold">
                            <p:stCondLst>
                              <p:cond delay="2850"/>
                            </p:stCondLst>
                            <p:childTnLst>
                              <p:par>
                                <p:cTn id="28" presetID="16" presetClass="entr" presetSubtype="21"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arn(inVertical)">
                                      <p:cBhvr>
                                        <p:cTn id="30" dur="500"/>
                                        <p:tgtEl>
                                          <p:spTgt spid="19"/>
                                        </p:tgtEl>
                                      </p:cBhvr>
                                    </p:animEffect>
                                  </p:childTnLst>
                                </p:cTn>
                              </p:par>
                            </p:childTnLst>
                          </p:cTn>
                        </p:par>
                        <p:par>
                          <p:cTn id="31" fill="hold">
                            <p:stCondLst>
                              <p:cond delay="3350"/>
                            </p:stCondLst>
                            <p:childTnLst>
                              <p:par>
                                <p:cTn id="32" presetID="31" presetClass="entr" presetSubtype="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 calcmode="lin" valueType="num">
                                      <p:cBhvr>
                                        <p:cTn id="36" dur="500" fill="hold"/>
                                        <p:tgtEl>
                                          <p:spTgt spid="21"/>
                                        </p:tgtEl>
                                        <p:attrNameLst>
                                          <p:attrName>style.rotation</p:attrName>
                                        </p:attrNameLst>
                                      </p:cBhvr>
                                      <p:tavLst>
                                        <p:tav tm="0">
                                          <p:val>
                                            <p:fltVal val="90"/>
                                          </p:val>
                                        </p:tav>
                                        <p:tav tm="100000">
                                          <p:val>
                                            <p:fltVal val="0"/>
                                          </p:val>
                                        </p:tav>
                                      </p:tavLst>
                                    </p:anim>
                                    <p:animEffect transition="in" filter="fade">
                                      <p:cBhvr>
                                        <p:cTn id="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12" name="组合 11"/>
          <p:cNvGrpSpPr>
            <a:grpSpLocks/>
          </p:cNvGrpSpPr>
          <p:nvPr/>
        </p:nvGrpSpPr>
        <p:grpSpPr bwMode="auto">
          <a:xfrm>
            <a:off x="3948781" y="1275098"/>
            <a:ext cx="3305175" cy="860105"/>
            <a:chOff x="5233607" y="1431798"/>
            <a:chExt cx="4406900" cy="1146808"/>
          </a:xfrm>
          <a:solidFill>
            <a:srgbClr val="FF0000"/>
          </a:solidFill>
        </p:grpSpPr>
        <p:sp>
          <p:nvSpPr>
            <p:cNvPr id="13" name="圆角矩形 12"/>
            <p:cNvSpPr/>
            <p:nvPr/>
          </p:nvSpPr>
          <p:spPr>
            <a:xfrm>
              <a:off x="5233607" y="1431798"/>
              <a:ext cx="4406900" cy="112871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4" name="矩形 35"/>
            <p:cNvSpPr>
              <a:spLocks noChangeArrowheads="1"/>
            </p:cNvSpPr>
            <p:nvPr/>
          </p:nvSpPr>
          <p:spPr bwMode="auto">
            <a:xfrm>
              <a:off x="5680523" y="1624497"/>
              <a:ext cx="3740579" cy="95410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900" dirty="0">
                  <a:solidFill>
                    <a:srgbClr val="FFFFFF"/>
                  </a:solidFill>
                </a:rPr>
                <a:t>在此处添加您的内容</a:t>
              </a:r>
              <a:r>
                <a:rPr lang="zh-CN" altLang="en-US" sz="900" dirty="0" smtClean="0">
                  <a:solidFill>
                    <a:srgbClr val="FFFFFF"/>
                  </a:solidFill>
                </a:rPr>
                <a:t>，</a:t>
              </a:r>
              <a:r>
                <a:rPr lang="zh-CN" altLang="en-US" sz="900" dirty="0">
                  <a:solidFill>
                    <a:srgbClr val="FFFFFF"/>
                  </a:solidFill>
                </a:rPr>
                <a:t>在此处添加您的内容</a:t>
              </a:r>
              <a:r>
                <a:rPr lang="zh-CN" altLang="en-US" sz="900" dirty="0" smtClean="0">
                  <a:solidFill>
                    <a:srgbClr val="FFFFFF"/>
                  </a:solidFill>
                </a:rPr>
                <a:t>，在</a:t>
              </a:r>
              <a:r>
                <a:rPr lang="zh-CN" altLang="en-US" sz="900" dirty="0">
                  <a:solidFill>
                    <a:srgbClr val="FFFFFF"/>
                  </a:solidFill>
                </a:rPr>
                <a:t>此处添加您的内容</a:t>
              </a:r>
              <a:r>
                <a:rPr lang="zh-CN" altLang="en-US" sz="900" dirty="0" smtClean="0">
                  <a:solidFill>
                    <a:srgbClr val="FFFFFF"/>
                  </a:solidFill>
                </a:rPr>
                <a:t>，</a:t>
              </a:r>
              <a:r>
                <a:rPr lang="zh-CN" altLang="en-US" sz="900" dirty="0">
                  <a:solidFill>
                    <a:srgbClr val="FFFFFF"/>
                  </a:solidFill>
                </a:rPr>
                <a:t>在此处添加您的</a:t>
              </a:r>
              <a:r>
                <a:rPr lang="zh-CN" altLang="en-US" sz="900" dirty="0" smtClean="0">
                  <a:solidFill>
                    <a:srgbClr val="FFFFFF"/>
                  </a:solidFill>
                </a:rPr>
                <a:t>内容。</a:t>
              </a:r>
              <a:endParaRPr lang="zh-CN" altLang="en-US" sz="900" dirty="0">
                <a:solidFill>
                  <a:srgbClr val="FFFFFF"/>
                </a:solidFill>
              </a:endParaRPr>
            </a:p>
            <a:p>
              <a:pPr>
                <a:lnSpc>
                  <a:spcPct val="150000"/>
                </a:lnSpc>
              </a:pPr>
              <a:endParaRPr lang="zh-CN" altLang="en-US" sz="900" dirty="0">
                <a:solidFill>
                  <a:srgbClr val="FFFFFF"/>
                </a:solidFill>
              </a:endParaRPr>
            </a:p>
          </p:txBody>
        </p:sp>
      </p:grpSp>
      <p:sp>
        <p:nvSpPr>
          <p:cNvPr id="16" name="圆角矩形 15"/>
          <p:cNvSpPr/>
          <p:nvPr/>
        </p:nvSpPr>
        <p:spPr bwMode="auto">
          <a:xfrm>
            <a:off x="3948781" y="2357377"/>
            <a:ext cx="3305175" cy="846535"/>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9" name="圆角矩形 18"/>
          <p:cNvSpPr/>
          <p:nvPr/>
        </p:nvSpPr>
        <p:spPr bwMode="auto">
          <a:xfrm>
            <a:off x="3948781" y="3439655"/>
            <a:ext cx="3305175" cy="846534"/>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21" name="五边形 20"/>
          <p:cNvSpPr/>
          <p:nvPr/>
        </p:nvSpPr>
        <p:spPr>
          <a:xfrm>
            <a:off x="2972469" y="1484649"/>
            <a:ext cx="1390650" cy="42743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a:solidFill>
                  <a:srgbClr val="F8F8F8"/>
                </a:solidFill>
                <a:latin typeface="Arial" panose="020B0604020202020204" pitchFamily="34" charset="0"/>
                <a:ea typeface="微软雅黑" panose="020B0503020204020204" pitchFamily="34" charset="-122"/>
              </a:rPr>
              <a:t>分标题一</a:t>
            </a:r>
          </a:p>
        </p:txBody>
      </p:sp>
      <p:sp>
        <p:nvSpPr>
          <p:cNvPr id="22" name="五边形 21"/>
          <p:cNvSpPr/>
          <p:nvPr/>
        </p:nvSpPr>
        <p:spPr>
          <a:xfrm>
            <a:off x="2972469" y="2513349"/>
            <a:ext cx="1390650" cy="4262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a:solidFill>
                  <a:srgbClr val="F8F8F8"/>
                </a:solidFill>
                <a:latin typeface="Arial" panose="020B0604020202020204" pitchFamily="34" charset="0"/>
                <a:ea typeface="微软雅黑" panose="020B0503020204020204" pitchFamily="34" charset="-122"/>
              </a:rPr>
              <a:t>分标题二</a:t>
            </a:r>
          </a:p>
        </p:txBody>
      </p:sp>
      <p:sp>
        <p:nvSpPr>
          <p:cNvPr id="23" name="五边形 22"/>
          <p:cNvSpPr/>
          <p:nvPr/>
        </p:nvSpPr>
        <p:spPr>
          <a:xfrm>
            <a:off x="2965325" y="3584911"/>
            <a:ext cx="1390650" cy="4262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a:solidFill>
                  <a:srgbClr val="F8F8F8"/>
                </a:solidFill>
                <a:latin typeface="Arial" panose="020B0604020202020204" pitchFamily="34" charset="0"/>
                <a:ea typeface="微软雅黑" panose="020B0503020204020204" pitchFamily="34" charset="-122"/>
              </a:rPr>
              <a:t>分标题三</a:t>
            </a:r>
          </a:p>
        </p:txBody>
      </p:sp>
      <p:sp>
        <p:nvSpPr>
          <p:cNvPr id="24" name="任意多边形 58"/>
          <p:cNvSpPr>
            <a:spLocks/>
          </p:cNvSpPr>
          <p:nvPr/>
        </p:nvSpPr>
        <p:spPr bwMode="auto">
          <a:xfrm>
            <a:off x="2202135" y="1771589"/>
            <a:ext cx="756047" cy="959644"/>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eaLnBrk="1" hangingPunct="1">
              <a:buFont typeface="Arial" panose="020B0604020202020204" pitchFamily="34" charset="0"/>
              <a:buNone/>
              <a:defRPr/>
            </a:pPr>
            <a:endParaRPr lang="zh-CN" altLang="en-US" kern="0">
              <a:solidFill>
                <a:srgbClr val="B62822"/>
              </a:solidFill>
              <a:latin typeface="Arial" panose="020B0604020202020204" pitchFamily="34" charset="0"/>
              <a:ea typeface="+mn-ea"/>
            </a:endParaRPr>
          </a:p>
        </p:txBody>
      </p:sp>
      <p:sp>
        <p:nvSpPr>
          <p:cNvPr id="25" name="任意多边形 59"/>
          <p:cNvSpPr>
            <a:spLocks/>
          </p:cNvSpPr>
          <p:nvPr/>
        </p:nvSpPr>
        <p:spPr bwMode="auto">
          <a:xfrm>
            <a:off x="2116410" y="2733614"/>
            <a:ext cx="841772" cy="38100"/>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eaLnBrk="1" hangingPunct="1">
              <a:buFont typeface="Arial" panose="020B0604020202020204" pitchFamily="34" charset="0"/>
              <a:buNone/>
              <a:defRPr/>
            </a:pPr>
            <a:endParaRPr lang="zh-CN" altLang="en-US" kern="0">
              <a:solidFill>
                <a:srgbClr val="B62822"/>
              </a:solidFill>
              <a:latin typeface="Arial" panose="020B0604020202020204" pitchFamily="34" charset="0"/>
              <a:ea typeface="+mn-ea"/>
            </a:endParaRPr>
          </a:p>
        </p:txBody>
      </p:sp>
      <p:sp>
        <p:nvSpPr>
          <p:cNvPr id="26" name="任意多边形 60"/>
          <p:cNvSpPr>
            <a:spLocks/>
          </p:cNvSpPr>
          <p:nvPr/>
        </p:nvSpPr>
        <p:spPr bwMode="auto">
          <a:xfrm flipV="1">
            <a:off x="2202135" y="2734805"/>
            <a:ext cx="756047" cy="1047750"/>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eaLnBrk="1" hangingPunct="1">
              <a:buFont typeface="Arial" panose="020B0604020202020204" pitchFamily="34" charset="0"/>
              <a:buNone/>
              <a:defRPr/>
            </a:pPr>
            <a:endParaRPr lang="zh-CN" altLang="en-US" kern="0">
              <a:solidFill>
                <a:srgbClr val="B62822"/>
              </a:solidFill>
              <a:latin typeface="Arial" panose="020B0604020202020204" pitchFamily="34" charset="0"/>
              <a:ea typeface="+mn-ea"/>
            </a:endParaRPr>
          </a:p>
        </p:txBody>
      </p:sp>
      <p:sp>
        <p:nvSpPr>
          <p:cNvPr id="27" name="椭圆 61"/>
          <p:cNvSpPr>
            <a:spLocks noChangeArrowheads="1"/>
          </p:cNvSpPr>
          <p:nvPr/>
        </p:nvSpPr>
        <p:spPr bwMode="auto">
          <a:xfrm>
            <a:off x="1303213" y="2257364"/>
            <a:ext cx="1041797" cy="1039416"/>
          </a:xfrm>
          <a:prstGeom prst="ellipse">
            <a:avLst/>
          </a:prstGeom>
          <a:solidFill>
            <a:srgbClr val="C00000"/>
          </a:solidFill>
          <a:ln>
            <a:noFill/>
          </a:ln>
          <a:extLst/>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zh-CN" altLang="en-US" b="1" kern="0" dirty="0">
                <a:solidFill>
                  <a:srgbClr val="F8F8F8"/>
                </a:solidFill>
                <a:ea typeface="微软雅黑" panose="020B0503020204020204" pitchFamily="34" charset="-122"/>
              </a:rPr>
              <a:t>添加</a:t>
            </a:r>
            <a:endParaRPr lang="en-US" altLang="zh-CN" b="1" kern="0" dirty="0">
              <a:solidFill>
                <a:srgbClr val="F8F8F8"/>
              </a:solidFill>
              <a:ea typeface="微软雅黑" panose="020B0503020204020204" pitchFamily="34" charset="-122"/>
            </a:endParaRPr>
          </a:p>
          <a:p>
            <a:pPr algn="ctr" eaLnBrk="1" hangingPunct="1">
              <a:buFont typeface="Arial" panose="020B0604020202020204" pitchFamily="34" charset="0"/>
              <a:buNone/>
              <a:defRPr/>
            </a:pPr>
            <a:r>
              <a:rPr lang="zh-CN" altLang="en-US" b="1" kern="0" dirty="0">
                <a:solidFill>
                  <a:srgbClr val="F8F8F8"/>
                </a:solidFill>
                <a:ea typeface="微软雅黑" panose="020B0503020204020204" pitchFamily="34" charset="-122"/>
              </a:rPr>
              <a:t>标题</a:t>
            </a:r>
          </a:p>
        </p:txBody>
      </p:sp>
      <p:sp>
        <p:nvSpPr>
          <p:cNvPr id="28" name="矩形 35"/>
          <p:cNvSpPr>
            <a:spLocks noChangeArrowheads="1"/>
          </p:cNvSpPr>
          <p:nvPr/>
        </p:nvSpPr>
        <p:spPr bwMode="auto">
          <a:xfrm>
            <a:off x="4283968" y="2533574"/>
            <a:ext cx="2805434" cy="71558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900" dirty="0">
                <a:solidFill>
                  <a:srgbClr val="FFFFFF"/>
                </a:solidFill>
              </a:rPr>
              <a:t>在此处添加您的内容</a:t>
            </a:r>
            <a:r>
              <a:rPr lang="zh-CN" altLang="en-US" sz="900" dirty="0" smtClean="0">
                <a:solidFill>
                  <a:srgbClr val="FFFFFF"/>
                </a:solidFill>
              </a:rPr>
              <a:t>，</a:t>
            </a:r>
            <a:r>
              <a:rPr lang="zh-CN" altLang="en-US" sz="900" dirty="0">
                <a:solidFill>
                  <a:srgbClr val="FFFFFF"/>
                </a:solidFill>
              </a:rPr>
              <a:t>在此处添加您的内容</a:t>
            </a:r>
            <a:r>
              <a:rPr lang="zh-CN" altLang="en-US" sz="900" dirty="0" smtClean="0">
                <a:solidFill>
                  <a:srgbClr val="FFFFFF"/>
                </a:solidFill>
              </a:rPr>
              <a:t>，在</a:t>
            </a:r>
            <a:r>
              <a:rPr lang="zh-CN" altLang="en-US" sz="900" dirty="0">
                <a:solidFill>
                  <a:srgbClr val="FFFFFF"/>
                </a:solidFill>
              </a:rPr>
              <a:t>此处添加您的内容</a:t>
            </a:r>
            <a:r>
              <a:rPr lang="zh-CN" altLang="en-US" sz="900" dirty="0" smtClean="0">
                <a:solidFill>
                  <a:srgbClr val="FFFFFF"/>
                </a:solidFill>
              </a:rPr>
              <a:t>，</a:t>
            </a:r>
            <a:r>
              <a:rPr lang="zh-CN" altLang="en-US" sz="900" dirty="0">
                <a:solidFill>
                  <a:srgbClr val="FFFFFF"/>
                </a:solidFill>
              </a:rPr>
              <a:t>在此处添加您的</a:t>
            </a:r>
            <a:r>
              <a:rPr lang="zh-CN" altLang="en-US" sz="900" dirty="0" smtClean="0">
                <a:solidFill>
                  <a:srgbClr val="FFFFFF"/>
                </a:solidFill>
              </a:rPr>
              <a:t>内容。</a:t>
            </a:r>
            <a:endParaRPr lang="zh-CN" altLang="en-US" sz="900" dirty="0">
              <a:solidFill>
                <a:srgbClr val="FFFFFF"/>
              </a:solidFill>
            </a:endParaRPr>
          </a:p>
          <a:p>
            <a:pPr>
              <a:lnSpc>
                <a:spcPct val="150000"/>
              </a:lnSpc>
            </a:pPr>
            <a:endParaRPr lang="zh-CN" altLang="en-US" sz="900" dirty="0">
              <a:solidFill>
                <a:srgbClr val="FFFFFF"/>
              </a:solidFill>
            </a:endParaRPr>
          </a:p>
        </p:txBody>
      </p:sp>
      <p:sp>
        <p:nvSpPr>
          <p:cNvPr id="29" name="矩形 35"/>
          <p:cNvSpPr>
            <a:spLocks noChangeArrowheads="1"/>
          </p:cNvSpPr>
          <p:nvPr/>
        </p:nvSpPr>
        <p:spPr bwMode="auto">
          <a:xfrm>
            <a:off x="4321651" y="3598951"/>
            <a:ext cx="2805434" cy="71558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900" dirty="0">
                <a:solidFill>
                  <a:srgbClr val="FFFFFF"/>
                </a:solidFill>
              </a:rPr>
              <a:t>在此处添加您的内容</a:t>
            </a:r>
            <a:r>
              <a:rPr lang="zh-CN" altLang="en-US" sz="900" dirty="0" smtClean="0">
                <a:solidFill>
                  <a:srgbClr val="FFFFFF"/>
                </a:solidFill>
              </a:rPr>
              <a:t>，</a:t>
            </a:r>
            <a:r>
              <a:rPr lang="zh-CN" altLang="en-US" sz="900" dirty="0">
                <a:solidFill>
                  <a:srgbClr val="FFFFFF"/>
                </a:solidFill>
              </a:rPr>
              <a:t>在此处添加您的内容</a:t>
            </a:r>
            <a:r>
              <a:rPr lang="zh-CN" altLang="en-US" sz="900" dirty="0" smtClean="0">
                <a:solidFill>
                  <a:srgbClr val="FFFFFF"/>
                </a:solidFill>
              </a:rPr>
              <a:t>，在</a:t>
            </a:r>
            <a:r>
              <a:rPr lang="zh-CN" altLang="en-US" sz="900" dirty="0">
                <a:solidFill>
                  <a:srgbClr val="FFFFFF"/>
                </a:solidFill>
              </a:rPr>
              <a:t>此处添加您的内容</a:t>
            </a:r>
            <a:r>
              <a:rPr lang="zh-CN" altLang="en-US" sz="900" dirty="0" smtClean="0">
                <a:solidFill>
                  <a:srgbClr val="FFFFFF"/>
                </a:solidFill>
              </a:rPr>
              <a:t>，</a:t>
            </a:r>
            <a:r>
              <a:rPr lang="zh-CN" altLang="en-US" sz="900" dirty="0">
                <a:solidFill>
                  <a:srgbClr val="FFFFFF"/>
                </a:solidFill>
              </a:rPr>
              <a:t>在此处添加您的</a:t>
            </a:r>
            <a:r>
              <a:rPr lang="zh-CN" altLang="en-US" sz="900" dirty="0" smtClean="0">
                <a:solidFill>
                  <a:srgbClr val="FFFFFF"/>
                </a:solidFill>
              </a:rPr>
              <a:t>内容。</a:t>
            </a:r>
            <a:endParaRPr lang="zh-CN" altLang="en-US" sz="900" dirty="0">
              <a:solidFill>
                <a:srgbClr val="FFFFFF"/>
              </a:solidFill>
            </a:endParaRPr>
          </a:p>
          <a:p>
            <a:pPr>
              <a:lnSpc>
                <a:spcPct val="150000"/>
              </a:lnSpc>
            </a:pPr>
            <a:endParaRPr lang="zh-CN" altLang="en-US" sz="900" dirty="0">
              <a:solidFill>
                <a:srgbClr val="FFFFFF"/>
              </a:solidFill>
            </a:endParaRPr>
          </a:p>
        </p:txBody>
      </p:sp>
    </p:spTree>
    <p:extLst>
      <p:ext uri="{BB962C8B-B14F-4D97-AF65-F5344CB8AC3E}">
        <p14:creationId xmlns:p14="http://schemas.microsoft.com/office/powerpoint/2010/main" val="4127647123"/>
      </p:ext>
    </p:extLst>
  </p:cSld>
  <p:clrMapOvr>
    <a:masterClrMapping/>
  </p:clrMapOvr>
  <mc:AlternateContent xmlns:mc="http://schemas.openxmlformats.org/markup-compatibility/2006" xmlns:p14="http://schemas.microsoft.com/office/powerpoint/2010/main">
    <mc:Choice Requires="p14">
      <p:transition spd="slow" p14:dur="1750" advClick="0" advTm="10000">
        <p14:gallery dir="l"/>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heel(1)">
                                      <p:cBhvr>
                                        <p:cTn id="11" dur="500"/>
                                        <p:tgtEl>
                                          <p:spTgt spid="27"/>
                                        </p:tgtEl>
                                      </p:cBhvr>
                                    </p:animEffect>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down)">
                                      <p:cBhvr>
                                        <p:cTn id="15" dur="500"/>
                                        <p:tgtEl>
                                          <p:spTgt spid="24"/>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3000"/>
                            </p:stCondLst>
                            <p:childTnLst>
                              <p:par>
                                <p:cTn id="25" presetID="22" presetClass="entr" presetSubtype="8"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childTnLst>
                          </p:cTn>
                        </p:par>
                        <p:par>
                          <p:cTn id="32" fill="hold">
                            <p:stCondLst>
                              <p:cond delay="4000"/>
                            </p:stCondLst>
                            <p:childTnLst>
                              <p:par>
                                <p:cTn id="33" presetID="22" presetClass="entr" presetSubtype="8"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500"/>
                                        <p:tgtEl>
                                          <p:spTgt spid="26"/>
                                        </p:tgtEl>
                                      </p:cBhvr>
                                    </p:animEffect>
                                  </p:childTnLst>
                                </p:cTn>
                              </p:par>
                            </p:childTnLst>
                          </p:cTn>
                        </p:par>
                        <p:par>
                          <p:cTn id="36" fill="hold">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left)">
                                      <p:cBhvr>
                                        <p:cTn id="3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animBg="1"/>
      <p:bldP spid="22" grpId="0" animBg="1"/>
      <p:bldP spid="23" grpId="0" animBg="1"/>
      <p:bldP spid="27"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1" name="右箭头 20"/>
          <p:cNvSpPr>
            <a:spLocks noChangeArrowheads="1"/>
          </p:cNvSpPr>
          <p:nvPr/>
        </p:nvSpPr>
        <p:spPr bwMode="auto">
          <a:xfrm>
            <a:off x="2701751" y="1667148"/>
            <a:ext cx="3400425" cy="371475"/>
          </a:xfrm>
          <a:prstGeom prst="rightArrow">
            <a:avLst>
              <a:gd name="adj1" fmla="val 50000"/>
              <a:gd name="adj2" fmla="val 50092"/>
            </a:avLst>
          </a:prstGeom>
          <a:solidFill>
            <a:schemeClr val="accent2"/>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22" name="右箭头 21"/>
          <p:cNvSpPr>
            <a:spLocks noChangeArrowheads="1"/>
          </p:cNvSpPr>
          <p:nvPr/>
        </p:nvSpPr>
        <p:spPr bwMode="auto">
          <a:xfrm flipH="1">
            <a:off x="2827164" y="2224360"/>
            <a:ext cx="3521075" cy="369888"/>
          </a:xfrm>
          <a:prstGeom prst="rightArrow">
            <a:avLst>
              <a:gd name="adj1" fmla="val 50000"/>
              <a:gd name="adj2" fmla="val 50064"/>
            </a:avLst>
          </a:prstGeom>
          <a:solidFill>
            <a:srgbClr val="FF990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23" name="椭圆 22"/>
          <p:cNvSpPr>
            <a:spLocks noChangeArrowheads="1"/>
          </p:cNvSpPr>
          <p:nvPr/>
        </p:nvSpPr>
        <p:spPr bwMode="auto">
          <a:xfrm>
            <a:off x="1034876" y="1203598"/>
            <a:ext cx="1792288" cy="1792287"/>
          </a:xfrm>
          <a:prstGeom prst="ellipse">
            <a:avLst/>
          </a:prstGeom>
          <a:solidFill>
            <a:schemeClr val="accent2"/>
          </a:solidFill>
          <a:ln>
            <a:noFill/>
          </a:ln>
          <a:effectLst>
            <a:outerShdw dist="38100" algn="l" rotWithShape="0">
              <a:srgbClr val="000000">
                <a:alpha val="39999"/>
              </a:srgbClr>
            </a:outerShdw>
          </a:effectLst>
          <a:extLst/>
        </p:spPr>
        <p:txBody>
          <a:bodyPr anchor="ctr"/>
          <a:lstStyle/>
          <a:p>
            <a:pPr algn="ctr" eaLnBrk="1" fontAlgn="auto" hangingPunct="1">
              <a:lnSpc>
                <a:spcPct val="120000"/>
              </a:lnSpc>
              <a:spcBef>
                <a:spcPts val="0"/>
              </a:spcBef>
              <a:spcAft>
                <a:spcPts val="0"/>
              </a:spcAft>
              <a:buClrTx/>
              <a:buSzTx/>
              <a:defRPr/>
            </a:pPr>
            <a:r>
              <a:rPr lang="zh-CN" altLang="en-US" sz="1800" b="1" kern="0" dirty="0">
                <a:solidFill>
                  <a:schemeClr val="bg1"/>
                </a:solidFill>
                <a:latin typeface="微软雅黑" pitchFamily="34" charset="-122"/>
                <a:ea typeface="微软雅黑" pitchFamily="34" charset="-122"/>
              </a:rPr>
              <a:t>单击此处添加标题</a:t>
            </a:r>
          </a:p>
        </p:txBody>
      </p:sp>
      <p:sp>
        <p:nvSpPr>
          <p:cNvPr id="24" name="椭圆 23"/>
          <p:cNvSpPr>
            <a:spLocks noChangeArrowheads="1"/>
          </p:cNvSpPr>
          <p:nvPr/>
        </p:nvSpPr>
        <p:spPr bwMode="auto">
          <a:xfrm>
            <a:off x="6162501" y="1203598"/>
            <a:ext cx="1793875" cy="1792287"/>
          </a:xfrm>
          <a:prstGeom prst="ellipse">
            <a:avLst/>
          </a:prstGeom>
          <a:solidFill>
            <a:srgbClr val="FF9900"/>
          </a:solidFill>
          <a:ln>
            <a:noFill/>
          </a:ln>
          <a:effectLst>
            <a:outerShdw dist="38100" algn="l" rotWithShape="0">
              <a:srgbClr val="000000">
                <a:alpha val="39999"/>
              </a:srgbClr>
            </a:outerShdw>
          </a:effectLst>
          <a:extLst/>
        </p:spPr>
        <p:txBody>
          <a:bodyPr anchor="ctr"/>
          <a:lstStyle/>
          <a:p>
            <a:pPr algn="ctr" eaLnBrk="1" fontAlgn="auto" hangingPunct="1">
              <a:lnSpc>
                <a:spcPct val="120000"/>
              </a:lnSpc>
              <a:spcBef>
                <a:spcPts val="0"/>
              </a:spcBef>
              <a:spcAft>
                <a:spcPts val="0"/>
              </a:spcAft>
              <a:buClrTx/>
              <a:buSzTx/>
              <a:defRPr/>
            </a:pPr>
            <a:r>
              <a:rPr lang="zh-CN" altLang="en-US" sz="1800" b="1" kern="0" dirty="0">
                <a:solidFill>
                  <a:schemeClr val="bg1"/>
                </a:solidFill>
                <a:latin typeface="微软雅黑" pitchFamily="34" charset="-122"/>
                <a:ea typeface="微软雅黑" pitchFamily="34" charset="-122"/>
              </a:rPr>
              <a:t>单击此处添加标题</a:t>
            </a:r>
          </a:p>
        </p:txBody>
      </p:sp>
      <p:sp>
        <p:nvSpPr>
          <p:cNvPr id="25" name="矩形 24"/>
          <p:cNvSpPr/>
          <p:nvPr/>
        </p:nvSpPr>
        <p:spPr>
          <a:xfrm>
            <a:off x="3660601" y="1544910"/>
            <a:ext cx="1420813" cy="1173163"/>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eaLnBrk="1" fontAlgn="auto" hangingPunct="1">
              <a:lnSpc>
                <a:spcPct val="120000"/>
              </a:lnSpc>
              <a:spcBef>
                <a:spcPts val="0"/>
              </a:spcBef>
              <a:spcAft>
                <a:spcPts val="0"/>
              </a:spcAft>
              <a:buClrTx/>
              <a:buSzTx/>
              <a:defRPr/>
            </a:pPr>
            <a:r>
              <a:rPr lang="zh-CN" altLang="en-US" sz="2000" b="1" kern="0" dirty="0" smtClean="0">
                <a:solidFill>
                  <a:schemeClr val="accent2"/>
                </a:solidFill>
                <a:latin typeface="微软雅黑" pitchFamily="34" charset="-122"/>
                <a:ea typeface="微软雅黑" pitchFamily="34" charset="-122"/>
              </a:rPr>
              <a:t>单击此处    添加</a:t>
            </a:r>
            <a:r>
              <a:rPr lang="zh-CN" altLang="en-US" sz="2000" b="1" kern="0" dirty="0">
                <a:solidFill>
                  <a:schemeClr val="accent2"/>
                </a:solidFill>
                <a:latin typeface="微软雅黑" pitchFamily="34" charset="-122"/>
                <a:ea typeface="微软雅黑" pitchFamily="34" charset="-122"/>
              </a:rPr>
              <a:t>标题</a:t>
            </a:r>
          </a:p>
        </p:txBody>
      </p:sp>
      <p:sp>
        <p:nvSpPr>
          <p:cNvPr id="26" name="下箭头 25"/>
          <p:cNvSpPr>
            <a:spLocks noChangeArrowheads="1"/>
          </p:cNvSpPr>
          <p:nvPr/>
        </p:nvSpPr>
        <p:spPr bwMode="auto">
          <a:xfrm>
            <a:off x="3993976" y="3032398"/>
            <a:ext cx="804863" cy="555625"/>
          </a:xfrm>
          <a:prstGeom prst="downArrow">
            <a:avLst>
              <a:gd name="adj1" fmla="val 50000"/>
              <a:gd name="adj2" fmla="val 50000"/>
            </a:avLst>
          </a:prstGeom>
          <a:solidFill>
            <a:srgbClr val="FF990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27" name="TextBox 26"/>
          <p:cNvSpPr txBox="1"/>
          <p:nvPr/>
        </p:nvSpPr>
        <p:spPr bwMode="auto">
          <a:xfrm>
            <a:off x="1216868" y="3147814"/>
            <a:ext cx="1482725" cy="1304203"/>
          </a:xfrm>
          <a:prstGeom prst="rect">
            <a:avLst/>
          </a:prstGeom>
          <a:noFill/>
        </p:spPr>
        <p:txBody>
          <a:bodyPr>
            <a:spAutoFit/>
          </a:bodyPr>
          <a:lstStyle/>
          <a:p>
            <a:pPr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28" name="TextBox 27"/>
          <p:cNvSpPr txBox="1"/>
          <p:nvPr/>
        </p:nvSpPr>
        <p:spPr bwMode="auto">
          <a:xfrm>
            <a:off x="6400055" y="3208139"/>
            <a:ext cx="1484313" cy="1304203"/>
          </a:xfrm>
          <a:prstGeom prst="rect">
            <a:avLst/>
          </a:prstGeom>
          <a:noFill/>
        </p:spPr>
        <p:txBody>
          <a:bodyPr>
            <a:spAutoFit/>
          </a:bodyPr>
          <a:lstStyle/>
          <a:p>
            <a:pPr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29" name="TextBox 28"/>
          <p:cNvSpPr txBox="1">
            <a:spLocks noChangeArrowheads="1"/>
          </p:cNvSpPr>
          <p:nvPr/>
        </p:nvSpPr>
        <p:spPr bwMode="auto">
          <a:xfrm>
            <a:off x="3851920" y="3714976"/>
            <a:ext cx="1125537" cy="728982"/>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lnSpc>
                <a:spcPct val="120000"/>
              </a:lnSpc>
              <a:spcBef>
                <a:spcPts val="0"/>
              </a:spcBef>
              <a:spcAft>
                <a:spcPts val="0"/>
              </a:spcAft>
              <a:buClrTx/>
              <a:buSzTx/>
              <a:defRPr/>
            </a:pPr>
            <a:r>
              <a:rPr lang="zh-CN" altLang="en-US" sz="1800" b="1" kern="0" dirty="0">
                <a:solidFill>
                  <a:schemeClr val="tx1">
                    <a:lumMod val="65000"/>
                    <a:lumOff val="35000"/>
                  </a:schemeClr>
                </a:solidFill>
                <a:latin typeface="微软雅黑" pitchFamily="34" charset="-122"/>
                <a:ea typeface="微软雅黑" pitchFamily="34" charset="-122"/>
              </a:rPr>
              <a:t>单击</a:t>
            </a:r>
            <a:r>
              <a:rPr lang="zh-CN" altLang="en-US" sz="1800" b="1" kern="0" dirty="0" smtClean="0">
                <a:solidFill>
                  <a:schemeClr val="tx1">
                    <a:lumMod val="65000"/>
                    <a:lumOff val="35000"/>
                  </a:schemeClr>
                </a:solidFill>
                <a:latin typeface="微软雅黑" pitchFamily="34" charset="-122"/>
                <a:ea typeface="微软雅黑" pitchFamily="34" charset="-122"/>
              </a:rPr>
              <a:t>此处</a:t>
            </a:r>
            <a:endParaRPr lang="en-US" altLang="zh-CN" sz="1800" b="1" kern="0" dirty="0" smtClean="0">
              <a:solidFill>
                <a:schemeClr val="tx1">
                  <a:lumMod val="65000"/>
                  <a:lumOff val="35000"/>
                </a:schemeClr>
              </a:solidFill>
              <a:latin typeface="微软雅黑" pitchFamily="34" charset="-122"/>
              <a:ea typeface="微软雅黑" pitchFamily="34" charset="-122"/>
            </a:endParaRPr>
          </a:p>
          <a:p>
            <a:pPr eaLnBrk="1" fontAlgn="auto" hangingPunct="1">
              <a:lnSpc>
                <a:spcPct val="120000"/>
              </a:lnSpc>
              <a:spcBef>
                <a:spcPts val="0"/>
              </a:spcBef>
              <a:spcAft>
                <a:spcPts val="0"/>
              </a:spcAft>
              <a:buClrTx/>
              <a:buSzTx/>
              <a:defRPr/>
            </a:pPr>
            <a:r>
              <a:rPr lang="zh-CN" altLang="en-US" sz="1800" b="1" kern="0" dirty="0" smtClean="0">
                <a:solidFill>
                  <a:schemeClr val="tx1">
                    <a:lumMod val="65000"/>
                    <a:lumOff val="35000"/>
                  </a:schemeClr>
                </a:solidFill>
                <a:latin typeface="微软雅黑" pitchFamily="34" charset="-122"/>
                <a:ea typeface="微软雅黑" pitchFamily="34" charset="-122"/>
              </a:rPr>
              <a:t>添加</a:t>
            </a:r>
            <a:r>
              <a:rPr lang="zh-CN" altLang="en-US" sz="1800" b="1" kern="0" dirty="0">
                <a:solidFill>
                  <a:schemeClr val="tx1">
                    <a:lumMod val="65000"/>
                    <a:lumOff val="35000"/>
                  </a:schemeClr>
                </a:solidFill>
                <a:latin typeface="微软雅黑" pitchFamily="34" charset="-122"/>
                <a:ea typeface="微软雅黑" pitchFamily="34" charset="-122"/>
              </a:rPr>
              <a:t>标题</a:t>
            </a:r>
          </a:p>
        </p:txBody>
      </p:sp>
    </p:spTree>
    <p:extLst>
      <p:ext uri="{BB962C8B-B14F-4D97-AF65-F5344CB8AC3E}">
        <p14:creationId xmlns:p14="http://schemas.microsoft.com/office/powerpoint/2010/main" val="3080648530"/>
      </p:ext>
    </p:extLst>
  </p:cSld>
  <p:clrMapOvr>
    <a:masterClrMapping/>
  </p:clrMapOvr>
  <mc:AlternateContent xmlns:mc="http://schemas.openxmlformats.org/markup-compatibility/2006" xmlns:p14="http://schemas.microsoft.com/office/powerpoint/2010/main">
    <mc:Choice Requires="p14">
      <p:transition spd="slow" p14:dur="1750" advClick="0" advTm="7000">
        <p14:gallery dir="l"/>
      </p:transition>
    </mc:Choice>
    <mc:Fallback xmlns="">
      <p:transition spd="slow" advClick="0"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49" presetClass="entr" presetSubtype="0" decel="10000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 calcmode="lin" valueType="num">
                                      <p:cBhvr>
                                        <p:cTn id="13" dur="500" fill="hold"/>
                                        <p:tgtEl>
                                          <p:spTgt spid="23"/>
                                        </p:tgtEl>
                                        <p:attrNameLst>
                                          <p:attrName>style.rotation</p:attrName>
                                        </p:attrNameLst>
                                      </p:cBhvr>
                                      <p:tavLst>
                                        <p:tav tm="0">
                                          <p:val>
                                            <p:fltVal val="360"/>
                                          </p:val>
                                        </p:tav>
                                        <p:tav tm="100000">
                                          <p:val>
                                            <p:fltVal val="0"/>
                                          </p:val>
                                        </p:tav>
                                      </p:tavLst>
                                    </p:anim>
                                    <p:animEffect transition="in" filter="fade">
                                      <p:cBhvr>
                                        <p:cTn id="14" dur="500"/>
                                        <p:tgtEl>
                                          <p:spTgt spid="23"/>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 calcmode="lin" valueType="num">
                                      <p:cBhvr>
                                        <p:cTn id="19" dur="500" fill="hold"/>
                                        <p:tgtEl>
                                          <p:spTgt spid="24"/>
                                        </p:tgtEl>
                                        <p:attrNameLst>
                                          <p:attrName>style.rotation</p:attrName>
                                        </p:attrNameLst>
                                      </p:cBhvr>
                                      <p:tavLst>
                                        <p:tav tm="0">
                                          <p:val>
                                            <p:fltVal val="360"/>
                                          </p:val>
                                        </p:tav>
                                        <p:tav tm="100000">
                                          <p:val>
                                            <p:fltVal val="0"/>
                                          </p:val>
                                        </p:tav>
                                      </p:tavLst>
                                    </p:anim>
                                    <p:animEffect transition="in" filter="fade">
                                      <p:cBhvr>
                                        <p:cTn id="20" dur="500"/>
                                        <p:tgtEl>
                                          <p:spTgt spid="24"/>
                                        </p:tgtEl>
                                      </p:cBhvr>
                                    </p:animEffect>
                                  </p:childTnLst>
                                </p:cTn>
                              </p:par>
                            </p:childTnLst>
                          </p:cTn>
                        </p:par>
                        <p:par>
                          <p:cTn id="21" fill="hold">
                            <p:stCondLst>
                              <p:cond delay="1500"/>
                            </p:stCondLst>
                            <p:childTnLst>
                              <p:par>
                                <p:cTn id="22" presetID="12" presetClass="entr" presetSubtype="8"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slide(fromLeft)">
                                      <p:cBhvr>
                                        <p:cTn id="24" dur="500"/>
                                        <p:tgtEl>
                                          <p:spTgt spid="21"/>
                                        </p:tgtEl>
                                      </p:cBhvr>
                                    </p:animEffect>
                                  </p:childTnLst>
                                </p:cTn>
                              </p:par>
                              <p:par>
                                <p:cTn id="25" presetID="12" presetClass="entr" presetSubtype="2"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slide(fromRight)">
                                      <p:cBhvr>
                                        <p:cTn id="27" dur="500"/>
                                        <p:tgtEl>
                                          <p:spTgt spid="22"/>
                                        </p:tgtEl>
                                      </p:cBhvr>
                                    </p:animEffect>
                                  </p:childTnLst>
                                </p:cTn>
                              </p:par>
                            </p:childTnLst>
                          </p:cTn>
                        </p:par>
                        <p:par>
                          <p:cTn id="28" fill="hold">
                            <p:stCondLst>
                              <p:cond delay="2000"/>
                            </p:stCondLst>
                            <p:childTnLst>
                              <p:par>
                                <p:cTn id="29" presetID="17" presetClass="entr" presetSubtype="1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strVal val="#ppt_h"/>
                                          </p:val>
                                        </p:tav>
                                        <p:tav tm="100000">
                                          <p:val>
                                            <p:strVal val="#ppt_h"/>
                                          </p:val>
                                        </p:tav>
                                      </p:tavLst>
                                    </p:anim>
                                  </p:childTnLst>
                                </p:cTn>
                              </p:par>
                            </p:childTnLst>
                          </p:cTn>
                        </p:par>
                        <p:par>
                          <p:cTn id="33" fill="hold">
                            <p:stCondLst>
                              <p:cond delay="2500"/>
                            </p:stCondLst>
                            <p:childTnLst>
                              <p:par>
                                <p:cTn id="34" presetID="47" presetClass="entr" presetSubtype="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1000"/>
                                        <p:tgtEl>
                                          <p:spTgt spid="26"/>
                                        </p:tgtEl>
                                      </p:cBhvr>
                                    </p:animEffect>
                                    <p:anim calcmode="lin" valueType="num">
                                      <p:cBhvr>
                                        <p:cTn id="37" dur="1000" fill="hold"/>
                                        <p:tgtEl>
                                          <p:spTgt spid="26"/>
                                        </p:tgtEl>
                                        <p:attrNameLst>
                                          <p:attrName>ppt_x</p:attrName>
                                        </p:attrNameLst>
                                      </p:cBhvr>
                                      <p:tavLst>
                                        <p:tav tm="0">
                                          <p:val>
                                            <p:strVal val="#ppt_x"/>
                                          </p:val>
                                        </p:tav>
                                        <p:tav tm="100000">
                                          <p:val>
                                            <p:strVal val="#ppt_x"/>
                                          </p:val>
                                        </p:tav>
                                      </p:tavLst>
                                    </p:anim>
                                    <p:anim calcmode="lin" valueType="num">
                                      <p:cBhvr>
                                        <p:cTn id="38" dur="1000" fill="hold"/>
                                        <p:tgtEl>
                                          <p:spTgt spid="26"/>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8" presetClass="entr" presetSubtype="16"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diamond(in)">
                                      <p:cBhvr>
                                        <p:cTn id="42" dur="500"/>
                                        <p:tgtEl>
                                          <p:spTgt spid="29"/>
                                        </p:tgtEl>
                                      </p:cBhvr>
                                    </p:animEffect>
                                  </p:childTnLst>
                                </p:cTn>
                              </p:par>
                              <p:par>
                                <p:cTn id="43" presetID="8" presetClass="entr" presetSubtype="16"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diamond(in)">
                                      <p:cBhvr>
                                        <p:cTn id="45" dur="500"/>
                                        <p:tgtEl>
                                          <p:spTgt spid="27"/>
                                        </p:tgtEl>
                                      </p:cBhvr>
                                    </p:animEffect>
                                  </p:childTnLst>
                                </p:cTn>
                              </p:par>
                              <p:par>
                                <p:cTn id="46" presetID="8" presetClass="entr" presetSubtype="16"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diamond(in)">
                                      <p:cBhvr>
                                        <p:cTn id="4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animBg="1"/>
      <p:bldP spid="22" grpId="0" animBg="1"/>
      <p:bldP spid="23" grpId="0" animBg="1"/>
      <p:bldP spid="24" grpId="0" animBg="1"/>
      <p:bldP spid="25" grpId="0" animBg="1"/>
      <p:bldP spid="26" grpId="0" animBg="1"/>
      <p:bldP spid="27" grpId="0"/>
      <p:bldP spid="28"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4" name="椭圆 13"/>
          <p:cNvSpPr/>
          <p:nvPr/>
        </p:nvSpPr>
        <p:spPr>
          <a:xfrm>
            <a:off x="2657587" y="3549105"/>
            <a:ext cx="1400312" cy="1398909"/>
          </a:xfrm>
          <a:prstGeom prst="ellipse">
            <a:avLst/>
          </a:prstGeom>
          <a:noFill/>
          <a:ln w="127000" cap="flat" cmpd="thinThick" algn="ctr">
            <a:solidFill>
              <a:srgbClr val="FF0000"/>
            </a:solidFill>
            <a:prstDash val="solid"/>
            <a:miter lim="800000"/>
          </a:ln>
          <a:effectLst/>
        </p:spPr>
        <p:txBody>
          <a:bodyPr lIns="0" tIns="0" rIns="0" bIns="0" anchor="ctr"/>
          <a:lstStyle/>
          <a:p>
            <a:pPr algn="ctr">
              <a:defRPr/>
            </a:pPr>
            <a:r>
              <a:rPr lang="zh-CN" altLang="en-US" sz="1800" b="0" kern="0" dirty="0">
                <a:latin typeface="微软雅黑" panose="020B0503020204020204" pitchFamily="34" charset="-122"/>
                <a:ea typeface="微软雅黑" panose="020B0503020204020204" pitchFamily="34" charset="-122"/>
              </a:rPr>
              <a:t>输入标题</a:t>
            </a:r>
          </a:p>
        </p:txBody>
      </p:sp>
      <p:sp>
        <p:nvSpPr>
          <p:cNvPr id="15" name="KSO_GT2.1.1"/>
          <p:cNvSpPr txBox="1"/>
          <p:nvPr/>
        </p:nvSpPr>
        <p:spPr>
          <a:xfrm>
            <a:off x="5824185" y="3393424"/>
            <a:ext cx="2852271" cy="1174287"/>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itchFamily="34" charset="-122"/>
                <a:ea typeface="微软雅黑" pitchFamily="34" charset="-122"/>
              </a:rPr>
              <a:t>请在此处输入您的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在此处输入您的文本</a:t>
            </a:r>
          </a:p>
        </p:txBody>
      </p:sp>
      <p:sp>
        <p:nvSpPr>
          <p:cNvPr id="16" name="椭圆 15"/>
          <p:cNvSpPr/>
          <p:nvPr/>
        </p:nvSpPr>
        <p:spPr>
          <a:xfrm>
            <a:off x="1165782" y="2165705"/>
            <a:ext cx="2110548" cy="2110770"/>
          </a:xfrm>
          <a:prstGeom prst="ellipse">
            <a:avLst/>
          </a:prstGeom>
          <a:noFill/>
          <a:ln w="127000" cap="flat" cmpd="thinThick" algn="ctr">
            <a:solidFill>
              <a:srgbClr val="FF0000"/>
            </a:solidFill>
            <a:prstDash val="solid"/>
            <a:miter lim="800000"/>
          </a:ln>
          <a:effectLst/>
        </p:spPr>
        <p:txBody>
          <a:bodyPr lIns="0" tIns="0" rIns="0" bIns="0" anchor="ctr"/>
          <a:lstStyle/>
          <a:p>
            <a:pPr algn="ctr">
              <a:defRPr/>
            </a:pPr>
            <a:r>
              <a:rPr lang="zh-CN" altLang="en-US" sz="2800" b="0" kern="0" dirty="0">
                <a:latin typeface="微软雅黑" panose="020B0503020204020204" pitchFamily="34" charset="-122"/>
                <a:ea typeface="微软雅黑" panose="020B0503020204020204" pitchFamily="34" charset="-122"/>
              </a:rPr>
              <a:t>输入标题</a:t>
            </a:r>
          </a:p>
        </p:txBody>
      </p:sp>
      <p:cxnSp>
        <p:nvCxnSpPr>
          <p:cNvPr id="17" name="肘形连接符 27"/>
          <p:cNvCxnSpPr>
            <a:cxnSpLocks noChangeShapeType="1"/>
          </p:cNvCxnSpPr>
          <p:nvPr/>
        </p:nvCxnSpPr>
        <p:spPr bwMode="auto">
          <a:xfrm flipV="1">
            <a:off x="3335257" y="2668197"/>
            <a:ext cx="1725967" cy="549017"/>
          </a:xfrm>
          <a:prstGeom prst="bentConnector3">
            <a:avLst>
              <a:gd name="adj1" fmla="val 29667"/>
            </a:avLst>
          </a:prstGeom>
          <a:noFill/>
          <a:ln w="38100" algn="ctr">
            <a:solidFill>
              <a:srgbClr val="FF000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18" name="KSO_GT1.1.1"/>
          <p:cNvSpPr txBox="1"/>
          <p:nvPr/>
        </p:nvSpPr>
        <p:spPr>
          <a:xfrm>
            <a:off x="5081383" y="2030769"/>
            <a:ext cx="2802985" cy="1334997"/>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itchFamily="34" charset="-122"/>
                <a:ea typeface="微软雅黑" pitchFamily="34" charset="-122"/>
              </a:rPr>
              <a:t>请在此处输入您的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在此处输入您的文本</a:t>
            </a:r>
          </a:p>
        </p:txBody>
      </p:sp>
      <p:cxnSp>
        <p:nvCxnSpPr>
          <p:cNvPr id="19" name="肘形连接符 8"/>
          <p:cNvCxnSpPr>
            <a:cxnSpLocks noChangeShapeType="1"/>
          </p:cNvCxnSpPr>
          <p:nvPr/>
        </p:nvCxnSpPr>
        <p:spPr bwMode="auto">
          <a:xfrm flipV="1">
            <a:off x="4078060" y="3943034"/>
            <a:ext cx="1725966" cy="549017"/>
          </a:xfrm>
          <a:prstGeom prst="bentConnector3">
            <a:avLst>
              <a:gd name="adj1" fmla="val 29667"/>
            </a:avLst>
          </a:prstGeom>
          <a:noFill/>
          <a:ln w="38100" algn="ctr">
            <a:solidFill>
              <a:srgbClr val="FF000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20" name="椭圆 19"/>
          <p:cNvSpPr/>
          <p:nvPr/>
        </p:nvSpPr>
        <p:spPr>
          <a:xfrm>
            <a:off x="1052577" y="1038204"/>
            <a:ext cx="1400314" cy="1398909"/>
          </a:xfrm>
          <a:prstGeom prst="ellipse">
            <a:avLst/>
          </a:prstGeom>
          <a:noFill/>
          <a:ln w="127000" cap="flat" cmpd="thinThick" algn="ctr">
            <a:solidFill>
              <a:srgbClr val="FF0000"/>
            </a:solidFill>
            <a:prstDash val="solid"/>
            <a:miter lim="800000"/>
          </a:ln>
          <a:effectLst/>
        </p:spPr>
        <p:txBody>
          <a:bodyPr lIns="0" tIns="0" rIns="0" bIns="0" anchor="ctr"/>
          <a:lstStyle/>
          <a:p>
            <a:pPr algn="ctr">
              <a:defRPr/>
            </a:pPr>
            <a:r>
              <a:rPr lang="zh-CN" altLang="en-US" sz="1800" b="0" kern="0" dirty="0">
                <a:latin typeface="微软雅黑" panose="020B0503020204020204" pitchFamily="34" charset="-122"/>
                <a:ea typeface="微软雅黑" panose="020B0503020204020204" pitchFamily="34" charset="-122"/>
              </a:rPr>
              <a:t>输入标题</a:t>
            </a:r>
          </a:p>
        </p:txBody>
      </p:sp>
      <p:sp>
        <p:nvSpPr>
          <p:cNvPr id="21" name="KSO_GT2.1.1"/>
          <p:cNvSpPr txBox="1"/>
          <p:nvPr/>
        </p:nvSpPr>
        <p:spPr>
          <a:xfrm>
            <a:off x="4217624" y="915566"/>
            <a:ext cx="3090680" cy="955135"/>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itchFamily="34" charset="-122"/>
                <a:ea typeface="微软雅黑" pitchFamily="34" charset="-122"/>
              </a:rPr>
              <a:t>请在此处输入您的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在此处输入您的文本</a:t>
            </a:r>
          </a:p>
        </p:txBody>
      </p:sp>
      <p:cxnSp>
        <p:nvCxnSpPr>
          <p:cNvPr id="22" name="肘形连接符 11"/>
          <p:cNvCxnSpPr>
            <a:cxnSpLocks noChangeShapeType="1"/>
          </p:cNvCxnSpPr>
          <p:nvPr/>
        </p:nvCxnSpPr>
        <p:spPr bwMode="auto">
          <a:xfrm flipV="1">
            <a:off x="2473048" y="1432133"/>
            <a:ext cx="1724416" cy="549017"/>
          </a:xfrm>
          <a:prstGeom prst="bentConnector3">
            <a:avLst>
              <a:gd name="adj1" fmla="val 29667"/>
            </a:avLst>
          </a:prstGeom>
          <a:noFill/>
          <a:ln w="38100" algn="ctr">
            <a:solidFill>
              <a:srgbClr val="FF0000"/>
            </a:solidFill>
            <a:miter lim="800000"/>
            <a:headEnd type="oval" w="med" len="me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254808551"/>
      </p:ext>
    </p:extLst>
  </p:cSld>
  <p:clrMapOvr>
    <a:masterClrMapping/>
  </p:clrMapOvr>
  <mc:AlternateContent xmlns:mc="http://schemas.openxmlformats.org/markup-compatibility/2006" xmlns:p14="http://schemas.microsoft.com/office/powerpoint/2010/main">
    <mc:Choice Requires="p14">
      <p:transition spd="slow" p14:dur="1100" advClick="0" advTm="8000">
        <p14:switch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wheel(4)">
                                      <p:cBhvr>
                                        <p:cTn id="7" dur="1000"/>
                                        <p:tgtEl>
                                          <p:spTgt spid="78"/>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750"/>
                                        <p:tgtEl>
                                          <p:spTgt spid="20"/>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down)">
                                      <p:cBhvr>
                                        <p:cTn id="14" dur="750"/>
                                        <p:tgtEl>
                                          <p:spTgt spid="16"/>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750"/>
                                        <p:tgtEl>
                                          <p:spTgt spid="14"/>
                                        </p:tgtEl>
                                      </p:cBhvr>
                                    </p:animEffect>
                                  </p:childTnLst>
                                </p:cTn>
                              </p:par>
                            </p:childTnLst>
                          </p:cTn>
                        </p:par>
                        <p:par>
                          <p:cTn id="18" fill="hold">
                            <p:stCondLst>
                              <p:cond delay="1750"/>
                            </p:stCondLst>
                            <p:childTnLst>
                              <p:par>
                                <p:cTn id="19" presetID="22" presetClass="entr" presetSubtype="8"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left)">
                                      <p:cBhvr>
                                        <p:cTn id="21" dur="750"/>
                                        <p:tgtEl>
                                          <p:spTgt spid="22"/>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left)">
                                      <p:cBhvr>
                                        <p:cTn id="25" dur="750"/>
                                        <p:tgtEl>
                                          <p:spTgt spid="21"/>
                                        </p:tgtEl>
                                      </p:cBhvr>
                                    </p:animEffect>
                                  </p:childTnLst>
                                </p:cTn>
                              </p:par>
                            </p:childTnLst>
                          </p:cTn>
                        </p:par>
                        <p:par>
                          <p:cTn id="26" fill="hold">
                            <p:stCondLst>
                              <p:cond delay="3250"/>
                            </p:stCondLst>
                            <p:childTnLst>
                              <p:par>
                                <p:cTn id="27" presetID="22" presetClass="entr" presetSubtype="8"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750"/>
                                        <p:tgtEl>
                                          <p:spTgt spid="17"/>
                                        </p:tgtEl>
                                      </p:cBhvr>
                                    </p:animEffect>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left)">
                                      <p:cBhvr>
                                        <p:cTn id="33" dur="750"/>
                                        <p:tgtEl>
                                          <p:spTgt spid="18"/>
                                        </p:tgtEl>
                                      </p:cBhvr>
                                    </p:animEffect>
                                  </p:childTnLst>
                                </p:cTn>
                              </p:par>
                            </p:childTnLst>
                          </p:cTn>
                        </p:par>
                        <p:par>
                          <p:cTn id="34" fill="hold">
                            <p:stCondLst>
                              <p:cond delay="4750"/>
                            </p:stCondLst>
                            <p:childTnLst>
                              <p:par>
                                <p:cTn id="35" presetID="22" presetClass="entr" presetSubtype="8"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750"/>
                                        <p:tgtEl>
                                          <p:spTgt spid="19"/>
                                        </p:tgtEl>
                                      </p:cBhvr>
                                    </p:animEffect>
                                  </p:childTnLst>
                                </p:cTn>
                              </p:par>
                            </p:childTnLst>
                          </p:cTn>
                        </p:par>
                        <p:par>
                          <p:cTn id="38" fill="hold">
                            <p:stCondLst>
                              <p:cond delay="5500"/>
                            </p:stCondLst>
                            <p:childTnLst>
                              <p:par>
                                <p:cTn id="39" presetID="22" presetClass="entr" presetSubtype="8"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4" grpId="0" animBg="1"/>
      <p:bldP spid="15" grpId="0"/>
      <p:bldP spid="16" grpId="0" animBg="1"/>
      <p:bldP spid="18" grpId="0"/>
      <p:bldP spid="20" grpId="0" animBg="1"/>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34" name="圆角矩形标注 33"/>
          <p:cNvSpPr/>
          <p:nvPr/>
        </p:nvSpPr>
        <p:spPr>
          <a:xfrm>
            <a:off x="2778337" y="2624885"/>
            <a:ext cx="1610100" cy="528588"/>
          </a:xfrm>
          <a:prstGeom prst="wedgeRoundRectCallout">
            <a:avLst>
              <a:gd name="adj1" fmla="val -20833"/>
              <a:gd name="adj2" fmla="val 101383"/>
              <a:gd name="adj3" fmla="val 16667"/>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sz="2200" dirty="0">
                <a:latin typeface="微软雅黑" pitchFamily="34" charset="-122"/>
                <a:ea typeface="微软雅黑" pitchFamily="34" charset="-122"/>
              </a:rPr>
              <a:t>添加文本</a:t>
            </a:r>
          </a:p>
        </p:txBody>
      </p:sp>
      <p:sp>
        <p:nvSpPr>
          <p:cNvPr id="35" name="圆角矩形标注 34"/>
          <p:cNvSpPr/>
          <p:nvPr/>
        </p:nvSpPr>
        <p:spPr>
          <a:xfrm>
            <a:off x="6558571" y="2624885"/>
            <a:ext cx="1610100" cy="528588"/>
          </a:xfrm>
          <a:prstGeom prst="wedgeRoundRectCallout">
            <a:avLst>
              <a:gd name="adj1" fmla="val -20833"/>
              <a:gd name="adj2" fmla="val 101383"/>
              <a:gd name="adj3" fmla="val 16667"/>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sz="2200" dirty="0">
                <a:latin typeface="微软雅黑" pitchFamily="34" charset="-122"/>
                <a:ea typeface="微软雅黑" pitchFamily="34" charset="-122"/>
              </a:rPr>
              <a:t>添加文本</a:t>
            </a:r>
          </a:p>
        </p:txBody>
      </p:sp>
      <p:sp>
        <p:nvSpPr>
          <p:cNvPr id="36" name="任意多边形 35"/>
          <p:cNvSpPr/>
          <p:nvPr/>
        </p:nvSpPr>
        <p:spPr>
          <a:xfrm>
            <a:off x="888220" y="2353589"/>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sz="2200" dirty="0" smtClean="0">
                <a:latin typeface="微软雅黑" pitchFamily="34" charset="-122"/>
                <a:ea typeface="微软雅黑" pitchFamily="34" charset="-122"/>
              </a:rPr>
              <a:t>添加文本</a:t>
            </a:r>
            <a:endParaRPr lang="zh-CN" altLang="en-US" sz="2200" dirty="0">
              <a:latin typeface="微软雅黑" pitchFamily="34" charset="-122"/>
              <a:ea typeface="微软雅黑" pitchFamily="34" charset="-122"/>
            </a:endParaRPr>
          </a:p>
        </p:txBody>
      </p:sp>
      <p:sp>
        <p:nvSpPr>
          <p:cNvPr id="37" name="任意多边形 36"/>
          <p:cNvSpPr/>
          <p:nvPr/>
        </p:nvSpPr>
        <p:spPr>
          <a:xfrm>
            <a:off x="4668454" y="2353589"/>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sz="2200" dirty="0">
                <a:latin typeface="微软雅黑" pitchFamily="34" charset="-122"/>
                <a:ea typeface="微软雅黑" pitchFamily="34" charset="-122"/>
              </a:rPr>
              <a:t>添加文本</a:t>
            </a:r>
          </a:p>
        </p:txBody>
      </p:sp>
      <p:sp>
        <p:nvSpPr>
          <p:cNvPr id="38" name="矩形 37"/>
          <p:cNvSpPr/>
          <p:nvPr/>
        </p:nvSpPr>
        <p:spPr>
          <a:xfrm>
            <a:off x="834492" y="991861"/>
            <a:ext cx="2153332" cy="1296967"/>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500" dirty="0">
                <a:solidFill>
                  <a:schemeClr val="tx1">
                    <a:lumMod val="75000"/>
                    <a:lumOff val="25000"/>
                  </a:schemeClr>
                </a:solidFill>
                <a:latin typeface="微软雅黑" pitchFamily="34" charset="-122"/>
                <a:ea typeface="微软雅黑" pitchFamily="34" charset="-122"/>
              </a:rPr>
              <a:t>添加</a:t>
            </a:r>
            <a:r>
              <a:rPr lang="zh-CN" altLang="en-US" sz="1500" dirty="0" smtClean="0">
                <a:solidFill>
                  <a:schemeClr val="tx1">
                    <a:lumMod val="75000"/>
                    <a:lumOff val="25000"/>
                  </a:schemeClr>
                </a:solidFill>
                <a:latin typeface="微软雅黑" pitchFamily="34" charset="-122"/>
                <a:ea typeface="微软雅黑" pitchFamily="34" charset="-122"/>
              </a:rPr>
              <a:t>对的说明文字添加对的</a:t>
            </a:r>
            <a:r>
              <a:rPr lang="zh-CN" altLang="en-US" sz="1500" dirty="0">
                <a:solidFill>
                  <a:schemeClr val="tx1">
                    <a:lumMod val="75000"/>
                    <a:lumOff val="25000"/>
                  </a:schemeClr>
                </a:solidFill>
                <a:latin typeface="微软雅黑" pitchFamily="34" charset="-122"/>
                <a:ea typeface="微软雅黑" pitchFamily="34" charset="-122"/>
              </a:rPr>
              <a:t>说明文字添加</a:t>
            </a:r>
            <a:r>
              <a:rPr lang="zh-CN" altLang="en-US" sz="1500" dirty="0" smtClean="0">
                <a:solidFill>
                  <a:schemeClr val="tx1">
                    <a:lumMod val="75000"/>
                    <a:lumOff val="25000"/>
                  </a:schemeClr>
                </a:solidFill>
                <a:latin typeface="微软雅黑" pitchFamily="34" charset="-122"/>
                <a:ea typeface="微软雅黑" pitchFamily="34" charset="-122"/>
              </a:rPr>
              <a:t>对的</a:t>
            </a:r>
            <a:r>
              <a:rPr lang="zh-CN" altLang="en-US" sz="1500" dirty="0">
                <a:solidFill>
                  <a:schemeClr val="tx1">
                    <a:lumMod val="75000"/>
                    <a:lumOff val="25000"/>
                  </a:schemeClr>
                </a:solidFill>
                <a:latin typeface="微软雅黑" pitchFamily="34" charset="-122"/>
                <a:ea typeface="微软雅黑" pitchFamily="34" charset="-122"/>
              </a:rPr>
              <a:t>说明文字添加</a:t>
            </a:r>
            <a:r>
              <a:rPr lang="zh-CN" altLang="en-US" sz="1500" dirty="0" smtClean="0">
                <a:solidFill>
                  <a:schemeClr val="tx1">
                    <a:lumMod val="75000"/>
                    <a:lumOff val="25000"/>
                  </a:schemeClr>
                </a:solidFill>
                <a:latin typeface="微软雅黑" pitchFamily="34" charset="-122"/>
                <a:ea typeface="微软雅黑" pitchFamily="34" charset="-122"/>
              </a:rPr>
              <a:t>对的</a:t>
            </a:r>
            <a:r>
              <a:rPr lang="zh-CN" altLang="en-US" sz="1500" dirty="0">
                <a:solidFill>
                  <a:schemeClr val="tx1">
                    <a:lumMod val="75000"/>
                    <a:lumOff val="25000"/>
                  </a:schemeClr>
                </a:solidFill>
                <a:latin typeface="微软雅黑" pitchFamily="34" charset="-122"/>
                <a:ea typeface="微软雅黑" pitchFamily="34" charset="-122"/>
              </a:rPr>
              <a:t>说明</a:t>
            </a:r>
            <a:r>
              <a:rPr lang="zh-CN" altLang="en-US" sz="1500" dirty="0" smtClean="0">
                <a:solidFill>
                  <a:schemeClr val="tx1">
                    <a:lumMod val="75000"/>
                    <a:lumOff val="25000"/>
                  </a:schemeClr>
                </a:solidFill>
                <a:latin typeface="微软雅黑" pitchFamily="34" charset="-122"/>
                <a:ea typeface="微软雅黑" pitchFamily="34" charset="-122"/>
              </a:rPr>
              <a:t>文字添加文字</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40" name="矩形 39"/>
          <p:cNvSpPr/>
          <p:nvPr/>
        </p:nvSpPr>
        <p:spPr>
          <a:xfrm>
            <a:off x="2778338" y="3424768"/>
            <a:ext cx="2045876" cy="1379230"/>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500" dirty="0">
                <a:solidFill>
                  <a:schemeClr val="tx1">
                    <a:lumMod val="75000"/>
                    <a:lumOff val="25000"/>
                  </a:schemeClr>
                </a:solidFill>
                <a:latin typeface="微软雅黑" panose="020B0503020204020204" pitchFamily="34" charset="-122"/>
                <a:ea typeface="微软雅黑" pitchFamily="34" charset="-122"/>
              </a:rPr>
              <a:t>添加对的说明文字添加对的说明文字添加对的说明文字添加对的说明文字添加文字</a:t>
            </a:r>
          </a:p>
        </p:txBody>
      </p:sp>
      <p:sp>
        <p:nvSpPr>
          <p:cNvPr id="41" name="矩形 40"/>
          <p:cNvSpPr/>
          <p:nvPr/>
        </p:nvSpPr>
        <p:spPr>
          <a:xfrm>
            <a:off x="4668455" y="991861"/>
            <a:ext cx="2045876" cy="1296967"/>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500" dirty="0">
                <a:solidFill>
                  <a:schemeClr val="tx1">
                    <a:lumMod val="75000"/>
                    <a:lumOff val="25000"/>
                  </a:schemeClr>
                </a:solidFill>
                <a:latin typeface="微软雅黑" pitchFamily="34" charset="-122"/>
                <a:ea typeface="微软雅黑" pitchFamily="34" charset="-122"/>
              </a:rPr>
              <a:t>添加对的说明文字添加对的说明文字添加对的说明文字添加对的说明文字添加文字</a:t>
            </a:r>
          </a:p>
        </p:txBody>
      </p:sp>
      <p:sp>
        <p:nvSpPr>
          <p:cNvPr id="42" name="矩形 41"/>
          <p:cNvSpPr/>
          <p:nvPr/>
        </p:nvSpPr>
        <p:spPr>
          <a:xfrm>
            <a:off x="6558572" y="3424768"/>
            <a:ext cx="2045876" cy="1379230"/>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500" dirty="0">
                <a:solidFill>
                  <a:schemeClr val="tx1">
                    <a:lumMod val="75000"/>
                    <a:lumOff val="25000"/>
                  </a:schemeClr>
                </a:solidFill>
                <a:latin typeface="微软雅黑" panose="020B0503020204020204" pitchFamily="34" charset="-122"/>
                <a:ea typeface="微软雅黑" pitchFamily="34" charset="-122"/>
              </a:rPr>
              <a:t>添加对的说明文字添加对的说明文字添加对的说明文字添加对的说明文字添加文字</a:t>
            </a:r>
          </a:p>
        </p:txBody>
      </p:sp>
    </p:spTree>
    <p:extLst>
      <p:ext uri="{BB962C8B-B14F-4D97-AF65-F5344CB8AC3E}">
        <p14:creationId xmlns:p14="http://schemas.microsoft.com/office/powerpoint/2010/main" val="3957351037"/>
      </p:ext>
    </p:extLst>
  </p:cSld>
  <p:clrMapOvr>
    <a:masterClrMapping/>
  </p:clrMapOvr>
  <mc:AlternateContent xmlns:mc="http://schemas.openxmlformats.org/markup-compatibility/2006" xmlns:p14="http://schemas.microsoft.com/office/powerpoint/2010/main">
    <mc:Choice Requires="p14">
      <p:transition spd="slow" p14:dur="1200" advClick="0" advTm="6000">
        <p14:prism/>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heel(4)">
                                      <p:cBhvr>
                                        <p:cTn id="7" dur="1000"/>
                                        <p:tgtEl>
                                          <p:spTgt spid="39"/>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2" presetClass="entr" presetSubtype="4"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wipe(down)">
                                      <p:cBhvr>
                                        <p:cTn id="16" dur="500"/>
                                        <p:tgtEl>
                                          <p:spTgt spid="38"/>
                                        </p:tgtEl>
                                      </p:cBhvr>
                                    </p:animEffect>
                                  </p:childTnLst>
                                </p:cTn>
                              </p:par>
                            </p:childTnLst>
                          </p:cTn>
                        </p:par>
                        <p:par>
                          <p:cTn id="17" fill="hold">
                            <p:stCondLst>
                              <p:cond delay="2000"/>
                            </p:stCondLst>
                            <p:childTnLst>
                              <p:par>
                                <p:cTn id="18" presetID="2" presetClass="entr" presetSubtype="1" fill="hold" grpId="0" nodeType="after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fill="hold"/>
                                        <p:tgtEl>
                                          <p:spTgt spid="34"/>
                                        </p:tgtEl>
                                        <p:attrNameLst>
                                          <p:attrName>ppt_x</p:attrName>
                                        </p:attrNameLst>
                                      </p:cBhvr>
                                      <p:tavLst>
                                        <p:tav tm="0">
                                          <p:val>
                                            <p:strVal val="#ppt_x"/>
                                          </p:val>
                                        </p:tav>
                                        <p:tav tm="100000">
                                          <p:val>
                                            <p:strVal val="#ppt_x"/>
                                          </p:val>
                                        </p:tav>
                                      </p:tavLst>
                                    </p:anim>
                                    <p:anim calcmode="lin" valueType="num">
                                      <p:cBhvr additive="base">
                                        <p:cTn id="21" dur="500" fill="hold"/>
                                        <p:tgtEl>
                                          <p:spTgt spid="34"/>
                                        </p:tgtEl>
                                        <p:attrNameLst>
                                          <p:attrName>ppt_y</p:attrName>
                                        </p:attrNameLst>
                                      </p:cBhvr>
                                      <p:tavLst>
                                        <p:tav tm="0">
                                          <p:val>
                                            <p:strVal val="0-#ppt_h/2"/>
                                          </p:val>
                                        </p:tav>
                                        <p:tav tm="100000">
                                          <p:val>
                                            <p:strVal val="#ppt_y"/>
                                          </p:val>
                                        </p:tav>
                                      </p:tavLst>
                                    </p:anim>
                                  </p:childTnLst>
                                </p:cTn>
                              </p:par>
                            </p:childTnLst>
                          </p:cTn>
                        </p:par>
                        <p:par>
                          <p:cTn id="22" fill="hold">
                            <p:stCondLst>
                              <p:cond delay="2500"/>
                            </p:stCondLst>
                            <p:childTnLst>
                              <p:par>
                                <p:cTn id="23" presetID="22" presetClass="entr" presetSubtype="1" fill="hold" grpId="0" nodeType="after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wipe(up)">
                                      <p:cBhvr>
                                        <p:cTn id="25" dur="500"/>
                                        <p:tgtEl>
                                          <p:spTgt spid="40"/>
                                        </p:tgtEl>
                                      </p:cBhvr>
                                    </p:animEffect>
                                  </p:childTnLst>
                                </p:cTn>
                              </p:par>
                            </p:childTnLst>
                          </p:cTn>
                        </p:par>
                        <p:par>
                          <p:cTn id="26" fill="hold">
                            <p:stCondLst>
                              <p:cond delay="3000"/>
                            </p:stCondLst>
                            <p:childTnLst>
                              <p:par>
                                <p:cTn id="27" presetID="2" presetClass="entr" presetSubtype="4"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fill="hold"/>
                                        <p:tgtEl>
                                          <p:spTgt spid="37"/>
                                        </p:tgtEl>
                                        <p:attrNameLst>
                                          <p:attrName>ppt_x</p:attrName>
                                        </p:attrNameLst>
                                      </p:cBhvr>
                                      <p:tavLst>
                                        <p:tav tm="0">
                                          <p:val>
                                            <p:strVal val="#ppt_x"/>
                                          </p:val>
                                        </p:tav>
                                        <p:tav tm="100000">
                                          <p:val>
                                            <p:strVal val="#ppt_x"/>
                                          </p:val>
                                        </p:tav>
                                      </p:tavLst>
                                    </p:anim>
                                    <p:anim calcmode="lin" valueType="num">
                                      <p:cBhvr additive="base">
                                        <p:cTn id="30" dur="500" fill="hold"/>
                                        <p:tgtEl>
                                          <p:spTgt spid="37"/>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2" presetClass="entr" presetSubtype="4" fill="hold" grpId="0" nodeType="after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wipe(down)">
                                      <p:cBhvr>
                                        <p:cTn id="34" dur="500"/>
                                        <p:tgtEl>
                                          <p:spTgt spid="41"/>
                                        </p:tgtEl>
                                      </p:cBhvr>
                                    </p:animEffect>
                                  </p:childTnLst>
                                </p:cTn>
                              </p:par>
                            </p:childTnLst>
                          </p:cTn>
                        </p:par>
                        <p:par>
                          <p:cTn id="35" fill="hold">
                            <p:stCondLst>
                              <p:cond delay="4000"/>
                            </p:stCondLst>
                            <p:childTnLst>
                              <p:par>
                                <p:cTn id="36" presetID="2" presetClass="entr" presetSubtype="1"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500" fill="hold"/>
                                        <p:tgtEl>
                                          <p:spTgt spid="35"/>
                                        </p:tgtEl>
                                        <p:attrNameLst>
                                          <p:attrName>ppt_x</p:attrName>
                                        </p:attrNameLst>
                                      </p:cBhvr>
                                      <p:tavLst>
                                        <p:tav tm="0">
                                          <p:val>
                                            <p:strVal val="#ppt_x"/>
                                          </p:val>
                                        </p:tav>
                                        <p:tav tm="100000">
                                          <p:val>
                                            <p:strVal val="#ppt_x"/>
                                          </p:val>
                                        </p:tav>
                                      </p:tavLst>
                                    </p:anim>
                                    <p:anim calcmode="lin" valueType="num">
                                      <p:cBhvr additive="base">
                                        <p:cTn id="39" dur="500" fill="hold"/>
                                        <p:tgtEl>
                                          <p:spTgt spid="35"/>
                                        </p:tgtEl>
                                        <p:attrNameLst>
                                          <p:attrName>ppt_y</p:attrName>
                                        </p:attrNameLst>
                                      </p:cBhvr>
                                      <p:tavLst>
                                        <p:tav tm="0">
                                          <p:val>
                                            <p:strVal val="0-#ppt_h/2"/>
                                          </p:val>
                                        </p:tav>
                                        <p:tav tm="100000">
                                          <p:val>
                                            <p:strVal val="#ppt_y"/>
                                          </p:val>
                                        </p:tav>
                                      </p:tavLst>
                                    </p:anim>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wipe(up)">
                                      <p:cBhvr>
                                        <p:cTn id="4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34" grpId="0" animBg="1"/>
      <p:bldP spid="35" grpId="0" animBg="1"/>
      <p:bldP spid="36" grpId="0" animBg="1"/>
      <p:bldP spid="37" grpId="0" animBg="1"/>
      <p:bldP spid="38" grpId="0"/>
      <p:bldP spid="40" grpId="0"/>
      <p:bldP spid="41" grpId="0"/>
      <p:bldP spid="42"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cxnSp>
        <p:nvCxnSpPr>
          <p:cNvPr id="12" name="直接连接符 11"/>
          <p:cNvCxnSpPr/>
          <p:nvPr/>
        </p:nvCxnSpPr>
        <p:spPr bwMode="auto">
          <a:xfrm>
            <a:off x="1227661" y="2872569"/>
            <a:ext cx="6587345" cy="1765"/>
          </a:xfrm>
          <a:prstGeom prst="line">
            <a:avLst/>
          </a:prstGeom>
          <a:ln w="1905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椭圆 12"/>
          <p:cNvSpPr/>
          <p:nvPr/>
        </p:nvSpPr>
        <p:spPr bwMode="auto">
          <a:xfrm>
            <a:off x="1622318" y="2800561"/>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4" name="泪滴形 13"/>
          <p:cNvSpPr/>
          <p:nvPr/>
        </p:nvSpPr>
        <p:spPr bwMode="auto">
          <a:xfrm rot="8134296">
            <a:off x="1133583" y="1506068"/>
            <a:ext cx="1121484" cy="1121484"/>
          </a:xfrm>
          <a:prstGeom prst="teardrop">
            <a:avLst>
              <a:gd name="adj" fmla="val 8210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5" name="矩形 87"/>
          <p:cNvSpPr>
            <a:spLocks noChangeArrowheads="1"/>
          </p:cNvSpPr>
          <p:nvPr/>
        </p:nvSpPr>
        <p:spPr bwMode="auto">
          <a:xfrm>
            <a:off x="1361794" y="1835976"/>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点击添加</a:t>
            </a:r>
            <a:r>
              <a:rPr lang="zh-CN" altLang="en-US" sz="1200" kern="0" dirty="0" smtClean="0">
                <a:solidFill>
                  <a:srgbClr val="FFFFFF"/>
                </a:solidFill>
                <a:latin typeface="微软雅黑" pitchFamily="34" charset="-122"/>
                <a:ea typeface="微软雅黑" pitchFamily="34" charset="-122"/>
              </a:rPr>
              <a:t>文本</a:t>
            </a:r>
            <a:endParaRPr lang="en-US" altLang="zh-CN" sz="1200" kern="0" dirty="0" smtClean="0">
              <a:solidFill>
                <a:srgbClr val="FFFFFF"/>
              </a:solidFill>
              <a:latin typeface="微软雅黑" pitchFamily="34" charset="-122"/>
              <a:ea typeface="微软雅黑" pitchFamily="34" charset="-122"/>
            </a:endParaRPr>
          </a:p>
        </p:txBody>
      </p:sp>
      <p:sp>
        <p:nvSpPr>
          <p:cNvPr id="16" name="矩形 15"/>
          <p:cNvSpPr/>
          <p:nvPr/>
        </p:nvSpPr>
        <p:spPr>
          <a:xfrm>
            <a:off x="1187770" y="3075805"/>
            <a:ext cx="1157127" cy="535531"/>
          </a:xfrm>
          <a:prstGeom prst="rect">
            <a:avLst/>
          </a:prstGeom>
        </p:spPr>
        <p:txBody>
          <a:bodyPr wrap="square">
            <a:spAutoFit/>
          </a:bodyPr>
          <a:lstStyle/>
          <a:p>
            <a:pPr>
              <a:lnSpc>
                <a:spcPct val="120000"/>
              </a:lnSpc>
              <a:buClr>
                <a:schemeClr val="accent2"/>
              </a:buClr>
              <a:defRPr/>
            </a:pPr>
            <a:r>
              <a:rPr lang="zh-CN" altLang="en-US" sz="1200" b="0" dirty="0" smtClean="0">
                <a:latin typeface="微软雅黑" pitchFamily="34" charset="-122"/>
                <a:ea typeface="微软雅黑" pitchFamily="34" charset="-122"/>
              </a:rPr>
              <a:t>添加</a:t>
            </a:r>
            <a:r>
              <a:rPr lang="zh-CN" altLang="en-US" sz="1200" b="0" dirty="0">
                <a:latin typeface="微软雅黑" pitchFamily="34" charset="-122"/>
                <a:ea typeface="微软雅黑" pitchFamily="34" charset="-122"/>
              </a:rPr>
              <a:t>段落</a:t>
            </a:r>
            <a:r>
              <a:rPr lang="zh-CN" altLang="en-US" sz="1200" b="0" dirty="0" smtClean="0">
                <a:latin typeface="微软雅黑" pitchFamily="34" charset="-122"/>
                <a:ea typeface="微软雅黑" pitchFamily="34" charset="-122"/>
              </a:rPr>
              <a:t>文字</a:t>
            </a:r>
            <a:endParaRPr lang="en-US" altLang="zh-CN" sz="1200" b="0" dirty="0">
              <a:latin typeface="微软雅黑" pitchFamily="34" charset="-122"/>
              <a:ea typeface="微软雅黑" pitchFamily="34" charset="-122"/>
            </a:endParaRPr>
          </a:p>
          <a:p>
            <a:pPr>
              <a:lnSpc>
                <a:spcPct val="120000"/>
              </a:lnSpc>
              <a:buClr>
                <a:schemeClr val="accent2"/>
              </a:buClr>
              <a:defRPr/>
            </a:pPr>
            <a:r>
              <a:rPr lang="zh-CN" altLang="en-US" sz="1200" b="0" dirty="0" smtClean="0">
                <a:latin typeface="微软雅黑" pitchFamily="34" charset="-122"/>
                <a:ea typeface="微软雅黑" pitchFamily="34" charset="-122"/>
              </a:rPr>
              <a:t>添加</a:t>
            </a:r>
            <a:r>
              <a:rPr lang="zh-CN" altLang="en-US" sz="1200" b="0" dirty="0">
                <a:latin typeface="微软雅黑" pitchFamily="34" charset="-122"/>
                <a:ea typeface="微软雅黑" pitchFamily="34" charset="-122"/>
              </a:rPr>
              <a:t>段落</a:t>
            </a:r>
            <a:r>
              <a:rPr lang="zh-CN" altLang="en-US" sz="1200" b="0" dirty="0" smtClean="0">
                <a:latin typeface="微软雅黑" pitchFamily="34" charset="-122"/>
                <a:ea typeface="微软雅黑" pitchFamily="34" charset="-122"/>
              </a:rPr>
              <a:t>文字</a:t>
            </a:r>
            <a:endParaRPr lang="en-US" altLang="zh-CN" sz="1200" b="0" dirty="0">
              <a:solidFill>
                <a:schemeClr val="tx2"/>
              </a:solidFill>
              <a:latin typeface="微软雅黑" pitchFamily="34" charset="-122"/>
              <a:ea typeface="微软雅黑" pitchFamily="34" charset="-122"/>
            </a:endParaRPr>
          </a:p>
        </p:txBody>
      </p:sp>
      <p:sp>
        <p:nvSpPr>
          <p:cNvPr id="17" name="泪滴形 16"/>
          <p:cNvSpPr/>
          <p:nvPr/>
        </p:nvSpPr>
        <p:spPr bwMode="auto">
          <a:xfrm rot="8134296" flipH="1" flipV="1">
            <a:off x="2573584" y="3146990"/>
            <a:ext cx="1120886" cy="1120886"/>
          </a:xfrm>
          <a:prstGeom prst="teardrop">
            <a:avLst>
              <a:gd name="adj" fmla="val 82105"/>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8" name="椭圆 17"/>
          <p:cNvSpPr/>
          <p:nvPr/>
        </p:nvSpPr>
        <p:spPr bwMode="auto">
          <a:xfrm>
            <a:off x="3062019" y="2800561"/>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9" name="矩形 87"/>
          <p:cNvSpPr>
            <a:spLocks noChangeArrowheads="1"/>
          </p:cNvSpPr>
          <p:nvPr/>
        </p:nvSpPr>
        <p:spPr bwMode="auto">
          <a:xfrm>
            <a:off x="2784068" y="3476600"/>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点击添加</a:t>
            </a:r>
            <a:r>
              <a:rPr lang="zh-CN" altLang="en-US" sz="1200" kern="0" dirty="0" smtClean="0">
                <a:solidFill>
                  <a:srgbClr val="FFFFFF"/>
                </a:solidFill>
                <a:latin typeface="微软雅黑" pitchFamily="34" charset="-122"/>
                <a:ea typeface="微软雅黑" pitchFamily="34" charset="-122"/>
              </a:rPr>
              <a:t>文本</a:t>
            </a:r>
            <a:endParaRPr lang="en-US" altLang="zh-CN" sz="1200" kern="0" dirty="0" smtClean="0">
              <a:solidFill>
                <a:srgbClr val="FFFFFF"/>
              </a:solidFill>
              <a:latin typeface="微软雅黑" pitchFamily="34" charset="-122"/>
              <a:ea typeface="微软雅黑" pitchFamily="34" charset="-122"/>
            </a:endParaRPr>
          </a:p>
        </p:txBody>
      </p:sp>
      <p:sp>
        <p:nvSpPr>
          <p:cNvPr id="30" name="矩形 29"/>
          <p:cNvSpPr/>
          <p:nvPr/>
        </p:nvSpPr>
        <p:spPr>
          <a:xfrm>
            <a:off x="2560462" y="2160717"/>
            <a:ext cx="1157127" cy="535531"/>
          </a:xfrm>
          <a:prstGeom prst="rect">
            <a:avLst/>
          </a:prstGeom>
        </p:spPr>
        <p:txBody>
          <a:bodyPr wrap="square">
            <a:spAutoFit/>
          </a:bodyPr>
          <a:lstStyle/>
          <a:p>
            <a:pPr>
              <a:lnSpc>
                <a:spcPct val="120000"/>
              </a:lnSpc>
              <a:buClr>
                <a:schemeClr val="accent2"/>
              </a:buClr>
              <a:defRPr/>
            </a:pPr>
            <a:r>
              <a:rPr lang="zh-CN" altLang="en-US" sz="1200" b="0" dirty="0" smtClean="0">
                <a:latin typeface="微软雅黑" pitchFamily="34" charset="-122"/>
                <a:ea typeface="微软雅黑" pitchFamily="34" charset="-122"/>
              </a:rPr>
              <a:t>添加</a:t>
            </a:r>
            <a:r>
              <a:rPr lang="zh-CN" altLang="en-US" sz="1200" b="0" dirty="0">
                <a:latin typeface="微软雅黑" pitchFamily="34" charset="-122"/>
                <a:ea typeface="微软雅黑" pitchFamily="34" charset="-122"/>
              </a:rPr>
              <a:t>段落</a:t>
            </a:r>
            <a:r>
              <a:rPr lang="zh-CN" altLang="en-US" sz="1200" b="0" dirty="0" smtClean="0">
                <a:latin typeface="微软雅黑" pitchFamily="34" charset="-122"/>
                <a:ea typeface="微软雅黑" pitchFamily="34" charset="-122"/>
              </a:rPr>
              <a:t>文字</a:t>
            </a:r>
            <a:endParaRPr lang="en-US" altLang="zh-CN" sz="1200" b="0" dirty="0">
              <a:latin typeface="微软雅黑" pitchFamily="34" charset="-122"/>
              <a:ea typeface="微软雅黑" pitchFamily="34" charset="-122"/>
            </a:endParaRPr>
          </a:p>
          <a:p>
            <a:pPr>
              <a:lnSpc>
                <a:spcPct val="120000"/>
              </a:lnSpc>
              <a:buClr>
                <a:schemeClr val="accent2"/>
              </a:buClr>
              <a:defRPr/>
            </a:pPr>
            <a:r>
              <a:rPr lang="zh-CN" altLang="en-US" sz="1200" b="0" dirty="0" smtClean="0">
                <a:latin typeface="微软雅黑" pitchFamily="34" charset="-122"/>
                <a:ea typeface="微软雅黑" pitchFamily="34" charset="-122"/>
              </a:rPr>
              <a:t>添加</a:t>
            </a:r>
            <a:r>
              <a:rPr lang="zh-CN" altLang="en-US" sz="1200" b="0" dirty="0">
                <a:latin typeface="微软雅黑" pitchFamily="34" charset="-122"/>
                <a:ea typeface="微软雅黑" pitchFamily="34" charset="-122"/>
              </a:rPr>
              <a:t>段落</a:t>
            </a:r>
            <a:r>
              <a:rPr lang="zh-CN" altLang="en-US" sz="1200" b="0" dirty="0" smtClean="0">
                <a:latin typeface="微软雅黑" pitchFamily="34" charset="-122"/>
                <a:ea typeface="微软雅黑" pitchFamily="34" charset="-122"/>
              </a:rPr>
              <a:t>文字</a:t>
            </a:r>
            <a:endParaRPr lang="en-US" altLang="zh-CN" sz="1200" b="0" dirty="0">
              <a:solidFill>
                <a:schemeClr val="tx2"/>
              </a:solidFill>
              <a:latin typeface="微软雅黑" pitchFamily="34" charset="-122"/>
              <a:ea typeface="微软雅黑" pitchFamily="34" charset="-122"/>
            </a:endParaRPr>
          </a:p>
        </p:txBody>
      </p:sp>
      <p:sp>
        <p:nvSpPr>
          <p:cNvPr id="31" name="椭圆 30"/>
          <p:cNvSpPr/>
          <p:nvPr/>
        </p:nvSpPr>
        <p:spPr bwMode="auto">
          <a:xfrm>
            <a:off x="4428866" y="2802326"/>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32" name="泪滴形 31"/>
          <p:cNvSpPr/>
          <p:nvPr/>
        </p:nvSpPr>
        <p:spPr bwMode="auto">
          <a:xfrm rot="8134296">
            <a:off x="3940131" y="1507833"/>
            <a:ext cx="1121484" cy="1121484"/>
          </a:xfrm>
          <a:prstGeom prst="teardrop">
            <a:avLst>
              <a:gd name="adj" fmla="val 82105"/>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33" name="矩形 87"/>
          <p:cNvSpPr>
            <a:spLocks noChangeArrowheads="1"/>
          </p:cNvSpPr>
          <p:nvPr/>
        </p:nvSpPr>
        <p:spPr bwMode="auto">
          <a:xfrm>
            <a:off x="4168342" y="1837741"/>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点击添加</a:t>
            </a:r>
            <a:r>
              <a:rPr lang="zh-CN" altLang="en-US" sz="1200" kern="0" dirty="0" smtClean="0">
                <a:solidFill>
                  <a:srgbClr val="FFFFFF"/>
                </a:solidFill>
                <a:latin typeface="微软雅黑" pitchFamily="34" charset="-122"/>
                <a:ea typeface="微软雅黑" pitchFamily="34" charset="-122"/>
              </a:rPr>
              <a:t>文本</a:t>
            </a:r>
            <a:endParaRPr lang="en-US" altLang="zh-CN" sz="1200" kern="0" dirty="0" smtClean="0">
              <a:solidFill>
                <a:srgbClr val="FFFFFF"/>
              </a:solidFill>
              <a:latin typeface="微软雅黑" pitchFamily="34" charset="-122"/>
              <a:ea typeface="微软雅黑" pitchFamily="34" charset="-122"/>
            </a:endParaRPr>
          </a:p>
        </p:txBody>
      </p:sp>
      <p:sp>
        <p:nvSpPr>
          <p:cNvPr id="34" name="矩形 33"/>
          <p:cNvSpPr/>
          <p:nvPr/>
        </p:nvSpPr>
        <p:spPr>
          <a:xfrm>
            <a:off x="3994318" y="3077570"/>
            <a:ext cx="1157127" cy="535531"/>
          </a:xfrm>
          <a:prstGeom prst="rect">
            <a:avLst/>
          </a:prstGeom>
        </p:spPr>
        <p:txBody>
          <a:bodyPr wrap="square">
            <a:spAutoFit/>
          </a:bodyPr>
          <a:lstStyle/>
          <a:p>
            <a:pPr>
              <a:lnSpc>
                <a:spcPct val="120000"/>
              </a:lnSpc>
              <a:buClr>
                <a:schemeClr val="accent2"/>
              </a:buClr>
              <a:defRPr/>
            </a:pPr>
            <a:r>
              <a:rPr lang="zh-CN" altLang="en-US" sz="1200" b="0" dirty="0" smtClean="0">
                <a:latin typeface="微软雅黑" pitchFamily="34" charset="-122"/>
                <a:ea typeface="微软雅黑" pitchFamily="34" charset="-122"/>
              </a:rPr>
              <a:t>添加</a:t>
            </a:r>
            <a:r>
              <a:rPr lang="zh-CN" altLang="en-US" sz="1200" b="0" dirty="0">
                <a:latin typeface="微软雅黑" pitchFamily="34" charset="-122"/>
                <a:ea typeface="微软雅黑" pitchFamily="34" charset="-122"/>
              </a:rPr>
              <a:t>段落</a:t>
            </a:r>
            <a:r>
              <a:rPr lang="zh-CN" altLang="en-US" sz="1200" b="0" dirty="0" smtClean="0">
                <a:latin typeface="微软雅黑" pitchFamily="34" charset="-122"/>
                <a:ea typeface="微软雅黑" pitchFamily="34" charset="-122"/>
              </a:rPr>
              <a:t>文字</a:t>
            </a:r>
            <a:endParaRPr lang="en-US" altLang="zh-CN" sz="1200" b="0" dirty="0">
              <a:latin typeface="微软雅黑" pitchFamily="34" charset="-122"/>
              <a:ea typeface="微软雅黑" pitchFamily="34" charset="-122"/>
            </a:endParaRPr>
          </a:p>
          <a:p>
            <a:pPr>
              <a:lnSpc>
                <a:spcPct val="120000"/>
              </a:lnSpc>
              <a:buClr>
                <a:schemeClr val="accent2"/>
              </a:buClr>
              <a:defRPr/>
            </a:pPr>
            <a:r>
              <a:rPr lang="zh-CN" altLang="en-US" sz="1200" b="0" dirty="0" smtClean="0">
                <a:latin typeface="微软雅黑" pitchFamily="34" charset="-122"/>
                <a:ea typeface="微软雅黑" pitchFamily="34" charset="-122"/>
              </a:rPr>
              <a:t>添加</a:t>
            </a:r>
            <a:r>
              <a:rPr lang="zh-CN" altLang="en-US" sz="1200" b="0" dirty="0">
                <a:latin typeface="微软雅黑" pitchFamily="34" charset="-122"/>
                <a:ea typeface="微软雅黑" pitchFamily="34" charset="-122"/>
              </a:rPr>
              <a:t>段落</a:t>
            </a:r>
            <a:r>
              <a:rPr lang="zh-CN" altLang="en-US" sz="1200" b="0" dirty="0" smtClean="0">
                <a:latin typeface="微软雅黑" pitchFamily="34" charset="-122"/>
                <a:ea typeface="微软雅黑" pitchFamily="34" charset="-122"/>
              </a:rPr>
              <a:t>文字</a:t>
            </a:r>
            <a:endParaRPr lang="en-US" altLang="zh-CN" sz="1200" b="0" dirty="0">
              <a:solidFill>
                <a:schemeClr val="tx2"/>
              </a:solidFill>
              <a:latin typeface="微软雅黑" pitchFamily="34" charset="-122"/>
              <a:ea typeface="微软雅黑" pitchFamily="34" charset="-122"/>
            </a:endParaRPr>
          </a:p>
        </p:txBody>
      </p:sp>
      <p:sp>
        <p:nvSpPr>
          <p:cNvPr id="35" name="泪滴形 34"/>
          <p:cNvSpPr/>
          <p:nvPr/>
        </p:nvSpPr>
        <p:spPr bwMode="auto">
          <a:xfrm rot="8134296" flipH="1" flipV="1">
            <a:off x="5380132" y="3148755"/>
            <a:ext cx="1120886" cy="1120886"/>
          </a:xfrm>
          <a:prstGeom prst="teardrop">
            <a:avLst>
              <a:gd name="adj" fmla="val 8210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36" name="椭圆 35"/>
          <p:cNvSpPr/>
          <p:nvPr/>
        </p:nvSpPr>
        <p:spPr bwMode="auto">
          <a:xfrm>
            <a:off x="5868567" y="2802326"/>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37" name="矩形 87"/>
          <p:cNvSpPr>
            <a:spLocks noChangeArrowheads="1"/>
          </p:cNvSpPr>
          <p:nvPr/>
        </p:nvSpPr>
        <p:spPr bwMode="auto">
          <a:xfrm>
            <a:off x="5590616" y="3478365"/>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点击添加</a:t>
            </a:r>
            <a:r>
              <a:rPr lang="zh-CN" altLang="en-US" sz="1200" kern="0" dirty="0" smtClean="0">
                <a:solidFill>
                  <a:srgbClr val="FFFFFF"/>
                </a:solidFill>
                <a:latin typeface="微软雅黑" pitchFamily="34" charset="-122"/>
                <a:ea typeface="微软雅黑" pitchFamily="34" charset="-122"/>
              </a:rPr>
              <a:t>文本</a:t>
            </a:r>
            <a:endParaRPr lang="en-US" altLang="zh-CN" sz="1200" kern="0" dirty="0" smtClean="0">
              <a:solidFill>
                <a:srgbClr val="FFFFFF"/>
              </a:solidFill>
              <a:latin typeface="微软雅黑" pitchFamily="34" charset="-122"/>
              <a:ea typeface="微软雅黑" pitchFamily="34" charset="-122"/>
            </a:endParaRPr>
          </a:p>
        </p:txBody>
      </p:sp>
      <p:sp>
        <p:nvSpPr>
          <p:cNvPr id="38" name="矩形 37"/>
          <p:cNvSpPr/>
          <p:nvPr/>
        </p:nvSpPr>
        <p:spPr>
          <a:xfrm>
            <a:off x="5367010" y="2162482"/>
            <a:ext cx="1157127" cy="535531"/>
          </a:xfrm>
          <a:prstGeom prst="rect">
            <a:avLst/>
          </a:prstGeom>
        </p:spPr>
        <p:txBody>
          <a:bodyPr wrap="square">
            <a:spAutoFit/>
          </a:bodyPr>
          <a:lstStyle/>
          <a:p>
            <a:pPr>
              <a:lnSpc>
                <a:spcPct val="120000"/>
              </a:lnSpc>
              <a:buClr>
                <a:schemeClr val="accent2"/>
              </a:buClr>
              <a:defRPr/>
            </a:pPr>
            <a:r>
              <a:rPr lang="zh-CN" altLang="en-US" sz="1200" b="0" dirty="0" smtClean="0">
                <a:latin typeface="微软雅黑" pitchFamily="34" charset="-122"/>
                <a:ea typeface="微软雅黑" pitchFamily="34" charset="-122"/>
              </a:rPr>
              <a:t>添加</a:t>
            </a:r>
            <a:r>
              <a:rPr lang="zh-CN" altLang="en-US" sz="1200" b="0" dirty="0">
                <a:latin typeface="微软雅黑" pitchFamily="34" charset="-122"/>
                <a:ea typeface="微软雅黑" pitchFamily="34" charset="-122"/>
              </a:rPr>
              <a:t>段落</a:t>
            </a:r>
            <a:r>
              <a:rPr lang="zh-CN" altLang="en-US" sz="1200" b="0" dirty="0" smtClean="0">
                <a:latin typeface="微软雅黑" pitchFamily="34" charset="-122"/>
                <a:ea typeface="微软雅黑" pitchFamily="34" charset="-122"/>
              </a:rPr>
              <a:t>文字</a:t>
            </a:r>
            <a:endParaRPr lang="en-US" altLang="zh-CN" sz="1200" b="0" dirty="0">
              <a:latin typeface="微软雅黑" pitchFamily="34" charset="-122"/>
              <a:ea typeface="微软雅黑" pitchFamily="34" charset="-122"/>
            </a:endParaRPr>
          </a:p>
          <a:p>
            <a:pPr>
              <a:lnSpc>
                <a:spcPct val="120000"/>
              </a:lnSpc>
              <a:buClr>
                <a:schemeClr val="accent2"/>
              </a:buClr>
              <a:defRPr/>
            </a:pPr>
            <a:r>
              <a:rPr lang="zh-CN" altLang="en-US" sz="1200" b="0" dirty="0" smtClean="0">
                <a:latin typeface="微软雅黑" pitchFamily="34" charset="-122"/>
                <a:ea typeface="微软雅黑" pitchFamily="34" charset="-122"/>
              </a:rPr>
              <a:t>添加</a:t>
            </a:r>
            <a:r>
              <a:rPr lang="zh-CN" altLang="en-US" sz="1200" b="0" dirty="0">
                <a:latin typeface="微软雅黑" pitchFamily="34" charset="-122"/>
                <a:ea typeface="微软雅黑" pitchFamily="34" charset="-122"/>
              </a:rPr>
              <a:t>段落</a:t>
            </a:r>
            <a:r>
              <a:rPr lang="zh-CN" altLang="en-US" sz="1200" b="0" dirty="0" smtClean="0">
                <a:latin typeface="微软雅黑" pitchFamily="34" charset="-122"/>
                <a:ea typeface="微软雅黑" pitchFamily="34" charset="-122"/>
              </a:rPr>
              <a:t>文字</a:t>
            </a:r>
            <a:endParaRPr lang="en-US" altLang="zh-CN" sz="1200" b="0" dirty="0">
              <a:solidFill>
                <a:schemeClr val="tx2"/>
              </a:solidFill>
              <a:latin typeface="微软雅黑" pitchFamily="34" charset="-122"/>
              <a:ea typeface="微软雅黑" pitchFamily="34" charset="-122"/>
            </a:endParaRPr>
          </a:p>
        </p:txBody>
      </p:sp>
      <p:sp>
        <p:nvSpPr>
          <p:cNvPr id="39" name="椭圆 38"/>
          <p:cNvSpPr/>
          <p:nvPr/>
        </p:nvSpPr>
        <p:spPr bwMode="auto">
          <a:xfrm>
            <a:off x="7166053" y="2802326"/>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40" name="泪滴形 39"/>
          <p:cNvSpPr/>
          <p:nvPr/>
        </p:nvSpPr>
        <p:spPr bwMode="auto">
          <a:xfrm rot="8134296">
            <a:off x="6677318" y="1507833"/>
            <a:ext cx="1121484" cy="1121484"/>
          </a:xfrm>
          <a:prstGeom prst="teardrop">
            <a:avLst>
              <a:gd name="adj" fmla="val 82105"/>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41" name="矩形 87"/>
          <p:cNvSpPr>
            <a:spLocks noChangeArrowheads="1"/>
          </p:cNvSpPr>
          <p:nvPr/>
        </p:nvSpPr>
        <p:spPr bwMode="auto">
          <a:xfrm>
            <a:off x="6905529" y="1837741"/>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点击添加</a:t>
            </a:r>
            <a:r>
              <a:rPr lang="zh-CN" altLang="en-US" sz="1200" kern="0" dirty="0" smtClean="0">
                <a:solidFill>
                  <a:srgbClr val="FFFFFF"/>
                </a:solidFill>
                <a:latin typeface="微软雅黑" pitchFamily="34" charset="-122"/>
                <a:ea typeface="微软雅黑" pitchFamily="34" charset="-122"/>
              </a:rPr>
              <a:t>文本</a:t>
            </a:r>
            <a:endParaRPr lang="en-US" altLang="zh-CN" sz="1200" kern="0" dirty="0" smtClean="0">
              <a:solidFill>
                <a:srgbClr val="FFFFFF"/>
              </a:solidFill>
              <a:latin typeface="微软雅黑" pitchFamily="34" charset="-122"/>
              <a:ea typeface="微软雅黑" pitchFamily="34" charset="-122"/>
            </a:endParaRPr>
          </a:p>
        </p:txBody>
      </p:sp>
      <p:sp>
        <p:nvSpPr>
          <p:cNvPr id="42" name="矩形 41"/>
          <p:cNvSpPr/>
          <p:nvPr/>
        </p:nvSpPr>
        <p:spPr>
          <a:xfrm>
            <a:off x="6731505" y="3077570"/>
            <a:ext cx="1157127" cy="535531"/>
          </a:xfrm>
          <a:prstGeom prst="rect">
            <a:avLst/>
          </a:prstGeom>
        </p:spPr>
        <p:txBody>
          <a:bodyPr wrap="square">
            <a:spAutoFit/>
          </a:bodyPr>
          <a:lstStyle/>
          <a:p>
            <a:pPr>
              <a:lnSpc>
                <a:spcPct val="120000"/>
              </a:lnSpc>
              <a:buClr>
                <a:schemeClr val="accent2"/>
              </a:buClr>
              <a:defRPr/>
            </a:pPr>
            <a:r>
              <a:rPr lang="zh-CN" altLang="en-US" sz="1200" b="0" dirty="0" smtClean="0">
                <a:latin typeface="微软雅黑" pitchFamily="34" charset="-122"/>
                <a:ea typeface="微软雅黑" pitchFamily="34" charset="-122"/>
              </a:rPr>
              <a:t>添加</a:t>
            </a:r>
            <a:r>
              <a:rPr lang="zh-CN" altLang="en-US" sz="1200" b="0" dirty="0">
                <a:latin typeface="微软雅黑" pitchFamily="34" charset="-122"/>
                <a:ea typeface="微软雅黑" pitchFamily="34" charset="-122"/>
              </a:rPr>
              <a:t>段落</a:t>
            </a:r>
            <a:r>
              <a:rPr lang="zh-CN" altLang="en-US" sz="1200" b="0" dirty="0" smtClean="0">
                <a:latin typeface="微软雅黑" pitchFamily="34" charset="-122"/>
                <a:ea typeface="微软雅黑" pitchFamily="34" charset="-122"/>
              </a:rPr>
              <a:t>文字</a:t>
            </a:r>
            <a:endParaRPr lang="en-US" altLang="zh-CN" sz="1200" b="0" dirty="0">
              <a:latin typeface="微软雅黑" pitchFamily="34" charset="-122"/>
              <a:ea typeface="微软雅黑" pitchFamily="34" charset="-122"/>
            </a:endParaRPr>
          </a:p>
          <a:p>
            <a:pPr>
              <a:lnSpc>
                <a:spcPct val="120000"/>
              </a:lnSpc>
              <a:buClr>
                <a:schemeClr val="accent2"/>
              </a:buClr>
              <a:defRPr/>
            </a:pPr>
            <a:r>
              <a:rPr lang="zh-CN" altLang="en-US" sz="1200" b="0" dirty="0" smtClean="0">
                <a:latin typeface="微软雅黑" pitchFamily="34" charset="-122"/>
                <a:ea typeface="微软雅黑" pitchFamily="34" charset="-122"/>
              </a:rPr>
              <a:t>添加</a:t>
            </a:r>
            <a:r>
              <a:rPr lang="zh-CN" altLang="en-US" sz="1200" b="0" dirty="0">
                <a:latin typeface="微软雅黑" pitchFamily="34" charset="-122"/>
                <a:ea typeface="微软雅黑" pitchFamily="34" charset="-122"/>
              </a:rPr>
              <a:t>段落</a:t>
            </a:r>
            <a:r>
              <a:rPr lang="zh-CN" altLang="en-US" sz="1200" b="0" dirty="0" smtClean="0">
                <a:latin typeface="微软雅黑" pitchFamily="34" charset="-122"/>
                <a:ea typeface="微软雅黑" pitchFamily="34" charset="-122"/>
              </a:rPr>
              <a:t>文字</a:t>
            </a:r>
            <a:endParaRPr lang="en-US" altLang="zh-CN" sz="1200" b="0" dirty="0">
              <a:solidFill>
                <a:schemeClr val="tx2"/>
              </a:solidFill>
              <a:latin typeface="微软雅黑" pitchFamily="34" charset="-122"/>
              <a:ea typeface="微软雅黑" pitchFamily="34" charset="-122"/>
            </a:endParaRPr>
          </a:p>
        </p:txBody>
      </p:sp>
    </p:spTree>
    <p:extLst>
      <p:ext uri="{BB962C8B-B14F-4D97-AF65-F5344CB8AC3E}">
        <p14:creationId xmlns:p14="http://schemas.microsoft.com/office/powerpoint/2010/main" val="2215221349"/>
      </p:ext>
    </p:extLst>
  </p:cSld>
  <p:clrMapOvr>
    <a:masterClrMapping/>
  </p:clrMapOvr>
  <mc:AlternateContent xmlns:mc="http://schemas.openxmlformats.org/markup-compatibility/2006" xmlns:p14="http://schemas.microsoft.com/office/powerpoint/2010/main">
    <mc:Choice Requires="p14">
      <p:transition spd="slow" p14:dur="1600" advClick="0" advTm="8000">
        <p:blinds dir="vert"/>
      </p:transition>
    </mc:Choice>
    <mc:Fallback xmlns="">
      <p:transition spd="slow" advClick="0" advTm="8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4)">
                                      <p:cBhvr>
                                        <p:cTn id="7" dur="1000"/>
                                        <p:tgtEl>
                                          <p:spTgt spid="21"/>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31"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 calcmode="lin" valueType="num">
                                      <p:cBhvr>
                                        <p:cTn id="18" dur="500" fill="hold"/>
                                        <p:tgtEl>
                                          <p:spTgt spid="13"/>
                                        </p:tgtEl>
                                        <p:attrNameLst>
                                          <p:attrName>style.rotation</p:attrName>
                                        </p:attrNameLst>
                                      </p:cBhvr>
                                      <p:tavLst>
                                        <p:tav tm="0">
                                          <p:val>
                                            <p:fltVal val="90"/>
                                          </p:val>
                                        </p:tav>
                                        <p:tav tm="100000">
                                          <p:val>
                                            <p:fltVal val="0"/>
                                          </p:val>
                                        </p:tav>
                                      </p:tavLst>
                                    </p:anim>
                                    <p:animEffect transition="in" filter="fade">
                                      <p:cBhvr>
                                        <p:cTn id="19" dur="500"/>
                                        <p:tgtEl>
                                          <p:spTgt spid="13"/>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childTnLst>
                          </p:cTn>
                        </p:par>
                        <p:par>
                          <p:cTn id="26" fill="hold">
                            <p:stCondLst>
                              <p:cond delay="2500"/>
                            </p:stCondLst>
                            <p:childTnLst>
                              <p:par>
                                <p:cTn id="27" presetID="2" presetClass="entr" presetSubtype="4"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1000"/>
                                        <p:tgtEl>
                                          <p:spTgt spid="16"/>
                                        </p:tgtEl>
                                      </p:cBhvr>
                                    </p:animEffect>
                                    <p:anim calcmode="lin" valueType="num">
                                      <p:cBhvr>
                                        <p:cTn id="34" dur="1000" fill="hold"/>
                                        <p:tgtEl>
                                          <p:spTgt spid="16"/>
                                        </p:tgtEl>
                                        <p:attrNameLst>
                                          <p:attrName>ppt_x</p:attrName>
                                        </p:attrNameLst>
                                      </p:cBhvr>
                                      <p:tavLst>
                                        <p:tav tm="0">
                                          <p:val>
                                            <p:strVal val="#ppt_x"/>
                                          </p:val>
                                        </p:tav>
                                        <p:tav tm="100000">
                                          <p:val>
                                            <p:strVal val="#ppt_x"/>
                                          </p:val>
                                        </p:tav>
                                      </p:tavLst>
                                    </p:anim>
                                    <p:anim calcmode="lin" valueType="num">
                                      <p:cBhvr>
                                        <p:cTn id="35" dur="1000" fill="hold"/>
                                        <p:tgtEl>
                                          <p:spTgt spid="16"/>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childTnLst>
                          </p:cTn>
                        </p:par>
                        <p:par>
                          <p:cTn id="42" fill="hold">
                            <p:stCondLst>
                              <p:cond delay="4000"/>
                            </p:stCondLst>
                            <p:childTnLst>
                              <p:par>
                                <p:cTn id="43" presetID="31"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500" fill="hold"/>
                                        <p:tgtEl>
                                          <p:spTgt spid="18"/>
                                        </p:tgtEl>
                                        <p:attrNameLst>
                                          <p:attrName>ppt_w</p:attrName>
                                        </p:attrNameLst>
                                      </p:cBhvr>
                                      <p:tavLst>
                                        <p:tav tm="0">
                                          <p:val>
                                            <p:fltVal val="0"/>
                                          </p:val>
                                        </p:tav>
                                        <p:tav tm="100000">
                                          <p:val>
                                            <p:strVal val="#ppt_w"/>
                                          </p:val>
                                        </p:tav>
                                      </p:tavLst>
                                    </p:anim>
                                    <p:anim calcmode="lin" valueType="num">
                                      <p:cBhvr>
                                        <p:cTn id="46" dur="500" fill="hold"/>
                                        <p:tgtEl>
                                          <p:spTgt spid="18"/>
                                        </p:tgtEl>
                                        <p:attrNameLst>
                                          <p:attrName>ppt_h</p:attrName>
                                        </p:attrNameLst>
                                      </p:cBhvr>
                                      <p:tavLst>
                                        <p:tav tm="0">
                                          <p:val>
                                            <p:fltVal val="0"/>
                                          </p:val>
                                        </p:tav>
                                        <p:tav tm="100000">
                                          <p:val>
                                            <p:strVal val="#ppt_h"/>
                                          </p:val>
                                        </p:tav>
                                      </p:tavLst>
                                    </p:anim>
                                    <p:anim calcmode="lin" valueType="num">
                                      <p:cBhvr>
                                        <p:cTn id="47" dur="500" fill="hold"/>
                                        <p:tgtEl>
                                          <p:spTgt spid="18"/>
                                        </p:tgtEl>
                                        <p:attrNameLst>
                                          <p:attrName>style.rotation</p:attrName>
                                        </p:attrNameLst>
                                      </p:cBhvr>
                                      <p:tavLst>
                                        <p:tav tm="0">
                                          <p:val>
                                            <p:fltVal val="90"/>
                                          </p:val>
                                        </p:tav>
                                        <p:tav tm="100000">
                                          <p:val>
                                            <p:fltVal val="0"/>
                                          </p:val>
                                        </p:tav>
                                      </p:tavLst>
                                    </p:anim>
                                    <p:animEffect transition="in" filter="fade">
                                      <p:cBhvr>
                                        <p:cTn id="48" dur="500"/>
                                        <p:tgtEl>
                                          <p:spTgt spid="18"/>
                                        </p:tgtEl>
                                      </p:cBhvr>
                                    </p:animEffect>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additive="base">
                                        <p:cTn id="52" dur="500" fill="hold"/>
                                        <p:tgtEl>
                                          <p:spTgt spid="19"/>
                                        </p:tgtEl>
                                        <p:attrNameLst>
                                          <p:attrName>ppt_x</p:attrName>
                                        </p:attrNameLst>
                                      </p:cBhvr>
                                      <p:tavLst>
                                        <p:tav tm="0">
                                          <p:val>
                                            <p:strVal val="#ppt_x"/>
                                          </p:val>
                                        </p:tav>
                                        <p:tav tm="100000">
                                          <p:val>
                                            <p:strVal val="#ppt_x"/>
                                          </p:val>
                                        </p:tav>
                                      </p:tavLst>
                                    </p:anim>
                                    <p:anim calcmode="lin" valueType="num">
                                      <p:cBhvr additive="base">
                                        <p:cTn id="53" dur="500" fill="hold"/>
                                        <p:tgtEl>
                                          <p:spTgt spid="19"/>
                                        </p:tgtEl>
                                        <p:attrNameLst>
                                          <p:attrName>ppt_y</p:attrName>
                                        </p:attrNameLst>
                                      </p:cBhvr>
                                      <p:tavLst>
                                        <p:tav tm="0">
                                          <p:val>
                                            <p:strVal val="1+#ppt_h/2"/>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1000"/>
                                        <p:tgtEl>
                                          <p:spTgt spid="30"/>
                                        </p:tgtEl>
                                      </p:cBhvr>
                                    </p:animEffect>
                                    <p:anim calcmode="lin" valueType="num">
                                      <p:cBhvr>
                                        <p:cTn id="57" dur="1000" fill="hold"/>
                                        <p:tgtEl>
                                          <p:spTgt spid="30"/>
                                        </p:tgtEl>
                                        <p:attrNameLst>
                                          <p:attrName>ppt_x</p:attrName>
                                        </p:attrNameLst>
                                      </p:cBhvr>
                                      <p:tavLst>
                                        <p:tav tm="0">
                                          <p:val>
                                            <p:strVal val="#ppt_x"/>
                                          </p:val>
                                        </p:tav>
                                        <p:tav tm="100000">
                                          <p:val>
                                            <p:strVal val="#ppt_x"/>
                                          </p:val>
                                        </p:tav>
                                      </p:tavLst>
                                    </p:anim>
                                    <p:anim calcmode="lin" valueType="num">
                                      <p:cBhvr>
                                        <p:cTn id="58" dur="1000" fill="hold"/>
                                        <p:tgtEl>
                                          <p:spTgt spid="30"/>
                                        </p:tgtEl>
                                        <p:attrNameLst>
                                          <p:attrName>ppt_y</p:attrName>
                                        </p:attrNameLst>
                                      </p:cBhvr>
                                      <p:tavLst>
                                        <p:tav tm="0">
                                          <p:val>
                                            <p:strVal val="#ppt_y+.1"/>
                                          </p:val>
                                        </p:tav>
                                        <p:tav tm="100000">
                                          <p:val>
                                            <p:strVal val="#ppt_y"/>
                                          </p:val>
                                        </p:tav>
                                      </p:tavLst>
                                    </p:anim>
                                  </p:childTnLst>
                                </p:cTn>
                              </p:par>
                            </p:childTnLst>
                          </p:cTn>
                        </p:par>
                        <p:par>
                          <p:cTn id="59" fill="hold">
                            <p:stCondLst>
                              <p:cond delay="5500"/>
                            </p:stCondLst>
                            <p:childTnLst>
                              <p:par>
                                <p:cTn id="60" presetID="31" presetClass="entr" presetSubtype="0"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p:cTn id="62" dur="500" fill="hold"/>
                                        <p:tgtEl>
                                          <p:spTgt spid="31"/>
                                        </p:tgtEl>
                                        <p:attrNameLst>
                                          <p:attrName>ppt_w</p:attrName>
                                        </p:attrNameLst>
                                      </p:cBhvr>
                                      <p:tavLst>
                                        <p:tav tm="0">
                                          <p:val>
                                            <p:fltVal val="0"/>
                                          </p:val>
                                        </p:tav>
                                        <p:tav tm="100000">
                                          <p:val>
                                            <p:strVal val="#ppt_w"/>
                                          </p:val>
                                        </p:tav>
                                      </p:tavLst>
                                    </p:anim>
                                    <p:anim calcmode="lin" valueType="num">
                                      <p:cBhvr>
                                        <p:cTn id="63" dur="500" fill="hold"/>
                                        <p:tgtEl>
                                          <p:spTgt spid="31"/>
                                        </p:tgtEl>
                                        <p:attrNameLst>
                                          <p:attrName>ppt_h</p:attrName>
                                        </p:attrNameLst>
                                      </p:cBhvr>
                                      <p:tavLst>
                                        <p:tav tm="0">
                                          <p:val>
                                            <p:fltVal val="0"/>
                                          </p:val>
                                        </p:tav>
                                        <p:tav tm="100000">
                                          <p:val>
                                            <p:strVal val="#ppt_h"/>
                                          </p:val>
                                        </p:tav>
                                      </p:tavLst>
                                    </p:anim>
                                    <p:anim calcmode="lin" valueType="num">
                                      <p:cBhvr>
                                        <p:cTn id="64" dur="500" fill="hold"/>
                                        <p:tgtEl>
                                          <p:spTgt spid="31"/>
                                        </p:tgtEl>
                                        <p:attrNameLst>
                                          <p:attrName>style.rotation</p:attrName>
                                        </p:attrNameLst>
                                      </p:cBhvr>
                                      <p:tavLst>
                                        <p:tav tm="0">
                                          <p:val>
                                            <p:fltVal val="90"/>
                                          </p:val>
                                        </p:tav>
                                        <p:tav tm="100000">
                                          <p:val>
                                            <p:fltVal val="0"/>
                                          </p:val>
                                        </p:tav>
                                      </p:tavLst>
                                    </p:anim>
                                    <p:animEffect transition="in" filter="fade">
                                      <p:cBhvr>
                                        <p:cTn id="65" dur="500"/>
                                        <p:tgtEl>
                                          <p:spTgt spid="31"/>
                                        </p:tgtEl>
                                      </p:cBhvr>
                                    </p:animEffect>
                                  </p:childTnLst>
                                </p:cTn>
                              </p:par>
                            </p:childTnLst>
                          </p:cTn>
                        </p:par>
                        <p:par>
                          <p:cTn id="66" fill="hold">
                            <p:stCondLst>
                              <p:cond delay="6000"/>
                            </p:stCondLst>
                            <p:childTnLst>
                              <p:par>
                                <p:cTn id="67" presetID="53" presetClass="entr" presetSubtype="16"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 calcmode="lin" valueType="num">
                                      <p:cBhvr>
                                        <p:cTn id="69" dur="500" fill="hold"/>
                                        <p:tgtEl>
                                          <p:spTgt spid="32"/>
                                        </p:tgtEl>
                                        <p:attrNameLst>
                                          <p:attrName>ppt_w</p:attrName>
                                        </p:attrNameLst>
                                      </p:cBhvr>
                                      <p:tavLst>
                                        <p:tav tm="0">
                                          <p:val>
                                            <p:fltVal val="0"/>
                                          </p:val>
                                        </p:tav>
                                        <p:tav tm="100000">
                                          <p:val>
                                            <p:strVal val="#ppt_w"/>
                                          </p:val>
                                        </p:tav>
                                      </p:tavLst>
                                    </p:anim>
                                    <p:anim calcmode="lin" valueType="num">
                                      <p:cBhvr>
                                        <p:cTn id="70" dur="500" fill="hold"/>
                                        <p:tgtEl>
                                          <p:spTgt spid="32"/>
                                        </p:tgtEl>
                                        <p:attrNameLst>
                                          <p:attrName>ppt_h</p:attrName>
                                        </p:attrNameLst>
                                      </p:cBhvr>
                                      <p:tavLst>
                                        <p:tav tm="0">
                                          <p:val>
                                            <p:fltVal val="0"/>
                                          </p:val>
                                        </p:tav>
                                        <p:tav tm="100000">
                                          <p:val>
                                            <p:strVal val="#ppt_h"/>
                                          </p:val>
                                        </p:tav>
                                      </p:tavLst>
                                    </p:anim>
                                    <p:animEffect transition="in" filter="fade">
                                      <p:cBhvr>
                                        <p:cTn id="71" dur="500"/>
                                        <p:tgtEl>
                                          <p:spTgt spid="32"/>
                                        </p:tgtEl>
                                      </p:cBhvr>
                                    </p:animEffect>
                                  </p:childTnLst>
                                </p:cTn>
                              </p:par>
                            </p:childTnLst>
                          </p:cTn>
                        </p:par>
                        <p:par>
                          <p:cTn id="72" fill="hold">
                            <p:stCondLst>
                              <p:cond delay="6500"/>
                            </p:stCondLst>
                            <p:childTnLst>
                              <p:par>
                                <p:cTn id="73" presetID="2" presetClass="entr" presetSubtype="4" fill="hold" grpId="0" nodeType="after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500" fill="hold"/>
                                        <p:tgtEl>
                                          <p:spTgt spid="33"/>
                                        </p:tgtEl>
                                        <p:attrNameLst>
                                          <p:attrName>ppt_x</p:attrName>
                                        </p:attrNameLst>
                                      </p:cBhvr>
                                      <p:tavLst>
                                        <p:tav tm="0">
                                          <p:val>
                                            <p:strVal val="#ppt_x"/>
                                          </p:val>
                                        </p:tav>
                                        <p:tav tm="100000">
                                          <p:val>
                                            <p:strVal val="#ppt_x"/>
                                          </p:val>
                                        </p:tav>
                                      </p:tavLst>
                                    </p:anim>
                                    <p:anim calcmode="lin" valueType="num">
                                      <p:cBhvr additive="base">
                                        <p:cTn id="76" dur="500" fill="hold"/>
                                        <p:tgtEl>
                                          <p:spTgt spid="33"/>
                                        </p:tgtEl>
                                        <p:attrNameLst>
                                          <p:attrName>ppt_y</p:attrName>
                                        </p:attrNameLst>
                                      </p:cBhvr>
                                      <p:tavLst>
                                        <p:tav tm="0">
                                          <p:val>
                                            <p:strVal val="1+#ppt_h/2"/>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1000"/>
                                        <p:tgtEl>
                                          <p:spTgt spid="34"/>
                                        </p:tgtEl>
                                      </p:cBhvr>
                                    </p:animEffect>
                                    <p:anim calcmode="lin" valueType="num">
                                      <p:cBhvr>
                                        <p:cTn id="80" dur="1000" fill="hold"/>
                                        <p:tgtEl>
                                          <p:spTgt spid="34"/>
                                        </p:tgtEl>
                                        <p:attrNameLst>
                                          <p:attrName>ppt_x</p:attrName>
                                        </p:attrNameLst>
                                      </p:cBhvr>
                                      <p:tavLst>
                                        <p:tav tm="0">
                                          <p:val>
                                            <p:strVal val="#ppt_x"/>
                                          </p:val>
                                        </p:tav>
                                        <p:tav tm="100000">
                                          <p:val>
                                            <p:strVal val="#ppt_x"/>
                                          </p:val>
                                        </p:tav>
                                      </p:tavLst>
                                    </p:anim>
                                    <p:anim calcmode="lin" valueType="num">
                                      <p:cBhvr>
                                        <p:cTn id="81" dur="1000" fill="hold"/>
                                        <p:tgtEl>
                                          <p:spTgt spid="34"/>
                                        </p:tgtEl>
                                        <p:attrNameLst>
                                          <p:attrName>ppt_y</p:attrName>
                                        </p:attrNameLst>
                                      </p:cBhvr>
                                      <p:tavLst>
                                        <p:tav tm="0">
                                          <p:val>
                                            <p:strVal val="#ppt_y+.1"/>
                                          </p:val>
                                        </p:tav>
                                        <p:tav tm="100000">
                                          <p:val>
                                            <p:strVal val="#ppt_y"/>
                                          </p:val>
                                        </p:tav>
                                      </p:tavLst>
                                    </p:anim>
                                  </p:childTnLst>
                                </p:cTn>
                              </p:par>
                            </p:childTnLst>
                          </p:cTn>
                        </p:par>
                        <p:par>
                          <p:cTn id="82" fill="hold">
                            <p:stCondLst>
                              <p:cond delay="7500"/>
                            </p:stCondLst>
                            <p:childTnLst>
                              <p:par>
                                <p:cTn id="83" presetID="53" presetClass="entr" presetSubtype="16" fill="hold" grpId="0" nodeType="afterEffect">
                                  <p:stCondLst>
                                    <p:cond delay="0"/>
                                  </p:stCondLst>
                                  <p:childTnLst>
                                    <p:set>
                                      <p:cBhvr>
                                        <p:cTn id="84" dur="1" fill="hold">
                                          <p:stCondLst>
                                            <p:cond delay="0"/>
                                          </p:stCondLst>
                                        </p:cTn>
                                        <p:tgtEl>
                                          <p:spTgt spid="35"/>
                                        </p:tgtEl>
                                        <p:attrNameLst>
                                          <p:attrName>style.visibility</p:attrName>
                                        </p:attrNameLst>
                                      </p:cBhvr>
                                      <p:to>
                                        <p:strVal val="visible"/>
                                      </p:to>
                                    </p:set>
                                    <p:anim calcmode="lin" valueType="num">
                                      <p:cBhvr>
                                        <p:cTn id="85" dur="500" fill="hold"/>
                                        <p:tgtEl>
                                          <p:spTgt spid="35"/>
                                        </p:tgtEl>
                                        <p:attrNameLst>
                                          <p:attrName>ppt_w</p:attrName>
                                        </p:attrNameLst>
                                      </p:cBhvr>
                                      <p:tavLst>
                                        <p:tav tm="0">
                                          <p:val>
                                            <p:fltVal val="0"/>
                                          </p:val>
                                        </p:tav>
                                        <p:tav tm="100000">
                                          <p:val>
                                            <p:strVal val="#ppt_w"/>
                                          </p:val>
                                        </p:tav>
                                      </p:tavLst>
                                    </p:anim>
                                    <p:anim calcmode="lin" valueType="num">
                                      <p:cBhvr>
                                        <p:cTn id="86" dur="500" fill="hold"/>
                                        <p:tgtEl>
                                          <p:spTgt spid="35"/>
                                        </p:tgtEl>
                                        <p:attrNameLst>
                                          <p:attrName>ppt_h</p:attrName>
                                        </p:attrNameLst>
                                      </p:cBhvr>
                                      <p:tavLst>
                                        <p:tav tm="0">
                                          <p:val>
                                            <p:fltVal val="0"/>
                                          </p:val>
                                        </p:tav>
                                        <p:tav tm="100000">
                                          <p:val>
                                            <p:strVal val="#ppt_h"/>
                                          </p:val>
                                        </p:tav>
                                      </p:tavLst>
                                    </p:anim>
                                    <p:animEffect transition="in" filter="fade">
                                      <p:cBhvr>
                                        <p:cTn id="87" dur="500"/>
                                        <p:tgtEl>
                                          <p:spTgt spid="35"/>
                                        </p:tgtEl>
                                      </p:cBhvr>
                                    </p:animEffect>
                                  </p:childTnLst>
                                </p:cTn>
                              </p:par>
                            </p:childTnLst>
                          </p:cTn>
                        </p:par>
                        <p:par>
                          <p:cTn id="88" fill="hold">
                            <p:stCondLst>
                              <p:cond delay="8000"/>
                            </p:stCondLst>
                            <p:childTnLst>
                              <p:par>
                                <p:cTn id="89" presetID="31"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 calcmode="lin" valueType="num">
                                      <p:cBhvr>
                                        <p:cTn id="91" dur="500" fill="hold"/>
                                        <p:tgtEl>
                                          <p:spTgt spid="36"/>
                                        </p:tgtEl>
                                        <p:attrNameLst>
                                          <p:attrName>ppt_w</p:attrName>
                                        </p:attrNameLst>
                                      </p:cBhvr>
                                      <p:tavLst>
                                        <p:tav tm="0">
                                          <p:val>
                                            <p:fltVal val="0"/>
                                          </p:val>
                                        </p:tav>
                                        <p:tav tm="100000">
                                          <p:val>
                                            <p:strVal val="#ppt_w"/>
                                          </p:val>
                                        </p:tav>
                                      </p:tavLst>
                                    </p:anim>
                                    <p:anim calcmode="lin" valueType="num">
                                      <p:cBhvr>
                                        <p:cTn id="92" dur="500" fill="hold"/>
                                        <p:tgtEl>
                                          <p:spTgt spid="36"/>
                                        </p:tgtEl>
                                        <p:attrNameLst>
                                          <p:attrName>ppt_h</p:attrName>
                                        </p:attrNameLst>
                                      </p:cBhvr>
                                      <p:tavLst>
                                        <p:tav tm="0">
                                          <p:val>
                                            <p:fltVal val="0"/>
                                          </p:val>
                                        </p:tav>
                                        <p:tav tm="100000">
                                          <p:val>
                                            <p:strVal val="#ppt_h"/>
                                          </p:val>
                                        </p:tav>
                                      </p:tavLst>
                                    </p:anim>
                                    <p:anim calcmode="lin" valueType="num">
                                      <p:cBhvr>
                                        <p:cTn id="93" dur="500" fill="hold"/>
                                        <p:tgtEl>
                                          <p:spTgt spid="36"/>
                                        </p:tgtEl>
                                        <p:attrNameLst>
                                          <p:attrName>style.rotation</p:attrName>
                                        </p:attrNameLst>
                                      </p:cBhvr>
                                      <p:tavLst>
                                        <p:tav tm="0">
                                          <p:val>
                                            <p:fltVal val="90"/>
                                          </p:val>
                                        </p:tav>
                                        <p:tav tm="100000">
                                          <p:val>
                                            <p:fltVal val="0"/>
                                          </p:val>
                                        </p:tav>
                                      </p:tavLst>
                                    </p:anim>
                                    <p:animEffect transition="in" filter="fade">
                                      <p:cBhvr>
                                        <p:cTn id="94" dur="500"/>
                                        <p:tgtEl>
                                          <p:spTgt spid="36"/>
                                        </p:tgtEl>
                                      </p:cBhvr>
                                    </p:animEffect>
                                  </p:childTnLst>
                                </p:cTn>
                              </p:par>
                            </p:childTnLst>
                          </p:cTn>
                        </p:par>
                        <p:par>
                          <p:cTn id="95" fill="hold">
                            <p:stCondLst>
                              <p:cond delay="8500"/>
                            </p:stCondLst>
                            <p:childTnLst>
                              <p:par>
                                <p:cTn id="96" presetID="2" presetClass="entr" presetSubtype="4" fill="hold" grpId="0" nodeType="afterEffect">
                                  <p:stCondLst>
                                    <p:cond delay="0"/>
                                  </p:stCondLst>
                                  <p:childTnLst>
                                    <p:set>
                                      <p:cBhvr>
                                        <p:cTn id="97" dur="1" fill="hold">
                                          <p:stCondLst>
                                            <p:cond delay="0"/>
                                          </p:stCondLst>
                                        </p:cTn>
                                        <p:tgtEl>
                                          <p:spTgt spid="37"/>
                                        </p:tgtEl>
                                        <p:attrNameLst>
                                          <p:attrName>style.visibility</p:attrName>
                                        </p:attrNameLst>
                                      </p:cBhvr>
                                      <p:to>
                                        <p:strVal val="visible"/>
                                      </p:to>
                                    </p:set>
                                    <p:anim calcmode="lin" valueType="num">
                                      <p:cBhvr additive="base">
                                        <p:cTn id="98" dur="500" fill="hold"/>
                                        <p:tgtEl>
                                          <p:spTgt spid="37"/>
                                        </p:tgtEl>
                                        <p:attrNameLst>
                                          <p:attrName>ppt_x</p:attrName>
                                        </p:attrNameLst>
                                      </p:cBhvr>
                                      <p:tavLst>
                                        <p:tav tm="0">
                                          <p:val>
                                            <p:strVal val="#ppt_x"/>
                                          </p:val>
                                        </p:tav>
                                        <p:tav tm="100000">
                                          <p:val>
                                            <p:strVal val="#ppt_x"/>
                                          </p:val>
                                        </p:tav>
                                      </p:tavLst>
                                    </p:anim>
                                    <p:anim calcmode="lin" valueType="num">
                                      <p:cBhvr additive="base">
                                        <p:cTn id="99" dur="500" fill="hold"/>
                                        <p:tgtEl>
                                          <p:spTgt spid="37"/>
                                        </p:tgtEl>
                                        <p:attrNameLst>
                                          <p:attrName>ppt_y</p:attrName>
                                        </p:attrNameLst>
                                      </p:cBhvr>
                                      <p:tavLst>
                                        <p:tav tm="0">
                                          <p:val>
                                            <p:strVal val="1+#ppt_h/2"/>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38"/>
                                        </p:tgtEl>
                                        <p:attrNameLst>
                                          <p:attrName>style.visibility</p:attrName>
                                        </p:attrNameLst>
                                      </p:cBhvr>
                                      <p:to>
                                        <p:strVal val="visible"/>
                                      </p:to>
                                    </p:set>
                                    <p:animEffect transition="in" filter="fade">
                                      <p:cBhvr>
                                        <p:cTn id="102" dur="1000"/>
                                        <p:tgtEl>
                                          <p:spTgt spid="38"/>
                                        </p:tgtEl>
                                      </p:cBhvr>
                                    </p:animEffect>
                                    <p:anim calcmode="lin" valueType="num">
                                      <p:cBhvr>
                                        <p:cTn id="103" dur="1000" fill="hold"/>
                                        <p:tgtEl>
                                          <p:spTgt spid="38"/>
                                        </p:tgtEl>
                                        <p:attrNameLst>
                                          <p:attrName>ppt_x</p:attrName>
                                        </p:attrNameLst>
                                      </p:cBhvr>
                                      <p:tavLst>
                                        <p:tav tm="0">
                                          <p:val>
                                            <p:strVal val="#ppt_x"/>
                                          </p:val>
                                        </p:tav>
                                        <p:tav tm="100000">
                                          <p:val>
                                            <p:strVal val="#ppt_x"/>
                                          </p:val>
                                        </p:tav>
                                      </p:tavLst>
                                    </p:anim>
                                    <p:anim calcmode="lin" valueType="num">
                                      <p:cBhvr>
                                        <p:cTn id="104" dur="1000" fill="hold"/>
                                        <p:tgtEl>
                                          <p:spTgt spid="38"/>
                                        </p:tgtEl>
                                        <p:attrNameLst>
                                          <p:attrName>ppt_y</p:attrName>
                                        </p:attrNameLst>
                                      </p:cBhvr>
                                      <p:tavLst>
                                        <p:tav tm="0">
                                          <p:val>
                                            <p:strVal val="#ppt_y+.1"/>
                                          </p:val>
                                        </p:tav>
                                        <p:tav tm="100000">
                                          <p:val>
                                            <p:strVal val="#ppt_y"/>
                                          </p:val>
                                        </p:tav>
                                      </p:tavLst>
                                    </p:anim>
                                  </p:childTnLst>
                                </p:cTn>
                              </p:par>
                            </p:childTnLst>
                          </p:cTn>
                        </p:par>
                        <p:par>
                          <p:cTn id="105" fill="hold">
                            <p:stCondLst>
                              <p:cond delay="9500"/>
                            </p:stCondLst>
                            <p:childTnLst>
                              <p:par>
                                <p:cTn id="106" presetID="31" presetClass="entr" presetSubtype="0" fill="hold" grpId="0" nodeType="afterEffect">
                                  <p:stCondLst>
                                    <p:cond delay="0"/>
                                  </p:stCondLst>
                                  <p:childTnLst>
                                    <p:set>
                                      <p:cBhvr>
                                        <p:cTn id="107" dur="1" fill="hold">
                                          <p:stCondLst>
                                            <p:cond delay="0"/>
                                          </p:stCondLst>
                                        </p:cTn>
                                        <p:tgtEl>
                                          <p:spTgt spid="39"/>
                                        </p:tgtEl>
                                        <p:attrNameLst>
                                          <p:attrName>style.visibility</p:attrName>
                                        </p:attrNameLst>
                                      </p:cBhvr>
                                      <p:to>
                                        <p:strVal val="visible"/>
                                      </p:to>
                                    </p:set>
                                    <p:anim calcmode="lin" valueType="num">
                                      <p:cBhvr>
                                        <p:cTn id="108" dur="500" fill="hold"/>
                                        <p:tgtEl>
                                          <p:spTgt spid="39"/>
                                        </p:tgtEl>
                                        <p:attrNameLst>
                                          <p:attrName>ppt_w</p:attrName>
                                        </p:attrNameLst>
                                      </p:cBhvr>
                                      <p:tavLst>
                                        <p:tav tm="0">
                                          <p:val>
                                            <p:fltVal val="0"/>
                                          </p:val>
                                        </p:tav>
                                        <p:tav tm="100000">
                                          <p:val>
                                            <p:strVal val="#ppt_w"/>
                                          </p:val>
                                        </p:tav>
                                      </p:tavLst>
                                    </p:anim>
                                    <p:anim calcmode="lin" valueType="num">
                                      <p:cBhvr>
                                        <p:cTn id="109" dur="500" fill="hold"/>
                                        <p:tgtEl>
                                          <p:spTgt spid="39"/>
                                        </p:tgtEl>
                                        <p:attrNameLst>
                                          <p:attrName>ppt_h</p:attrName>
                                        </p:attrNameLst>
                                      </p:cBhvr>
                                      <p:tavLst>
                                        <p:tav tm="0">
                                          <p:val>
                                            <p:fltVal val="0"/>
                                          </p:val>
                                        </p:tav>
                                        <p:tav tm="100000">
                                          <p:val>
                                            <p:strVal val="#ppt_h"/>
                                          </p:val>
                                        </p:tav>
                                      </p:tavLst>
                                    </p:anim>
                                    <p:anim calcmode="lin" valueType="num">
                                      <p:cBhvr>
                                        <p:cTn id="110" dur="500" fill="hold"/>
                                        <p:tgtEl>
                                          <p:spTgt spid="39"/>
                                        </p:tgtEl>
                                        <p:attrNameLst>
                                          <p:attrName>style.rotation</p:attrName>
                                        </p:attrNameLst>
                                      </p:cBhvr>
                                      <p:tavLst>
                                        <p:tav tm="0">
                                          <p:val>
                                            <p:fltVal val="90"/>
                                          </p:val>
                                        </p:tav>
                                        <p:tav tm="100000">
                                          <p:val>
                                            <p:fltVal val="0"/>
                                          </p:val>
                                        </p:tav>
                                      </p:tavLst>
                                    </p:anim>
                                    <p:animEffect transition="in" filter="fade">
                                      <p:cBhvr>
                                        <p:cTn id="111" dur="500"/>
                                        <p:tgtEl>
                                          <p:spTgt spid="39"/>
                                        </p:tgtEl>
                                      </p:cBhvr>
                                    </p:animEffect>
                                  </p:childTnLst>
                                </p:cTn>
                              </p:par>
                            </p:childTnLst>
                          </p:cTn>
                        </p:par>
                        <p:par>
                          <p:cTn id="112" fill="hold">
                            <p:stCondLst>
                              <p:cond delay="10000"/>
                            </p:stCondLst>
                            <p:childTnLst>
                              <p:par>
                                <p:cTn id="113" presetID="53" presetClass="entr" presetSubtype="16" fill="hold" grpId="0" nodeType="afterEffect">
                                  <p:stCondLst>
                                    <p:cond delay="0"/>
                                  </p:stCondLst>
                                  <p:childTnLst>
                                    <p:set>
                                      <p:cBhvr>
                                        <p:cTn id="114" dur="1" fill="hold">
                                          <p:stCondLst>
                                            <p:cond delay="0"/>
                                          </p:stCondLst>
                                        </p:cTn>
                                        <p:tgtEl>
                                          <p:spTgt spid="40"/>
                                        </p:tgtEl>
                                        <p:attrNameLst>
                                          <p:attrName>style.visibility</p:attrName>
                                        </p:attrNameLst>
                                      </p:cBhvr>
                                      <p:to>
                                        <p:strVal val="visible"/>
                                      </p:to>
                                    </p:set>
                                    <p:anim calcmode="lin" valueType="num">
                                      <p:cBhvr>
                                        <p:cTn id="115" dur="500" fill="hold"/>
                                        <p:tgtEl>
                                          <p:spTgt spid="40"/>
                                        </p:tgtEl>
                                        <p:attrNameLst>
                                          <p:attrName>ppt_w</p:attrName>
                                        </p:attrNameLst>
                                      </p:cBhvr>
                                      <p:tavLst>
                                        <p:tav tm="0">
                                          <p:val>
                                            <p:fltVal val="0"/>
                                          </p:val>
                                        </p:tav>
                                        <p:tav tm="100000">
                                          <p:val>
                                            <p:strVal val="#ppt_w"/>
                                          </p:val>
                                        </p:tav>
                                      </p:tavLst>
                                    </p:anim>
                                    <p:anim calcmode="lin" valueType="num">
                                      <p:cBhvr>
                                        <p:cTn id="116" dur="500" fill="hold"/>
                                        <p:tgtEl>
                                          <p:spTgt spid="40"/>
                                        </p:tgtEl>
                                        <p:attrNameLst>
                                          <p:attrName>ppt_h</p:attrName>
                                        </p:attrNameLst>
                                      </p:cBhvr>
                                      <p:tavLst>
                                        <p:tav tm="0">
                                          <p:val>
                                            <p:fltVal val="0"/>
                                          </p:val>
                                        </p:tav>
                                        <p:tav tm="100000">
                                          <p:val>
                                            <p:strVal val="#ppt_h"/>
                                          </p:val>
                                        </p:tav>
                                      </p:tavLst>
                                    </p:anim>
                                    <p:animEffect transition="in" filter="fade">
                                      <p:cBhvr>
                                        <p:cTn id="117" dur="500"/>
                                        <p:tgtEl>
                                          <p:spTgt spid="40"/>
                                        </p:tgtEl>
                                      </p:cBhvr>
                                    </p:animEffect>
                                  </p:childTnLst>
                                </p:cTn>
                              </p:par>
                            </p:childTnLst>
                          </p:cTn>
                        </p:par>
                        <p:par>
                          <p:cTn id="118" fill="hold">
                            <p:stCondLst>
                              <p:cond delay="10500"/>
                            </p:stCondLst>
                            <p:childTnLst>
                              <p:par>
                                <p:cTn id="119" presetID="2" presetClass="entr" presetSubtype="4" fill="hold" grpId="0" nodeType="afterEffect">
                                  <p:stCondLst>
                                    <p:cond delay="0"/>
                                  </p:stCondLst>
                                  <p:childTnLst>
                                    <p:set>
                                      <p:cBhvr>
                                        <p:cTn id="120" dur="1" fill="hold">
                                          <p:stCondLst>
                                            <p:cond delay="0"/>
                                          </p:stCondLst>
                                        </p:cTn>
                                        <p:tgtEl>
                                          <p:spTgt spid="41"/>
                                        </p:tgtEl>
                                        <p:attrNameLst>
                                          <p:attrName>style.visibility</p:attrName>
                                        </p:attrNameLst>
                                      </p:cBhvr>
                                      <p:to>
                                        <p:strVal val="visible"/>
                                      </p:to>
                                    </p:set>
                                    <p:anim calcmode="lin" valueType="num">
                                      <p:cBhvr additive="base">
                                        <p:cTn id="121" dur="500" fill="hold"/>
                                        <p:tgtEl>
                                          <p:spTgt spid="41"/>
                                        </p:tgtEl>
                                        <p:attrNameLst>
                                          <p:attrName>ppt_x</p:attrName>
                                        </p:attrNameLst>
                                      </p:cBhvr>
                                      <p:tavLst>
                                        <p:tav tm="0">
                                          <p:val>
                                            <p:strVal val="#ppt_x"/>
                                          </p:val>
                                        </p:tav>
                                        <p:tav tm="100000">
                                          <p:val>
                                            <p:strVal val="#ppt_x"/>
                                          </p:val>
                                        </p:tav>
                                      </p:tavLst>
                                    </p:anim>
                                    <p:anim calcmode="lin" valueType="num">
                                      <p:cBhvr additive="base">
                                        <p:cTn id="122" dur="500" fill="hold"/>
                                        <p:tgtEl>
                                          <p:spTgt spid="41"/>
                                        </p:tgtEl>
                                        <p:attrNameLst>
                                          <p:attrName>ppt_y</p:attrName>
                                        </p:attrNameLst>
                                      </p:cBhvr>
                                      <p:tavLst>
                                        <p:tav tm="0">
                                          <p:val>
                                            <p:strVal val="1+#ppt_h/2"/>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42"/>
                                        </p:tgtEl>
                                        <p:attrNameLst>
                                          <p:attrName>style.visibility</p:attrName>
                                        </p:attrNameLst>
                                      </p:cBhvr>
                                      <p:to>
                                        <p:strVal val="visible"/>
                                      </p:to>
                                    </p:set>
                                    <p:animEffect transition="in" filter="fade">
                                      <p:cBhvr>
                                        <p:cTn id="125" dur="1000"/>
                                        <p:tgtEl>
                                          <p:spTgt spid="42"/>
                                        </p:tgtEl>
                                      </p:cBhvr>
                                    </p:animEffect>
                                    <p:anim calcmode="lin" valueType="num">
                                      <p:cBhvr>
                                        <p:cTn id="126" dur="1000" fill="hold"/>
                                        <p:tgtEl>
                                          <p:spTgt spid="42"/>
                                        </p:tgtEl>
                                        <p:attrNameLst>
                                          <p:attrName>ppt_x</p:attrName>
                                        </p:attrNameLst>
                                      </p:cBhvr>
                                      <p:tavLst>
                                        <p:tav tm="0">
                                          <p:val>
                                            <p:strVal val="#ppt_x"/>
                                          </p:val>
                                        </p:tav>
                                        <p:tav tm="100000">
                                          <p:val>
                                            <p:strVal val="#ppt_x"/>
                                          </p:val>
                                        </p:tav>
                                      </p:tavLst>
                                    </p:anim>
                                    <p:anim calcmode="lin" valueType="num">
                                      <p:cBhvr>
                                        <p:cTn id="127"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3" grpId="0" animBg="1"/>
      <p:bldP spid="14" grpId="0" animBg="1"/>
      <p:bldP spid="15" grpId="0"/>
      <p:bldP spid="16" grpId="0"/>
      <p:bldP spid="17" grpId="0" animBg="1"/>
      <p:bldP spid="18" grpId="0" animBg="1"/>
      <p:bldP spid="19" grpId="0"/>
      <p:bldP spid="30" grpId="0"/>
      <p:bldP spid="31" grpId="0" animBg="1"/>
      <p:bldP spid="32" grpId="0" animBg="1"/>
      <p:bldP spid="33" grpId="0"/>
      <p:bldP spid="34" grpId="0"/>
      <p:bldP spid="35" grpId="0" animBg="1"/>
      <p:bldP spid="36" grpId="0" animBg="1"/>
      <p:bldP spid="37" grpId="0"/>
      <p:bldP spid="38" grpId="0"/>
      <p:bldP spid="39" grpId="0" animBg="1"/>
      <p:bldP spid="40" grpId="0" animBg="1"/>
      <p:bldP spid="41" grpId="0"/>
      <p:bldP spid="4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1"/>
  <p:tag name="ISPRING_SCORM_RATE_SLIDES" val="0"/>
  <p:tag name="ISPRING_SCORM_RATE_QUIZZES" val="0"/>
  <p:tag name="ISPRING_SCORM_PASSING_SCORE" val="0.0000000000"/>
  <p:tag name="GENSWF_OUTPUT_FILE_NAME" val="22-"/>
  <p:tag name="ISPRING_RESOURCE_PATHS_HASH_2" val="dd605faedef9b7b7285347d268bb89f5f81ab715"/>
</p:tagLst>
</file>

<file path=ppt/theme/theme1.xml><?xml version="1.0" encoding="utf-8"?>
<a:theme xmlns:a="http://schemas.openxmlformats.org/drawingml/2006/main" name="第一PPT，www.1ppt.com">
  <a:themeElements>
    <a:clrScheme name="自定义 5">
      <a:dk1>
        <a:sysClr val="windowText" lastClr="000000"/>
      </a:dk1>
      <a:lt1>
        <a:sysClr val="window" lastClr="FFFFFF"/>
      </a:lt1>
      <a:dk2>
        <a:srgbClr val="1F497D"/>
      </a:dk2>
      <a:lt2>
        <a:srgbClr val="FFC000"/>
      </a:lt2>
      <a:accent1>
        <a:srgbClr val="FF6600"/>
      </a:accent1>
      <a:accent2>
        <a:srgbClr val="FF0000"/>
      </a:accent2>
      <a:accent3>
        <a:srgbClr val="FFC000"/>
      </a:accent3>
      <a:accent4>
        <a:srgbClr val="FFC000"/>
      </a:accent4>
      <a:accent5>
        <a:srgbClr val="FF6600"/>
      </a:accent5>
      <a:accent6>
        <a:srgbClr val="F79646"/>
      </a:accent6>
      <a:hlink>
        <a:srgbClr val="0000FF"/>
      </a:hlink>
      <a:folHlink>
        <a:srgbClr val="800080"/>
      </a:folHlink>
    </a:clrScheme>
    <a:fontScheme name="微笑PPT - 小A">
      <a:majorFont>
        <a:latin typeface="Arial"/>
        <a:ea typeface="微软雅黑"/>
        <a:cs typeface="宋体"/>
      </a:majorFont>
      <a:minorFont>
        <a:latin typeface="Arial"/>
        <a:ea typeface="微软雅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lnDef>
  </a:objectDefaults>
  <a:extraClrSchemeLst>
    <a:extraClrScheme>
      <a:clrScheme name="微笑PPT - 小A 1">
        <a:dk1>
          <a:srgbClr val="000000"/>
        </a:dk1>
        <a:lt1>
          <a:srgbClr val="FFFFFF"/>
        </a:lt1>
        <a:dk2>
          <a:srgbClr val="FFFFFF"/>
        </a:dk2>
        <a:lt2>
          <a:srgbClr val="B2B2B2"/>
        </a:lt2>
        <a:accent1>
          <a:srgbClr val="E20000"/>
        </a:accent1>
        <a:accent2>
          <a:srgbClr val="CC0000"/>
        </a:accent2>
        <a:accent3>
          <a:srgbClr val="FFFFFF"/>
        </a:accent3>
        <a:accent4>
          <a:srgbClr val="000000"/>
        </a:accent4>
        <a:accent5>
          <a:srgbClr val="EEAAAA"/>
        </a:accent5>
        <a:accent6>
          <a:srgbClr val="B90000"/>
        </a:accent6>
        <a:hlink>
          <a:srgbClr val="800000"/>
        </a:hlink>
        <a:folHlink>
          <a:srgbClr val="FF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10530225</TotalTime>
  <Words>4006</Words>
  <Application>Microsoft Office PowerPoint</Application>
  <PresentationFormat>全屏显示(16:9)</PresentationFormat>
  <Paragraphs>411</Paragraphs>
  <Slides>32</Slides>
  <Notes>30</Notes>
  <HiddenSlides>0</HiddenSlides>
  <MMClips>0</MMClips>
  <ScaleCrop>false</ScaleCrop>
  <HeadingPairs>
    <vt:vector size="4" baseType="variant">
      <vt:variant>
        <vt:lpstr>主题</vt:lpstr>
      </vt:variant>
      <vt:variant>
        <vt:i4>2</vt:i4>
      </vt:variant>
      <vt:variant>
        <vt:lpstr>幻灯片标题</vt:lpstr>
      </vt:variant>
      <vt:variant>
        <vt:i4>32</vt:i4>
      </vt:variant>
    </vt:vector>
  </HeadingPairs>
  <TitlesOfParts>
    <vt:vector size="3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禁毒教育</dc:title>
  <dc:creator>第一PPT模板网：www.1ppt.com</dc:creator>
  <cp:keywords>第一PPT模板网：www.1ppt.com</cp:keywords>
  <cp:lastModifiedBy>Windows User</cp:lastModifiedBy>
  <cp:revision>293</cp:revision>
  <dcterms:created xsi:type="dcterms:W3CDTF">2010-02-22T07:41:47Z</dcterms:created>
  <dcterms:modified xsi:type="dcterms:W3CDTF">2017-10-25T08:45:06Z</dcterms:modified>
</cp:coreProperties>
</file>