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4032" r:id="rId2"/>
  </p:sldMasterIdLst>
  <p:notesMasterIdLst>
    <p:notesMasterId r:id="rId30"/>
  </p:notesMasterIdLst>
  <p:handoutMasterIdLst>
    <p:handoutMasterId r:id="rId31"/>
  </p:handoutMasterIdLst>
  <p:sldIdLst>
    <p:sldId id="3103" r:id="rId3"/>
    <p:sldId id="3109" r:id="rId4"/>
    <p:sldId id="3104" r:id="rId5"/>
    <p:sldId id="3083" r:id="rId6"/>
    <p:sldId id="3087" r:id="rId7"/>
    <p:sldId id="3080" r:id="rId8"/>
    <p:sldId id="3090" r:id="rId9"/>
    <p:sldId id="3086" r:id="rId10"/>
    <p:sldId id="3105" r:id="rId11"/>
    <p:sldId id="3081" r:id="rId12"/>
    <p:sldId id="3095" r:id="rId13"/>
    <p:sldId id="3078" r:id="rId14"/>
    <p:sldId id="3091" r:id="rId15"/>
    <p:sldId id="3085" r:id="rId16"/>
    <p:sldId id="3106" r:id="rId17"/>
    <p:sldId id="3088" r:id="rId18"/>
    <p:sldId id="3096" r:id="rId19"/>
    <p:sldId id="3084" r:id="rId20"/>
    <p:sldId id="3082" r:id="rId21"/>
    <p:sldId id="3094" r:id="rId22"/>
    <p:sldId id="3107" r:id="rId23"/>
    <p:sldId id="3097" r:id="rId24"/>
    <p:sldId id="3079" r:id="rId25"/>
    <p:sldId id="3089" r:id="rId26"/>
    <p:sldId id="3093" r:id="rId27"/>
    <p:sldId id="3108" r:id="rId28"/>
    <p:sldId id="3110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0000"/>
    <a:srgbClr val="157DA8"/>
    <a:srgbClr val="30B9C3"/>
    <a:srgbClr val="8EC436"/>
    <a:srgbClr val="865523"/>
    <a:srgbClr val="E89E00"/>
    <a:srgbClr val="3A4293"/>
    <a:srgbClr val="F8A71E"/>
    <a:srgbClr val="9CC02C"/>
    <a:srgbClr val="FD6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43" autoAdjust="0"/>
    <p:restoredTop sz="92986" autoAdjust="0"/>
  </p:normalViewPr>
  <p:slideViewPr>
    <p:cSldViewPr>
      <p:cViewPr>
        <p:scale>
          <a:sx n="66" d="100"/>
          <a:sy n="66" d="100"/>
        </p:scale>
        <p:origin x="-150" y="-1332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606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8438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4700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6632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0947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3259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2863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99267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80748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6185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8937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106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03843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34246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5742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4912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3799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85635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4504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10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812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9098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284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1074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3492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5502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8847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876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5229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6939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590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723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21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3416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424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220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506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89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168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688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4030" r:id="rId2"/>
    <p:sldLayoutId id="214748403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19252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矩形 259"/>
          <p:cNvSpPr>
            <a:spLocks noChangeArrowheads="1"/>
          </p:cNvSpPr>
          <p:nvPr/>
        </p:nvSpPr>
        <p:spPr bwMode="auto">
          <a:xfrm>
            <a:off x="2659728" y="2464197"/>
            <a:ext cx="753929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工作总结计划安排</a:t>
            </a:r>
            <a:endParaRPr lang="zh-CN" altLang="en-US" sz="72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05" name="矩形 259"/>
          <p:cNvSpPr>
            <a:spLocks noChangeArrowheads="1"/>
          </p:cNvSpPr>
          <p:nvPr/>
        </p:nvSpPr>
        <p:spPr bwMode="auto">
          <a:xfrm>
            <a:off x="3752658" y="3601409"/>
            <a:ext cx="53534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  <a:endParaRPr lang="zh-CN" altLang="en-US" sz="14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矩形 259"/>
          <p:cNvSpPr>
            <a:spLocks noChangeArrowheads="1"/>
          </p:cNvSpPr>
          <p:nvPr/>
        </p:nvSpPr>
        <p:spPr bwMode="auto">
          <a:xfrm>
            <a:off x="4049316" y="3982174"/>
            <a:ext cx="47601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52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35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85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3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1" animBg="1"/>
      <p:bldP spid="332" grpId="2" animBg="1"/>
      <p:bldP spid="204" grpId="0"/>
      <p:bldP spid="204" grpId="1"/>
      <p:bldP spid="205" grpId="0"/>
      <p:bldP spid="205" grpId="1"/>
      <p:bldP spid="20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1934078" y="2741613"/>
            <a:ext cx="1957388" cy="5921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1934078" y="4756150"/>
            <a:ext cx="1957388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9238641" y="4022725"/>
            <a:ext cx="1963737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649" y="2347947"/>
            <a:ext cx="3743142" cy="3704069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5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131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417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06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4699" y="3536282"/>
            <a:ext cx="3623299" cy="618304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8282" y="1931404"/>
            <a:ext cx="1294756" cy="1294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504" y="3627380"/>
            <a:ext cx="2362736" cy="618305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992" y="4657674"/>
            <a:ext cx="1294756" cy="1294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5" y="3536282"/>
            <a:ext cx="2364673" cy="618304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580" y="1931404"/>
            <a:ext cx="1294756" cy="1294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7824" y="4657674"/>
            <a:ext cx="1294756" cy="1294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3306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878" y="4636282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4274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517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486" y="3778564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2864" y="3627376"/>
            <a:ext cx="3501188" cy="618306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406" y="3778564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4014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588" y="1918845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03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39" y="4649851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378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011" y="1918845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611" y="2338259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020" y="2338259"/>
            <a:ext cx="759945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322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153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467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19"/>
          <p:cNvGrpSpPr>
            <a:grpSpLocks/>
          </p:cNvGrpSpPr>
          <p:nvPr/>
        </p:nvGrpSpPr>
        <p:grpSpPr bwMode="auto">
          <a:xfrm>
            <a:off x="8652442" y="3963277"/>
            <a:ext cx="3121070" cy="1323487"/>
            <a:chOff x="1160463" y="2509323"/>
            <a:chExt cx="5937970" cy="941157"/>
          </a:xfrm>
        </p:grpSpPr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1160463" y="2509323"/>
              <a:ext cx="3195775" cy="27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矩形 18"/>
            <p:cNvSpPr>
              <a:spLocks noChangeArrowheads="1"/>
            </p:cNvSpPr>
            <p:nvPr/>
          </p:nvSpPr>
          <p:spPr bwMode="auto">
            <a:xfrm>
              <a:off x="1160463" y="2859542"/>
              <a:ext cx="5937970" cy="590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Freeform 14"/>
          <p:cNvSpPr>
            <a:spLocks/>
          </p:cNvSpPr>
          <p:nvPr/>
        </p:nvSpPr>
        <p:spPr bwMode="auto">
          <a:xfrm>
            <a:off x="6432904" y="3499926"/>
            <a:ext cx="2175490" cy="2719363"/>
          </a:xfrm>
          <a:custGeom>
            <a:avLst/>
            <a:gdLst>
              <a:gd name="T0" fmla="*/ 716 w 716"/>
              <a:gd name="T1" fmla="*/ 895 h 895"/>
              <a:gd name="T2" fmla="*/ 0 w 716"/>
              <a:gd name="T3" fmla="*/ 895 h 895"/>
              <a:gd name="T4" fmla="*/ 357 w 716"/>
              <a:gd name="T5" fmla="*/ 0 h 895"/>
              <a:gd name="T6" fmla="*/ 716 w 716"/>
              <a:gd name="T7" fmla="*/ 895 h 895"/>
              <a:gd name="T8" fmla="*/ 716 w 716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895">
                <a:moveTo>
                  <a:pt x="716" y="895"/>
                </a:moveTo>
                <a:lnTo>
                  <a:pt x="0" y="895"/>
                </a:lnTo>
                <a:lnTo>
                  <a:pt x="357" y="0"/>
                </a:lnTo>
                <a:lnTo>
                  <a:pt x="716" y="895"/>
                </a:lnTo>
                <a:lnTo>
                  <a:pt x="716" y="89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6432904" y="3499926"/>
            <a:ext cx="1084709" cy="2719363"/>
          </a:xfrm>
          <a:custGeom>
            <a:avLst/>
            <a:gdLst>
              <a:gd name="T0" fmla="*/ 357 w 357"/>
              <a:gd name="T1" fmla="*/ 895 h 895"/>
              <a:gd name="T2" fmla="*/ 0 w 357"/>
              <a:gd name="T3" fmla="*/ 895 h 895"/>
              <a:gd name="T4" fmla="*/ 357 w 357"/>
              <a:gd name="T5" fmla="*/ 0 h 895"/>
              <a:gd name="T6" fmla="*/ 357 w 357"/>
              <a:gd name="T7" fmla="*/ 895 h 895"/>
              <a:gd name="T8" fmla="*/ 357 w 357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895">
                <a:moveTo>
                  <a:pt x="357" y="895"/>
                </a:moveTo>
                <a:lnTo>
                  <a:pt x="0" y="895"/>
                </a:lnTo>
                <a:lnTo>
                  <a:pt x="357" y="0"/>
                </a:lnTo>
                <a:lnTo>
                  <a:pt x="357" y="895"/>
                </a:lnTo>
                <a:lnTo>
                  <a:pt x="357" y="895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6432904" y="5271311"/>
            <a:ext cx="2175490" cy="947980"/>
          </a:xfrm>
          <a:custGeom>
            <a:avLst/>
            <a:gdLst>
              <a:gd name="T0" fmla="*/ 716 w 716"/>
              <a:gd name="T1" fmla="*/ 312 h 312"/>
              <a:gd name="T2" fmla="*/ 0 w 716"/>
              <a:gd name="T3" fmla="*/ 312 h 312"/>
              <a:gd name="T4" fmla="*/ 357 w 716"/>
              <a:gd name="T5" fmla="*/ 0 h 312"/>
              <a:gd name="T6" fmla="*/ 716 w 716"/>
              <a:gd name="T7" fmla="*/ 312 h 312"/>
              <a:gd name="T8" fmla="*/ 716 w 716"/>
              <a:gd name="T9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312">
                <a:moveTo>
                  <a:pt x="716" y="312"/>
                </a:moveTo>
                <a:lnTo>
                  <a:pt x="0" y="312"/>
                </a:lnTo>
                <a:lnTo>
                  <a:pt x="357" y="0"/>
                </a:lnTo>
                <a:lnTo>
                  <a:pt x="716" y="312"/>
                </a:lnTo>
                <a:lnTo>
                  <a:pt x="716" y="3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4704060" y="2703866"/>
            <a:ext cx="2172453" cy="3515423"/>
          </a:xfrm>
          <a:custGeom>
            <a:avLst/>
            <a:gdLst>
              <a:gd name="T0" fmla="*/ 715 w 715"/>
              <a:gd name="T1" fmla="*/ 1157 h 1157"/>
              <a:gd name="T2" fmla="*/ 0 w 715"/>
              <a:gd name="T3" fmla="*/ 1157 h 1157"/>
              <a:gd name="T4" fmla="*/ 359 w 715"/>
              <a:gd name="T5" fmla="*/ 0 h 1157"/>
              <a:gd name="T6" fmla="*/ 715 w 715"/>
              <a:gd name="T7" fmla="*/ 1157 h 1157"/>
              <a:gd name="T8" fmla="*/ 715 w 715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1157">
                <a:moveTo>
                  <a:pt x="715" y="1157"/>
                </a:moveTo>
                <a:lnTo>
                  <a:pt x="0" y="1157"/>
                </a:lnTo>
                <a:lnTo>
                  <a:pt x="359" y="0"/>
                </a:lnTo>
                <a:lnTo>
                  <a:pt x="715" y="1157"/>
                </a:lnTo>
                <a:lnTo>
                  <a:pt x="715" y="115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4704059" y="2703866"/>
            <a:ext cx="1090785" cy="3515423"/>
          </a:xfrm>
          <a:custGeom>
            <a:avLst/>
            <a:gdLst>
              <a:gd name="T0" fmla="*/ 359 w 359"/>
              <a:gd name="T1" fmla="*/ 1157 h 1157"/>
              <a:gd name="T2" fmla="*/ 0 w 359"/>
              <a:gd name="T3" fmla="*/ 1157 h 1157"/>
              <a:gd name="T4" fmla="*/ 359 w 359"/>
              <a:gd name="T5" fmla="*/ 0 h 1157"/>
              <a:gd name="T6" fmla="*/ 359 w 359"/>
              <a:gd name="T7" fmla="*/ 1157 h 1157"/>
              <a:gd name="T8" fmla="*/ 359 w 359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1157">
                <a:moveTo>
                  <a:pt x="359" y="1157"/>
                </a:moveTo>
                <a:lnTo>
                  <a:pt x="0" y="1157"/>
                </a:lnTo>
                <a:lnTo>
                  <a:pt x="359" y="0"/>
                </a:lnTo>
                <a:lnTo>
                  <a:pt x="359" y="1157"/>
                </a:lnTo>
                <a:lnTo>
                  <a:pt x="359" y="115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4704060" y="5000892"/>
            <a:ext cx="2172453" cy="1218396"/>
          </a:xfrm>
          <a:custGeom>
            <a:avLst/>
            <a:gdLst>
              <a:gd name="T0" fmla="*/ 715 w 715"/>
              <a:gd name="T1" fmla="*/ 401 h 401"/>
              <a:gd name="T2" fmla="*/ 0 w 715"/>
              <a:gd name="T3" fmla="*/ 401 h 401"/>
              <a:gd name="T4" fmla="*/ 359 w 715"/>
              <a:gd name="T5" fmla="*/ 0 h 401"/>
              <a:gd name="T6" fmla="*/ 715 w 715"/>
              <a:gd name="T7" fmla="*/ 401 h 401"/>
              <a:gd name="T8" fmla="*/ 715 w 71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401">
                <a:moveTo>
                  <a:pt x="715" y="401"/>
                </a:moveTo>
                <a:lnTo>
                  <a:pt x="0" y="401"/>
                </a:lnTo>
                <a:lnTo>
                  <a:pt x="359" y="0"/>
                </a:lnTo>
                <a:lnTo>
                  <a:pt x="715" y="401"/>
                </a:lnTo>
                <a:lnTo>
                  <a:pt x="715" y="4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2981288" y="3047205"/>
            <a:ext cx="2166377" cy="3172084"/>
          </a:xfrm>
          <a:custGeom>
            <a:avLst/>
            <a:gdLst>
              <a:gd name="T0" fmla="*/ 713 w 713"/>
              <a:gd name="T1" fmla="*/ 1044 h 1044"/>
              <a:gd name="T2" fmla="*/ 0 w 713"/>
              <a:gd name="T3" fmla="*/ 1044 h 1044"/>
              <a:gd name="T4" fmla="*/ 356 w 713"/>
              <a:gd name="T5" fmla="*/ 0 h 1044"/>
              <a:gd name="T6" fmla="*/ 713 w 713"/>
              <a:gd name="T7" fmla="*/ 1044 h 1044"/>
              <a:gd name="T8" fmla="*/ 713 w 713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1044">
                <a:moveTo>
                  <a:pt x="713" y="1044"/>
                </a:moveTo>
                <a:lnTo>
                  <a:pt x="0" y="1044"/>
                </a:lnTo>
                <a:lnTo>
                  <a:pt x="356" y="0"/>
                </a:lnTo>
                <a:lnTo>
                  <a:pt x="713" y="1044"/>
                </a:lnTo>
                <a:lnTo>
                  <a:pt x="713" y="10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2981288" y="3047205"/>
            <a:ext cx="1081669" cy="3172084"/>
          </a:xfrm>
          <a:custGeom>
            <a:avLst/>
            <a:gdLst>
              <a:gd name="T0" fmla="*/ 356 w 356"/>
              <a:gd name="T1" fmla="*/ 1044 h 1044"/>
              <a:gd name="T2" fmla="*/ 0 w 356"/>
              <a:gd name="T3" fmla="*/ 1044 h 1044"/>
              <a:gd name="T4" fmla="*/ 356 w 356"/>
              <a:gd name="T5" fmla="*/ 0 h 1044"/>
              <a:gd name="T6" fmla="*/ 356 w 356"/>
              <a:gd name="T7" fmla="*/ 1044 h 1044"/>
              <a:gd name="T8" fmla="*/ 356 w 356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6" h="1044">
                <a:moveTo>
                  <a:pt x="356" y="1044"/>
                </a:moveTo>
                <a:lnTo>
                  <a:pt x="0" y="1044"/>
                </a:lnTo>
                <a:lnTo>
                  <a:pt x="356" y="0"/>
                </a:lnTo>
                <a:lnTo>
                  <a:pt x="356" y="1044"/>
                </a:lnTo>
                <a:lnTo>
                  <a:pt x="356" y="104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2981288" y="5122428"/>
            <a:ext cx="2166377" cy="1096861"/>
          </a:xfrm>
          <a:custGeom>
            <a:avLst/>
            <a:gdLst>
              <a:gd name="T0" fmla="*/ 713 w 713"/>
              <a:gd name="T1" fmla="*/ 361 h 361"/>
              <a:gd name="T2" fmla="*/ 0 w 713"/>
              <a:gd name="T3" fmla="*/ 361 h 361"/>
              <a:gd name="T4" fmla="*/ 356 w 713"/>
              <a:gd name="T5" fmla="*/ 0 h 361"/>
              <a:gd name="T6" fmla="*/ 713 w 713"/>
              <a:gd name="T7" fmla="*/ 361 h 361"/>
              <a:gd name="T8" fmla="*/ 713 w 713"/>
              <a:gd name="T9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361">
                <a:moveTo>
                  <a:pt x="713" y="361"/>
                </a:moveTo>
                <a:lnTo>
                  <a:pt x="0" y="361"/>
                </a:lnTo>
                <a:lnTo>
                  <a:pt x="356" y="0"/>
                </a:lnTo>
                <a:lnTo>
                  <a:pt x="713" y="361"/>
                </a:lnTo>
                <a:lnTo>
                  <a:pt x="713" y="36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1243326" y="4016452"/>
            <a:ext cx="2175490" cy="2202837"/>
          </a:xfrm>
          <a:custGeom>
            <a:avLst/>
            <a:gdLst>
              <a:gd name="T0" fmla="*/ 716 w 716"/>
              <a:gd name="T1" fmla="*/ 725 h 725"/>
              <a:gd name="T2" fmla="*/ 0 w 716"/>
              <a:gd name="T3" fmla="*/ 725 h 725"/>
              <a:gd name="T4" fmla="*/ 359 w 716"/>
              <a:gd name="T5" fmla="*/ 0 h 725"/>
              <a:gd name="T6" fmla="*/ 716 w 716"/>
              <a:gd name="T7" fmla="*/ 725 h 725"/>
              <a:gd name="T8" fmla="*/ 716 w 716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725">
                <a:moveTo>
                  <a:pt x="716" y="725"/>
                </a:moveTo>
                <a:lnTo>
                  <a:pt x="0" y="725"/>
                </a:lnTo>
                <a:lnTo>
                  <a:pt x="359" y="0"/>
                </a:lnTo>
                <a:lnTo>
                  <a:pt x="716" y="725"/>
                </a:lnTo>
                <a:lnTo>
                  <a:pt x="716" y="72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1243325" y="4016452"/>
            <a:ext cx="1090785" cy="2202837"/>
          </a:xfrm>
          <a:custGeom>
            <a:avLst/>
            <a:gdLst>
              <a:gd name="T0" fmla="*/ 359 w 359"/>
              <a:gd name="T1" fmla="*/ 725 h 725"/>
              <a:gd name="T2" fmla="*/ 0 w 359"/>
              <a:gd name="T3" fmla="*/ 725 h 725"/>
              <a:gd name="T4" fmla="*/ 359 w 359"/>
              <a:gd name="T5" fmla="*/ 0 h 725"/>
              <a:gd name="T6" fmla="*/ 359 w 359"/>
              <a:gd name="T7" fmla="*/ 725 h 725"/>
              <a:gd name="T8" fmla="*/ 359 w 359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725">
                <a:moveTo>
                  <a:pt x="359" y="725"/>
                </a:moveTo>
                <a:lnTo>
                  <a:pt x="0" y="725"/>
                </a:lnTo>
                <a:lnTo>
                  <a:pt x="359" y="0"/>
                </a:lnTo>
                <a:lnTo>
                  <a:pt x="359" y="725"/>
                </a:lnTo>
                <a:lnTo>
                  <a:pt x="359" y="72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1243326" y="5459690"/>
            <a:ext cx="2175490" cy="759598"/>
          </a:xfrm>
          <a:custGeom>
            <a:avLst/>
            <a:gdLst>
              <a:gd name="T0" fmla="*/ 716 w 716"/>
              <a:gd name="T1" fmla="*/ 250 h 250"/>
              <a:gd name="T2" fmla="*/ 0 w 716"/>
              <a:gd name="T3" fmla="*/ 250 h 250"/>
              <a:gd name="T4" fmla="*/ 359 w 716"/>
              <a:gd name="T5" fmla="*/ 0 h 250"/>
              <a:gd name="T6" fmla="*/ 716 w 716"/>
              <a:gd name="T7" fmla="*/ 250 h 250"/>
              <a:gd name="T8" fmla="*/ 716 w 716"/>
              <a:gd name="T9" fmla="*/ 2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250">
                <a:moveTo>
                  <a:pt x="716" y="250"/>
                </a:moveTo>
                <a:lnTo>
                  <a:pt x="0" y="250"/>
                </a:lnTo>
                <a:lnTo>
                  <a:pt x="359" y="0"/>
                </a:lnTo>
                <a:lnTo>
                  <a:pt x="716" y="250"/>
                </a:lnTo>
                <a:lnTo>
                  <a:pt x="716" y="2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40450" y="3572849"/>
            <a:ext cx="1502003" cy="422336"/>
            <a:chOff x="960626" y="2437608"/>
            <a:chExt cx="1068281" cy="300381"/>
          </a:xfrm>
        </p:grpSpPr>
        <p:sp>
          <p:nvSpPr>
            <p:cNvPr id="2058" name="Freeform 39"/>
            <p:cNvSpPr>
              <a:spLocks/>
            </p:cNvSpPr>
            <p:nvPr/>
          </p:nvSpPr>
          <p:spPr bwMode="auto">
            <a:xfrm>
              <a:off x="960626" y="2437608"/>
              <a:ext cx="1068281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7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7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9" name="Freeform 40"/>
            <p:cNvSpPr>
              <a:spLocks/>
            </p:cNvSpPr>
            <p:nvPr/>
          </p:nvSpPr>
          <p:spPr bwMode="auto">
            <a:xfrm>
              <a:off x="1001129" y="2476507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29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29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2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2" name="TextBox 2061"/>
            <p:cNvSpPr txBox="1"/>
            <p:nvPr/>
          </p:nvSpPr>
          <p:spPr>
            <a:xfrm>
              <a:off x="1141831" y="2460759"/>
              <a:ext cx="705873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270417" y="2588409"/>
            <a:ext cx="1512682" cy="422336"/>
            <a:chOff x="2191044" y="1737437"/>
            <a:chExt cx="1075877" cy="300381"/>
          </a:xfrm>
        </p:grpSpPr>
        <p:sp>
          <p:nvSpPr>
            <p:cNvPr id="2055" name="Freeform 36"/>
            <p:cNvSpPr>
              <a:spLocks/>
            </p:cNvSpPr>
            <p:nvPr/>
          </p:nvSpPr>
          <p:spPr bwMode="auto">
            <a:xfrm>
              <a:off x="2191044" y="1737437"/>
              <a:ext cx="1075877" cy="300381"/>
            </a:xfrm>
            <a:custGeom>
              <a:avLst/>
              <a:gdLst>
                <a:gd name="T0" fmla="*/ 21 w 180"/>
                <a:gd name="T1" fmla="*/ 0 h 59"/>
                <a:gd name="T2" fmla="*/ 159 w 180"/>
                <a:gd name="T3" fmla="*/ 0 h 59"/>
                <a:gd name="T4" fmla="*/ 180 w 180"/>
                <a:gd name="T5" fmla="*/ 22 h 59"/>
                <a:gd name="T6" fmla="*/ 180 w 180"/>
                <a:gd name="T7" fmla="*/ 38 h 59"/>
                <a:gd name="T8" fmla="*/ 159 w 180"/>
                <a:gd name="T9" fmla="*/ 59 h 59"/>
                <a:gd name="T10" fmla="*/ 21 w 180"/>
                <a:gd name="T11" fmla="*/ 59 h 59"/>
                <a:gd name="T12" fmla="*/ 0 w 180"/>
                <a:gd name="T13" fmla="*/ 38 h 59"/>
                <a:gd name="T14" fmla="*/ 0 w 180"/>
                <a:gd name="T15" fmla="*/ 22 h 59"/>
                <a:gd name="T16" fmla="*/ 21 w 180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59">
                  <a:moveTo>
                    <a:pt x="21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70" y="0"/>
                    <a:pt x="180" y="10"/>
                    <a:pt x="180" y="22"/>
                  </a:cubicBezTo>
                  <a:cubicBezTo>
                    <a:pt x="180" y="38"/>
                    <a:pt x="180" y="38"/>
                    <a:pt x="180" y="38"/>
                  </a:cubicBezTo>
                  <a:cubicBezTo>
                    <a:pt x="180" y="50"/>
                    <a:pt x="170" y="59"/>
                    <a:pt x="159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10" y="59"/>
                    <a:pt x="0" y="50"/>
                    <a:pt x="0" y="3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6" name="Freeform 37"/>
            <p:cNvSpPr>
              <a:spLocks/>
            </p:cNvSpPr>
            <p:nvPr/>
          </p:nvSpPr>
          <p:spPr bwMode="auto">
            <a:xfrm>
              <a:off x="2239142" y="1778497"/>
              <a:ext cx="979681" cy="224746"/>
            </a:xfrm>
            <a:custGeom>
              <a:avLst/>
              <a:gdLst>
                <a:gd name="T0" fmla="*/ 13 w 164"/>
                <a:gd name="T1" fmla="*/ 0 h 44"/>
                <a:gd name="T2" fmla="*/ 151 w 164"/>
                <a:gd name="T3" fmla="*/ 0 h 44"/>
                <a:gd name="T4" fmla="*/ 164 w 164"/>
                <a:gd name="T5" fmla="*/ 14 h 44"/>
                <a:gd name="T6" fmla="*/ 164 w 164"/>
                <a:gd name="T7" fmla="*/ 30 h 44"/>
                <a:gd name="T8" fmla="*/ 151 w 164"/>
                <a:gd name="T9" fmla="*/ 44 h 44"/>
                <a:gd name="T10" fmla="*/ 13 w 164"/>
                <a:gd name="T11" fmla="*/ 44 h 44"/>
                <a:gd name="T12" fmla="*/ 0 w 164"/>
                <a:gd name="T13" fmla="*/ 30 h 44"/>
                <a:gd name="T14" fmla="*/ 0 w 164"/>
                <a:gd name="T15" fmla="*/ 14 h 44"/>
                <a:gd name="T16" fmla="*/ 13 w 16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44">
                  <a:moveTo>
                    <a:pt x="13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8" y="0"/>
                    <a:pt x="164" y="6"/>
                    <a:pt x="164" y="14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4" y="37"/>
                    <a:pt x="158" y="44"/>
                    <a:pt x="151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6" y="44"/>
                    <a:pt x="0" y="37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376047" y="1759618"/>
              <a:ext cx="705873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998847" y="2257226"/>
            <a:ext cx="1505564" cy="416259"/>
            <a:chOff x="3420369" y="1501886"/>
            <a:chExt cx="1070814" cy="296059"/>
          </a:xfrm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420369" y="1501886"/>
              <a:ext cx="1070814" cy="296059"/>
            </a:xfrm>
            <a:custGeom>
              <a:avLst/>
              <a:gdLst>
                <a:gd name="T0" fmla="*/ 21 w 179"/>
                <a:gd name="T1" fmla="*/ 0 h 58"/>
                <a:gd name="T2" fmla="*/ 158 w 179"/>
                <a:gd name="T3" fmla="*/ 0 h 58"/>
                <a:gd name="T4" fmla="*/ 179 w 179"/>
                <a:gd name="T5" fmla="*/ 21 h 58"/>
                <a:gd name="T6" fmla="*/ 179 w 179"/>
                <a:gd name="T7" fmla="*/ 37 h 58"/>
                <a:gd name="T8" fmla="*/ 158 w 179"/>
                <a:gd name="T9" fmla="*/ 58 h 58"/>
                <a:gd name="T10" fmla="*/ 21 w 179"/>
                <a:gd name="T11" fmla="*/ 58 h 58"/>
                <a:gd name="T12" fmla="*/ 0 w 179"/>
                <a:gd name="T13" fmla="*/ 37 h 58"/>
                <a:gd name="T14" fmla="*/ 0 w 179"/>
                <a:gd name="T15" fmla="*/ 21 h 58"/>
                <a:gd name="T16" fmla="*/ 21 w 179"/>
                <a:gd name="T1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8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9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8"/>
                    <a:pt x="158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9" y="58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8" name="Freeform 31"/>
            <p:cNvSpPr>
              <a:spLocks/>
            </p:cNvSpPr>
            <p:nvPr/>
          </p:nvSpPr>
          <p:spPr bwMode="auto">
            <a:xfrm>
              <a:off x="3463404" y="1538623"/>
              <a:ext cx="984744" cy="224746"/>
            </a:xfrm>
            <a:custGeom>
              <a:avLst/>
              <a:gdLst>
                <a:gd name="T0" fmla="*/ 14 w 165"/>
                <a:gd name="T1" fmla="*/ 0 h 44"/>
                <a:gd name="T2" fmla="*/ 151 w 165"/>
                <a:gd name="T3" fmla="*/ 0 h 44"/>
                <a:gd name="T4" fmla="*/ 165 w 165"/>
                <a:gd name="T5" fmla="*/ 14 h 44"/>
                <a:gd name="T6" fmla="*/ 165 w 165"/>
                <a:gd name="T7" fmla="*/ 30 h 44"/>
                <a:gd name="T8" fmla="*/ 151 w 165"/>
                <a:gd name="T9" fmla="*/ 44 h 44"/>
                <a:gd name="T10" fmla="*/ 14 w 165"/>
                <a:gd name="T11" fmla="*/ 44 h 44"/>
                <a:gd name="T12" fmla="*/ 0 w 165"/>
                <a:gd name="T13" fmla="*/ 30 h 44"/>
                <a:gd name="T14" fmla="*/ 0 w 165"/>
                <a:gd name="T15" fmla="*/ 14 h 44"/>
                <a:gd name="T16" fmla="*/ 14 w 165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4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4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8"/>
                    <a:pt x="159" y="44"/>
                    <a:pt x="151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6" y="44"/>
                    <a:pt x="0" y="38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602840" y="1522948"/>
              <a:ext cx="705872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729067" y="3056320"/>
            <a:ext cx="1505564" cy="422336"/>
            <a:chOff x="4650967" y="2070233"/>
            <a:chExt cx="1070814" cy="300381"/>
          </a:xfrm>
        </p:grpSpPr>
        <p:sp>
          <p:nvSpPr>
            <p:cNvPr id="2052" name="Freeform 33"/>
            <p:cNvSpPr>
              <a:spLocks/>
            </p:cNvSpPr>
            <p:nvPr/>
          </p:nvSpPr>
          <p:spPr bwMode="auto">
            <a:xfrm>
              <a:off x="4650967" y="2070233"/>
              <a:ext cx="1070814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8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8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3" name="Freeform 34"/>
            <p:cNvSpPr>
              <a:spLocks/>
            </p:cNvSpPr>
            <p:nvPr/>
          </p:nvSpPr>
          <p:spPr bwMode="auto">
            <a:xfrm>
              <a:off x="4692737" y="2109132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30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30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3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33438" y="2101575"/>
              <a:ext cx="705872" cy="183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067" name="TextBox 2066"/>
          <p:cNvSpPr txBox="1"/>
          <p:nvPr/>
        </p:nvSpPr>
        <p:spPr>
          <a:xfrm>
            <a:off x="2034030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54%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804565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78%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515219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200083" y="5608447"/>
            <a:ext cx="646251" cy="424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67%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392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89859" y="449"/>
            <a:ext cx="5881809" cy="7232466"/>
            <a:chOff x="389112" y="2"/>
            <a:chExt cx="5882535" cy="7233359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311" tIns="22656" rIns="45311" bIns="2265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vert="horz" wrap="square" lIns="45311" tIns="22656" rIns="45311" bIns="2265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302" y="2180317"/>
            <a:ext cx="2506612" cy="533837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302" y="1984068"/>
            <a:ext cx="2900085" cy="21503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535" y="5388210"/>
            <a:ext cx="2773042" cy="502300"/>
            <a:chOff x="15486198" y="7757237"/>
            <a:chExt cx="5356112" cy="950255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944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342" y="3600658"/>
            <a:ext cx="1994528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9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0" y="1376960"/>
            <a:ext cx="5506252" cy="3321784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4028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5078" y="2769990"/>
            <a:ext cx="7532389" cy="1346485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149" y="3149719"/>
            <a:ext cx="388447" cy="450105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906" y="3218176"/>
            <a:ext cx="469123" cy="412093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738" y="3218177"/>
            <a:ext cx="429721" cy="428577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330" y="3196410"/>
            <a:ext cx="497920" cy="510120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489" y="3303116"/>
            <a:ext cx="529474" cy="296707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2001" y="238254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623" y="2382545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860" y="4191464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733" y="4516419"/>
            <a:ext cx="194507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5268" y="2105091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5268" y="4237214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748" y="2374070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368" y="2374068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192" y="418298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765" y="4507941"/>
            <a:ext cx="1978046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7013" y="2095820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7016" y="4242027"/>
            <a:ext cx="501090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812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813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570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570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26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27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083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082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60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507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3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059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34"/>
          <p:cNvSpPr>
            <a:spLocks/>
          </p:cNvSpPr>
          <p:nvPr/>
        </p:nvSpPr>
        <p:spPr bwMode="auto">
          <a:xfrm>
            <a:off x="6982405" y="3676583"/>
            <a:ext cx="457121" cy="664553"/>
          </a:xfrm>
          <a:custGeom>
            <a:avLst/>
            <a:gdLst>
              <a:gd name="T0" fmla="*/ 476 w 476"/>
              <a:gd name="T1" fmla="*/ 0 h 692"/>
              <a:gd name="T2" fmla="*/ 0 w 476"/>
              <a:gd name="T3" fmla="*/ 559 h 692"/>
              <a:gd name="T4" fmla="*/ 78 w 476"/>
              <a:gd name="T5" fmla="*/ 692 h 692"/>
              <a:gd name="T6" fmla="*/ 476 w 476"/>
              <a:gd name="T7" fmla="*/ 0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2">
                <a:moveTo>
                  <a:pt x="476" y="0"/>
                </a:moveTo>
                <a:lnTo>
                  <a:pt x="0" y="559"/>
                </a:lnTo>
                <a:lnTo>
                  <a:pt x="78" y="692"/>
                </a:lnTo>
                <a:lnTo>
                  <a:pt x="4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6748082" y="4748319"/>
            <a:ext cx="766349" cy="129645"/>
          </a:xfrm>
          <a:custGeom>
            <a:avLst/>
            <a:gdLst>
              <a:gd name="T0" fmla="*/ 76 w 798"/>
              <a:gd name="T1" fmla="*/ 0 h 135"/>
              <a:gd name="T2" fmla="*/ 0 w 798"/>
              <a:gd name="T3" fmla="*/ 135 h 135"/>
              <a:gd name="T4" fmla="*/ 798 w 798"/>
              <a:gd name="T5" fmla="*/ 135 h 135"/>
              <a:gd name="T6" fmla="*/ 76 w 798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8" h="135">
                <a:moveTo>
                  <a:pt x="76" y="0"/>
                </a:moveTo>
                <a:lnTo>
                  <a:pt x="0" y="135"/>
                </a:lnTo>
                <a:lnTo>
                  <a:pt x="798" y="135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6129625" y="4877965"/>
            <a:ext cx="382214" cy="663593"/>
          </a:xfrm>
          <a:custGeom>
            <a:avLst/>
            <a:gdLst>
              <a:gd name="T0" fmla="*/ 0 w 398"/>
              <a:gd name="T1" fmla="*/ 0 h 691"/>
              <a:gd name="T2" fmla="*/ 5 w 398"/>
              <a:gd name="T3" fmla="*/ 7 h 691"/>
              <a:gd name="T4" fmla="*/ 398 w 398"/>
              <a:gd name="T5" fmla="*/ 691 h 691"/>
              <a:gd name="T6" fmla="*/ 154 w 398"/>
              <a:gd name="T7" fmla="*/ 0 h 691"/>
              <a:gd name="T8" fmla="*/ 0 w 398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691">
                <a:moveTo>
                  <a:pt x="0" y="0"/>
                </a:moveTo>
                <a:lnTo>
                  <a:pt x="5" y="7"/>
                </a:lnTo>
                <a:lnTo>
                  <a:pt x="398" y="691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76 w 476"/>
              <a:gd name="T5" fmla="*/ 132 h 691"/>
              <a:gd name="T6" fmla="*/ 400 w 476"/>
              <a:gd name="T7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>
            <a:off x="5361356" y="3806226"/>
            <a:ext cx="768269" cy="127725"/>
          </a:xfrm>
          <a:custGeom>
            <a:avLst/>
            <a:gdLst>
              <a:gd name="T0" fmla="*/ 800 w 800"/>
              <a:gd name="T1" fmla="*/ 0 h 133"/>
              <a:gd name="T2" fmla="*/ 0 w 800"/>
              <a:gd name="T3" fmla="*/ 0 h 133"/>
              <a:gd name="T4" fmla="*/ 722 w 800"/>
              <a:gd name="T5" fmla="*/ 133 h 133"/>
              <a:gd name="T6" fmla="*/ 800 w 800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133">
                <a:moveTo>
                  <a:pt x="800" y="0"/>
                </a:moveTo>
                <a:lnTo>
                  <a:pt x="0" y="0"/>
                </a:lnTo>
                <a:lnTo>
                  <a:pt x="722" y="133"/>
                </a:lnTo>
                <a:lnTo>
                  <a:pt x="8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auto">
          <a:xfrm>
            <a:off x="6363946" y="3142635"/>
            <a:ext cx="384136" cy="663593"/>
          </a:xfrm>
          <a:custGeom>
            <a:avLst/>
            <a:gdLst>
              <a:gd name="T0" fmla="*/ 0 w 400"/>
              <a:gd name="T1" fmla="*/ 0 h 691"/>
              <a:gd name="T2" fmla="*/ 246 w 400"/>
              <a:gd name="T3" fmla="*/ 691 h 691"/>
              <a:gd name="T4" fmla="*/ 400 w 400"/>
              <a:gd name="T5" fmla="*/ 691 h 691"/>
              <a:gd name="T6" fmla="*/ 182 w 400"/>
              <a:gd name="T7" fmla="*/ 315 h 691"/>
              <a:gd name="T8" fmla="*/ 0 w 400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" h="691">
                <a:moveTo>
                  <a:pt x="0" y="0"/>
                </a:moveTo>
                <a:lnTo>
                  <a:pt x="246" y="691"/>
                </a:lnTo>
                <a:lnTo>
                  <a:pt x="400" y="691"/>
                </a:lnTo>
                <a:lnTo>
                  <a:pt x="182" y="31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904235" y="3806227"/>
            <a:ext cx="1225391" cy="1539421"/>
            <a:chOff x="3949950" y="3095545"/>
            <a:chExt cx="1713617" cy="2152765"/>
          </a:xfrm>
        </p:grpSpPr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949950" y="3095545"/>
              <a:ext cx="1713617" cy="2152765"/>
            </a:xfrm>
            <a:custGeom>
              <a:avLst/>
              <a:gdLst>
                <a:gd name="T0" fmla="*/ 201 w 539"/>
                <a:gd name="T1" fmla="*/ 0 h 677"/>
                <a:gd name="T2" fmla="*/ 73 w 539"/>
                <a:gd name="T3" fmla="*/ 77 h 677"/>
                <a:gd name="T4" fmla="*/ 22 w 539"/>
                <a:gd name="T5" fmla="*/ 166 h 677"/>
                <a:gd name="T6" fmla="*/ 22 w 539"/>
                <a:gd name="T7" fmla="*/ 304 h 677"/>
                <a:gd name="T8" fmla="*/ 237 w 539"/>
                <a:gd name="T9" fmla="*/ 677 h 677"/>
                <a:gd name="T10" fmla="*/ 234 w 539"/>
                <a:gd name="T11" fmla="*/ 527 h 677"/>
                <a:gd name="T12" fmla="*/ 539 w 539"/>
                <a:gd name="T13" fmla="*/ 0 h 677"/>
                <a:gd name="T14" fmla="*/ 201 w 539"/>
                <a:gd name="T15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7">
                  <a:moveTo>
                    <a:pt x="201" y="0"/>
                  </a:moveTo>
                  <a:cubicBezTo>
                    <a:pt x="150" y="2"/>
                    <a:pt x="101" y="29"/>
                    <a:pt x="73" y="77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0" y="204"/>
                    <a:pt x="0" y="266"/>
                    <a:pt x="22" y="304"/>
                  </a:cubicBezTo>
                  <a:cubicBezTo>
                    <a:pt x="237" y="677"/>
                    <a:pt x="237" y="677"/>
                    <a:pt x="237" y="677"/>
                  </a:cubicBezTo>
                  <a:cubicBezTo>
                    <a:pt x="209" y="629"/>
                    <a:pt x="210" y="573"/>
                    <a:pt x="234" y="527"/>
                  </a:cubicBezTo>
                  <a:cubicBezTo>
                    <a:pt x="539" y="0"/>
                    <a:pt x="539" y="0"/>
                    <a:pt x="539" y="0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89199" y="3095545"/>
              <a:ext cx="1074368" cy="178614"/>
            </a:xfrm>
            <a:custGeom>
              <a:avLst/>
              <a:gdLst>
                <a:gd name="T0" fmla="*/ 800 w 800"/>
                <a:gd name="T1" fmla="*/ 0 h 133"/>
                <a:gd name="T2" fmla="*/ 0 w 800"/>
                <a:gd name="T3" fmla="*/ 0 h 133"/>
                <a:gd name="T4" fmla="*/ 722 w 800"/>
                <a:gd name="T5" fmla="*/ 133 h 133"/>
                <a:gd name="T6" fmla="*/ 800 w 800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0" h="133">
                  <a:moveTo>
                    <a:pt x="800" y="0"/>
                  </a:moveTo>
                  <a:lnTo>
                    <a:pt x="0" y="0"/>
                  </a:lnTo>
                  <a:lnTo>
                    <a:pt x="722" y="133"/>
                  </a:lnTo>
                  <a:lnTo>
                    <a:pt x="8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070374" y="2976496"/>
            <a:ext cx="1677709" cy="1004513"/>
            <a:chOff x="4182282" y="1935228"/>
            <a:chExt cx="2346151" cy="1404736"/>
          </a:xfrm>
        </p:grpSpPr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4182282" y="1935228"/>
              <a:ext cx="2346151" cy="1404736"/>
            </a:xfrm>
            <a:custGeom>
              <a:avLst/>
              <a:gdLst>
                <a:gd name="T0" fmla="*/ 569 w 738"/>
                <a:gd name="T1" fmla="*/ 73 h 442"/>
                <a:gd name="T2" fmla="*/ 438 w 738"/>
                <a:gd name="T3" fmla="*/ 0 h 442"/>
                <a:gd name="T4" fmla="*/ 335 w 738"/>
                <a:gd name="T5" fmla="*/ 0 h 442"/>
                <a:gd name="T6" fmla="*/ 215 w 738"/>
                <a:gd name="T7" fmla="*/ 69 h 442"/>
                <a:gd name="T8" fmla="*/ 0 w 738"/>
                <a:gd name="T9" fmla="*/ 442 h 442"/>
                <a:gd name="T10" fmla="*/ 128 w 738"/>
                <a:gd name="T11" fmla="*/ 365 h 442"/>
                <a:gd name="T12" fmla="*/ 738 w 738"/>
                <a:gd name="T13" fmla="*/ 365 h 442"/>
                <a:gd name="T14" fmla="*/ 569 w 738"/>
                <a:gd name="T15" fmla="*/ 7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569" y="73"/>
                  </a:moveTo>
                  <a:cubicBezTo>
                    <a:pt x="542" y="29"/>
                    <a:pt x="493" y="0"/>
                    <a:pt x="438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291" y="0"/>
                    <a:pt x="237" y="31"/>
                    <a:pt x="215" y="69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28" y="394"/>
                    <a:pt x="77" y="367"/>
                    <a:pt x="128" y="365"/>
                  </a:cubicBezTo>
                  <a:cubicBezTo>
                    <a:pt x="738" y="365"/>
                    <a:pt x="738" y="365"/>
                    <a:pt x="738" y="365"/>
                  </a:cubicBezTo>
                  <a:cubicBezTo>
                    <a:pt x="569" y="73"/>
                    <a:pt x="569" y="73"/>
                    <a:pt x="569" y="7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991249" y="2167560"/>
              <a:ext cx="537184" cy="927986"/>
            </a:xfrm>
            <a:custGeom>
              <a:avLst/>
              <a:gdLst>
                <a:gd name="T0" fmla="*/ 0 w 400"/>
                <a:gd name="T1" fmla="*/ 0 h 691"/>
                <a:gd name="T2" fmla="*/ 246 w 400"/>
                <a:gd name="T3" fmla="*/ 691 h 691"/>
                <a:gd name="T4" fmla="*/ 400 w 400"/>
                <a:gd name="T5" fmla="*/ 691 h 691"/>
                <a:gd name="T6" fmla="*/ 182 w 400"/>
                <a:gd name="T7" fmla="*/ 315 h 691"/>
                <a:gd name="T8" fmla="*/ 0 w 400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691">
                  <a:moveTo>
                    <a:pt x="0" y="0"/>
                  </a:moveTo>
                  <a:lnTo>
                    <a:pt x="246" y="691"/>
                  </a:lnTo>
                  <a:lnTo>
                    <a:pt x="400" y="691"/>
                  </a:lnTo>
                  <a:lnTo>
                    <a:pt x="182" y="3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129626" y="4700303"/>
            <a:ext cx="1677709" cy="1005473"/>
            <a:chOff x="5663567" y="4345842"/>
            <a:chExt cx="2346151" cy="1406079"/>
          </a:xfrm>
        </p:grpSpPr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5663567" y="4345842"/>
              <a:ext cx="2346151" cy="1406079"/>
            </a:xfrm>
            <a:custGeom>
              <a:avLst/>
              <a:gdLst>
                <a:gd name="T0" fmla="*/ 168 w 738"/>
                <a:gd name="T1" fmla="*/ 370 h 442"/>
                <a:gd name="T2" fmla="*/ 300 w 738"/>
                <a:gd name="T3" fmla="*/ 442 h 442"/>
                <a:gd name="T4" fmla="*/ 402 w 738"/>
                <a:gd name="T5" fmla="*/ 442 h 442"/>
                <a:gd name="T6" fmla="*/ 522 w 738"/>
                <a:gd name="T7" fmla="*/ 373 h 442"/>
                <a:gd name="T8" fmla="*/ 738 w 738"/>
                <a:gd name="T9" fmla="*/ 0 h 442"/>
                <a:gd name="T10" fmla="*/ 609 w 738"/>
                <a:gd name="T11" fmla="*/ 78 h 442"/>
                <a:gd name="T12" fmla="*/ 0 w 738"/>
                <a:gd name="T13" fmla="*/ 78 h 442"/>
                <a:gd name="T14" fmla="*/ 168 w 738"/>
                <a:gd name="T15" fmla="*/ 37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168" y="370"/>
                  </a:moveTo>
                  <a:cubicBezTo>
                    <a:pt x="196" y="413"/>
                    <a:pt x="244" y="442"/>
                    <a:pt x="300" y="442"/>
                  </a:cubicBezTo>
                  <a:cubicBezTo>
                    <a:pt x="402" y="442"/>
                    <a:pt x="402" y="442"/>
                    <a:pt x="402" y="442"/>
                  </a:cubicBezTo>
                  <a:cubicBezTo>
                    <a:pt x="446" y="442"/>
                    <a:pt x="500" y="411"/>
                    <a:pt x="522" y="373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10" y="48"/>
                    <a:pt x="661" y="76"/>
                    <a:pt x="609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8" y="370"/>
                    <a:pt x="168" y="370"/>
                    <a:pt x="168" y="37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5663567" y="4594289"/>
              <a:ext cx="534498" cy="927986"/>
            </a:xfrm>
            <a:custGeom>
              <a:avLst/>
              <a:gdLst>
                <a:gd name="T0" fmla="*/ 0 w 398"/>
                <a:gd name="T1" fmla="*/ 0 h 691"/>
                <a:gd name="T2" fmla="*/ 5 w 398"/>
                <a:gd name="T3" fmla="*/ 7 h 691"/>
                <a:gd name="T4" fmla="*/ 398 w 398"/>
                <a:gd name="T5" fmla="*/ 691 h 691"/>
                <a:gd name="T6" fmla="*/ 154 w 398"/>
                <a:gd name="T7" fmla="*/ 0 h 691"/>
                <a:gd name="T8" fmla="*/ 0 w 398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691">
                  <a:moveTo>
                    <a:pt x="0" y="0"/>
                  </a:moveTo>
                  <a:lnTo>
                    <a:pt x="5" y="7"/>
                  </a:lnTo>
                  <a:lnTo>
                    <a:pt x="398" y="691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379604" y="4341135"/>
            <a:ext cx="1431863" cy="1364641"/>
            <a:chOff x="4614716" y="3843574"/>
            <a:chExt cx="2002354" cy="1908348"/>
          </a:xfrm>
        </p:grpSpPr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614716" y="3843575"/>
              <a:ext cx="2002354" cy="1908347"/>
            </a:xfrm>
            <a:custGeom>
              <a:avLst/>
              <a:gdLst>
                <a:gd name="T0" fmla="*/ 25 w 630"/>
                <a:gd name="T1" fmla="*/ 292 h 600"/>
                <a:gd name="T2" fmla="*/ 28 w 630"/>
                <a:gd name="T3" fmla="*/ 442 h 600"/>
                <a:gd name="T4" fmla="*/ 79 w 630"/>
                <a:gd name="T5" fmla="*/ 531 h 600"/>
                <a:gd name="T6" fmla="*/ 199 w 630"/>
                <a:gd name="T7" fmla="*/ 600 h 600"/>
                <a:gd name="T8" fmla="*/ 630 w 630"/>
                <a:gd name="T9" fmla="*/ 600 h 600"/>
                <a:gd name="T10" fmla="*/ 498 w 630"/>
                <a:gd name="T11" fmla="*/ 528 h 600"/>
                <a:gd name="T12" fmla="*/ 194 w 630"/>
                <a:gd name="T13" fmla="*/ 0 h 600"/>
                <a:gd name="T14" fmla="*/ 25 w 630"/>
                <a:gd name="T15" fmla="*/ 292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0" h="600">
                  <a:moveTo>
                    <a:pt x="25" y="292"/>
                  </a:moveTo>
                  <a:cubicBezTo>
                    <a:pt x="1" y="338"/>
                    <a:pt x="0" y="394"/>
                    <a:pt x="28" y="442"/>
                  </a:cubicBezTo>
                  <a:cubicBezTo>
                    <a:pt x="79" y="531"/>
                    <a:pt x="79" y="531"/>
                    <a:pt x="79" y="531"/>
                  </a:cubicBezTo>
                  <a:cubicBezTo>
                    <a:pt x="101" y="569"/>
                    <a:pt x="155" y="600"/>
                    <a:pt x="199" y="600"/>
                  </a:cubicBezTo>
                  <a:cubicBezTo>
                    <a:pt x="630" y="600"/>
                    <a:pt x="630" y="600"/>
                    <a:pt x="630" y="600"/>
                  </a:cubicBezTo>
                  <a:cubicBezTo>
                    <a:pt x="574" y="600"/>
                    <a:pt x="526" y="571"/>
                    <a:pt x="498" y="528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25" y="292"/>
                    <a:pt x="25" y="292"/>
                    <a:pt x="25" y="29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4693950" y="3843574"/>
              <a:ext cx="639249" cy="927986"/>
            </a:xfrm>
            <a:custGeom>
              <a:avLst/>
              <a:gdLst>
                <a:gd name="T0" fmla="*/ 400 w 476"/>
                <a:gd name="T1" fmla="*/ 0 h 691"/>
                <a:gd name="T2" fmla="*/ 0 w 476"/>
                <a:gd name="T3" fmla="*/ 691 h 691"/>
                <a:gd name="T4" fmla="*/ 476 w 476"/>
                <a:gd name="T5" fmla="*/ 132 h 691"/>
                <a:gd name="T6" fmla="*/ 400 w 476"/>
                <a:gd name="T7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76" y="13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066245" y="2976495"/>
            <a:ext cx="1429942" cy="1364641"/>
            <a:chOff x="5574932" y="1935228"/>
            <a:chExt cx="1999668" cy="1908347"/>
          </a:xfrm>
        </p:grpSpPr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5574932" y="1935228"/>
              <a:ext cx="1999668" cy="1908347"/>
            </a:xfrm>
            <a:custGeom>
              <a:avLst/>
              <a:gdLst>
                <a:gd name="T0" fmla="*/ 604 w 629"/>
                <a:gd name="T1" fmla="*/ 308 h 600"/>
                <a:gd name="T2" fmla="*/ 602 w 629"/>
                <a:gd name="T3" fmla="*/ 158 h 600"/>
                <a:gd name="T4" fmla="*/ 550 w 629"/>
                <a:gd name="T5" fmla="*/ 69 h 600"/>
                <a:gd name="T6" fmla="*/ 430 w 629"/>
                <a:gd name="T7" fmla="*/ 0 h 600"/>
                <a:gd name="T8" fmla="*/ 0 w 629"/>
                <a:gd name="T9" fmla="*/ 0 h 600"/>
                <a:gd name="T10" fmla="*/ 131 w 629"/>
                <a:gd name="T11" fmla="*/ 73 h 600"/>
                <a:gd name="T12" fmla="*/ 436 w 629"/>
                <a:gd name="T13" fmla="*/ 600 h 600"/>
                <a:gd name="T14" fmla="*/ 604 w 629"/>
                <a:gd name="T15" fmla="*/ 30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9" h="600">
                  <a:moveTo>
                    <a:pt x="604" y="308"/>
                  </a:moveTo>
                  <a:cubicBezTo>
                    <a:pt x="628" y="262"/>
                    <a:pt x="629" y="206"/>
                    <a:pt x="602" y="158"/>
                  </a:cubicBezTo>
                  <a:cubicBezTo>
                    <a:pt x="550" y="69"/>
                    <a:pt x="550" y="69"/>
                    <a:pt x="550" y="69"/>
                  </a:cubicBezTo>
                  <a:cubicBezTo>
                    <a:pt x="528" y="31"/>
                    <a:pt x="474" y="0"/>
                    <a:pt x="4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0"/>
                    <a:pt x="104" y="29"/>
                    <a:pt x="131" y="73"/>
                  </a:cubicBezTo>
                  <a:cubicBezTo>
                    <a:pt x="436" y="600"/>
                    <a:pt x="436" y="600"/>
                    <a:pt x="436" y="600"/>
                  </a:cubicBezTo>
                  <a:cubicBezTo>
                    <a:pt x="604" y="308"/>
                    <a:pt x="604" y="308"/>
                    <a:pt x="604" y="30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856115" y="2914246"/>
              <a:ext cx="639249" cy="929328"/>
            </a:xfrm>
            <a:custGeom>
              <a:avLst/>
              <a:gdLst>
                <a:gd name="T0" fmla="*/ 476 w 476"/>
                <a:gd name="T1" fmla="*/ 0 h 692"/>
                <a:gd name="T2" fmla="*/ 0 w 476"/>
                <a:gd name="T3" fmla="*/ 559 h 692"/>
                <a:gd name="T4" fmla="*/ 78 w 476"/>
                <a:gd name="T5" fmla="*/ 692 h 692"/>
                <a:gd name="T6" fmla="*/ 476 w 476"/>
                <a:gd name="T7" fmla="*/ 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2">
                  <a:moveTo>
                    <a:pt x="476" y="0"/>
                  </a:moveTo>
                  <a:lnTo>
                    <a:pt x="0" y="559"/>
                  </a:lnTo>
                  <a:lnTo>
                    <a:pt x="78" y="692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748082" y="3335661"/>
            <a:ext cx="1225391" cy="1542303"/>
            <a:chOff x="6528433" y="2437495"/>
            <a:chExt cx="1713617" cy="2156795"/>
          </a:xfrm>
        </p:grpSpPr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6528433" y="4412990"/>
              <a:ext cx="1071682" cy="181300"/>
            </a:xfrm>
            <a:custGeom>
              <a:avLst/>
              <a:gdLst>
                <a:gd name="T0" fmla="*/ 76 w 798"/>
                <a:gd name="T1" fmla="*/ 0 h 135"/>
                <a:gd name="T2" fmla="*/ 0 w 798"/>
                <a:gd name="T3" fmla="*/ 135 h 135"/>
                <a:gd name="T4" fmla="*/ 798 w 798"/>
                <a:gd name="T5" fmla="*/ 135 h 135"/>
                <a:gd name="T6" fmla="*/ 76 w 798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8" h="135">
                  <a:moveTo>
                    <a:pt x="76" y="0"/>
                  </a:moveTo>
                  <a:lnTo>
                    <a:pt x="0" y="135"/>
                  </a:lnTo>
                  <a:lnTo>
                    <a:pt x="798" y="135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5" name="Freeform 74"/>
          <p:cNvSpPr/>
          <p:nvPr/>
        </p:nvSpPr>
        <p:spPr>
          <a:xfrm>
            <a:off x="4537298" y="2015350"/>
            <a:ext cx="3803113" cy="4023144"/>
          </a:xfrm>
          <a:custGeom>
            <a:avLst/>
            <a:gdLst>
              <a:gd name="connsiteX0" fmla="*/ 2692627 w 4509814"/>
              <a:gd name="connsiteY0" fmla="*/ 4757376 h 4770731"/>
              <a:gd name="connsiteX1" fmla="*/ 2703955 w 4509814"/>
              <a:gd name="connsiteY1" fmla="*/ 4760759 h 4770731"/>
              <a:gd name="connsiteX2" fmla="*/ 2715553 w 4509814"/>
              <a:gd name="connsiteY2" fmla="*/ 4761882 h 4770731"/>
              <a:gd name="connsiteX3" fmla="*/ 2605792 w 4509814"/>
              <a:gd name="connsiteY3" fmla="*/ 4730879 h 4770731"/>
              <a:gd name="connsiteX4" fmla="*/ 2608282 w 4509814"/>
              <a:gd name="connsiteY4" fmla="*/ 4732175 h 4770731"/>
              <a:gd name="connsiteX5" fmla="*/ 2610240 w 4509814"/>
              <a:gd name="connsiteY5" fmla="*/ 4732762 h 4770731"/>
              <a:gd name="connsiteX6" fmla="*/ 2608464 w 4509814"/>
              <a:gd name="connsiteY6" fmla="*/ 4732167 h 4770731"/>
              <a:gd name="connsiteX7" fmla="*/ 2650695 w 4509814"/>
              <a:gd name="connsiteY7" fmla="*/ 4564996 h 4770731"/>
              <a:gd name="connsiteX8" fmla="*/ 2671425 w 4509814"/>
              <a:gd name="connsiteY8" fmla="*/ 4569072 h 4770731"/>
              <a:gd name="connsiteX9" fmla="*/ 2660937 w 4509814"/>
              <a:gd name="connsiteY9" fmla="*/ 4568056 h 4770731"/>
              <a:gd name="connsiteX10" fmla="*/ 2572178 w 4509814"/>
              <a:gd name="connsiteY10" fmla="*/ 4541038 h 4770731"/>
              <a:gd name="connsiteX11" fmla="*/ 2574595 w 4509814"/>
              <a:gd name="connsiteY11" fmla="*/ 4542203 h 4770731"/>
              <a:gd name="connsiteX12" fmla="*/ 2576201 w 4509814"/>
              <a:gd name="connsiteY12" fmla="*/ 4542740 h 4770731"/>
              <a:gd name="connsiteX13" fmla="*/ 2574430 w 4509814"/>
              <a:gd name="connsiteY13" fmla="*/ 4542211 h 4770731"/>
              <a:gd name="connsiteX14" fmla="*/ 734357 w 4509814"/>
              <a:gd name="connsiteY14" fmla="*/ 4133573 h 4770731"/>
              <a:gd name="connsiteX15" fmla="*/ 736807 w 4509814"/>
              <a:gd name="connsiteY15" fmla="*/ 4143832 h 4770731"/>
              <a:gd name="connsiteX16" fmla="*/ 741137 w 4509814"/>
              <a:gd name="connsiteY16" fmla="*/ 4153266 h 4770731"/>
              <a:gd name="connsiteX17" fmla="*/ 880015 w 4509814"/>
              <a:gd name="connsiteY17" fmla="*/ 4000950 h 4770731"/>
              <a:gd name="connsiteX18" fmla="*/ 886145 w 4509814"/>
              <a:gd name="connsiteY18" fmla="*/ 4018758 h 4770731"/>
              <a:gd name="connsiteX19" fmla="*/ 882230 w 4509814"/>
              <a:gd name="connsiteY19" fmla="*/ 4010227 h 4770731"/>
              <a:gd name="connsiteX20" fmla="*/ 640510 w 4509814"/>
              <a:gd name="connsiteY20" fmla="*/ 2073331 h 4770731"/>
              <a:gd name="connsiteX21" fmla="*/ 640510 w 4509814"/>
              <a:gd name="connsiteY21" fmla="*/ 2075601 h 4770731"/>
              <a:gd name="connsiteX22" fmla="*/ 600208 w 4509814"/>
              <a:gd name="connsiteY22" fmla="*/ 2092997 h 4770731"/>
              <a:gd name="connsiteX23" fmla="*/ 616088 w 4509814"/>
              <a:gd name="connsiteY23" fmla="*/ 2082981 h 4770731"/>
              <a:gd name="connsiteX24" fmla="*/ 469479 w 4509814"/>
              <a:gd name="connsiteY24" fmla="*/ 2001738 h 4770731"/>
              <a:gd name="connsiteX25" fmla="*/ 442468 w 4509814"/>
              <a:gd name="connsiteY25" fmla="*/ 2012410 h 4770731"/>
              <a:gd name="connsiteX26" fmla="*/ 424906 w 4509814"/>
              <a:gd name="connsiteY26" fmla="*/ 2023487 h 4770731"/>
              <a:gd name="connsiteX27" fmla="*/ 469479 w 4509814"/>
              <a:gd name="connsiteY27" fmla="*/ 2004248 h 4770731"/>
              <a:gd name="connsiteX28" fmla="*/ 2125631 w 4509814"/>
              <a:gd name="connsiteY28" fmla="*/ 1107539 h 4770731"/>
              <a:gd name="connsiteX29" fmla="*/ 2125732 w 4509814"/>
              <a:gd name="connsiteY29" fmla="*/ 1107539 h 4770731"/>
              <a:gd name="connsiteX30" fmla="*/ 2135179 w 4509814"/>
              <a:gd name="connsiteY30" fmla="*/ 1119279 h 4770731"/>
              <a:gd name="connsiteX31" fmla="*/ 2135090 w 4509814"/>
              <a:gd name="connsiteY31" fmla="*/ 1119286 h 4770731"/>
              <a:gd name="connsiteX32" fmla="*/ 1441926 w 4509814"/>
              <a:gd name="connsiteY32" fmla="*/ 921152 h 4770731"/>
              <a:gd name="connsiteX33" fmla="*/ 1076508 w 4509814"/>
              <a:gd name="connsiteY33" fmla="*/ 1131205 h 4770731"/>
              <a:gd name="connsiteX34" fmla="*/ 503637 w 4509814"/>
              <a:gd name="connsiteY34" fmla="*/ 2124778 h 4770731"/>
              <a:gd name="connsiteX35" fmla="*/ 480333 w 4509814"/>
              <a:gd name="connsiteY35" fmla="*/ 2165197 h 4770731"/>
              <a:gd name="connsiteX36" fmla="*/ 471755 w 4509814"/>
              <a:gd name="connsiteY36" fmla="*/ 2177682 h 4770731"/>
              <a:gd name="connsiteX37" fmla="*/ 470231 w 4509814"/>
              <a:gd name="connsiteY37" fmla="*/ 2182718 h 4770731"/>
              <a:gd name="connsiteX38" fmla="*/ 456325 w 4509814"/>
              <a:gd name="connsiteY38" fmla="*/ 2206835 h 4770731"/>
              <a:gd name="connsiteX39" fmla="*/ 421800 w 4509814"/>
              <a:gd name="connsiteY39" fmla="*/ 2266716 h 4770731"/>
              <a:gd name="connsiteX40" fmla="*/ 461534 w 4509814"/>
              <a:gd name="connsiteY40" fmla="*/ 2211589 h 4770731"/>
              <a:gd name="connsiteX41" fmla="*/ 461775 w 4509814"/>
              <a:gd name="connsiteY41" fmla="*/ 2214898 h 4770731"/>
              <a:gd name="connsiteX42" fmla="*/ 421564 w 4509814"/>
              <a:gd name="connsiteY42" fmla="*/ 2267127 h 4770731"/>
              <a:gd name="connsiteX43" fmla="*/ 266253 w 4509814"/>
              <a:gd name="connsiteY43" fmla="*/ 2538214 h 4770731"/>
              <a:gd name="connsiteX44" fmla="*/ 266253 w 4509814"/>
              <a:gd name="connsiteY44" fmla="*/ 2958550 h 4770731"/>
              <a:gd name="connsiteX45" fmla="*/ 910768 w 4509814"/>
              <a:gd name="connsiteY45" fmla="*/ 4076924 h 4770731"/>
              <a:gd name="connsiteX46" fmla="*/ 919148 w 4509814"/>
              <a:gd name="connsiteY46" fmla="*/ 4091465 h 4770731"/>
              <a:gd name="connsiteX47" fmla="*/ 921266 w 4509814"/>
              <a:gd name="connsiteY47" fmla="*/ 4095711 h 4770731"/>
              <a:gd name="connsiteX48" fmla="*/ 1076533 w 4509814"/>
              <a:gd name="connsiteY48" fmla="*/ 4366857 h 4770731"/>
              <a:gd name="connsiteX49" fmla="*/ 1441867 w 4509814"/>
              <a:gd name="connsiteY49" fmla="*/ 4577073 h 4770731"/>
              <a:gd name="connsiteX50" fmla="*/ 2754028 w 4509814"/>
              <a:gd name="connsiteY50" fmla="*/ 4577073 h 4770731"/>
              <a:gd name="connsiteX51" fmla="*/ 2753584 w 4509814"/>
              <a:gd name="connsiteY51" fmla="*/ 4577030 h 4770731"/>
              <a:gd name="connsiteX52" fmla="*/ 2754235 w 4509814"/>
              <a:gd name="connsiteY52" fmla="*/ 4577072 h 4770731"/>
              <a:gd name="connsiteX53" fmla="*/ 3064841 w 4509814"/>
              <a:gd name="connsiteY53" fmla="*/ 4577072 h 4770731"/>
              <a:gd name="connsiteX54" fmla="*/ 3430259 w 4509814"/>
              <a:gd name="connsiteY54" fmla="*/ 4366818 h 4770731"/>
              <a:gd name="connsiteX55" fmla="*/ 4077735 w 4509814"/>
              <a:gd name="connsiteY55" fmla="*/ 3247981 h 4770731"/>
              <a:gd name="connsiteX56" fmla="*/ 4086557 w 4509814"/>
              <a:gd name="connsiteY56" fmla="*/ 3232736 h 4770731"/>
              <a:gd name="connsiteX57" fmla="*/ 4088248 w 4509814"/>
              <a:gd name="connsiteY57" fmla="*/ 3230529 h 4770731"/>
              <a:gd name="connsiteX58" fmla="*/ 4243560 w 4509814"/>
              <a:gd name="connsiteY58" fmla="*/ 2959336 h 4770731"/>
              <a:gd name="connsiteX59" fmla="*/ 4243560 w 4509814"/>
              <a:gd name="connsiteY59" fmla="*/ 2538835 h 4770731"/>
              <a:gd name="connsiteX60" fmla="*/ 3590092 w 4509814"/>
              <a:gd name="connsiteY60" fmla="*/ 1404482 h 4770731"/>
              <a:gd name="connsiteX61" fmla="*/ 3589104 w 4509814"/>
              <a:gd name="connsiteY61" fmla="*/ 1402766 h 4770731"/>
              <a:gd name="connsiteX62" fmla="*/ 3589002 w 4509814"/>
              <a:gd name="connsiteY62" fmla="*/ 1402514 h 4770731"/>
              <a:gd name="connsiteX63" fmla="*/ 3430650 w 4509814"/>
              <a:gd name="connsiteY63" fmla="*/ 1131367 h 4770731"/>
              <a:gd name="connsiteX64" fmla="*/ 3065226 w 4509814"/>
              <a:gd name="connsiteY64" fmla="*/ 921152 h 4770731"/>
              <a:gd name="connsiteX65" fmla="*/ 2308208 w 4509814"/>
              <a:gd name="connsiteY65" fmla="*/ 921152 h 4770731"/>
              <a:gd name="connsiteX66" fmla="*/ 2254905 w 4509814"/>
              <a:gd name="connsiteY66" fmla="*/ 921152 h 4770731"/>
              <a:gd name="connsiteX67" fmla="*/ 2181292 w 4509814"/>
              <a:gd name="connsiteY67" fmla="*/ 921152 h 4770731"/>
              <a:gd name="connsiteX68" fmla="*/ 1795749 w 4509814"/>
              <a:gd name="connsiteY68" fmla="*/ 921152 h 4770731"/>
              <a:gd name="connsiteX69" fmla="*/ 1779080 w 4509814"/>
              <a:gd name="connsiteY69" fmla="*/ 921152 h 4770731"/>
              <a:gd name="connsiteX70" fmla="*/ 1776248 w 4509814"/>
              <a:gd name="connsiteY70" fmla="*/ 921152 h 4770731"/>
              <a:gd name="connsiteX71" fmla="*/ 1755788 w 4509814"/>
              <a:gd name="connsiteY71" fmla="*/ 921152 h 4770731"/>
              <a:gd name="connsiteX72" fmla="*/ 1756210 w 4509814"/>
              <a:gd name="connsiteY72" fmla="*/ 921192 h 4770731"/>
              <a:gd name="connsiteX73" fmla="*/ 1755576 w 4509814"/>
              <a:gd name="connsiteY73" fmla="*/ 921152 h 4770731"/>
              <a:gd name="connsiteX74" fmla="*/ 1441926 w 4509814"/>
              <a:gd name="connsiteY74" fmla="*/ 921152 h 4770731"/>
              <a:gd name="connsiteX75" fmla="*/ 1843855 w 4509814"/>
              <a:gd name="connsiteY75" fmla="*/ 0 h 4770731"/>
              <a:gd name="connsiteX76" fmla="*/ 2663637 w 4509814"/>
              <a:gd name="connsiteY76" fmla="*/ 0 h 4770731"/>
              <a:gd name="connsiteX77" fmla="*/ 2717073 w 4509814"/>
              <a:gd name="connsiteY77" fmla="*/ 53436 h 4770731"/>
              <a:gd name="connsiteX78" fmla="*/ 2717073 w 4509814"/>
              <a:gd name="connsiteY78" fmla="*/ 267172 h 4770731"/>
              <a:gd name="connsiteX79" fmla="*/ 2663637 w 4509814"/>
              <a:gd name="connsiteY79" fmla="*/ 320608 h 4770731"/>
              <a:gd name="connsiteX80" fmla="*/ 2500481 w 4509814"/>
              <a:gd name="connsiteY80" fmla="*/ 320608 h 4770731"/>
              <a:gd name="connsiteX81" fmla="*/ 2500481 w 4509814"/>
              <a:gd name="connsiteY81" fmla="*/ 727493 h 4770731"/>
              <a:gd name="connsiteX82" fmla="*/ 2673068 w 4509814"/>
              <a:gd name="connsiteY82" fmla="*/ 727493 h 4770731"/>
              <a:gd name="connsiteX83" fmla="*/ 3151075 w 4509814"/>
              <a:gd name="connsiteY83" fmla="*/ 727493 h 4770731"/>
              <a:gd name="connsiteX84" fmla="*/ 3555213 w 4509814"/>
              <a:gd name="connsiteY84" fmla="*/ 959980 h 4770731"/>
              <a:gd name="connsiteX85" fmla="*/ 3730340 w 4509814"/>
              <a:gd name="connsiteY85" fmla="*/ 1259852 h 4770731"/>
              <a:gd name="connsiteX86" fmla="*/ 3730453 w 4509814"/>
              <a:gd name="connsiteY86" fmla="*/ 1260131 h 4770731"/>
              <a:gd name="connsiteX87" fmla="*/ 3731545 w 4509814"/>
              <a:gd name="connsiteY87" fmla="*/ 1262028 h 4770731"/>
              <a:gd name="connsiteX88" fmla="*/ 4454242 w 4509814"/>
              <a:gd name="connsiteY88" fmla="*/ 2516558 h 4770731"/>
              <a:gd name="connsiteX89" fmla="*/ 4454242 w 4509814"/>
              <a:gd name="connsiteY89" fmla="*/ 2981607 h 4770731"/>
              <a:gd name="connsiteX90" fmla="*/ 4282478 w 4509814"/>
              <a:gd name="connsiteY90" fmla="*/ 3281531 h 4770731"/>
              <a:gd name="connsiteX91" fmla="*/ 4280607 w 4509814"/>
              <a:gd name="connsiteY91" fmla="*/ 3283972 h 4770731"/>
              <a:gd name="connsiteX92" fmla="*/ 4270850 w 4509814"/>
              <a:gd name="connsiteY92" fmla="*/ 3300833 h 4770731"/>
              <a:gd name="connsiteX93" fmla="*/ 3554781 w 4509814"/>
              <a:gd name="connsiteY93" fmla="*/ 4538202 h 4770731"/>
              <a:gd name="connsiteX94" fmla="*/ 3150648 w 4509814"/>
              <a:gd name="connsiteY94" fmla="*/ 4770730 h 4770731"/>
              <a:gd name="connsiteX95" fmla="*/ 2807136 w 4509814"/>
              <a:gd name="connsiteY95" fmla="*/ 4770730 h 4770731"/>
              <a:gd name="connsiteX96" fmla="*/ 2806416 w 4509814"/>
              <a:gd name="connsiteY96" fmla="*/ 4770683 h 4770731"/>
              <a:gd name="connsiteX97" fmla="*/ 2806907 w 4509814"/>
              <a:gd name="connsiteY97" fmla="*/ 4770731 h 4770731"/>
              <a:gd name="connsiteX98" fmla="*/ 1355734 w 4509814"/>
              <a:gd name="connsiteY98" fmla="*/ 4770731 h 4770731"/>
              <a:gd name="connsiteX99" fmla="*/ 951695 w 4509814"/>
              <a:gd name="connsiteY99" fmla="*/ 4538245 h 4770731"/>
              <a:gd name="connsiteX100" fmla="*/ 779978 w 4509814"/>
              <a:gd name="connsiteY100" fmla="*/ 4238372 h 4770731"/>
              <a:gd name="connsiteX101" fmla="*/ 777637 w 4509814"/>
              <a:gd name="connsiteY101" fmla="*/ 4233677 h 4770731"/>
              <a:gd name="connsiteX102" fmla="*/ 768368 w 4509814"/>
              <a:gd name="connsiteY102" fmla="*/ 4217596 h 4770731"/>
              <a:gd name="connsiteX103" fmla="*/ 55572 w 4509814"/>
              <a:gd name="connsiteY103" fmla="*/ 2980738 h 4770731"/>
              <a:gd name="connsiteX104" fmla="*/ 55572 w 4509814"/>
              <a:gd name="connsiteY104" fmla="*/ 2515872 h 4770731"/>
              <a:gd name="connsiteX105" fmla="*/ 227337 w 4509814"/>
              <a:gd name="connsiteY105" fmla="*/ 2216064 h 4770731"/>
              <a:gd name="connsiteX106" fmla="*/ 271808 w 4509814"/>
              <a:gd name="connsiteY106" fmla="*/ 2158302 h 4770731"/>
              <a:gd name="connsiteX107" fmla="*/ 271541 w 4509814"/>
              <a:gd name="connsiteY107" fmla="*/ 2154642 h 4770731"/>
              <a:gd name="connsiteX108" fmla="*/ 227597 w 4509814"/>
              <a:gd name="connsiteY108" fmla="*/ 2215610 h 4770731"/>
              <a:gd name="connsiteX109" fmla="*/ 265780 w 4509814"/>
              <a:gd name="connsiteY109" fmla="*/ 2149385 h 4770731"/>
              <a:gd name="connsiteX110" fmla="*/ 281159 w 4509814"/>
              <a:gd name="connsiteY110" fmla="*/ 2122713 h 4770731"/>
              <a:gd name="connsiteX111" fmla="*/ 282844 w 4509814"/>
              <a:gd name="connsiteY111" fmla="*/ 2117144 h 4770731"/>
              <a:gd name="connsiteX112" fmla="*/ 292332 w 4509814"/>
              <a:gd name="connsiteY112" fmla="*/ 2103335 h 4770731"/>
              <a:gd name="connsiteX113" fmla="*/ 318105 w 4509814"/>
              <a:gd name="connsiteY113" fmla="*/ 2058634 h 4770731"/>
              <a:gd name="connsiteX114" fmla="*/ 951667 w 4509814"/>
              <a:gd name="connsiteY114" fmla="*/ 959801 h 4770731"/>
              <a:gd name="connsiteX115" fmla="*/ 1355798 w 4509814"/>
              <a:gd name="connsiteY115" fmla="*/ 727493 h 4770731"/>
              <a:gd name="connsiteX116" fmla="*/ 1702677 w 4509814"/>
              <a:gd name="connsiteY116" fmla="*/ 727493 h 4770731"/>
              <a:gd name="connsiteX117" fmla="*/ 1703378 w 4509814"/>
              <a:gd name="connsiteY117" fmla="*/ 727538 h 4770731"/>
              <a:gd name="connsiteX118" fmla="*/ 1702912 w 4509814"/>
              <a:gd name="connsiteY118" fmla="*/ 727493 h 4770731"/>
              <a:gd name="connsiteX119" fmla="*/ 1725539 w 4509814"/>
              <a:gd name="connsiteY119" fmla="*/ 727493 h 4770731"/>
              <a:gd name="connsiteX120" fmla="*/ 1728671 w 4509814"/>
              <a:gd name="connsiteY120" fmla="*/ 727493 h 4770731"/>
              <a:gd name="connsiteX121" fmla="*/ 1747106 w 4509814"/>
              <a:gd name="connsiteY121" fmla="*/ 727493 h 4770731"/>
              <a:gd name="connsiteX122" fmla="*/ 2006041 w 4509814"/>
              <a:gd name="connsiteY122" fmla="*/ 727493 h 4770731"/>
              <a:gd name="connsiteX123" fmla="*/ 2009331 w 4509814"/>
              <a:gd name="connsiteY123" fmla="*/ 727493 h 4770731"/>
              <a:gd name="connsiteX124" fmla="*/ 2009331 w 4509814"/>
              <a:gd name="connsiteY124" fmla="*/ 320608 h 4770731"/>
              <a:gd name="connsiteX125" fmla="*/ 1843855 w 4509814"/>
              <a:gd name="connsiteY125" fmla="*/ 320608 h 4770731"/>
              <a:gd name="connsiteX126" fmla="*/ 1790419 w 4509814"/>
              <a:gd name="connsiteY126" fmla="*/ 267172 h 4770731"/>
              <a:gd name="connsiteX127" fmla="*/ 1790419 w 4509814"/>
              <a:gd name="connsiteY127" fmla="*/ 53436 h 4770731"/>
              <a:gd name="connsiteX128" fmla="*/ 1843855 w 4509814"/>
              <a:gd name="connsiteY128" fmla="*/ 0 h 477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4509814" h="4770731">
                <a:moveTo>
                  <a:pt x="2692627" y="4757376"/>
                </a:moveTo>
                <a:lnTo>
                  <a:pt x="2703955" y="4760759"/>
                </a:lnTo>
                <a:lnTo>
                  <a:pt x="2715553" y="4761882"/>
                </a:lnTo>
                <a:close/>
                <a:moveTo>
                  <a:pt x="2605792" y="4730879"/>
                </a:moveTo>
                <a:lnTo>
                  <a:pt x="2608282" y="4732175"/>
                </a:lnTo>
                <a:lnTo>
                  <a:pt x="2610240" y="4732762"/>
                </a:lnTo>
                <a:lnTo>
                  <a:pt x="2608464" y="4732167"/>
                </a:lnTo>
                <a:close/>
                <a:moveTo>
                  <a:pt x="2650695" y="4564996"/>
                </a:moveTo>
                <a:lnTo>
                  <a:pt x="2671425" y="4569072"/>
                </a:lnTo>
                <a:lnTo>
                  <a:pt x="2660937" y="4568056"/>
                </a:lnTo>
                <a:close/>
                <a:moveTo>
                  <a:pt x="2572178" y="4541038"/>
                </a:moveTo>
                <a:lnTo>
                  <a:pt x="2574595" y="4542203"/>
                </a:lnTo>
                <a:lnTo>
                  <a:pt x="2576201" y="4542740"/>
                </a:lnTo>
                <a:lnTo>
                  <a:pt x="2574430" y="4542211"/>
                </a:lnTo>
                <a:close/>
                <a:moveTo>
                  <a:pt x="734357" y="4133573"/>
                </a:moveTo>
                <a:lnTo>
                  <a:pt x="736807" y="4143832"/>
                </a:lnTo>
                <a:lnTo>
                  <a:pt x="741137" y="4153266"/>
                </a:lnTo>
                <a:close/>
                <a:moveTo>
                  <a:pt x="880015" y="4000950"/>
                </a:moveTo>
                <a:lnTo>
                  <a:pt x="886145" y="4018758"/>
                </a:lnTo>
                <a:lnTo>
                  <a:pt x="882230" y="4010227"/>
                </a:lnTo>
                <a:close/>
                <a:moveTo>
                  <a:pt x="640510" y="2073331"/>
                </a:moveTo>
                <a:lnTo>
                  <a:pt x="640510" y="2075601"/>
                </a:lnTo>
                <a:lnTo>
                  <a:pt x="600208" y="2092997"/>
                </a:lnTo>
                <a:lnTo>
                  <a:pt x="616088" y="2082981"/>
                </a:lnTo>
                <a:close/>
                <a:moveTo>
                  <a:pt x="469479" y="2001738"/>
                </a:moveTo>
                <a:lnTo>
                  <a:pt x="442468" y="2012410"/>
                </a:lnTo>
                <a:lnTo>
                  <a:pt x="424906" y="2023487"/>
                </a:lnTo>
                <a:lnTo>
                  <a:pt x="469479" y="2004248"/>
                </a:lnTo>
                <a:close/>
                <a:moveTo>
                  <a:pt x="2125631" y="1107539"/>
                </a:moveTo>
                <a:lnTo>
                  <a:pt x="2125732" y="1107539"/>
                </a:lnTo>
                <a:lnTo>
                  <a:pt x="2135179" y="1119279"/>
                </a:lnTo>
                <a:lnTo>
                  <a:pt x="2135090" y="1119286"/>
                </a:lnTo>
                <a:close/>
                <a:moveTo>
                  <a:pt x="1441926" y="921152"/>
                </a:moveTo>
                <a:cubicBezTo>
                  <a:pt x="1307941" y="921152"/>
                  <a:pt x="1143502" y="1015524"/>
                  <a:pt x="1076508" y="1131205"/>
                </a:cubicBezTo>
                <a:cubicBezTo>
                  <a:pt x="749154" y="1698960"/>
                  <a:pt x="585476" y="1982838"/>
                  <a:pt x="503637" y="2124778"/>
                </a:cubicBezTo>
                <a:lnTo>
                  <a:pt x="480333" y="2165197"/>
                </a:lnTo>
                <a:lnTo>
                  <a:pt x="471755" y="2177682"/>
                </a:lnTo>
                <a:lnTo>
                  <a:pt x="470231" y="2182718"/>
                </a:lnTo>
                <a:lnTo>
                  <a:pt x="456325" y="2206835"/>
                </a:lnTo>
                <a:cubicBezTo>
                  <a:pt x="421800" y="2266716"/>
                  <a:pt x="421800" y="2266716"/>
                  <a:pt x="421800" y="2266716"/>
                </a:cubicBezTo>
                <a:lnTo>
                  <a:pt x="461534" y="2211589"/>
                </a:lnTo>
                <a:lnTo>
                  <a:pt x="461775" y="2214898"/>
                </a:lnTo>
                <a:lnTo>
                  <a:pt x="421564" y="2267127"/>
                </a:lnTo>
                <a:cubicBezTo>
                  <a:pt x="266253" y="2538214"/>
                  <a:pt x="266253" y="2538214"/>
                  <a:pt x="266253" y="2538214"/>
                </a:cubicBezTo>
                <a:cubicBezTo>
                  <a:pt x="199255" y="2653960"/>
                  <a:pt x="199255" y="2842805"/>
                  <a:pt x="266253" y="2958550"/>
                </a:cubicBezTo>
                <a:cubicBezTo>
                  <a:pt x="757313" y="3810645"/>
                  <a:pt x="880077" y="4023668"/>
                  <a:pt x="910768" y="4076924"/>
                </a:cubicBezTo>
                <a:lnTo>
                  <a:pt x="919148" y="4091465"/>
                </a:lnTo>
                <a:lnTo>
                  <a:pt x="921266" y="4095711"/>
                </a:lnTo>
                <a:cubicBezTo>
                  <a:pt x="1076533" y="4366857"/>
                  <a:pt x="1076533" y="4366857"/>
                  <a:pt x="1076533" y="4366857"/>
                </a:cubicBezTo>
                <a:cubicBezTo>
                  <a:pt x="1143511" y="4482628"/>
                  <a:pt x="1307912" y="4577073"/>
                  <a:pt x="1441867" y="4577073"/>
                </a:cubicBezTo>
                <a:cubicBezTo>
                  <a:pt x="2754028" y="4577073"/>
                  <a:pt x="2754028" y="4577073"/>
                  <a:pt x="2754028" y="4577073"/>
                </a:cubicBezTo>
                <a:lnTo>
                  <a:pt x="2753584" y="4577030"/>
                </a:lnTo>
                <a:lnTo>
                  <a:pt x="2754235" y="4577072"/>
                </a:lnTo>
                <a:cubicBezTo>
                  <a:pt x="3064841" y="4577072"/>
                  <a:pt x="3064841" y="4577072"/>
                  <a:pt x="3064841" y="4577072"/>
                </a:cubicBezTo>
                <a:cubicBezTo>
                  <a:pt x="3198828" y="4577072"/>
                  <a:pt x="3363265" y="4482610"/>
                  <a:pt x="3430259" y="4366818"/>
                </a:cubicBezTo>
                <a:cubicBezTo>
                  <a:pt x="3923573" y="3514371"/>
                  <a:pt x="4046902" y="3301259"/>
                  <a:pt x="4077735" y="3247981"/>
                </a:cubicBezTo>
                <a:lnTo>
                  <a:pt x="4086557" y="3232736"/>
                </a:lnTo>
                <a:lnTo>
                  <a:pt x="4088248" y="3230529"/>
                </a:lnTo>
                <a:cubicBezTo>
                  <a:pt x="4243560" y="2959336"/>
                  <a:pt x="4243560" y="2959336"/>
                  <a:pt x="4243560" y="2959336"/>
                </a:cubicBezTo>
                <a:cubicBezTo>
                  <a:pt x="4310556" y="2843546"/>
                  <a:pt x="4310556" y="2654625"/>
                  <a:pt x="4243560" y="2538835"/>
                </a:cubicBezTo>
                <a:cubicBezTo>
                  <a:pt x="3670656" y="1544333"/>
                  <a:pt x="3599043" y="1420020"/>
                  <a:pt x="3590092" y="1404482"/>
                </a:cubicBezTo>
                <a:lnTo>
                  <a:pt x="3589104" y="1402766"/>
                </a:lnTo>
                <a:lnTo>
                  <a:pt x="3589002" y="1402514"/>
                </a:lnTo>
                <a:cubicBezTo>
                  <a:pt x="3430650" y="1131367"/>
                  <a:pt x="3430650" y="1131367"/>
                  <a:pt x="3430650" y="1131367"/>
                </a:cubicBezTo>
                <a:cubicBezTo>
                  <a:pt x="3363657" y="1015596"/>
                  <a:pt x="3199215" y="921152"/>
                  <a:pt x="3065226" y="921152"/>
                </a:cubicBezTo>
                <a:cubicBezTo>
                  <a:pt x="2737867" y="921152"/>
                  <a:pt x="2492348" y="921152"/>
                  <a:pt x="2308208" y="921152"/>
                </a:cubicBezTo>
                <a:lnTo>
                  <a:pt x="2254905" y="921152"/>
                </a:lnTo>
                <a:lnTo>
                  <a:pt x="2181292" y="921152"/>
                </a:lnTo>
                <a:cubicBezTo>
                  <a:pt x="1949199" y="921152"/>
                  <a:pt x="1843703" y="921152"/>
                  <a:pt x="1795749" y="921152"/>
                </a:cubicBezTo>
                <a:lnTo>
                  <a:pt x="1779080" y="921152"/>
                </a:lnTo>
                <a:lnTo>
                  <a:pt x="1776248" y="921152"/>
                </a:lnTo>
                <a:cubicBezTo>
                  <a:pt x="1755788" y="921152"/>
                  <a:pt x="1755788" y="921152"/>
                  <a:pt x="1755788" y="921152"/>
                </a:cubicBezTo>
                <a:lnTo>
                  <a:pt x="1756210" y="921192"/>
                </a:lnTo>
                <a:lnTo>
                  <a:pt x="1755576" y="921152"/>
                </a:lnTo>
                <a:cubicBezTo>
                  <a:pt x="1441926" y="921152"/>
                  <a:pt x="1441926" y="921152"/>
                  <a:pt x="1441926" y="921152"/>
                </a:cubicBezTo>
                <a:close/>
                <a:moveTo>
                  <a:pt x="1843855" y="0"/>
                </a:moveTo>
                <a:lnTo>
                  <a:pt x="2663637" y="0"/>
                </a:lnTo>
                <a:cubicBezTo>
                  <a:pt x="2693149" y="0"/>
                  <a:pt x="2717073" y="23924"/>
                  <a:pt x="2717073" y="53436"/>
                </a:cubicBezTo>
                <a:lnTo>
                  <a:pt x="2717073" y="267172"/>
                </a:lnTo>
                <a:cubicBezTo>
                  <a:pt x="2717073" y="296684"/>
                  <a:pt x="2693149" y="320608"/>
                  <a:pt x="2663637" y="320608"/>
                </a:cubicBezTo>
                <a:lnTo>
                  <a:pt x="2500481" y="320608"/>
                </a:lnTo>
                <a:lnTo>
                  <a:pt x="2500481" y="727493"/>
                </a:lnTo>
                <a:lnTo>
                  <a:pt x="2673068" y="727493"/>
                </a:lnTo>
                <a:cubicBezTo>
                  <a:pt x="2811662" y="727493"/>
                  <a:pt x="2970055" y="727493"/>
                  <a:pt x="3151075" y="727493"/>
                </a:cubicBezTo>
                <a:cubicBezTo>
                  <a:pt x="3299259" y="727493"/>
                  <a:pt x="3481121" y="831943"/>
                  <a:pt x="3555213" y="959980"/>
                </a:cubicBezTo>
                <a:cubicBezTo>
                  <a:pt x="3555213" y="959980"/>
                  <a:pt x="3555213" y="959980"/>
                  <a:pt x="3730340" y="1259852"/>
                </a:cubicBezTo>
                <a:lnTo>
                  <a:pt x="3730453" y="1260131"/>
                </a:lnTo>
                <a:lnTo>
                  <a:pt x="3731545" y="1262028"/>
                </a:lnTo>
                <a:cubicBezTo>
                  <a:pt x="3741446" y="1279213"/>
                  <a:pt x="3820645" y="1416697"/>
                  <a:pt x="4454242" y="2516558"/>
                </a:cubicBezTo>
                <a:cubicBezTo>
                  <a:pt x="4528338" y="2644614"/>
                  <a:pt x="4528338" y="2853550"/>
                  <a:pt x="4454242" y="2981607"/>
                </a:cubicBezTo>
                <a:cubicBezTo>
                  <a:pt x="4454242" y="2981607"/>
                  <a:pt x="4454242" y="2981607"/>
                  <a:pt x="4282478" y="3281531"/>
                </a:cubicBezTo>
                <a:lnTo>
                  <a:pt x="4280607" y="3283972"/>
                </a:lnTo>
                <a:lnTo>
                  <a:pt x="4270850" y="3300833"/>
                </a:lnTo>
                <a:cubicBezTo>
                  <a:pt x="4236751" y="3359754"/>
                  <a:pt x="4100357" y="3595444"/>
                  <a:pt x="3554781" y="4538202"/>
                </a:cubicBezTo>
                <a:cubicBezTo>
                  <a:pt x="3480688" y="4666261"/>
                  <a:pt x="3298831" y="4770730"/>
                  <a:pt x="3150648" y="4770730"/>
                </a:cubicBezTo>
                <a:cubicBezTo>
                  <a:pt x="3150648" y="4770730"/>
                  <a:pt x="3150648" y="4770730"/>
                  <a:pt x="2807136" y="4770730"/>
                </a:cubicBezTo>
                <a:lnTo>
                  <a:pt x="2806416" y="4770683"/>
                </a:lnTo>
                <a:lnTo>
                  <a:pt x="2806907" y="4770731"/>
                </a:lnTo>
                <a:cubicBezTo>
                  <a:pt x="2806907" y="4770731"/>
                  <a:pt x="2806907" y="4770731"/>
                  <a:pt x="1355734" y="4770731"/>
                </a:cubicBezTo>
                <a:cubicBezTo>
                  <a:pt x="1207586" y="4770731"/>
                  <a:pt x="1025768" y="4666281"/>
                  <a:pt x="951695" y="4538245"/>
                </a:cubicBezTo>
                <a:cubicBezTo>
                  <a:pt x="951695" y="4538245"/>
                  <a:pt x="951695" y="4538245"/>
                  <a:pt x="779978" y="4238372"/>
                </a:cubicBezTo>
                <a:lnTo>
                  <a:pt x="777637" y="4233677"/>
                </a:lnTo>
                <a:lnTo>
                  <a:pt x="768368" y="4217596"/>
                </a:lnTo>
                <a:cubicBezTo>
                  <a:pt x="734425" y="4158696"/>
                  <a:pt x="598655" y="3923105"/>
                  <a:pt x="55572" y="2980738"/>
                </a:cubicBezTo>
                <a:cubicBezTo>
                  <a:pt x="-18525" y="2852732"/>
                  <a:pt x="-18525" y="2643878"/>
                  <a:pt x="55572" y="2515872"/>
                </a:cubicBezTo>
                <a:cubicBezTo>
                  <a:pt x="55572" y="2515872"/>
                  <a:pt x="55572" y="2515872"/>
                  <a:pt x="227337" y="2216064"/>
                </a:cubicBezTo>
                <a:lnTo>
                  <a:pt x="271808" y="2158302"/>
                </a:lnTo>
                <a:lnTo>
                  <a:pt x="271541" y="2154642"/>
                </a:lnTo>
                <a:lnTo>
                  <a:pt x="227597" y="2215610"/>
                </a:lnTo>
                <a:cubicBezTo>
                  <a:pt x="227597" y="2215610"/>
                  <a:pt x="227597" y="2215610"/>
                  <a:pt x="265780" y="2149385"/>
                </a:cubicBezTo>
                <a:lnTo>
                  <a:pt x="281159" y="2122713"/>
                </a:lnTo>
                <a:lnTo>
                  <a:pt x="282844" y="2117144"/>
                </a:lnTo>
                <a:lnTo>
                  <a:pt x="292332" y="2103335"/>
                </a:lnTo>
                <a:lnTo>
                  <a:pt x="318105" y="2058634"/>
                </a:lnTo>
                <a:cubicBezTo>
                  <a:pt x="408615" y="1901657"/>
                  <a:pt x="589632" y="1587705"/>
                  <a:pt x="951667" y="959801"/>
                </a:cubicBezTo>
                <a:cubicBezTo>
                  <a:pt x="1025759" y="831863"/>
                  <a:pt x="1207618" y="727493"/>
                  <a:pt x="1355798" y="727493"/>
                </a:cubicBezTo>
                <a:cubicBezTo>
                  <a:pt x="1355798" y="727493"/>
                  <a:pt x="1355798" y="727493"/>
                  <a:pt x="1702677" y="727493"/>
                </a:cubicBezTo>
                <a:lnTo>
                  <a:pt x="1703378" y="727538"/>
                </a:lnTo>
                <a:lnTo>
                  <a:pt x="1702912" y="727493"/>
                </a:lnTo>
                <a:cubicBezTo>
                  <a:pt x="1702912" y="727493"/>
                  <a:pt x="1702912" y="727493"/>
                  <a:pt x="1725539" y="727493"/>
                </a:cubicBezTo>
                <a:lnTo>
                  <a:pt x="1728671" y="727493"/>
                </a:lnTo>
                <a:lnTo>
                  <a:pt x="1747106" y="727493"/>
                </a:lnTo>
                <a:cubicBezTo>
                  <a:pt x="1786881" y="727493"/>
                  <a:pt x="1862454" y="727493"/>
                  <a:pt x="2006041" y="727493"/>
                </a:cubicBezTo>
                <a:lnTo>
                  <a:pt x="2009331" y="727493"/>
                </a:lnTo>
                <a:lnTo>
                  <a:pt x="2009331" y="320608"/>
                </a:lnTo>
                <a:lnTo>
                  <a:pt x="1843855" y="320608"/>
                </a:lnTo>
                <a:cubicBezTo>
                  <a:pt x="1814343" y="320608"/>
                  <a:pt x="1790419" y="296684"/>
                  <a:pt x="1790419" y="267172"/>
                </a:cubicBezTo>
                <a:lnTo>
                  <a:pt x="1790419" y="53436"/>
                </a:lnTo>
                <a:cubicBezTo>
                  <a:pt x="1790419" y="23924"/>
                  <a:pt x="1814343" y="0"/>
                  <a:pt x="184385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2509838"/>
            <a:ext cx="1571625" cy="3540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2863850"/>
            <a:ext cx="2320925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3806825"/>
            <a:ext cx="1571625" cy="35401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4160838"/>
            <a:ext cx="2320925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5454650"/>
            <a:ext cx="2320925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2421" y="2509838"/>
            <a:ext cx="1571625" cy="35401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38846" y="2863850"/>
            <a:ext cx="2235200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4009" y="3806825"/>
            <a:ext cx="1570037" cy="35401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0434" y="4160838"/>
            <a:ext cx="2233612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2421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38846" y="5454650"/>
            <a:ext cx="2235200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21"/>
          <p:cNvSpPr>
            <a:spLocks noEditPoints="1"/>
          </p:cNvSpPr>
          <p:nvPr/>
        </p:nvSpPr>
        <p:spPr bwMode="auto">
          <a:xfrm>
            <a:off x="5660435" y="3122750"/>
            <a:ext cx="470335" cy="537221"/>
          </a:xfrm>
          <a:custGeom>
            <a:avLst/>
            <a:gdLst>
              <a:gd name="T0" fmla="*/ 432 w 504"/>
              <a:gd name="T1" fmla="*/ 541 h 577"/>
              <a:gd name="T2" fmla="*/ 407 w 504"/>
              <a:gd name="T3" fmla="*/ 541 h 577"/>
              <a:gd name="T4" fmla="*/ 504 w 504"/>
              <a:gd name="T5" fmla="*/ 361 h 577"/>
              <a:gd name="T6" fmla="*/ 341 w 504"/>
              <a:gd name="T7" fmla="*/ 152 h 577"/>
              <a:gd name="T8" fmla="*/ 382 w 504"/>
              <a:gd name="T9" fmla="*/ 75 h 577"/>
              <a:gd name="T10" fmla="*/ 374 w 504"/>
              <a:gd name="T11" fmla="*/ 50 h 577"/>
              <a:gd name="T12" fmla="*/ 277 w 504"/>
              <a:gd name="T13" fmla="*/ 3 h 577"/>
              <a:gd name="T14" fmla="*/ 263 w 504"/>
              <a:gd name="T15" fmla="*/ 2 h 577"/>
              <a:gd name="T16" fmla="*/ 252 w 504"/>
              <a:gd name="T17" fmla="*/ 12 h 577"/>
              <a:gd name="T18" fmla="*/ 137 w 504"/>
              <a:gd name="T19" fmla="*/ 230 h 577"/>
              <a:gd name="T20" fmla="*/ 153 w 504"/>
              <a:gd name="T21" fmla="*/ 280 h 577"/>
              <a:gd name="T22" fmla="*/ 137 w 504"/>
              <a:gd name="T23" fmla="*/ 313 h 577"/>
              <a:gd name="T24" fmla="*/ 202 w 504"/>
              <a:gd name="T25" fmla="*/ 344 h 577"/>
              <a:gd name="T26" fmla="*/ 217 w 504"/>
              <a:gd name="T27" fmla="*/ 312 h 577"/>
              <a:gd name="T28" fmla="*/ 217 w 504"/>
              <a:gd name="T29" fmla="*/ 312 h 577"/>
              <a:gd name="T30" fmla="*/ 267 w 504"/>
              <a:gd name="T31" fmla="*/ 293 h 577"/>
              <a:gd name="T32" fmla="*/ 306 w 504"/>
              <a:gd name="T33" fmla="*/ 219 h 577"/>
              <a:gd name="T34" fmla="*/ 432 w 504"/>
              <a:gd name="T35" fmla="*/ 361 h 577"/>
              <a:gd name="T36" fmla="*/ 288 w 504"/>
              <a:gd name="T37" fmla="*/ 505 h 577"/>
              <a:gd name="T38" fmla="*/ 180 w 504"/>
              <a:gd name="T39" fmla="*/ 469 h 577"/>
              <a:gd name="T40" fmla="*/ 180 w 504"/>
              <a:gd name="T41" fmla="*/ 451 h 577"/>
              <a:gd name="T42" fmla="*/ 198 w 504"/>
              <a:gd name="T43" fmla="*/ 433 h 577"/>
              <a:gd name="T44" fmla="*/ 288 w 504"/>
              <a:gd name="T45" fmla="*/ 433 h 577"/>
              <a:gd name="T46" fmla="*/ 288 w 504"/>
              <a:gd name="T47" fmla="*/ 397 h 577"/>
              <a:gd name="T48" fmla="*/ 149 w 504"/>
              <a:gd name="T49" fmla="*/ 397 h 577"/>
              <a:gd name="T50" fmla="*/ 75 w 504"/>
              <a:gd name="T51" fmla="*/ 397 h 577"/>
              <a:gd name="T52" fmla="*/ 0 w 504"/>
              <a:gd name="T53" fmla="*/ 397 h 577"/>
              <a:gd name="T54" fmla="*/ 0 w 504"/>
              <a:gd name="T55" fmla="*/ 433 h 577"/>
              <a:gd name="T56" fmla="*/ 85 w 504"/>
              <a:gd name="T57" fmla="*/ 433 h 577"/>
              <a:gd name="T58" fmla="*/ 90 w 504"/>
              <a:gd name="T59" fmla="*/ 433 h 577"/>
              <a:gd name="T60" fmla="*/ 108 w 504"/>
              <a:gd name="T61" fmla="*/ 451 h 577"/>
              <a:gd name="T62" fmla="*/ 108 w 504"/>
              <a:gd name="T63" fmla="*/ 469 h 577"/>
              <a:gd name="T64" fmla="*/ 108 w 504"/>
              <a:gd name="T65" fmla="*/ 541 h 577"/>
              <a:gd name="T66" fmla="*/ 36 w 504"/>
              <a:gd name="T67" fmla="*/ 577 h 577"/>
              <a:gd name="T68" fmla="*/ 504 w 504"/>
              <a:gd name="T69" fmla="*/ 577 h 577"/>
              <a:gd name="T70" fmla="*/ 432 w 504"/>
              <a:gd name="T71" fmla="*/ 541 h 577"/>
              <a:gd name="T72" fmla="*/ 306 w 504"/>
              <a:gd name="T73" fmla="*/ 49 h 577"/>
              <a:gd name="T74" fmla="*/ 294 w 504"/>
              <a:gd name="T75" fmla="*/ 61 h 577"/>
              <a:gd name="T76" fmla="*/ 212 w 504"/>
              <a:gd name="T77" fmla="*/ 217 h 577"/>
              <a:gd name="T78" fmla="*/ 180 w 504"/>
              <a:gd name="T79" fmla="*/ 202 h 577"/>
              <a:gd name="T80" fmla="*/ 182 w 504"/>
              <a:gd name="T81" fmla="*/ 195 h 577"/>
              <a:gd name="T82" fmla="*/ 261 w 504"/>
              <a:gd name="T83" fmla="*/ 48 h 577"/>
              <a:gd name="T84" fmla="*/ 272 w 504"/>
              <a:gd name="T85" fmla="*/ 38 h 577"/>
              <a:gd name="T86" fmla="*/ 286 w 504"/>
              <a:gd name="T87" fmla="*/ 39 h 577"/>
              <a:gd name="T88" fmla="*/ 306 w 504"/>
              <a:gd name="T89" fmla="*/ 49 h 577"/>
              <a:gd name="T90" fmla="*/ 306 w 504"/>
              <a:gd name="T91" fmla="*/ 49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04" h="577">
                <a:moveTo>
                  <a:pt x="432" y="541"/>
                </a:moveTo>
                <a:cubicBezTo>
                  <a:pt x="407" y="541"/>
                  <a:pt x="407" y="541"/>
                  <a:pt x="407" y="541"/>
                </a:cubicBezTo>
                <a:cubicBezTo>
                  <a:pt x="466" y="502"/>
                  <a:pt x="504" y="436"/>
                  <a:pt x="504" y="361"/>
                </a:cubicBezTo>
                <a:cubicBezTo>
                  <a:pt x="504" y="260"/>
                  <a:pt x="435" y="175"/>
                  <a:pt x="341" y="152"/>
                </a:cubicBezTo>
                <a:cubicBezTo>
                  <a:pt x="382" y="75"/>
                  <a:pt x="382" y="75"/>
                  <a:pt x="382" y="75"/>
                </a:cubicBezTo>
                <a:cubicBezTo>
                  <a:pt x="386" y="65"/>
                  <a:pt x="383" y="54"/>
                  <a:pt x="374" y="50"/>
                </a:cubicBezTo>
                <a:cubicBezTo>
                  <a:pt x="277" y="3"/>
                  <a:pt x="277" y="3"/>
                  <a:pt x="277" y="3"/>
                </a:cubicBezTo>
                <a:cubicBezTo>
                  <a:pt x="272" y="1"/>
                  <a:pt x="267" y="0"/>
                  <a:pt x="263" y="2"/>
                </a:cubicBezTo>
                <a:cubicBezTo>
                  <a:pt x="258" y="4"/>
                  <a:pt x="254" y="7"/>
                  <a:pt x="252" y="12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28" y="249"/>
                  <a:pt x="135" y="272"/>
                  <a:pt x="153" y="280"/>
                </a:cubicBezTo>
                <a:cubicBezTo>
                  <a:pt x="137" y="313"/>
                  <a:pt x="137" y="313"/>
                  <a:pt x="137" y="313"/>
                </a:cubicBezTo>
                <a:cubicBezTo>
                  <a:pt x="202" y="344"/>
                  <a:pt x="202" y="344"/>
                  <a:pt x="202" y="344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35" y="320"/>
                  <a:pt x="257" y="312"/>
                  <a:pt x="267" y="293"/>
                </a:cubicBezTo>
                <a:cubicBezTo>
                  <a:pt x="306" y="219"/>
                  <a:pt x="306" y="219"/>
                  <a:pt x="306" y="219"/>
                </a:cubicBezTo>
                <a:cubicBezTo>
                  <a:pt x="377" y="228"/>
                  <a:pt x="432" y="288"/>
                  <a:pt x="432" y="361"/>
                </a:cubicBezTo>
                <a:cubicBezTo>
                  <a:pt x="432" y="440"/>
                  <a:pt x="367" y="505"/>
                  <a:pt x="288" y="505"/>
                </a:cubicBezTo>
                <a:cubicBezTo>
                  <a:pt x="252" y="505"/>
                  <a:pt x="205" y="491"/>
                  <a:pt x="180" y="469"/>
                </a:cubicBezTo>
                <a:cubicBezTo>
                  <a:pt x="180" y="451"/>
                  <a:pt x="180" y="451"/>
                  <a:pt x="180" y="451"/>
                </a:cubicBezTo>
                <a:cubicBezTo>
                  <a:pt x="180" y="441"/>
                  <a:pt x="188" y="433"/>
                  <a:pt x="198" y="433"/>
                </a:cubicBezTo>
                <a:cubicBezTo>
                  <a:pt x="288" y="433"/>
                  <a:pt x="288" y="433"/>
                  <a:pt x="288" y="433"/>
                </a:cubicBezTo>
                <a:cubicBezTo>
                  <a:pt x="288" y="397"/>
                  <a:pt x="288" y="397"/>
                  <a:pt x="288" y="397"/>
                </a:cubicBezTo>
                <a:cubicBezTo>
                  <a:pt x="149" y="397"/>
                  <a:pt x="149" y="397"/>
                  <a:pt x="149" y="397"/>
                </a:cubicBezTo>
                <a:cubicBezTo>
                  <a:pt x="75" y="397"/>
                  <a:pt x="75" y="397"/>
                  <a:pt x="75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33"/>
                  <a:pt x="0" y="433"/>
                  <a:pt x="0" y="433"/>
                </a:cubicBezTo>
                <a:cubicBezTo>
                  <a:pt x="85" y="433"/>
                  <a:pt x="85" y="433"/>
                  <a:pt x="85" y="433"/>
                </a:cubicBezTo>
                <a:cubicBezTo>
                  <a:pt x="90" y="433"/>
                  <a:pt x="90" y="433"/>
                  <a:pt x="90" y="433"/>
                </a:cubicBezTo>
                <a:cubicBezTo>
                  <a:pt x="100" y="433"/>
                  <a:pt x="108" y="441"/>
                  <a:pt x="108" y="451"/>
                </a:cubicBezTo>
                <a:cubicBezTo>
                  <a:pt x="108" y="469"/>
                  <a:pt x="108" y="469"/>
                  <a:pt x="108" y="469"/>
                </a:cubicBezTo>
                <a:cubicBezTo>
                  <a:pt x="108" y="541"/>
                  <a:pt x="108" y="541"/>
                  <a:pt x="108" y="541"/>
                </a:cubicBezTo>
                <a:cubicBezTo>
                  <a:pt x="68" y="541"/>
                  <a:pt x="36" y="537"/>
                  <a:pt x="36" y="577"/>
                </a:cubicBezTo>
                <a:cubicBezTo>
                  <a:pt x="504" y="577"/>
                  <a:pt x="504" y="577"/>
                  <a:pt x="504" y="577"/>
                </a:cubicBezTo>
                <a:cubicBezTo>
                  <a:pt x="504" y="537"/>
                  <a:pt x="472" y="541"/>
                  <a:pt x="432" y="541"/>
                </a:cubicBezTo>
                <a:close/>
                <a:moveTo>
                  <a:pt x="306" y="49"/>
                </a:moveTo>
                <a:cubicBezTo>
                  <a:pt x="301" y="51"/>
                  <a:pt x="297" y="55"/>
                  <a:pt x="294" y="61"/>
                </a:cubicBezTo>
                <a:cubicBezTo>
                  <a:pt x="212" y="217"/>
                  <a:pt x="212" y="217"/>
                  <a:pt x="212" y="217"/>
                </a:cubicBezTo>
                <a:cubicBezTo>
                  <a:pt x="180" y="202"/>
                  <a:pt x="180" y="202"/>
                  <a:pt x="180" y="202"/>
                </a:cubicBezTo>
                <a:cubicBezTo>
                  <a:pt x="181" y="199"/>
                  <a:pt x="181" y="197"/>
                  <a:pt x="182" y="195"/>
                </a:cubicBezTo>
                <a:cubicBezTo>
                  <a:pt x="261" y="48"/>
                  <a:pt x="261" y="48"/>
                  <a:pt x="261" y="48"/>
                </a:cubicBezTo>
                <a:cubicBezTo>
                  <a:pt x="263" y="43"/>
                  <a:pt x="267" y="40"/>
                  <a:pt x="272" y="38"/>
                </a:cubicBezTo>
                <a:cubicBezTo>
                  <a:pt x="276" y="36"/>
                  <a:pt x="281" y="37"/>
                  <a:pt x="286" y="39"/>
                </a:cubicBezTo>
                <a:cubicBezTo>
                  <a:pt x="306" y="49"/>
                  <a:pt x="306" y="49"/>
                  <a:pt x="306" y="49"/>
                </a:cubicBezTo>
                <a:cubicBezTo>
                  <a:pt x="306" y="49"/>
                  <a:pt x="306" y="49"/>
                  <a:pt x="306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AutoShape 15"/>
          <p:cNvSpPr>
            <a:spLocks/>
          </p:cNvSpPr>
          <p:nvPr/>
        </p:nvSpPr>
        <p:spPr bwMode="auto">
          <a:xfrm>
            <a:off x="6781214" y="3202712"/>
            <a:ext cx="485958" cy="473868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40176" tIns="40176" rIns="40176" bIns="40176" anchor="ctr"/>
          <a:lstStyle/>
          <a:p>
            <a:pPr algn="just" defTabSz="361194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80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reeform 32"/>
          <p:cNvSpPr>
            <a:spLocks/>
          </p:cNvSpPr>
          <p:nvPr/>
        </p:nvSpPr>
        <p:spPr bwMode="auto">
          <a:xfrm>
            <a:off x="7214915" y="4127369"/>
            <a:ext cx="562543" cy="496969"/>
          </a:xfrm>
          <a:custGeom>
            <a:avLst/>
            <a:gdLst>
              <a:gd name="T0" fmla="*/ 136 w 136"/>
              <a:gd name="T1" fmla="*/ 48 h 120"/>
              <a:gd name="T2" fmla="*/ 68 w 136"/>
              <a:gd name="T3" fmla="*/ 0 h 120"/>
              <a:gd name="T4" fmla="*/ 0 w 136"/>
              <a:gd name="T5" fmla="*/ 48 h 120"/>
              <a:gd name="T6" fmla="*/ 37 w 136"/>
              <a:gd name="T7" fmla="*/ 91 h 120"/>
              <a:gd name="T8" fmla="*/ 21 w 136"/>
              <a:gd name="T9" fmla="*/ 120 h 120"/>
              <a:gd name="T10" fmla="*/ 72 w 136"/>
              <a:gd name="T11" fmla="*/ 96 h 120"/>
              <a:gd name="T12" fmla="*/ 136 w 136"/>
              <a:gd name="T1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5" y="0"/>
                  <a:pt x="68" y="0"/>
                </a:cubicBezTo>
                <a:cubicBezTo>
                  <a:pt x="30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6" y="106"/>
                  <a:pt x="21" y="120"/>
                </a:cubicBezTo>
                <a:cubicBezTo>
                  <a:pt x="21" y="120"/>
                  <a:pt x="54" y="111"/>
                  <a:pt x="72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570198" y="5070989"/>
            <a:ext cx="718781" cy="361834"/>
            <a:chOff x="6661142" y="2346209"/>
            <a:chExt cx="479063" cy="241160"/>
          </a:xfrm>
        </p:grpSpPr>
        <p:sp>
          <p:nvSpPr>
            <p:cNvPr id="74" name="AutoShape 262"/>
            <p:cNvSpPr>
              <a:spLocks/>
            </p:cNvSpPr>
            <p:nvPr/>
          </p:nvSpPr>
          <p:spPr bwMode="auto">
            <a:xfrm>
              <a:off x="6661142" y="2346209"/>
              <a:ext cx="479063" cy="1967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19872" y="8288"/>
                  </a:moveTo>
                  <a:lnTo>
                    <a:pt x="18950" y="8288"/>
                  </a:lnTo>
                  <a:cubicBezTo>
                    <a:pt x="18337" y="5361"/>
                    <a:pt x="16769" y="0"/>
                    <a:pt x="16272" y="0"/>
                  </a:cubicBezTo>
                  <a:lnTo>
                    <a:pt x="8628" y="0"/>
                  </a:lnTo>
                  <a:cubicBezTo>
                    <a:pt x="8131" y="0"/>
                    <a:pt x="5990" y="5361"/>
                    <a:pt x="5146" y="8288"/>
                  </a:cubicBezTo>
                  <a:lnTo>
                    <a:pt x="4128" y="8288"/>
                  </a:lnTo>
                  <a:cubicBezTo>
                    <a:pt x="3505" y="8288"/>
                    <a:pt x="0" y="8700"/>
                    <a:pt x="0" y="12439"/>
                  </a:cubicBezTo>
                  <a:lnTo>
                    <a:pt x="0" y="18890"/>
                  </a:lnTo>
                  <a:cubicBezTo>
                    <a:pt x="0" y="20113"/>
                    <a:pt x="339" y="21134"/>
                    <a:pt x="802" y="21472"/>
                  </a:cubicBezTo>
                  <a:cubicBezTo>
                    <a:pt x="820" y="17204"/>
                    <a:pt x="2270" y="13745"/>
                    <a:pt x="4051" y="13745"/>
                  </a:cubicBezTo>
                  <a:cubicBezTo>
                    <a:pt x="5843" y="13745"/>
                    <a:pt x="7300" y="17247"/>
                    <a:pt x="7300" y="21552"/>
                  </a:cubicBezTo>
                  <a:cubicBezTo>
                    <a:pt x="7300" y="21569"/>
                    <a:pt x="7299" y="21584"/>
                    <a:pt x="7299" y="21600"/>
                  </a:cubicBezTo>
                  <a:lnTo>
                    <a:pt x="14201" y="21600"/>
                  </a:lnTo>
                  <a:cubicBezTo>
                    <a:pt x="14201" y="21584"/>
                    <a:pt x="14200" y="21568"/>
                    <a:pt x="14200" y="21552"/>
                  </a:cubicBezTo>
                  <a:cubicBezTo>
                    <a:pt x="14200" y="17247"/>
                    <a:pt x="15658" y="13745"/>
                    <a:pt x="17450" y="13745"/>
                  </a:cubicBezTo>
                  <a:cubicBezTo>
                    <a:pt x="19241" y="13745"/>
                    <a:pt x="20698" y="17243"/>
                    <a:pt x="20700" y="21545"/>
                  </a:cubicBezTo>
                  <a:cubicBezTo>
                    <a:pt x="21214" y="21289"/>
                    <a:pt x="21600" y="20199"/>
                    <a:pt x="21600" y="18889"/>
                  </a:cubicBezTo>
                  <a:lnTo>
                    <a:pt x="21600" y="11718"/>
                  </a:lnTo>
                  <a:cubicBezTo>
                    <a:pt x="21600" y="10222"/>
                    <a:pt x="20495" y="8288"/>
                    <a:pt x="19872" y="8288"/>
                  </a:cubicBezTo>
                  <a:close/>
                  <a:moveTo>
                    <a:pt x="15715" y="2222"/>
                  </a:moveTo>
                  <a:cubicBezTo>
                    <a:pt x="16112" y="2222"/>
                    <a:pt x="16650" y="4767"/>
                    <a:pt x="17475" y="7799"/>
                  </a:cubicBezTo>
                  <a:lnTo>
                    <a:pt x="13060" y="7799"/>
                  </a:lnTo>
                  <a:lnTo>
                    <a:pt x="13056" y="2222"/>
                  </a:lnTo>
                  <a:lnTo>
                    <a:pt x="15715" y="2222"/>
                  </a:lnTo>
                  <a:close/>
                  <a:moveTo>
                    <a:pt x="9225" y="2222"/>
                  </a:moveTo>
                  <a:lnTo>
                    <a:pt x="11700" y="2222"/>
                  </a:lnTo>
                  <a:lnTo>
                    <a:pt x="11700" y="7799"/>
                  </a:lnTo>
                  <a:lnTo>
                    <a:pt x="6961" y="7799"/>
                  </a:lnTo>
                  <a:cubicBezTo>
                    <a:pt x="7957" y="4930"/>
                    <a:pt x="8827" y="2222"/>
                    <a:pt x="9225" y="2222"/>
                  </a:cubicBezTo>
                  <a:close/>
                  <a:moveTo>
                    <a:pt x="9225" y="222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263"/>
            <p:cNvSpPr>
              <a:spLocks/>
            </p:cNvSpPr>
            <p:nvPr/>
          </p:nvSpPr>
          <p:spPr bwMode="auto">
            <a:xfrm>
              <a:off x="6701064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264"/>
            <p:cNvSpPr>
              <a:spLocks/>
            </p:cNvSpPr>
            <p:nvPr/>
          </p:nvSpPr>
          <p:spPr bwMode="auto">
            <a:xfrm>
              <a:off x="7000478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AutoShape 1"/>
          <p:cNvSpPr>
            <a:spLocks/>
          </p:cNvSpPr>
          <p:nvPr/>
        </p:nvSpPr>
        <p:spPr bwMode="auto">
          <a:xfrm>
            <a:off x="5604085" y="4974781"/>
            <a:ext cx="495481" cy="487567"/>
          </a:xfrm>
          <a:custGeom>
            <a:avLst/>
            <a:gdLst>
              <a:gd name="T0" fmla="*/ 16241 w 21600"/>
              <a:gd name="T1" fmla="*/ 491 h 21600"/>
              <a:gd name="T2" fmla="*/ 15753 w 21600"/>
              <a:gd name="T3" fmla="*/ 0 h 21600"/>
              <a:gd name="T4" fmla="*/ 5847 w 21600"/>
              <a:gd name="T5" fmla="*/ 0 h 21600"/>
              <a:gd name="T6" fmla="*/ 5359 w 21600"/>
              <a:gd name="T7" fmla="*/ 491 h 21600"/>
              <a:gd name="T8" fmla="*/ 5359 w 21600"/>
              <a:gd name="T9" fmla="*/ 5400 h 21600"/>
              <a:gd name="T10" fmla="*/ 16241 w 21600"/>
              <a:gd name="T11" fmla="*/ 5400 h 21600"/>
              <a:gd name="T12" fmla="*/ 16241 w 21600"/>
              <a:gd name="T13" fmla="*/ 491 h 21600"/>
              <a:gd name="T14" fmla="*/ 16403 w 21600"/>
              <a:gd name="T15" fmla="*/ 16691 h 21600"/>
              <a:gd name="T16" fmla="*/ 15916 w 21600"/>
              <a:gd name="T17" fmla="*/ 16364 h 21600"/>
              <a:gd name="T18" fmla="*/ 5684 w 21600"/>
              <a:gd name="T19" fmla="*/ 16364 h 21600"/>
              <a:gd name="T20" fmla="*/ 5197 w 21600"/>
              <a:gd name="T21" fmla="*/ 16691 h 21600"/>
              <a:gd name="T22" fmla="*/ 3573 w 21600"/>
              <a:gd name="T23" fmla="*/ 21109 h 21600"/>
              <a:gd name="T24" fmla="*/ 3735 w 21600"/>
              <a:gd name="T25" fmla="*/ 21436 h 21600"/>
              <a:gd name="T26" fmla="*/ 4060 w 21600"/>
              <a:gd name="T27" fmla="*/ 21600 h 21600"/>
              <a:gd name="T28" fmla="*/ 17540 w 21600"/>
              <a:gd name="T29" fmla="*/ 21600 h 21600"/>
              <a:gd name="T30" fmla="*/ 17865 w 21600"/>
              <a:gd name="T31" fmla="*/ 21436 h 21600"/>
              <a:gd name="T32" fmla="*/ 18027 w 21600"/>
              <a:gd name="T33" fmla="*/ 21109 h 21600"/>
              <a:gd name="T34" fmla="*/ 16403 w 21600"/>
              <a:gd name="T35" fmla="*/ 16691 h 21600"/>
              <a:gd name="T36" fmla="*/ 4872 w 21600"/>
              <a:gd name="T37" fmla="*/ 9164 h 21600"/>
              <a:gd name="T38" fmla="*/ 4872 w 21600"/>
              <a:gd name="T39" fmla="*/ 10964 h 21600"/>
              <a:gd name="T40" fmla="*/ 16565 w 21600"/>
              <a:gd name="T41" fmla="*/ 10964 h 21600"/>
              <a:gd name="T42" fmla="*/ 16565 w 21600"/>
              <a:gd name="T43" fmla="*/ 9164 h 21600"/>
              <a:gd name="T44" fmla="*/ 15266 w 21600"/>
              <a:gd name="T45" fmla="*/ 6545 h 21600"/>
              <a:gd name="T46" fmla="*/ 6334 w 21600"/>
              <a:gd name="T47" fmla="*/ 6545 h 21600"/>
              <a:gd name="T48" fmla="*/ 4872 w 21600"/>
              <a:gd name="T49" fmla="*/ 9164 h 21600"/>
              <a:gd name="T50" fmla="*/ 10719 w 21600"/>
              <a:gd name="T51" fmla="*/ 8345 h 21600"/>
              <a:gd name="T52" fmla="*/ 12505 w 21600"/>
              <a:gd name="T53" fmla="*/ 9164 h 21600"/>
              <a:gd name="T54" fmla="*/ 10719 w 21600"/>
              <a:gd name="T55" fmla="*/ 10145 h 21600"/>
              <a:gd name="T56" fmla="*/ 9095 w 21600"/>
              <a:gd name="T57" fmla="*/ 9164 h 21600"/>
              <a:gd name="T58" fmla="*/ 10719 w 21600"/>
              <a:gd name="T59" fmla="*/ 8345 h 21600"/>
              <a:gd name="T60" fmla="*/ 19326 w 21600"/>
              <a:gd name="T61" fmla="*/ 6545 h 21600"/>
              <a:gd name="T62" fmla="*/ 16403 w 21600"/>
              <a:gd name="T63" fmla="*/ 6545 h 21600"/>
              <a:gd name="T64" fmla="*/ 17540 w 21600"/>
              <a:gd name="T65" fmla="*/ 8836 h 21600"/>
              <a:gd name="T66" fmla="*/ 17540 w 21600"/>
              <a:gd name="T67" fmla="*/ 8836 h 21600"/>
              <a:gd name="T68" fmla="*/ 17702 w 21600"/>
              <a:gd name="T69" fmla="*/ 9000 h 21600"/>
              <a:gd name="T70" fmla="*/ 17702 w 21600"/>
              <a:gd name="T71" fmla="*/ 11455 h 21600"/>
              <a:gd name="T72" fmla="*/ 17215 w 21600"/>
              <a:gd name="T73" fmla="*/ 11945 h 21600"/>
              <a:gd name="T74" fmla="*/ 4385 w 21600"/>
              <a:gd name="T75" fmla="*/ 11945 h 21600"/>
              <a:gd name="T76" fmla="*/ 3898 w 21600"/>
              <a:gd name="T77" fmla="*/ 11455 h 21600"/>
              <a:gd name="T78" fmla="*/ 3898 w 21600"/>
              <a:gd name="T79" fmla="*/ 9000 h 21600"/>
              <a:gd name="T80" fmla="*/ 4060 w 21600"/>
              <a:gd name="T81" fmla="*/ 8836 h 21600"/>
              <a:gd name="T82" fmla="*/ 5197 w 21600"/>
              <a:gd name="T83" fmla="*/ 6545 h 21600"/>
              <a:gd name="T84" fmla="*/ 2274 w 21600"/>
              <a:gd name="T85" fmla="*/ 6545 h 21600"/>
              <a:gd name="T86" fmla="*/ 0 w 21600"/>
              <a:gd name="T87" fmla="*/ 8836 h 21600"/>
              <a:gd name="T88" fmla="*/ 0 w 21600"/>
              <a:gd name="T89" fmla="*/ 16527 h 21600"/>
              <a:gd name="T90" fmla="*/ 2274 w 21600"/>
              <a:gd name="T91" fmla="*/ 18818 h 21600"/>
              <a:gd name="T92" fmla="*/ 3086 w 21600"/>
              <a:gd name="T93" fmla="*/ 18818 h 21600"/>
              <a:gd name="T94" fmla="*/ 4060 w 21600"/>
              <a:gd name="T95" fmla="*/ 16200 h 21600"/>
              <a:gd name="T96" fmla="*/ 5684 w 21600"/>
              <a:gd name="T97" fmla="*/ 15055 h 21600"/>
              <a:gd name="T98" fmla="*/ 15916 w 21600"/>
              <a:gd name="T99" fmla="*/ 15055 h 21600"/>
              <a:gd name="T100" fmla="*/ 17540 w 21600"/>
              <a:gd name="T101" fmla="*/ 16200 h 21600"/>
              <a:gd name="T102" fmla="*/ 18514 w 21600"/>
              <a:gd name="T103" fmla="*/ 18818 h 21600"/>
              <a:gd name="T104" fmla="*/ 19326 w 21600"/>
              <a:gd name="T105" fmla="*/ 18818 h 21600"/>
              <a:gd name="T106" fmla="*/ 21600 w 21600"/>
              <a:gd name="T107" fmla="*/ 16527 h 21600"/>
              <a:gd name="T108" fmla="*/ 21600 w 21600"/>
              <a:gd name="T109" fmla="*/ 8836 h 21600"/>
              <a:gd name="T110" fmla="*/ 19326 w 21600"/>
              <a:gd name="T111" fmla="*/ 6545 h 21600"/>
              <a:gd name="T112" fmla="*/ 19326 w 21600"/>
              <a:gd name="T113" fmla="*/ 654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600" h="21600">
                <a:moveTo>
                  <a:pt x="16241" y="491"/>
                </a:moveTo>
                <a:cubicBezTo>
                  <a:pt x="16241" y="164"/>
                  <a:pt x="16078" y="0"/>
                  <a:pt x="15753" y="0"/>
                </a:cubicBezTo>
                <a:cubicBezTo>
                  <a:pt x="5847" y="0"/>
                  <a:pt x="5847" y="0"/>
                  <a:pt x="5847" y="0"/>
                </a:cubicBezTo>
                <a:cubicBezTo>
                  <a:pt x="5522" y="0"/>
                  <a:pt x="5359" y="164"/>
                  <a:pt x="5359" y="491"/>
                </a:cubicBezTo>
                <a:cubicBezTo>
                  <a:pt x="5359" y="5400"/>
                  <a:pt x="5359" y="5400"/>
                  <a:pt x="5359" y="5400"/>
                </a:cubicBezTo>
                <a:cubicBezTo>
                  <a:pt x="16241" y="5400"/>
                  <a:pt x="16241" y="5400"/>
                  <a:pt x="16241" y="5400"/>
                </a:cubicBezTo>
                <a:lnTo>
                  <a:pt x="16241" y="491"/>
                </a:lnTo>
                <a:close/>
                <a:moveTo>
                  <a:pt x="16403" y="16691"/>
                </a:moveTo>
                <a:cubicBezTo>
                  <a:pt x="16241" y="16527"/>
                  <a:pt x="16078" y="16364"/>
                  <a:pt x="15916" y="16364"/>
                </a:cubicBezTo>
                <a:cubicBezTo>
                  <a:pt x="5684" y="16364"/>
                  <a:pt x="5684" y="16364"/>
                  <a:pt x="5684" y="16364"/>
                </a:cubicBezTo>
                <a:cubicBezTo>
                  <a:pt x="5522" y="16364"/>
                  <a:pt x="5359" y="16527"/>
                  <a:pt x="5197" y="16691"/>
                </a:cubicBezTo>
                <a:cubicBezTo>
                  <a:pt x="3573" y="21109"/>
                  <a:pt x="3573" y="21109"/>
                  <a:pt x="3573" y="21109"/>
                </a:cubicBezTo>
                <a:cubicBezTo>
                  <a:pt x="3573" y="21273"/>
                  <a:pt x="3573" y="21273"/>
                  <a:pt x="3735" y="21436"/>
                </a:cubicBezTo>
                <a:cubicBezTo>
                  <a:pt x="3735" y="21600"/>
                  <a:pt x="3898" y="21600"/>
                  <a:pt x="4060" y="21600"/>
                </a:cubicBezTo>
                <a:cubicBezTo>
                  <a:pt x="17540" y="21600"/>
                  <a:pt x="17540" y="21600"/>
                  <a:pt x="17540" y="21600"/>
                </a:cubicBezTo>
                <a:cubicBezTo>
                  <a:pt x="17702" y="21600"/>
                  <a:pt x="17865" y="21600"/>
                  <a:pt x="17865" y="21436"/>
                </a:cubicBezTo>
                <a:cubicBezTo>
                  <a:pt x="18027" y="21273"/>
                  <a:pt x="18027" y="21273"/>
                  <a:pt x="18027" y="21109"/>
                </a:cubicBezTo>
                <a:lnTo>
                  <a:pt x="16403" y="16691"/>
                </a:lnTo>
                <a:close/>
                <a:moveTo>
                  <a:pt x="4872" y="9164"/>
                </a:moveTo>
                <a:cubicBezTo>
                  <a:pt x="4872" y="10964"/>
                  <a:pt x="4872" y="10964"/>
                  <a:pt x="4872" y="10964"/>
                </a:cubicBezTo>
                <a:cubicBezTo>
                  <a:pt x="16565" y="10964"/>
                  <a:pt x="16565" y="10964"/>
                  <a:pt x="16565" y="10964"/>
                </a:cubicBezTo>
                <a:cubicBezTo>
                  <a:pt x="16565" y="9164"/>
                  <a:pt x="16565" y="9164"/>
                  <a:pt x="16565" y="9164"/>
                </a:cubicBezTo>
                <a:cubicBezTo>
                  <a:pt x="16565" y="9164"/>
                  <a:pt x="15266" y="6545"/>
                  <a:pt x="15266" y="6545"/>
                </a:cubicBezTo>
                <a:cubicBezTo>
                  <a:pt x="6334" y="6545"/>
                  <a:pt x="6334" y="6545"/>
                  <a:pt x="6334" y="6545"/>
                </a:cubicBezTo>
                <a:cubicBezTo>
                  <a:pt x="6334" y="6545"/>
                  <a:pt x="4872" y="9164"/>
                  <a:pt x="4872" y="9164"/>
                </a:cubicBezTo>
                <a:close/>
                <a:moveTo>
                  <a:pt x="10719" y="8345"/>
                </a:moveTo>
                <a:cubicBezTo>
                  <a:pt x="11693" y="8345"/>
                  <a:pt x="12505" y="8673"/>
                  <a:pt x="12505" y="9164"/>
                </a:cubicBezTo>
                <a:cubicBezTo>
                  <a:pt x="12505" y="9655"/>
                  <a:pt x="11693" y="10145"/>
                  <a:pt x="10719" y="10145"/>
                </a:cubicBezTo>
                <a:cubicBezTo>
                  <a:pt x="9907" y="10145"/>
                  <a:pt x="9095" y="9655"/>
                  <a:pt x="9095" y="9164"/>
                </a:cubicBezTo>
                <a:cubicBezTo>
                  <a:pt x="9095" y="8673"/>
                  <a:pt x="9907" y="8345"/>
                  <a:pt x="10719" y="8345"/>
                </a:cubicBezTo>
                <a:close/>
                <a:moveTo>
                  <a:pt x="19326" y="6545"/>
                </a:moveTo>
                <a:cubicBezTo>
                  <a:pt x="16403" y="6545"/>
                  <a:pt x="16403" y="6545"/>
                  <a:pt x="16403" y="6545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702" y="8836"/>
                  <a:pt x="17702" y="8836"/>
                  <a:pt x="17702" y="9000"/>
                </a:cubicBezTo>
                <a:cubicBezTo>
                  <a:pt x="17702" y="9000"/>
                  <a:pt x="17702" y="11455"/>
                  <a:pt x="17702" y="11455"/>
                </a:cubicBezTo>
                <a:cubicBezTo>
                  <a:pt x="17702" y="11782"/>
                  <a:pt x="17540" y="11945"/>
                  <a:pt x="17215" y="11945"/>
                </a:cubicBezTo>
                <a:cubicBezTo>
                  <a:pt x="4385" y="11945"/>
                  <a:pt x="4385" y="11945"/>
                  <a:pt x="4385" y="11945"/>
                </a:cubicBezTo>
                <a:cubicBezTo>
                  <a:pt x="4060" y="11945"/>
                  <a:pt x="3898" y="11782"/>
                  <a:pt x="3898" y="11455"/>
                </a:cubicBezTo>
                <a:cubicBezTo>
                  <a:pt x="3898" y="11455"/>
                  <a:pt x="3898" y="9164"/>
                  <a:pt x="3898" y="9000"/>
                </a:cubicBezTo>
                <a:cubicBezTo>
                  <a:pt x="3898" y="8836"/>
                  <a:pt x="3898" y="8836"/>
                  <a:pt x="4060" y="8836"/>
                </a:cubicBezTo>
                <a:cubicBezTo>
                  <a:pt x="5197" y="6545"/>
                  <a:pt x="5197" y="6545"/>
                  <a:pt x="5197" y="6545"/>
                </a:cubicBezTo>
                <a:cubicBezTo>
                  <a:pt x="2274" y="6545"/>
                  <a:pt x="2274" y="6545"/>
                  <a:pt x="2274" y="6545"/>
                </a:cubicBezTo>
                <a:cubicBezTo>
                  <a:pt x="974" y="6545"/>
                  <a:pt x="0" y="7691"/>
                  <a:pt x="0" y="8836"/>
                </a:cubicBezTo>
                <a:cubicBezTo>
                  <a:pt x="0" y="16527"/>
                  <a:pt x="0" y="16527"/>
                  <a:pt x="0" y="16527"/>
                </a:cubicBezTo>
                <a:cubicBezTo>
                  <a:pt x="0" y="17836"/>
                  <a:pt x="974" y="18818"/>
                  <a:pt x="2274" y="18818"/>
                </a:cubicBezTo>
                <a:cubicBezTo>
                  <a:pt x="3086" y="18818"/>
                  <a:pt x="3086" y="18818"/>
                  <a:pt x="3086" y="18818"/>
                </a:cubicBezTo>
                <a:cubicBezTo>
                  <a:pt x="4060" y="16200"/>
                  <a:pt x="4060" y="16200"/>
                  <a:pt x="4060" y="16200"/>
                </a:cubicBezTo>
                <a:cubicBezTo>
                  <a:pt x="4223" y="15545"/>
                  <a:pt x="5035" y="15055"/>
                  <a:pt x="5684" y="15055"/>
                </a:cubicBezTo>
                <a:cubicBezTo>
                  <a:pt x="15916" y="15055"/>
                  <a:pt x="15916" y="15055"/>
                  <a:pt x="15916" y="15055"/>
                </a:cubicBezTo>
                <a:cubicBezTo>
                  <a:pt x="16565" y="15055"/>
                  <a:pt x="17377" y="15545"/>
                  <a:pt x="17540" y="16200"/>
                </a:cubicBezTo>
                <a:cubicBezTo>
                  <a:pt x="18514" y="18818"/>
                  <a:pt x="18514" y="18818"/>
                  <a:pt x="18514" y="18818"/>
                </a:cubicBezTo>
                <a:cubicBezTo>
                  <a:pt x="19326" y="18818"/>
                  <a:pt x="19326" y="18818"/>
                  <a:pt x="19326" y="18818"/>
                </a:cubicBezTo>
                <a:cubicBezTo>
                  <a:pt x="20626" y="18818"/>
                  <a:pt x="21600" y="17836"/>
                  <a:pt x="21600" y="16527"/>
                </a:cubicBezTo>
                <a:cubicBezTo>
                  <a:pt x="21600" y="8836"/>
                  <a:pt x="21600" y="8836"/>
                  <a:pt x="21600" y="8836"/>
                </a:cubicBezTo>
                <a:cubicBezTo>
                  <a:pt x="21600" y="7691"/>
                  <a:pt x="20626" y="6545"/>
                  <a:pt x="19326" y="6545"/>
                </a:cubicBezTo>
                <a:close/>
                <a:moveTo>
                  <a:pt x="19326" y="6545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78"/>
          <p:cNvSpPr>
            <a:spLocks noChangeAspect="1" noChangeArrowheads="1"/>
          </p:cNvSpPr>
          <p:nvPr/>
        </p:nvSpPr>
        <p:spPr bwMode="auto">
          <a:xfrm>
            <a:off x="5146572" y="4029481"/>
            <a:ext cx="433054" cy="518300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8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631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uild="p"/>
      <p:bldP spid="91" grpId="0" build="p"/>
      <p:bldP spid="92" grpId="0" build="p"/>
      <p:bldP spid="93" grpId="0" build="p"/>
      <p:bldP spid="94" grpId="0" build="p"/>
      <p:bldP spid="95" grpId="0" build="p"/>
      <p:bldP spid="96" grpId="0" build="p"/>
      <p:bldP spid="97" grpId="0" build="p"/>
      <p:bldP spid="98" grpId="0" build="p"/>
      <p:bldP spid="99" grpId="0" build="p"/>
      <p:bldP spid="100" grpId="0" build="p"/>
      <p:bldP spid="101" grpId="0" build="p"/>
      <p:bldP spid="69" grpId="0" animBg="1"/>
      <p:bldP spid="70" grpId="0" animBg="1"/>
      <p:bldP spid="72" grpId="0" animBg="1"/>
      <p:bldP spid="78" grpId="0" animBg="1"/>
      <p:bldP spid="7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6292" y="2313745"/>
            <a:ext cx="2059047" cy="235564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61578" y="3120278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467166" y="3450562"/>
            <a:ext cx="2605160" cy="867232"/>
            <a:chOff x="676275" y="2281463"/>
            <a:chExt cx="2133600" cy="710255"/>
          </a:xfrm>
        </p:grpSpPr>
        <p:sp>
          <p:nvSpPr>
            <p:cNvPr id="40" name="Rectangle 39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  <p:sp>
          <p:nvSpPr>
            <p:cNvPr id="41" name="Right Triangle 40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ight Triangle 41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Freeform 144"/>
          <p:cNvSpPr>
            <a:spLocks noEditPoints="1"/>
          </p:cNvSpPr>
          <p:nvPr/>
        </p:nvSpPr>
        <p:spPr bwMode="auto">
          <a:xfrm>
            <a:off x="2556258" y="2581907"/>
            <a:ext cx="451251" cy="391323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189134" y="3400892"/>
            <a:ext cx="2046911" cy="235564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92285" y="4207424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910008" y="4537707"/>
            <a:ext cx="2605160" cy="867232"/>
            <a:chOff x="676275" y="2281463"/>
            <a:chExt cx="2133600" cy="710255"/>
          </a:xfrm>
        </p:grpSpPr>
        <p:sp>
          <p:nvSpPr>
            <p:cNvPr id="49" name="Rectangle 48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  <p:sp>
          <p:nvSpPr>
            <p:cNvPr id="50" name="Right Triangle 49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ight Triangle 50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6628439" y="2313745"/>
            <a:ext cx="2046911" cy="235564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831589" y="3120278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349313" y="3450562"/>
            <a:ext cx="2605160" cy="867232"/>
            <a:chOff x="676275" y="2281463"/>
            <a:chExt cx="2133600" cy="710255"/>
          </a:xfrm>
        </p:grpSpPr>
        <p:sp>
          <p:nvSpPr>
            <p:cNvPr id="56" name="Rectangle 55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  <p:sp>
          <p:nvSpPr>
            <p:cNvPr id="57" name="Right Triangle 56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ight Triangle 57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9059145" y="3400892"/>
            <a:ext cx="2046911" cy="235564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262297" y="4207424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8780020" y="4537707"/>
            <a:ext cx="2605160" cy="867232"/>
            <a:chOff x="676275" y="2281463"/>
            <a:chExt cx="2133600" cy="710255"/>
          </a:xfrm>
        </p:grpSpPr>
        <p:sp>
          <p:nvSpPr>
            <p:cNvPr id="63" name="Rectangle 62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</a:p>
          </p:txBody>
        </p:sp>
        <p:sp>
          <p:nvSpPr>
            <p:cNvPr id="64" name="Right Triangle 63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ight Triangle 64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7" name="Freeform 145"/>
          <p:cNvSpPr>
            <a:spLocks/>
          </p:cNvSpPr>
          <p:nvPr/>
        </p:nvSpPr>
        <p:spPr bwMode="auto">
          <a:xfrm>
            <a:off x="4997250" y="3684563"/>
            <a:ext cx="430679" cy="371383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113"/>
          <p:cNvSpPr>
            <a:spLocks noEditPoints="1"/>
          </p:cNvSpPr>
          <p:nvPr/>
        </p:nvSpPr>
        <p:spPr bwMode="auto">
          <a:xfrm>
            <a:off x="7416383" y="2592886"/>
            <a:ext cx="471022" cy="369362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55"/>
          <p:cNvSpPr>
            <a:spLocks noEditPoints="1"/>
          </p:cNvSpPr>
          <p:nvPr/>
        </p:nvSpPr>
        <p:spPr bwMode="auto">
          <a:xfrm>
            <a:off x="9830614" y="3682151"/>
            <a:ext cx="503974" cy="376207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310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/>
      <p:bldP spid="43" grpId="0" animBg="1"/>
      <p:bldP spid="46" grpId="0" animBg="1"/>
      <p:bldP spid="47" grpId="0"/>
      <p:bldP spid="53" grpId="0" animBg="1"/>
      <p:bldP spid="54" grpId="0"/>
      <p:bldP spid="60" grpId="0" animBg="1"/>
      <p:bldP spid="61" grpId="0"/>
      <p:bldP spid="67" grpId="0" animBg="1"/>
      <p:bldP spid="68" grpId="0" animBg="1"/>
      <p:bldP spid="6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-554538" y="-16430"/>
            <a:ext cx="11180171" cy="2463893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053757" y="-16430"/>
            <a:ext cx="8804200" cy="4623865"/>
          </a:xfrm>
          <a:prstGeom prst="rect">
            <a:avLst/>
          </a:prstGeom>
        </p:spPr>
      </p:pic>
      <p:sp>
        <p:nvSpPr>
          <p:cNvPr id="119" name="文本框 118"/>
          <p:cNvSpPr txBox="1"/>
          <p:nvPr/>
        </p:nvSpPr>
        <p:spPr>
          <a:xfrm>
            <a:off x="1438259" y="3343393"/>
            <a:ext cx="2274523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9" dirty="0">
                <a:solidFill>
                  <a:schemeClr val="accent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sym typeface="+mn-lt"/>
              </a:rPr>
              <a:t>目录</a:t>
            </a:r>
            <a:endParaRPr lang="zh-CN" altLang="en-US" sz="7999" dirty="0">
              <a:solidFill>
                <a:schemeClr val="accent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340" y="4381591"/>
            <a:ext cx="2496360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rgbClr val="000000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rgbClr val="000000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407" y="2583704"/>
            <a:ext cx="6165829" cy="615936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130" y="2676494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404" y="2645245"/>
            <a:ext cx="492857" cy="492857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407" y="3355134"/>
            <a:ext cx="6165829" cy="615936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130" y="3447923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404" y="3416675"/>
            <a:ext cx="492857" cy="492857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407" y="4126564"/>
            <a:ext cx="6165829" cy="615936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130" y="4219353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404" y="4188104"/>
            <a:ext cx="492857" cy="492857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407" y="4907518"/>
            <a:ext cx="6165829" cy="615936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130" y="5000307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404" y="4969058"/>
            <a:ext cx="492857" cy="492857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92" name="圆角矩形 91"/>
          <p:cNvSpPr/>
          <p:nvPr/>
        </p:nvSpPr>
        <p:spPr>
          <a:xfrm>
            <a:off x="4439407" y="5707519"/>
            <a:ext cx="6165829" cy="615936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5307130" y="5800308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4655404" y="5769059"/>
            <a:ext cx="492857" cy="492857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3491452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500"/>
                            </p:stCondLst>
                            <p:childTnLst>
                              <p:par>
                                <p:cTn id="10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25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  <p:bldP spid="92" grpId="0" animBg="1"/>
      <p:bldP spid="92" grpId="1" animBg="1"/>
      <p:bldP spid="93" grpId="0"/>
      <p:bldP spid="9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3457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89859" y="449"/>
            <a:ext cx="5881809" cy="7232466"/>
            <a:chOff x="389112" y="2"/>
            <a:chExt cx="5882535" cy="7233359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311" tIns="22656" rIns="45311" bIns="2265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vert="horz" wrap="square" lIns="45311" tIns="22656" rIns="45311" bIns="2265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302" y="2180317"/>
            <a:ext cx="2506612" cy="533837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302" y="1984068"/>
            <a:ext cx="2900085" cy="21503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535" y="5388210"/>
            <a:ext cx="2773042" cy="502300"/>
            <a:chOff x="15486198" y="7757237"/>
            <a:chExt cx="5356112" cy="950255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944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342" y="3600658"/>
            <a:ext cx="1938423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9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0" y="1376960"/>
            <a:ext cx="5506252" cy="332178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020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140776"/>
            <a:ext cx="2880320" cy="37636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1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1058098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95182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1058098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195182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4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7874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1278" y="2345090"/>
            <a:ext cx="3694572" cy="3694572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10" y="2712498"/>
            <a:ext cx="3608714" cy="733966"/>
            <a:chOff x="8633669" y="2306010"/>
            <a:chExt cx="2990246" cy="801523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10" y="3535902"/>
            <a:ext cx="3608714" cy="733966"/>
            <a:chOff x="8633669" y="2306010"/>
            <a:chExt cx="2990246" cy="801523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10" y="4359307"/>
            <a:ext cx="3608714" cy="733966"/>
            <a:chOff x="8633669" y="2306010"/>
            <a:chExt cx="2990246" cy="801523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10" y="5182710"/>
            <a:ext cx="3608714" cy="733966"/>
            <a:chOff x="8633669" y="2306010"/>
            <a:chExt cx="2990246" cy="801523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43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132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1210" y="3457642"/>
            <a:ext cx="3364030" cy="1581705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7152" y="3452517"/>
            <a:ext cx="2593530" cy="1625317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391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675" y="3521724"/>
            <a:ext cx="1750342" cy="1492404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391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391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748" y="3968466"/>
            <a:ext cx="593414" cy="593414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309" y="3905049"/>
            <a:ext cx="692317" cy="692317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7037" y="3992704"/>
            <a:ext cx="527479" cy="527479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86" y="2955560"/>
            <a:ext cx="1613541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86" y="3229466"/>
            <a:ext cx="4975695" cy="59085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86" y="4367283"/>
            <a:ext cx="1613541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86" y="4594891"/>
            <a:ext cx="1613541" cy="73857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609" y="4367283"/>
            <a:ext cx="1613541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609" y="4594891"/>
            <a:ext cx="1613541" cy="73857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238" y="4367283"/>
            <a:ext cx="1613541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238" y="4594891"/>
            <a:ext cx="1613541" cy="73857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5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30731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5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498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矩形 259"/>
          <p:cNvSpPr>
            <a:spLocks noChangeArrowheads="1"/>
          </p:cNvSpPr>
          <p:nvPr/>
        </p:nvSpPr>
        <p:spPr bwMode="auto">
          <a:xfrm>
            <a:off x="2659728" y="2464197"/>
            <a:ext cx="753929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6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05" name="矩形 259"/>
          <p:cNvSpPr>
            <a:spLocks noChangeArrowheads="1"/>
          </p:cNvSpPr>
          <p:nvPr/>
        </p:nvSpPr>
        <p:spPr bwMode="auto">
          <a:xfrm>
            <a:off x="3752658" y="3601409"/>
            <a:ext cx="53534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  <a:endParaRPr lang="zh-CN" altLang="en-US" sz="14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矩形 259"/>
          <p:cNvSpPr>
            <a:spLocks noChangeArrowheads="1"/>
          </p:cNvSpPr>
          <p:nvPr/>
        </p:nvSpPr>
        <p:spPr bwMode="auto">
          <a:xfrm>
            <a:off x="4049316" y="3982174"/>
            <a:ext cx="47601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82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35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85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3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204" grpId="0"/>
      <p:bldP spid="204" grpId="1"/>
      <p:bldP spid="205" grpId="0"/>
      <p:bldP spid="205" grpId="1"/>
      <p:bldP spid="20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699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89859" y="449"/>
            <a:ext cx="5881809" cy="7232466"/>
            <a:chOff x="389112" y="2"/>
            <a:chExt cx="5882535" cy="7233359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311" tIns="22656" rIns="45311" bIns="2265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vert="horz" wrap="square" lIns="45311" tIns="22656" rIns="45311" bIns="2265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302" y="2180317"/>
            <a:ext cx="2506612" cy="533837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302" y="1984068"/>
            <a:ext cx="2900085" cy="21503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535" y="5388210"/>
            <a:ext cx="2773042" cy="502300"/>
            <a:chOff x="15486198" y="7757237"/>
            <a:chExt cx="5356112" cy="950255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944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342" y="3600658"/>
            <a:ext cx="1723420" cy="2230699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9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0" y="1376960"/>
            <a:ext cx="5506252" cy="332178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5198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793534" y="3090236"/>
            <a:ext cx="2149439" cy="2347811"/>
            <a:chOff x="176213" y="2776991"/>
            <a:chExt cx="2038350" cy="2226470"/>
          </a:xfrm>
        </p:grpSpPr>
        <p:sp>
          <p:nvSpPr>
            <p:cNvPr id="11" name="Rectangle 10"/>
            <p:cNvSpPr/>
            <p:nvPr/>
          </p:nvSpPr>
          <p:spPr>
            <a:xfrm>
              <a:off x="1657351" y="2776991"/>
              <a:ext cx="557212" cy="676276"/>
            </a:xfrm>
            <a:custGeom>
              <a:avLst/>
              <a:gdLst>
                <a:gd name="connsiteX0" fmla="*/ 0 w 552450"/>
                <a:gd name="connsiteY0" fmla="*/ 0 h 514350"/>
                <a:gd name="connsiteX1" fmla="*/ 552450 w 552450"/>
                <a:gd name="connsiteY1" fmla="*/ 0 h 514350"/>
                <a:gd name="connsiteX2" fmla="*/ 552450 w 552450"/>
                <a:gd name="connsiteY2" fmla="*/ 514350 h 514350"/>
                <a:gd name="connsiteX3" fmla="*/ 0 w 552450"/>
                <a:gd name="connsiteY3" fmla="*/ 514350 h 514350"/>
                <a:gd name="connsiteX4" fmla="*/ 0 w 552450"/>
                <a:gd name="connsiteY4" fmla="*/ 0 h 514350"/>
                <a:gd name="connsiteX0" fmla="*/ 0 w 554831"/>
                <a:gd name="connsiteY0" fmla="*/ 0 h 514350"/>
                <a:gd name="connsiteX1" fmla="*/ 554831 w 554831"/>
                <a:gd name="connsiteY1" fmla="*/ 45244 h 514350"/>
                <a:gd name="connsiteX2" fmla="*/ 552450 w 554831"/>
                <a:gd name="connsiteY2" fmla="*/ 514350 h 514350"/>
                <a:gd name="connsiteX3" fmla="*/ 0 w 554831"/>
                <a:gd name="connsiteY3" fmla="*/ 514350 h 514350"/>
                <a:gd name="connsiteX4" fmla="*/ 0 w 554831"/>
                <a:gd name="connsiteY4" fmla="*/ 0 h 514350"/>
                <a:gd name="connsiteX0" fmla="*/ 0 w 555060"/>
                <a:gd name="connsiteY0" fmla="*/ 0 h 538163"/>
                <a:gd name="connsiteX1" fmla="*/ 554831 w 555060"/>
                <a:gd name="connsiteY1" fmla="*/ 45244 h 538163"/>
                <a:gd name="connsiteX2" fmla="*/ 554831 w 555060"/>
                <a:gd name="connsiteY2" fmla="*/ 538163 h 538163"/>
                <a:gd name="connsiteX3" fmla="*/ 0 w 555060"/>
                <a:gd name="connsiteY3" fmla="*/ 514350 h 538163"/>
                <a:gd name="connsiteX4" fmla="*/ 0 w 555060"/>
                <a:gd name="connsiteY4" fmla="*/ 0 h 538163"/>
                <a:gd name="connsiteX0" fmla="*/ 0 w 557212"/>
                <a:gd name="connsiteY0" fmla="*/ 0 h 538163"/>
                <a:gd name="connsiteX1" fmla="*/ 557212 w 557212"/>
                <a:gd name="connsiteY1" fmla="*/ 95250 h 538163"/>
                <a:gd name="connsiteX2" fmla="*/ 554831 w 557212"/>
                <a:gd name="connsiteY2" fmla="*/ 538163 h 538163"/>
                <a:gd name="connsiteX3" fmla="*/ 0 w 557212"/>
                <a:gd name="connsiteY3" fmla="*/ 514350 h 538163"/>
                <a:gd name="connsiteX4" fmla="*/ 0 w 557212"/>
                <a:gd name="connsiteY4" fmla="*/ 0 h 538163"/>
                <a:gd name="connsiteX0" fmla="*/ 0 w 557212"/>
                <a:gd name="connsiteY0" fmla="*/ 0 h 676276"/>
                <a:gd name="connsiteX1" fmla="*/ 557212 w 557212"/>
                <a:gd name="connsiteY1" fmla="*/ 95250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  <a:gd name="connsiteX0" fmla="*/ 0 w 557212"/>
                <a:gd name="connsiteY0" fmla="*/ 0 h 676276"/>
                <a:gd name="connsiteX1" fmla="*/ 557212 w 557212"/>
                <a:gd name="connsiteY1" fmla="*/ 259556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7212" h="676276">
                  <a:moveTo>
                    <a:pt x="0" y="0"/>
                  </a:moveTo>
                  <a:lnTo>
                    <a:pt x="557212" y="259556"/>
                  </a:lnTo>
                  <a:cubicBezTo>
                    <a:pt x="556418" y="415925"/>
                    <a:pt x="555625" y="519907"/>
                    <a:pt x="554831" y="676276"/>
                  </a:cubicBezTo>
                  <a:lnTo>
                    <a:pt x="0" y="514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1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/>
            <p:nvPr/>
          </p:nvSpPr>
          <p:spPr>
            <a:xfrm>
              <a:off x="1657351" y="3346110"/>
              <a:ext cx="555060" cy="521495"/>
            </a:xfrm>
            <a:custGeom>
              <a:avLst/>
              <a:gdLst>
                <a:gd name="connsiteX0" fmla="*/ 0 w 552450"/>
                <a:gd name="connsiteY0" fmla="*/ 0 h 514350"/>
                <a:gd name="connsiteX1" fmla="*/ 552450 w 552450"/>
                <a:gd name="connsiteY1" fmla="*/ 0 h 514350"/>
                <a:gd name="connsiteX2" fmla="*/ 552450 w 552450"/>
                <a:gd name="connsiteY2" fmla="*/ 514350 h 514350"/>
                <a:gd name="connsiteX3" fmla="*/ 0 w 552450"/>
                <a:gd name="connsiteY3" fmla="*/ 514350 h 514350"/>
                <a:gd name="connsiteX4" fmla="*/ 0 w 552450"/>
                <a:gd name="connsiteY4" fmla="*/ 0 h 514350"/>
                <a:gd name="connsiteX0" fmla="*/ 0 w 554831"/>
                <a:gd name="connsiteY0" fmla="*/ 0 h 514350"/>
                <a:gd name="connsiteX1" fmla="*/ 554831 w 554831"/>
                <a:gd name="connsiteY1" fmla="*/ 45244 h 514350"/>
                <a:gd name="connsiteX2" fmla="*/ 552450 w 554831"/>
                <a:gd name="connsiteY2" fmla="*/ 514350 h 514350"/>
                <a:gd name="connsiteX3" fmla="*/ 0 w 554831"/>
                <a:gd name="connsiteY3" fmla="*/ 514350 h 514350"/>
                <a:gd name="connsiteX4" fmla="*/ 0 w 554831"/>
                <a:gd name="connsiteY4" fmla="*/ 0 h 514350"/>
                <a:gd name="connsiteX0" fmla="*/ 0 w 555060"/>
                <a:gd name="connsiteY0" fmla="*/ 0 h 538163"/>
                <a:gd name="connsiteX1" fmla="*/ 554831 w 555060"/>
                <a:gd name="connsiteY1" fmla="*/ 45244 h 538163"/>
                <a:gd name="connsiteX2" fmla="*/ 554831 w 555060"/>
                <a:gd name="connsiteY2" fmla="*/ 538163 h 538163"/>
                <a:gd name="connsiteX3" fmla="*/ 0 w 555060"/>
                <a:gd name="connsiteY3" fmla="*/ 514350 h 538163"/>
                <a:gd name="connsiteX4" fmla="*/ 0 w 555060"/>
                <a:gd name="connsiteY4" fmla="*/ 0 h 538163"/>
                <a:gd name="connsiteX0" fmla="*/ 0 w 557212"/>
                <a:gd name="connsiteY0" fmla="*/ 0 h 538163"/>
                <a:gd name="connsiteX1" fmla="*/ 557212 w 557212"/>
                <a:gd name="connsiteY1" fmla="*/ 95250 h 538163"/>
                <a:gd name="connsiteX2" fmla="*/ 554831 w 557212"/>
                <a:gd name="connsiteY2" fmla="*/ 538163 h 538163"/>
                <a:gd name="connsiteX3" fmla="*/ 0 w 557212"/>
                <a:gd name="connsiteY3" fmla="*/ 514350 h 538163"/>
                <a:gd name="connsiteX4" fmla="*/ 0 w 557212"/>
                <a:gd name="connsiteY4" fmla="*/ 0 h 538163"/>
                <a:gd name="connsiteX0" fmla="*/ 0 w 557212"/>
                <a:gd name="connsiteY0" fmla="*/ 0 h 676276"/>
                <a:gd name="connsiteX1" fmla="*/ 557212 w 557212"/>
                <a:gd name="connsiteY1" fmla="*/ 95250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  <a:gd name="connsiteX0" fmla="*/ 0 w 557212"/>
                <a:gd name="connsiteY0" fmla="*/ 0 h 676276"/>
                <a:gd name="connsiteX1" fmla="*/ 557212 w 557212"/>
                <a:gd name="connsiteY1" fmla="*/ 259556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  <a:gd name="connsiteX0" fmla="*/ 0 w 555060"/>
                <a:gd name="connsiteY0" fmla="*/ 0 h 676276"/>
                <a:gd name="connsiteX1" fmla="*/ 554831 w 555060"/>
                <a:gd name="connsiteY1" fmla="*/ 166687 h 676276"/>
                <a:gd name="connsiteX2" fmla="*/ 554831 w 555060"/>
                <a:gd name="connsiteY2" fmla="*/ 676276 h 676276"/>
                <a:gd name="connsiteX3" fmla="*/ 0 w 555060"/>
                <a:gd name="connsiteY3" fmla="*/ 514350 h 676276"/>
                <a:gd name="connsiteX4" fmla="*/ 0 w 555060"/>
                <a:gd name="connsiteY4" fmla="*/ 0 h 676276"/>
                <a:gd name="connsiteX0" fmla="*/ 0 w 555060"/>
                <a:gd name="connsiteY0" fmla="*/ 0 h 521495"/>
                <a:gd name="connsiteX1" fmla="*/ 554831 w 555060"/>
                <a:gd name="connsiteY1" fmla="*/ 166687 h 521495"/>
                <a:gd name="connsiteX2" fmla="*/ 554831 w 555060"/>
                <a:gd name="connsiteY2" fmla="*/ 521495 h 521495"/>
                <a:gd name="connsiteX3" fmla="*/ 0 w 555060"/>
                <a:gd name="connsiteY3" fmla="*/ 514350 h 521495"/>
                <a:gd name="connsiteX4" fmla="*/ 0 w 555060"/>
                <a:gd name="connsiteY4" fmla="*/ 0 h 521495"/>
                <a:gd name="connsiteX0" fmla="*/ 0 w 555060"/>
                <a:gd name="connsiteY0" fmla="*/ 0 h 521495"/>
                <a:gd name="connsiteX1" fmla="*/ 554831 w 555060"/>
                <a:gd name="connsiteY1" fmla="*/ 159544 h 521495"/>
                <a:gd name="connsiteX2" fmla="*/ 554831 w 555060"/>
                <a:gd name="connsiteY2" fmla="*/ 521495 h 521495"/>
                <a:gd name="connsiteX3" fmla="*/ 0 w 555060"/>
                <a:gd name="connsiteY3" fmla="*/ 514350 h 521495"/>
                <a:gd name="connsiteX4" fmla="*/ 0 w 555060"/>
                <a:gd name="connsiteY4" fmla="*/ 0 h 521495"/>
                <a:gd name="connsiteX0" fmla="*/ 0 w 555060"/>
                <a:gd name="connsiteY0" fmla="*/ 0 h 521495"/>
                <a:gd name="connsiteX1" fmla="*/ 554831 w 555060"/>
                <a:gd name="connsiteY1" fmla="*/ 159544 h 521495"/>
                <a:gd name="connsiteX2" fmla="*/ 554831 w 555060"/>
                <a:gd name="connsiteY2" fmla="*/ 521495 h 521495"/>
                <a:gd name="connsiteX3" fmla="*/ 0 w 555060"/>
                <a:gd name="connsiteY3" fmla="*/ 514350 h 521495"/>
                <a:gd name="connsiteX4" fmla="*/ 0 w 555060"/>
                <a:gd name="connsiteY4" fmla="*/ 0 h 521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5060" h="521495">
                  <a:moveTo>
                    <a:pt x="0" y="0"/>
                  </a:moveTo>
                  <a:lnTo>
                    <a:pt x="554831" y="159544"/>
                  </a:lnTo>
                  <a:cubicBezTo>
                    <a:pt x="554037" y="315913"/>
                    <a:pt x="555625" y="365126"/>
                    <a:pt x="554831" y="521495"/>
                  </a:cubicBezTo>
                  <a:lnTo>
                    <a:pt x="0" y="514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1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 flipV="1">
              <a:off x="1656316" y="3912847"/>
              <a:ext cx="557212" cy="1090614"/>
              <a:chOff x="792957" y="2595563"/>
              <a:chExt cx="557212" cy="1090614"/>
            </a:xfrm>
          </p:grpSpPr>
          <p:sp>
            <p:nvSpPr>
              <p:cNvPr id="13" name="Rectangle 10"/>
              <p:cNvSpPr/>
              <p:nvPr/>
            </p:nvSpPr>
            <p:spPr>
              <a:xfrm>
                <a:off x="792957" y="2595563"/>
                <a:ext cx="557212" cy="676276"/>
              </a:xfrm>
              <a:custGeom>
                <a:avLst/>
                <a:gdLst>
                  <a:gd name="connsiteX0" fmla="*/ 0 w 552450"/>
                  <a:gd name="connsiteY0" fmla="*/ 0 h 514350"/>
                  <a:gd name="connsiteX1" fmla="*/ 552450 w 552450"/>
                  <a:gd name="connsiteY1" fmla="*/ 0 h 514350"/>
                  <a:gd name="connsiteX2" fmla="*/ 552450 w 552450"/>
                  <a:gd name="connsiteY2" fmla="*/ 514350 h 514350"/>
                  <a:gd name="connsiteX3" fmla="*/ 0 w 552450"/>
                  <a:gd name="connsiteY3" fmla="*/ 514350 h 514350"/>
                  <a:gd name="connsiteX4" fmla="*/ 0 w 552450"/>
                  <a:gd name="connsiteY4" fmla="*/ 0 h 514350"/>
                  <a:gd name="connsiteX0" fmla="*/ 0 w 554831"/>
                  <a:gd name="connsiteY0" fmla="*/ 0 h 514350"/>
                  <a:gd name="connsiteX1" fmla="*/ 554831 w 554831"/>
                  <a:gd name="connsiteY1" fmla="*/ 45244 h 514350"/>
                  <a:gd name="connsiteX2" fmla="*/ 552450 w 554831"/>
                  <a:gd name="connsiteY2" fmla="*/ 514350 h 514350"/>
                  <a:gd name="connsiteX3" fmla="*/ 0 w 554831"/>
                  <a:gd name="connsiteY3" fmla="*/ 514350 h 514350"/>
                  <a:gd name="connsiteX4" fmla="*/ 0 w 554831"/>
                  <a:gd name="connsiteY4" fmla="*/ 0 h 514350"/>
                  <a:gd name="connsiteX0" fmla="*/ 0 w 555060"/>
                  <a:gd name="connsiteY0" fmla="*/ 0 h 538163"/>
                  <a:gd name="connsiteX1" fmla="*/ 554831 w 555060"/>
                  <a:gd name="connsiteY1" fmla="*/ 45244 h 538163"/>
                  <a:gd name="connsiteX2" fmla="*/ 554831 w 555060"/>
                  <a:gd name="connsiteY2" fmla="*/ 538163 h 538163"/>
                  <a:gd name="connsiteX3" fmla="*/ 0 w 555060"/>
                  <a:gd name="connsiteY3" fmla="*/ 514350 h 538163"/>
                  <a:gd name="connsiteX4" fmla="*/ 0 w 555060"/>
                  <a:gd name="connsiteY4" fmla="*/ 0 h 538163"/>
                  <a:gd name="connsiteX0" fmla="*/ 0 w 557212"/>
                  <a:gd name="connsiteY0" fmla="*/ 0 h 538163"/>
                  <a:gd name="connsiteX1" fmla="*/ 557212 w 557212"/>
                  <a:gd name="connsiteY1" fmla="*/ 95250 h 538163"/>
                  <a:gd name="connsiteX2" fmla="*/ 554831 w 557212"/>
                  <a:gd name="connsiteY2" fmla="*/ 538163 h 538163"/>
                  <a:gd name="connsiteX3" fmla="*/ 0 w 557212"/>
                  <a:gd name="connsiteY3" fmla="*/ 514350 h 538163"/>
                  <a:gd name="connsiteX4" fmla="*/ 0 w 557212"/>
                  <a:gd name="connsiteY4" fmla="*/ 0 h 538163"/>
                  <a:gd name="connsiteX0" fmla="*/ 0 w 557212"/>
                  <a:gd name="connsiteY0" fmla="*/ 0 h 676276"/>
                  <a:gd name="connsiteX1" fmla="*/ 557212 w 557212"/>
                  <a:gd name="connsiteY1" fmla="*/ 95250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  <a:gd name="connsiteX0" fmla="*/ 0 w 557212"/>
                  <a:gd name="connsiteY0" fmla="*/ 0 h 676276"/>
                  <a:gd name="connsiteX1" fmla="*/ 557212 w 557212"/>
                  <a:gd name="connsiteY1" fmla="*/ 259556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7212" h="676276">
                    <a:moveTo>
                      <a:pt x="0" y="0"/>
                    </a:moveTo>
                    <a:lnTo>
                      <a:pt x="557212" y="259556"/>
                    </a:lnTo>
                    <a:cubicBezTo>
                      <a:pt x="556418" y="415925"/>
                      <a:pt x="555625" y="519907"/>
                      <a:pt x="554831" y="676276"/>
                    </a:cubicBezTo>
                    <a:lnTo>
                      <a:pt x="0" y="514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Rectangle 10"/>
              <p:cNvSpPr/>
              <p:nvPr/>
            </p:nvSpPr>
            <p:spPr>
              <a:xfrm>
                <a:off x="792957" y="3164682"/>
                <a:ext cx="555060" cy="521495"/>
              </a:xfrm>
              <a:custGeom>
                <a:avLst/>
                <a:gdLst>
                  <a:gd name="connsiteX0" fmla="*/ 0 w 552450"/>
                  <a:gd name="connsiteY0" fmla="*/ 0 h 514350"/>
                  <a:gd name="connsiteX1" fmla="*/ 552450 w 552450"/>
                  <a:gd name="connsiteY1" fmla="*/ 0 h 514350"/>
                  <a:gd name="connsiteX2" fmla="*/ 552450 w 552450"/>
                  <a:gd name="connsiteY2" fmla="*/ 514350 h 514350"/>
                  <a:gd name="connsiteX3" fmla="*/ 0 w 552450"/>
                  <a:gd name="connsiteY3" fmla="*/ 514350 h 514350"/>
                  <a:gd name="connsiteX4" fmla="*/ 0 w 552450"/>
                  <a:gd name="connsiteY4" fmla="*/ 0 h 514350"/>
                  <a:gd name="connsiteX0" fmla="*/ 0 w 554831"/>
                  <a:gd name="connsiteY0" fmla="*/ 0 h 514350"/>
                  <a:gd name="connsiteX1" fmla="*/ 554831 w 554831"/>
                  <a:gd name="connsiteY1" fmla="*/ 45244 h 514350"/>
                  <a:gd name="connsiteX2" fmla="*/ 552450 w 554831"/>
                  <a:gd name="connsiteY2" fmla="*/ 514350 h 514350"/>
                  <a:gd name="connsiteX3" fmla="*/ 0 w 554831"/>
                  <a:gd name="connsiteY3" fmla="*/ 514350 h 514350"/>
                  <a:gd name="connsiteX4" fmla="*/ 0 w 554831"/>
                  <a:gd name="connsiteY4" fmla="*/ 0 h 514350"/>
                  <a:gd name="connsiteX0" fmla="*/ 0 w 555060"/>
                  <a:gd name="connsiteY0" fmla="*/ 0 h 538163"/>
                  <a:gd name="connsiteX1" fmla="*/ 554831 w 555060"/>
                  <a:gd name="connsiteY1" fmla="*/ 45244 h 538163"/>
                  <a:gd name="connsiteX2" fmla="*/ 554831 w 555060"/>
                  <a:gd name="connsiteY2" fmla="*/ 538163 h 538163"/>
                  <a:gd name="connsiteX3" fmla="*/ 0 w 555060"/>
                  <a:gd name="connsiteY3" fmla="*/ 514350 h 538163"/>
                  <a:gd name="connsiteX4" fmla="*/ 0 w 555060"/>
                  <a:gd name="connsiteY4" fmla="*/ 0 h 538163"/>
                  <a:gd name="connsiteX0" fmla="*/ 0 w 557212"/>
                  <a:gd name="connsiteY0" fmla="*/ 0 h 538163"/>
                  <a:gd name="connsiteX1" fmla="*/ 557212 w 557212"/>
                  <a:gd name="connsiteY1" fmla="*/ 95250 h 538163"/>
                  <a:gd name="connsiteX2" fmla="*/ 554831 w 557212"/>
                  <a:gd name="connsiteY2" fmla="*/ 538163 h 538163"/>
                  <a:gd name="connsiteX3" fmla="*/ 0 w 557212"/>
                  <a:gd name="connsiteY3" fmla="*/ 514350 h 538163"/>
                  <a:gd name="connsiteX4" fmla="*/ 0 w 557212"/>
                  <a:gd name="connsiteY4" fmla="*/ 0 h 538163"/>
                  <a:gd name="connsiteX0" fmla="*/ 0 w 557212"/>
                  <a:gd name="connsiteY0" fmla="*/ 0 h 676276"/>
                  <a:gd name="connsiteX1" fmla="*/ 557212 w 557212"/>
                  <a:gd name="connsiteY1" fmla="*/ 95250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  <a:gd name="connsiteX0" fmla="*/ 0 w 557212"/>
                  <a:gd name="connsiteY0" fmla="*/ 0 h 676276"/>
                  <a:gd name="connsiteX1" fmla="*/ 557212 w 557212"/>
                  <a:gd name="connsiteY1" fmla="*/ 259556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  <a:gd name="connsiteX0" fmla="*/ 0 w 555060"/>
                  <a:gd name="connsiteY0" fmla="*/ 0 h 676276"/>
                  <a:gd name="connsiteX1" fmla="*/ 554831 w 555060"/>
                  <a:gd name="connsiteY1" fmla="*/ 166687 h 676276"/>
                  <a:gd name="connsiteX2" fmla="*/ 554831 w 555060"/>
                  <a:gd name="connsiteY2" fmla="*/ 676276 h 676276"/>
                  <a:gd name="connsiteX3" fmla="*/ 0 w 555060"/>
                  <a:gd name="connsiteY3" fmla="*/ 514350 h 676276"/>
                  <a:gd name="connsiteX4" fmla="*/ 0 w 555060"/>
                  <a:gd name="connsiteY4" fmla="*/ 0 h 676276"/>
                  <a:gd name="connsiteX0" fmla="*/ 0 w 555060"/>
                  <a:gd name="connsiteY0" fmla="*/ 0 h 521495"/>
                  <a:gd name="connsiteX1" fmla="*/ 554831 w 555060"/>
                  <a:gd name="connsiteY1" fmla="*/ 166687 h 521495"/>
                  <a:gd name="connsiteX2" fmla="*/ 554831 w 555060"/>
                  <a:gd name="connsiteY2" fmla="*/ 521495 h 521495"/>
                  <a:gd name="connsiteX3" fmla="*/ 0 w 555060"/>
                  <a:gd name="connsiteY3" fmla="*/ 514350 h 521495"/>
                  <a:gd name="connsiteX4" fmla="*/ 0 w 555060"/>
                  <a:gd name="connsiteY4" fmla="*/ 0 h 521495"/>
                  <a:gd name="connsiteX0" fmla="*/ 0 w 555060"/>
                  <a:gd name="connsiteY0" fmla="*/ 0 h 521495"/>
                  <a:gd name="connsiteX1" fmla="*/ 554831 w 555060"/>
                  <a:gd name="connsiteY1" fmla="*/ 159544 h 521495"/>
                  <a:gd name="connsiteX2" fmla="*/ 554831 w 555060"/>
                  <a:gd name="connsiteY2" fmla="*/ 521495 h 521495"/>
                  <a:gd name="connsiteX3" fmla="*/ 0 w 555060"/>
                  <a:gd name="connsiteY3" fmla="*/ 514350 h 521495"/>
                  <a:gd name="connsiteX4" fmla="*/ 0 w 555060"/>
                  <a:gd name="connsiteY4" fmla="*/ 0 h 521495"/>
                  <a:gd name="connsiteX0" fmla="*/ 0 w 555060"/>
                  <a:gd name="connsiteY0" fmla="*/ 0 h 521495"/>
                  <a:gd name="connsiteX1" fmla="*/ 554831 w 555060"/>
                  <a:gd name="connsiteY1" fmla="*/ 159544 h 521495"/>
                  <a:gd name="connsiteX2" fmla="*/ 554831 w 555060"/>
                  <a:gd name="connsiteY2" fmla="*/ 521495 h 521495"/>
                  <a:gd name="connsiteX3" fmla="*/ 0 w 555060"/>
                  <a:gd name="connsiteY3" fmla="*/ 514350 h 521495"/>
                  <a:gd name="connsiteX4" fmla="*/ 0 w 555060"/>
                  <a:gd name="connsiteY4" fmla="*/ 0 h 521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060" h="521495">
                    <a:moveTo>
                      <a:pt x="0" y="0"/>
                    </a:moveTo>
                    <a:lnTo>
                      <a:pt x="554831" y="159544"/>
                    </a:lnTo>
                    <a:cubicBezTo>
                      <a:pt x="554037" y="315913"/>
                      <a:pt x="555625" y="365126"/>
                      <a:pt x="554831" y="521495"/>
                    </a:cubicBezTo>
                    <a:lnTo>
                      <a:pt x="0" y="514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176213" y="2776992"/>
              <a:ext cx="1480103" cy="514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76213" y="3346111"/>
              <a:ext cx="1480103" cy="514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76213" y="3919542"/>
              <a:ext cx="1480103" cy="5148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76213" y="4488661"/>
              <a:ext cx="1480103" cy="5148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 flipH="1">
            <a:off x="6059821" y="3090236"/>
            <a:ext cx="2149439" cy="2347811"/>
            <a:chOff x="176213" y="2776991"/>
            <a:chExt cx="2038350" cy="2226470"/>
          </a:xfrm>
        </p:grpSpPr>
        <p:sp>
          <p:nvSpPr>
            <p:cNvPr id="22" name="Rectangle 10"/>
            <p:cNvSpPr/>
            <p:nvPr/>
          </p:nvSpPr>
          <p:spPr>
            <a:xfrm>
              <a:off x="1657351" y="2776991"/>
              <a:ext cx="557212" cy="676276"/>
            </a:xfrm>
            <a:custGeom>
              <a:avLst/>
              <a:gdLst>
                <a:gd name="connsiteX0" fmla="*/ 0 w 552450"/>
                <a:gd name="connsiteY0" fmla="*/ 0 h 514350"/>
                <a:gd name="connsiteX1" fmla="*/ 552450 w 552450"/>
                <a:gd name="connsiteY1" fmla="*/ 0 h 514350"/>
                <a:gd name="connsiteX2" fmla="*/ 552450 w 552450"/>
                <a:gd name="connsiteY2" fmla="*/ 514350 h 514350"/>
                <a:gd name="connsiteX3" fmla="*/ 0 w 552450"/>
                <a:gd name="connsiteY3" fmla="*/ 514350 h 514350"/>
                <a:gd name="connsiteX4" fmla="*/ 0 w 552450"/>
                <a:gd name="connsiteY4" fmla="*/ 0 h 514350"/>
                <a:gd name="connsiteX0" fmla="*/ 0 w 554831"/>
                <a:gd name="connsiteY0" fmla="*/ 0 h 514350"/>
                <a:gd name="connsiteX1" fmla="*/ 554831 w 554831"/>
                <a:gd name="connsiteY1" fmla="*/ 45244 h 514350"/>
                <a:gd name="connsiteX2" fmla="*/ 552450 w 554831"/>
                <a:gd name="connsiteY2" fmla="*/ 514350 h 514350"/>
                <a:gd name="connsiteX3" fmla="*/ 0 w 554831"/>
                <a:gd name="connsiteY3" fmla="*/ 514350 h 514350"/>
                <a:gd name="connsiteX4" fmla="*/ 0 w 554831"/>
                <a:gd name="connsiteY4" fmla="*/ 0 h 514350"/>
                <a:gd name="connsiteX0" fmla="*/ 0 w 555060"/>
                <a:gd name="connsiteY0" fmla="*/ 0 h 538163"/>
                <a:gd name="connsiteX1" fmla="*/ 554831 w 555060"/>
                <a:gd name="connsiteY1" fmla="*/ 45244 h 538163"/>
                <a:gd name="connsiteX2" fmla="*/ 554831 w 555060"/>
                <a:gd name="connsiteY2" fmla="*/ 538163 h 538163"/>
                <a:gd name="connsiteX3" fmla="*/ 0 w 555060"/>
                <a:gd name="connsiteY3" fmla="*/ 514350 h 538163"/>
                <a:gd name="connsiteX4" fmla="*/ 0 w 555060"/>
                <a:gd name="connsiteY4" fmla="*/ 0 h 538163"/>
                <a:gd name="connsiteX0" fmla="*/ 0 w 557212"/>
                <a:gd name="connsiteY0" fmla="*/ 0 h 538163"/>
                <a:gd name="connsiteX1" fmla="*/ 557212 w 557212"/>
                <a:gd name="connsiteY1" fmla="*/ 95250 h 538163"/>
                <a:gd name="connsiteX2" fmla="*/ 554831 w 557212"/>
                <a:gd name="connsiteY2" fmla="*/ 538163 h 538163"/>
                <a:gd name="connsiteX3" fmla="*/ 0 w 557212"/>
                <a:gd name="connsiteY3" fmla="*/ 514350 h 538163"/>
                <a:gd name="connsiteX4" fmla="*/ 0 w 557212"/>
                <a:gd name="connsiteY4" fmla="*/ 0 h 538163"/>
                <a:gd name="connsiteX0" fmla="*/ 0 w 557212"/>
                <a:gd name="connsiteY0" fmla="*/ 0 h 676276"/>
                <a:gd name="connsiteX1" fmla="*/ 557212 w 557212"/>
                <a:gd name="connsiteY1" fmla="*/ 95250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  <a:gd name="connsiteX0" fmla="*/ 0 w 557212"/>
                <a:gd name="connsiteY0" fmla="*/ 0 h 676276"/>
                <a:gd name="connsiteX1" fmla="*/ 557212 w 557212"/>
                <a:gd name="connsiteY1" fmla="*/ 259556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7212" h="676276">
                  <a:moveTo>
                    <a:pt x="0" y="0"/>
                  </a:moveTo>
                  <a:lnTo>
                    <a:pt x="557212" y="259556"/>
                  </a:lnTo>
                  <a:cubicBezTo>
                    <a:pt x="556418" y="415925"/>
                    <a:pt x="555625" y="519907"/>
                    <a:pt x="554831" y="676276"/>
                  </a:cubicBezTo>
                  <a:lnTo>
                    <a:pt x="0" y="514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1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0"/>
            <p:cNvSpPr/>
            <p:nvPr/>
          </p:nvSpPr>
          <p:spPr>
            <a:xfrm>
              <a:off x="1657351" y="3346110"/>
              <a:ext cx="555060" cy="521495"/>
            </a:xfrm>
            <a:custGeom>
              <a:avLst/>
              <a:gdLst>
                <a:gd name="connsiteX0" fmla="*/ 0 w 552450"/>
                <a:gd name="connsiteY0" fmla="*/ 0 h 514350"/>
                <a:gd name="connsiteX1" fmla="*/ 552450 w 552450"/>
                <a:gd name="connsiteY1" fmla="*/ 0 h 514350"/>
                <a:gd name="connsiteX2" fmla="*/ 552450 w 552450"/>
                <a:gd name="connsiteY2" fmla="*/ 514350 h 514350"/>
                <a:gd name="connsiteX3" fmla="*/ 0 w 552450"/>
                <a:gd name="connsiteY3" fmla="*/ 514350 h 514350"/>
                <a:gd name="connsiteX4" fmla="*/ 0 w 552450"/>
                <a:gd name="connsiteY4" fmla="*/ 0 h 514350"/>
                <a:gd name="connsiteX0" fmla="*/ 0 w 554831"/>
                <a:gd name="connsiteY0" fmla="*/ 0 h 514350"/>
                <a:gd name="connsiteX1" fmla="*/ 554831 w 554831"/>
                <a:gd name="connsiteY1" fmla="*/ 45244 h 514350"/>
                <a:gd name="connsiteX2" fmla="*/ 552450 w 554831"/>
                <a:gd name="connsiteY2" fmla="*/ 514350 h 514350"/>
                <a:gd name="connsiteX3" fmla="*/ 0 w 554831"/>
                <a:gd name="connsiteY3" fmla="*/ 514350 h 514350"/>
                <a:gd name="connsiteX4" fmla="*/ 0 w 554831"/>
                <a:gd name="connsiteY4" fmla="*/ 0 h 514350"/>
                <a:gd name="connsiteX0" fmla="*/ 0 w 555060"/>
                <a:gd name="connsiteY0" fmla="*/ 0 h 538163"/>
                <a:gd name="connsiteX1" fmla="*/ 554831 w 555060"/>
                <a:gd name="connsiteY1" fmla="*/ 45244 h 538163"/>
                <a:gd name="connsiteX2" fmla="*/ 554831 w 555060"/>
                <a:gd name="connsiteY2" fmla="*/ 538163 h 538163"/>
                <a:gd name="connsiteX3" fmla="*/ 0 w 555060"/>
                <a:gd name="connsiteY3" fmla="*/ 514350 h 538163"/>
                <a:gd name="connsiteX4" fmla="*/ 0 w 555060"/>
                <a:gd name="connsiteY4" fmla="*/ 0 h 538163"/>
                <a:gd name="connsiteX0" fmla="*/ 0 w 557212"/>
                <a:gd name="connsiteY0" fmla="*/ 0 h 538163"/>
                <a:gd name="connsiteX1" fmla="*/ 557212 w 557212"/>
                <a:gd name="connsiteY1" fmla="*/ 95250 h 538163"/>
                <a:gd name="connsiteX2" fmla="*/ 554831 w 557212"/>
                <a:gd name="connsiteY2" fmla="*/ 538163 h 538163"/>
                <a:gd name="connsiteX3" fmla="*/ 0 w 557212"/>
                <a:gd name="connsiteY3" fmla="*/ 514350 h 538163"/>
                <a:gd name="connsiteX4" fmla="*/ 0 w 557212"/>
                <a:gd name="connsiteY4" fmla="*/ 0 h 538163"/>
                <a:gd name="connsiteX0" fmla="*/ 0 w 557212"/>
                <a:gd name="connsiteY0" fmla="*/ 0 h 676276"/>
                <a:gd name="connsiteX1" fmla="*/ 557212 w 557212"/>
                <a:gd name="connsiteY1" fmla="*/ 95250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  <a:gd name="connsiteX0" fmla="*/ 0 w 557212"/>
                <a:gd name="connsiteY0" fmla="*/ 0 h 676276"/>
                <a:gd name="connsiteX1" fmla="*/ 557212 w 557212"/>
                <a:gd name="connsiteY1" fmla="*/ 259556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  <a:gd name="connsiteX0" fmla="*/ 0 w 555060"/>
                <a:gd name="connsiteY0" fmla="*/ 0 h 676276"/>
                <a:gd name="connsiteX1" fmla="*/ 554831 w 555060"/>
                <a:gd name="connsiteY1" fmla="*/ 166687 h 676276"/>
                <a:gd name="connsiteX2" fmla="*/ 554831 w 555060"/>
                <a:gd name="connsiteY2" fmla="*/ 676276 h 676276"/>
                <a:gd name="connsiteX3" fmla="*/ 0 w 555060"/>
                <a:gd name="connsiteY3" fmla="*/ 514350 h 676276"/>
                <a:gd name="connsiteX4" fmla="*/ 0 w 555060"/>
                <a:gd name="connsiteY4" fmla="*/ 0 h 676276"/>
                <a:gd name="connsiteX0" fmla="*/ 0 w 555060"/>
                <a:gd name="connsiteY0" fmla="*/ 0 h 521495"/>
                <a:gd name="connsiteX1" fmla="*/ 554831 w 555060"/>
                <a:gd name="connsiteY1" fmla="*/ 166687 h 521495"/>
                <a:gd name="connsiteX2" fmla="*/ 554831 w 555060"/>
                <a:gd name="connsiteY2" fmla="*/ 521495 h 521495"/>
                <a:gd name="connsiteX3" fmla="*/ 0 w 555060"/>
                <a:gd name="connsiteY3" fmla="*/ 514350 h 521495"/>
                <a:gd name="connsiteX4" fmla="*/ 0 w 555060"/>
                <a:gd name="connsiteY4" fmla="*/ 0 h 521495"/>
                <a:gd name="connsiteX0" fmla="*/ 0 w 555060"/>
                <a:gd name="connsiteY0" fmla="*/ 0 h 521495"/>
                <a:gd name="connsiteX1" fmla="*/ 554831 w 555060"/>
                <a:gd name="connsiteY1" fmla="*/ 159544 h 521495"/>
                <a:gd name="connsiteX2" fmla="*/ 554831 w 555060"/>
                <a:gd name="connsiteY2" fmla="*/ 521495 h 521495"/>
                <a:gd name="connsiteX3" fmla="*/ 0 w 555060"/>
                <a:gd name="connsiteY3" fmla="*/ 514350 h 521495"/>
                <a:gd name="connsiteX4" fmla="*/ 0 w 555060"/>
                <a:gd name="connsiteY4" fmla="*/ 0 h 521495"/>
                <a:gd name="connsiteX0" fmla="*/ 0 w 555060"/>
                <a:gd name="connsiteY0" fmla="*/ 0 h 521495"/>
                <a:gd name="connsiteX1" fmla="*/ 554831 w 555060"/>
                <a:gd name="connsiteY1" fmla="*/ 159544 h 521495"/>
                <a:gd name="connsiteX2" fmla="*/ 554831 w 555060"/>
                <a:gd name="connsiteY2" fmla="*/ 521495 h 521495"/>
                <a:gd name="connsiteX3" fmla="*/ 0 w 555060"/>
                <a:gd name="connsiteY3" fmla="*/ 514350 h 521495"/>
                <a:gd name="connsiteX4" fmla="*/ 0 w 555060"/>
                <a:gd name="connsiteY4" fmla="*/ 0 h 521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5060" h="521495">
                  <a:moveTo>
                    <a:pt x="0" y="0"/>
                  </a:moveTo>
                  <a:lnTo>
                    <a:pt x="554831" y="159544"/>
                  </a:lnTo>
                  <a:cubicBezTo>
                    <a:pt x="554037" y="315913"/>
                    <a:pt x="555625" y="365126"/>
                    <a:pt x="554831" y="521495"/>
                  </a:cubicBezTo>
                  <a:lnTo>
                    <a:pt x="0" y="514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1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 flipV="1">
              <a:off x="1656316" y="3912847"/>
              <a:ext cx="557212" cy="1090614"/>
              <a:chOff x="792957" y="2595563"/>
              <a:chExt cx="557212" cy="1090614"/>
            </a:xfrm>
          </p:grpSpPr>
          <p:sp>
            <p:nvSpPr>
              <p:cNvPr id="29" name="Rectangle 10"/>
              <p:cNvSpPr/>
              <p:nvPr/>
            </p:nvSpPr>
            <p:spPr>
              <a:xfrm>
                <a:off x="792957" y="2595563"/>
                <a:ext cx="557212" cy="676276"/>
              </a:xfrm>
              <a:custGeom>
                <a:avLst/>
                <a:gdLst>
                  <a:gd name="connsiteX0" fmla="*/ 0 w 552450"/>
                  <a:gd name="connsiteY0" fmla="*/ 0 h 514350"/>
                  <a:gd name="connsiteX1" fmla="*/ 552450 w 552450"/>
                  <a:gd name="connsiteY1" fmla="*/ 0 h 514350"/>
                  <a:gd name="connsiteX2" fmla="*/ 552450 w 552450"/>
                  <a:gd name="connsiteY2" fmla="*/ 514350 h 514350"/>
                  <a:gd name="connsiteX3" fmla="*/ 0 w 552450"/>
                  <a:gd name="connsiteY3" fmla="*/ 514350 h 514350"/>
                  <a:gd name="connsiteX4" fmla="*/ 0 w 552450"/>
                  <a:gd name="connsiteY4" fmla="*/ 0 h 514350"/>
                  <a:gd name="connsiteX0" fmla="*/ 0 w 554831"/>
                  <a:gd name="connsiteY0" fmla="*/ 0 h 514350"/>
                  <a:gd name="connsiteX1" fmla="*/ 554831 w 554831"/>
                  <a:gd name="connsiteY1" fmla="*/ 45244 h 514350"/>
                  <a:gd name="connsiteX2" fmla="*/ 552450 w 554831"/>
                  <a:gd name="connsiteY2" fmla="*/ 514350 h 514350"/>
                  <a:gd name="connsiteX3" fmla="*/ 0 w 554831"/>
                  <a:gd name="connsiteY3" fmla="*/ 514350 h 514350"/>
                  <a:gd name="connsiteX4" fmla="*/ 0 w 554831"/>
                  <a:gd name="connsiteY4" fmla="*/ 0 h 514350"/>
                  <a:gd name="connsiteX0" fmla="*/ 0 w 555060"/>
                  <a:gd name="connsiteY0" fmla="*/ 0 h 538163"/>
                  <a:gd name="connsiteX1" fmla="*/ 554831 w 555060"/>
                  <a:gd name="connsiteY1" fmla="*/ 45244 h 538163"/>
                  <a:gd name="connsiteX2" fmla="*/ 554831 w 555060"/>
                  <a:gd name="connsiteY2" fmla="*/ 538163 h 538163"/>
                  <a:gd name="connsiteX3" fmla="*/ 0 w 555060"/>
                  <a:gd name="connsiteY3" fmla="*/ 514350 h 538163"/>
                  <a:gd name="connsiteX4" fmla="*/ 0 w 555060"/>
                  <a:gd name="connsiteY4" fmla="*/ 0 h 538163"/>
                  <a:gd name="connsiteX0" fmla="*/ 0 w 557212"/>
                  <a:gd name="connsiteY0" fmla="*/ 0 h 538163"/>
                  <a:gd name="connsiteX1" fmla="*/ 557212 w 557212"/>
                  <a:gd name="connsiteY1" fmla="*/ 95250 h 538163"/>
                  <a:gd name="connsiteX2" fmla="*/ 554831 w 557212"/>
                  <a:gd name="connsiteY2" fmla="*/ 538163 h 538163"/>
                  <a:gd name="connsiteX3" fmla="*/ 0 w 557212"/>
                  <a:gd name="connsiteY3" fmla="*/ 514350 h 538163"/>
                  <a:gd name="connsiteX4" fmla="*/ 0 w 557212"/>
                  <a:gd name="connsiteY4" fmla="*/ 0 h 538163"/>
                  <a:gd name="connsiteX0" fmla="*/ 0 w 557212"/>
                  <a:gd name="connsiteY0" fmla="*/ 0 h 676276"/>
                  <a:gd name="connsiteX1" fmla="*/ 557212 w 557212"/>
                  <a:gd name="connsiteY1" fmla="*/ 95250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  <a:gd name="connsiteX0" fmla="*/ 0 w 557212"/>
                  <a:gd name="connsiteY0" fmla="*/ 0 h 676276"/>
                  <a:gd name="connsiteX1" fmla="*/ 557212 w 557212"/>
                  <a:gd name="connsiteY1" fmla="*/ 259556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7212" h="676276">
                    <a:moveTo>
                      <a:pt x="0" y="0"/>
                    </a:moveTo>
                    <a:lnTo>
                      <a:pt x="557212" y="259556"/>
                    </a:lnTo>
                    <a:cubicBezTo>
                      <a:pt x="556418" y="415925"/>
                      <a:pt x="555625" y="519907"/>
                      <a:pt x="554831" y="676276"/>
                    </a:cubicBezTo>
                    <a:lnTo>
                      <a:pt x="0" y="514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Rectangle 10"/>
              <p:cNvSpPr/>
              <p:nvPr/>
            </p:nvSpPr>
            <p:spPr>
              <a:xfrm>
                <a:off x="792957" y="3164682"/>
                <a:ext cx="555060" cy="521495"/>
              </a:xfrm>
              <a:custGeom>
                <a:avLst/>
                <a:gdLst>
                  <a:gd name="connsiteX0" fmla="*/ 0 w 552450"/>
                  <a:gd name="connsiteY0" fmla="*/ 0 h 514350"/>
                  <a:gd name="connsiteX1" fmla="*/ 552450 w 552450"/>
                  <a:gd name="connsiteY1" fmla="*/ 0 h 514350"/>
                  <a:gd name="connsiteX2" fmla="*/ 552450 w 552450"/>
                  <a:gd name="connsiteY2" fmla="*/ 514350 h 514350"/>
                  <a:gd name="connsiteX3" fmla="*/ 0 w 552450"/>
                  <a:gd name="connsiteY3" fmla="*/ 514350 h 514350"/>
                  <a:gd name="connsiteX4" fmla="*/ 0 w 552450"/>
                  <a:gd name="connsiteY4" fmla="*/ 0 h 514350"/>
                  <a:gd name="connsiteX0" fmla="*/ 0 w 554831"/>
                  <a:gd name="connsiteY0" fmla="*/ 0 h 514350"/>
                  <a:gd name="connsiteX1" fmla="*/ 554831 w 554831"/>
                  <a:gd name="connsiteY1" fmla="*/ 45244 h 514350"/>
                  <a:gd name="connsiteX2" fmla="*/ 552450 w 554831"/>
                  <a:gd name="connsiteY2" fmla="*/ 514350 h 514350"/>
                  <a:gd name="connsiteX3" fmla="*/ 0 w 554831"/>
                  <a:gd name="connsiteY3" fmla="*/ 514350 h 514350"/>
                  <a:gd name="connsiteX4" fmla="*/ 0 w 554831"/>
                  <a:gd name="connsiteY4" fmla="*/ 0 h 514350"/>
                  <a:gd name="connsiteX0" fmla="*/ 0 w 555060"/>
                  <a:gd name="connsiteY0" fmla="*/ 0 h 538163"/>
                  <a:gd name="connsiteX1" fmla="*/ 554831 w 555060"/>
                  <a:gd name="connsiteY1" fmla="*/ 45244 h 538163"/>
                  <a:gd name="connsiteX2" fmla="*/ 554831 w 555060"/>
                  <a:gd name="connsiteY2" fmla="*/ 538163 h 538163"/>
                  <a:gd name="connsiteX3" fmla="*/ 0 w 555060"/>
                  <a:gd name="connsiteY3" fmla="*/ 514350 h 538163"/>
                  <a:gd name="connsiteX4" fmla="*/ 0 w 555060"/>
                  <a:gd name="connsiteY4" fmla="*/ 0 h 538163"/>
                  <a:gd name="connsiteX0" fmla="*/ 0 w 557212"/>
                  <a:gd name="connsiteY0" fmla="*/ 0 h 538163"/>
                  <a:gd name="connsiteX1" fmla="*/ 557212 w 557212"/>
                  <a:gd name="connsiteY1" fmla="*/ 95250 h 538163"/>
                  <a:gd name="connsiteX2" fmla="*/ 554831 w 557212"/>
                  <a:gd name="connsiteY2" fmla="*/ 538163 h 538163"/>
                  <a:gd name="connsiteX3" fmla="*/ 0 w 557212"/>
                  <a:gd name="connsiteY3" fmla="*/ 514350 h 538163"/>
                  <a:gd name="connsiteX4" fmla="*/ 0 w 557212"/>
                  <a:gd name="connsiteY4" fmla="*/ 0 h 538163"/>
                  <a:gd name="connsiteX0" fmla="*/ 0 w 557212"/>
                  <a:gd name="connsiteY0" fmla="*/ 0 h 676276"/>
                  <a:gd name="connsiteX1" fmla="*/ 557212 w 557212"/>
                  <a:gd name="connsiteY1" fmla="*/ 95250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  <a:gd name="connsiteX0" fmla="*/ 0 w 557212"/>
                  <a:gd name="connsiteY0" fmla="*/ 0 h 676276"/>
                  <a:gd name="connsiteX1" fmla="*/ 557212 w 557212"/>
                  <a:gd name="connsiteY1" fmla="*/ 259556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  <a:gd name="connsiteX0" fmla="*/ 0 w 555060"/>
                  <a:gd name="connsiteY0" fmla="*/ 0 h 676276"/>
                  <a:gd name="connsiteX1" fmla="*/ 554831 w 555060"/>
                  <a:gd name="connsiteY1" fmla="*/ 166687 h 676276"/>
                  <a:gd name="connsiteX2" fmla="*/ 554831 w 555060"/>
                  <a:gd name="connsiteY2" fmla="*/ 676276 h 676276"/>
                  <a:gd name="connsiteX3" fmla="*/ 0 w 555060"/>
                  <a:gd name="connsiteY3" fmla="*/ 514350 h 676276"/>
                  <a:gd name="connsiteX4" fmla="*/ 0 w 555060"/>
                  <a:gd name="connsiteY4" fmla="*/ 0 h 676276"/>
                  <a:gd name="connsiteX0" fmla="*/ 0 w 555060"/>
                  <a:gd name="connsiteY0" fmla="*/ 0 h 521495"/>
                  <a:gd name="connsiteX1" fmla="*/ 554831 w 555060"/>
                  <a:gd name="connsiteY1" fmla="*/ 166687 h 521495"/>
                  <a:gd name="connsiteX2" fmla="*/ 554831 w 555060"/>
                  <a:gd name="connsiteY2" fmla="*/ 521495 h 521495"/>
                  <a:gd name="connsiteX3" fmla="*/ 0 w 555060"/>
                  <a:gd name="connsiteY3" fmla="*/ 514350 h 521495"/>
                  <a:gd name="connsiteX4" fmla="*/ 0 w 555060"/>
                  <a:gd name="connsiteY4" fmla="*/ 0 h 521495"/>
                  <a:gd name="connsiteX0" fmla="*/ 0 w 555060"/>
                  <a:gd name="connsiteY0" fmla="*/ 0 h 521495"/>
                  <a:gd name="connsiteX1" fmla="*/ 554831 w 555060"/>
                  <a:gd name="connsiteY1" fmla="*/ 159544 h 521495"/>
                  <a:gd name="connsiteX2" fmla="*/ 554831 w 555060"/>
                  <a:gd name="connsiteY2" fmla="*/ 521495 h 521495"/>
                  <a:gd name="connsiteX3" fmla="*/ 0 w 555060"/>
                  <a:gd name="connsiteY3" fmla="*/ 514350 h 521495"/>
                  <a:gd name="connsiteX4" fmla="*/ 0 w 555060"/>
                  <a:gd name="connsiteY4" fmla="*/ 0 h 521495"/>
                  <a:gd name="connsiteX0" fmla="*/ 0 w 555060"/>
                  <a:gd name="connsiteY0" fmla="*/ 0 h 521495"/>
                  <a:gd name="connsiteX1" fmla="*/ 554831 w 555060"/>
                  <a:gd name="connsiteY1" fmla="*/ 159544 h 521495"/>
                  <a:gd name="connsiteX2" fmla="*/ 554831 w 555060"/>
                  <a:gd name="connsiteY2" fmla="*/ 521495 h 521495"/>
                  <a:gd name="connsiteX3" fmla="*/ 0 w 555060"/>
                  <a:gd name="connsiteY3" fmla="*/ 514350 h 521495"/>
                  <a:gd name="connsiteX4" fmla="*/ 0 w 555060"/>
                  <a:gd name="connsiteY4" fmla="*/ 0 h 521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060" h="521495">
                    <a:moveTo>
                      <a:pt x="0" y="0"/>
                    </a:moveTo>
                    <a:lnTo>
                      <a:pt x="554831" y="159544"/>
                    </a:lnTo>
                    <a:cubicBezTo>
                      <a:pt x="554037" y="315913"/>
                      <a:pt x="555625" y="365126"/>
                      <a:pt x="554831" y="521495"/>
                    </a:cubicBezTo>
                    <a:lnTo>
                      <a:pt x="0" y="514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176213" y="2776992"/>
              <a:ext cx="1480103" cy="514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76213" y="3346111"/>
              <a:ext cx="1480103" cy="514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76213" y="3919542"/>
              <a:ext cx="1480103" cy="5148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76213" y="4488661"/>
              <a:ext cx="1480103" cy="5148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Oval 30"/>
          <p:cNvSpPr/>
          <p:nvPr/>
        </p:nvSpPr>
        <p:spPr>
          <a:xfrm>
            <a:off x="8702739" y="2761205"/>
            <a:ext cx="627518" cy="62751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330259" y="2818974"/>
            <a:ext cx="1895158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8702739" y="3586581"/>
            <a:ext cx="627518" cy="6275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330259" y="3644349"/>
            <a:ext cx="1895158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8702739" y="4420840"/>
            <a:ext cx="627518" cy="6275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330259" y="4478608"/>
            <a:ext cx="1895158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8702739" y="5246215"/>
            <a:ext cx="627518" cy="6275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330259" y="5303984"/>
            <a:ext cx="1895158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940792" y="1998539"/>
            <a:ext cx="2119036" cy="4431124"/>
            <a:chOff x="2749522" y="1700653"/>
            <a:chExt cx="2009519" cy="4202111"/>
          </a:xfrm>
        </p:grpSpPr>
        <p:grpSp>
          <p:nvGrpSpPr>
            <p:cNvPr id="2" name="Group 1"/>
            <p:cNvGrpSpPr/>
            <p:nvPr/>
          </p:nvGrpSpPr>
          <p:grpSpPr>
            <a:xfrm>
              <a:off x="2749522" y="1700653"/>
              <a:ext cx="2009519" cy="4202111"/>
              <a:chOff x="4060225" y="1872171"/>
              <a:chExt cx="1951037" cy="4095811"/>
            </a:xfrm>
          </p:grpSpPr>
          <p:sp>
            <p:nvSpPr>
              <p:cNvPr id="3" name="Freeform 2"/>
              <p:cNvSpPr>
                <a:spLocks/>
              </p:cNvSpPr>
              <p:nvPr/>
            </p:nvSpPr>
            <p:spPr bwMode="auto">
              <a:xfrm>
                <a:off x="4060225" y="1872171"/>
                <a:ext cx="1951037" cy="4095811"/>
              </a:xfrm>
              <a:custGeom>
                <a:avLst/>
                <a:gdLst>
                  <a:gd name="T0" fmla="*/ 1279 w 1281"/>
                  <a:gd name="T1" fmla="*/ 2664 h 2810"/>
                  <a:gd name="T2" fmla="*/ 1273 w 1281"/>
                  <a:gd name="T3" fmla="*/ 2695 h 2810"/>
                  <a:gd name="T4" fmla="*/ 1261 w 1281"/>
                  <a:gd name="T5" fmla="*/ 2725 h 2810"/>
                  <a:gd name="T6" fmla="*/ 1243 w 1281"/>
                  <a:gd name="T7" fmla="*/ 2751 h 2810"/>
                  <a:gd name="T8" fmla="*/ 1222 w 1281"/>
                  <a:gd name="T9" fmla="*/ 2772 h 2810"/>
                  <a:gd name="T10" fmla="*/ 1196 w 1281"/>
                  <a:gd name="T11" fmla="*/ 2791 h 2810"/>
                  <a:gd name="T12" fmla="*/ 1166 w 1281"/>
                  <a:gd name="T13" fmla="*/ 2802 h 2810"/>
                  <a:gd name="T14" fmla="*/ 1135 w 1281"/>
                  <a:gd name="T15" fmla="*/ 2809 h 2810"/>
                  <a:gd name="T16" fmla="*/ 163 w 1281"/>
                  <a:gd name="T17" fmla="*/ 2810 h 2810"/>
                  <a:gd name="T18" fmla="*/ 130 w 1281"/>
                  <a:gd name="T19" fmla="*/ 2807 h 2810"/>
                  <a:gd name="T20" fmla="*/ 100 w 1281"/>
                  <a:gd name="T21" fmla="*/ 2797 h 2810"/>
                  <a:gd name="T22" fmla="*/ 72 w 1281"/>
                  <a:gd name="T23" fmla="*/ 2782 h 2810"/>
                  <a:gd name="T24" fmla="*/ 47 w 1281"/>
                  <a:gd name="T25" fmla="*/ 2763 h 2810"/>
                  <a:gd name="T26" fmla="*/ 28 w 1281"/>
                  <a:gd name="T27" fmla="*/ 2738 h 2810"/>
                  <a:gd name="T28" fmla="*/ 13 w 1281"/>
                  <a:gd name="T29" fmla="*/ 2710 h 2810"/>
                  <a:gd name="T30" fmla="*/ 3 w 1281"/>
                  <a:gd name="T31" fmla="*/ 2680 h 2810"/>
                  <a:gd name="T32" fmla="*/ 0 w 1281"/>
                  <a:gd name="T33" fmla="*/ 2647 h 2810"/>
                  <a:gd name="T34" fmla="*/ 1 w 1281"/>
                  <a:gd name="T35" fmla="*/ 147 h 2810"/>
                  <a:gd name="T36" fmla="*/ 8 w 1281"/>
                  <a:gd name="T37" fmla="*/ 115 h 2810"/>
                  <a:gd name="T38" fmla="*/ 19 w 1281"/>
                  <a:gd name="T39" fmla="*/ 86 h 2810"/>
                  <a:gd name="T40" fmla="*/ 38 w 1281"/>
                  <a:gd name="T41" fmla="*/ 60 h 2810"/>
                  <a:gd name="T42" fmla="*/ 59 w 1281"/>
                  <a:gd name="T43" fmla="*/ 38 h 2810"/>
                  <a:gd name="T44" fmla="*/ 85 w 1281"/>
                  <a:gd name="T45" fmla="*/ 21 h 2810"/>
                  <a:gd name="T46" fmla="*/ 115 w 1281"/>
                  <a:gd name="T47" fmla="*/ 8 h 2810"/>
                  <a:gd name="T48" fmla="*/ 146 w 1281"/>
                  <a:gd name="T49" fmla="*/ 1 h 2810"/>
                  <a:gd name="T50" fmla="*/ 1118 w 1281"/>
                  <a:gd name="T51" fmla="*/ 0 h 2810"/>
                  <a:gd name="T52" fmla="*/ 1151 w 1281"/>
                  <a:gd name="T53" fmla="*/ 4 h 2810"/>
                  <a:gd name="T54" fmla="*/ 1181 w 1281"/>
                  <a:gd name="T55" fmla="*/ 13 h 2810"/>
                  <a:gd name="T56" fmla="*/ 1209 w 1281"/>
                  <a:gd name="T57" fmla="*/ 28 h 2810"/>
                  <a:gd name="T58" fmla="*/ 1233 w 1281"/>
                  <a:gd name="T59" fmla="*/ 48 h 2810"/>
                  <a:gd name="T60" fmla="*/ 1253 w 1281"/>
                  <a:gd name="T61" fmla="*/ 72 h 2810"/>
                  <a:gd name="T62" fmla="*/ 1268 w 1281"/>
                  <a:gd name="T63" fmla="*/ 100 h 2810"/>
                  <a:gd name="T64" fmla="*/ 1277 w 1281"/>
                  <a:gd name="T65" fmla="*/ 131 h 2810"/>
                  <a:gd name="T66" fmla="*/ 1281 w 1281"/>
                  <a:gd name="T67" fmla="*/ 163 h 2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81" h="2810">
                    <a:moveTo>
                      <a:pt x="1281" y="2647"/>
                    </a:moveTo>
                    <a:lnTo>
                      <a:pt x="1279" y="2664"/>
                    </a:lnTo>
                    <a:lnTo>
                      <a:pt x="1277" y="2680"/>
                    </a:lnTo>
                    <a:lnTo>
                      <a:pt x="1273" y="2695"/>
                    </a:lnTo>
                    <a:lnTo>
                      <a:pt x="1268" y="2710"/>
                    </a:lnTo>
                    <a:lnTo>
                      <a:pt x="1261" y="2725"/>
                    </a:lnTo>
                    <a:lnTo>
                      <a:pt x="1253" y="2738"/>
                    </a:lnTo>
                    <a:lnTo>
                      <a:pt x="1243" y="2751"/>
                    </a:lnTo>
                    <a:lnTo>
                      <a:pt x="1233" y="2763"/>
                    </a:lnTo>
                    <a:lnTo>
                      <a:pt x="1222" y="2772"/>
                    </a:lnTo>
                    <a:lnTo>
                      <a:pt x="1209" y="2782"/>
                    </a:lnTo>
                    <a:lnTo>
                      <a:pt x="1196" y="2791"/>
                    </a:lnTo>
                    <a:lnTo>
                      <a:pt x="1181" y="2797"/>
                    </a:lnTo>
                    <a:lnTo>
                      <a:pt x="1166" y="2802"/>
                    </a:lnTo>
                    <a:lnTo>
                      <a:pt x="1151" y="2807"/>
                    </a:lnTo>
                    <a:lnTo>
                      <a:pt x="1135" y="2809"/>
                    </a:lnTo>
                    <a:lnTo>
                      <a:pt x="1118" y="2810"/>
                    </a:lnTo>
                    <a:lnTo>
                      <a:pt x="163" y="2810"/>
                    </a:lnTo>
                    <a:lnTo>
                      <a:pt x="146" y="2809"/>
                    </a:lnTo>
                    <a:lnTo>
                      <a:pt x="130" y="2807"/>
                    </a:lnTo>
                    <a:lnTo>
                      <a:pt x="115" y="2802"/>
                    </a:lnTo>
                    <a:lnTo>
                      <a:pt x="100" y="2797"/>
                    </a:lnTo>
                    <a:lnTo>
                      <a:pt x="85" y="2791"/>
                    </a:lnTo>
                    <a:lnTo>
                      <a:pt x="72" y="2782"/>
                    </a:lnTo>
                    <a:lnTo>
                      <a:pt x="59" y="2772"/>
                    </a:lnTo>
                    <a:lnTo>
                      <a:pt x="47" y="2763"/>
                    </a:lnTo>
                    <a:lnTo>
                      <a:pt x="38" y="2751"/>
                    </a:lnTo>
                    <a:lnTo>
                      <a:pt x="28" y="2738"/>
                    </a:lnTo>
                    <a:lnTo>
                      <a:pt x="19" y="2725"/>
                    </a:lnTo>
                    <a:lnTo>
                      <a:pt x="13" y="2710"/>
                    </a:lnTo>
                    <a:lnTo>
                      <a:pt x="8" y="2695"/>
                    </a:lnTo>
                    <a:lnTo>
                      <a:pt x="3" y="2680"/>
                    </a:lnTo>
                    <a:lnTo>
                      <a:pt x="1" y="2664"/>
                    </a:lnTo>
                    <a:lnTo>
                      <a:pt x="0" y="2647"/>
                    </a:lnTo>
                    <a:lnTo>
                      <a:pt x="0" y="163"/>
                    </a:lnTo>
                    <a:lnTo>
                      <a:pt x="1" y="147"/>
                    </a:lnTo>
                    <a:lnTo>
                      <a:pt x="3" y="131"/>
                    </a:lnTo>
                    <a:lnTo>
                      <a:pt x="8" y="115"/>
                    </a:lnTo>
                    <a:lnTo>
                      <a:pt x="13" y="100"/>
                    </a:lnTo>
                    <a:lnTo>
                      <a:pt x="19" y="86"/>
                    </a:lnTo>
                    <a:lnTo>
                      <a:pt x="28" y="72"/>
                    </a:lnTo>
                    <a:lnTo>
                      <a:pt x="38" y="60"/>
                    </a:lnTo>
                    <a:lnTo>
                      <a:pt x="47" y="48"/>
                    </a:lnTo>
                    <a:lnTo>
                      <a:pt x="59" y="38"/>
                    </a:lnTo>
                    <a:lnTo>
                      <a:pt x="72" y="28"/>
                    </a:lnTo>
                    <a:lnTo>
                      <a:pt x="85" y="21"/>
                    </a:lnTo>
                    <a:lnTo>
                      <a:pt x="100" y="13"/>
                    </a:lnTo>
                    <a:lnTo>
                      <a:pt x="115" y="8"/>
                    </a:lnTo>
                    <a:lnTo>
                      <a:pt x="130" y="4"/>
                    </a:lnTo>
                    <a:lnTo>
                      <a:pt x="146" y="1"/>
                    </a:lnTo>
                    <a:lnTo>
                      <a:pt x="163" y="0"/>
                    </a:lnTo>
                    <a:lnTo>
                      <a:pt x="1118" y="0"/>
                    </a:lnTo>
                    <a:lnTo>
                      <a:pt x="1135" y="1"/>
                    </a:lnTo>
                    <a:lnTo>
                      <a:pt x="1151" y="4"/>
                    </a:lnTo>
                    <a:lnTo>
                      <a:pt x="1166" y="8"/>
                    </a:lnTo>
                    <a:lnTo>
                      <a:pt x="1181" y="13"/>
                    </a:lnTo>
                    <a:lnTo>
                      <a:pt x="1196" y="21"/>
                    </a:lnTo>
                    <a:lnTo>
                      <a:pt x="1209" y="28"/>
                    </a:lnTo>
                    <a:lnTo>
                      <a:pt x="1222" y="38"/>
                    </a:lnTo>
                    <a:lnTo>
                      <a:pt x="1233" y="48"/>
                    </a:lnTo>
                    <a:lnTo>
                      <a:pt x="1243" y="60"/>
                    </a:lnTo>
                    <a:lnTo>
                      <a:pt x="1253" y="72"/>
                    </a:lnTo>
                    <a:lnTo>
                      <a:pt x="1261" y="86"/>
                    </a:lnTo>
                    <a:lnTo>
                      <a:pt x="1268" y="100"/>
                    </a:lnTo>
                    <a:lnTo>
                      <a:pt x="1273" y="115"/>
                    </a:lnTo>
                    <a:lnTo>
                      <a:pt x="1277" y="131"/>
                    </a:lnTo>
                    <a:lnTo>
                      <a:pt x="1279" y="147"/>
                    </a:lnTo>
                    <a:lnTo>
                      <a:pt x="1281" y="163"/>
                    </a:lnTo>
                    <a:lnTo>
                      <a:pt x="1281" y="264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" name="Freeform 3"/>
              <p:cNvSpPr>
                <a:spLocks/>
              </p:cNvSpPr>
              <p:nvPr/>
            </p:nvSpPr>
            <p:spPr bwMode="auto">
              <a:xfrm>
                <a:off x="4883319" y="5516131"/>
                <a:ext cx="312468" cy="298807"/>
              </a:xfrm>
              <a:custGeom>
                <a:avLst/>
                <a:gdLst>
                  <a:gd name="T0" fmla="*/ 205 w 205"/>
                  <a:gd name="T1" fmla="*/ 113 h 205"/>
                  <a:gd name="T2" fmla="*/ 200 w 205"/>
                  <a:gd name="T3" fmla="*/ 133 h 205"/>
                  <a:gd name="T4" fmla="*/ 193 w 205"/>
                  <a:gd name="T5" fmla="*/ 151 h 205"/>
                  <a:gd name="T6" fmla="*/ 182 w 205"/>
                  <a:gd name="T7" fmla="*/ 168 h 205"/>
                  <a:gd name="T8" fmla="*/ 168 w 205"/>
                  <a:gd name="T9" fmla="*/ 182 h 205"/>
                  <a:gd name="T10" fmla="*/ 151 w 205"/>
                  <a:gd name="T11" fmla="*/ 193 h 205"/>
                  <a:gd name="T12" fmla="*/ 133 w 205"/>
                  <a:gd name="T13" fmla="*/ 201 h 205"/>
                  <a:gd name="T14" fmla="*/ 112 w 205"/>
                  <a:gd name="T15" fmla="*/ 205 h 205"/>
                  <a:gd name="T16" fmla="*/ 92 w 205"/>
                  <a:gd name="T17" fmla="*/ 205 h 205"/>
                  <a:gd name="T18" fmla="*/ 72 w 205"/>
                  <a:gd name="T19" fmla="*/ 201 h 205"/>
                  <a:gd name="T20" fmla="*/ 54 w 205"/>
                  <a:gd name="T21" fmla="*/ 193 h 205"/>
                  <a:gd name="T22" fmla="*/ 36 w 205"/>
                  <a:gd name="T23" fmla="*/ 182 h 205"/>
                  <a:gd name="T24" fmla="*/ 22 w 205"/>
                  <a:gd name="T25" fmla="*/ 168 h 205"/>
                  <a:gd name="T26" fmla="*/ 12 w 205"/>
                  <a:gd name="T27" fmla="*/ 151 h 205"/>
                  <a:gd name="T28" fmla="*/ 4 w 205"/>
                  <a:gd name="T29" fmla="*/ 133 h 205"/>
                  <a:gd name="T30" fmla="*/ 0 w 205"/>
                  <a:gd name="T31" fmla="*/ 113 h 205"/>
                  <a:gd name="T32" fmla="*/ 0 w 205"/>
                  <a:gd name="T33" fmla="*/ 92 h 205"/>
                  <a:gd name="T34" fmla="*/ 4 w 205"/>
                  <a:gd name="T35" fmla="*/ 72 h 205"/>
                  <a:gd name="T36" fmla="*/ 12 w 205"/>
                  <a:gd name="T37" fmla="*/ 54 h 205"/>
                  <a:gd name="T38" fmla="*/ 22 w 205"/>
                  <a:gd name="T39" fmla="*/ 37 h 205"/>
                  <a:gd name="T40" fmla="*/ 36 w 205"/>
                  <a:gd name="T41" fmla="*/ 23 h 205"/>
                  <a:gd name="T42" fmla="*/ 54 w 205"/>
                  <a:gd name="T43" fmla="*/ 12 h 205"/>
                  <a:gd name="T44" fmla="*/ 72 w 205"/>
                  <a:gd name="T45" fmla="*/ 4 h 205"/>
                  <a:gd name="T46" fmla="*/ 92 w 205"/>
                  <a:gd name="T47" fmla="*/ 0 h 205"/>
                  <a:gd name="T48" fmla="*/ 112 w 205"/>
                  <a:gd name="T49" fmla="*/ 0 h 205"/>
                  <a:gd name="T50" fmla="*/ 133 w 205"/>
                  <a:gd name="T51" fmla="*/ 4 h 205"/>
                  <a:gd name="T52" fmla="*/ 151 w 205"/>
                  <a:gd name="T53" fmla="*/ 12 h 205"/>
                  <a:gd name="T54" fmla="*/ 168 w 205"/>
                  <a:gd name="T55" fmla="*/ 23 h 205"/>
                  <a:gd name="T56" fmla="*/ 182 w 205"/>
                  <a:gd name="T57" fmla="*/ 37 h 205"/>
                  <a:gd name="T58" fmla="*/ 193 w 205"/>
                  <a:gd name="T59" fmla="*/ 54 h 205"/>
                  <a:gd name="T60" fmla="*/ 200 w 205"/>
                  <a:gd name="T61" fmla="*/ 72 h 205"/>
                  <a:gd name="T62" fmla="*/ 205 w 205"/>
                  <a:gd name="T63" fmla="*/ 92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205">
                    <a:moveTo>
                      <a:pt x="205" y="102"/>
                    </a:moveTo>
                    <a:lnTo>
                      <a:pt x="205" y="113"/>
                    </a:lnTo>
                    <a:lnTo>
                      <a:pt x="202" y="123"/>
                    </a:lnTo>
                    <a:lnTo>
                      <a:pt x="200" y="133"/>
                    </a:lnTo>
                    <a:lnTo>
                      <a:pt x="197" y="143"/>
                    </a:lnTo>
                    <a:lnTo>
                      <a:pt x="193" y="151"/>
                    </a:lnTo>
                    <a:lnTo>
                      <a:pt x="187" y="160"/>
                    </a:lnTo>
                    <a:lnTo>
                      <a:pt x="182" y="168"/>
                    </a:lnTo>
                    <a:lnTo>
                      <a:pt x="175" y="175"/>
                    </a:lnTo>
                    <a:lnTo>
                      <a:pt x="168" y="182"/>
                    </a:lnTo>
                    <a:lnTo>
                      <a:pt x="160" y="188"/>
                    </a:lnTo>
                    <a:lnTo>
                      <a:pt x="151" y="193"/>
                    </a:lnTo>
                    <a:lnTo>
                      <a:pt x="142" y="197"/>
                    </a:lnTo>
                    <a:lnTo>
                      <a:pt x="133" y="201"/>
                    </a:lnTo>
                    <a:lnTo>
                      <a:pt x="123" y="203"/>
                    </a:lnTo>
                    <a:lnTo>
                      <a:pt x="112" y="205"/>
                    </a:lnTo>
                    <a:lnTo>
                      <a:pt x="103" y="205"/>
                    </a:lnTo>
                    <a:lnTo>
                      <a:pt x="92" y="205"/>
                    </a:lnTo>
                    <a:lnTo>
                      <a:pt x="81" y="203"/>
                    </a:lnTo>
                    <a:lnTo>
                      <a:pt x="72" y="201"/>
                    </a:lnTo>
                    <a:lnTo>
                      <a:pt x="62" y="197"/>
                    </a:lnTo>
                    <a:lnTo>
                      <a:pt x="54" y="193"/>
                    </a:lnTo>
                    <a:lnTo>
                      <a:pt x="45" y="188"/>
                    </a:lnTo>
                    <a:lnTo>
                      <a:pt x="36" y="182"/>
                    </a:lnTo>
                    <a:lnTo>
                      <a:pt x="30" y="175"/>
                    </a:lnTo>
                    <a:lnTo>
                      <a:pt x="22" y="168"/>
                    </a:lnTo>
                    <a:lnTo>
                      <a:pt x="17" y="160"/>
                    </a:lnTo>
                    <a:lnTo>
                      <a:pt x="12" y="151"/>
                    </a:lnTo>
                    <a:lnTo>
                      <a:pt x="7" y="143"/>
                    </a:lnTo>
                    <a:lnTo>
                      <a:pt x="4" y="133"/>
                    </a:lnTo>
                    <a:lnTo>
                      <a:pt x="2" y="123"/>
                    </a:lnTo>
                    <a:lnTo>
                      <a:pt x="0" y="113"/>
                    </a:lnTo>
                    <a:lnTo>
                      <a:pt x="0" y="102"/>
                    </a:lnTo>
                    <a:lnTo>
                      <a:pt x="0" y="92"/>
                    </a:lnTo>
                    <a:lnTo>
                      <a:pt x="2" y="82"/>
                    </a:lnTo>
                    <a:lnTo>
                      <a:pt x="4" y="72"/>
                    </a:lnTo>
                    <a:lnTo>
                      <a:pt x="7" y="62"/>
                    </a:lnTo>
                    <a:lnTo>
                      <a:pt x="12" y="54"/>
                    </a:lnTo>
                    <a:lnTo>
                      <a:pt x="17" y="45"/>
                    </a:lnTo>
                    <a:lnTo>
                      <a:pt x="22" y="37"/>
                    </a:lnTo>
                    <a:lnTo>
                      <a:pt x="30" y="30"/>
                    </a:lnTo>
                    <a:lnTo>
                      <a:pt x="36" y="23"/>
                    </a:lnTo>
                    <a:lnTo>
                      <a:pt x="45" y="17"/>
                    </a:lnTo>
                    <a:lnTo>
                      <a:pt x="54" y="12"/>
                    </a:lnTo>
                    <a:lnTo>
                      <a:pt x="62" y="8"/>
                    </a:lnTo>
                    <a:lnTo>
                      <a:pt x="72" y="4"/>
                    </a:lnTo>
                    <a:lnTo>
                      <a:pt x="81" y="2"/>
                    </a:lnTo>
                    <a:lnTo>
                      <a:pt x="92" y="0"/>
                    </a:lnTo>
                    <a:lnTo>
                      <a:pt x="103" y="0"/>
                    </a:lnTo>
                    <a:lnTo>
                      <a:pt x="112" y="0"/>
                    </a:lnTo>
                    <a:lnTo>
                      <a:pt x="123" y="2"/>
                    </a:lnTo>
                    <a:lnTo>
                      <a:pt x="133" y="4"/>
                    </a:lnTo>
                    <a:lnTo>
                      <a:pt x="142" y="8"/>
                    </a:lnTo>
                    <a:lnTo>
                      <a:pt x="151" y="12"/>
                    </a:lnTo>
                    <a:lnTo>
                      <a:pt x="160" y="17"/>
                    </a:lnTo>
                    <a:lnTo>
                      <a:pt x="168" y="23"/>
                    </a:lnTo>
                    <a:lnTo>
                      <a:pt x="175" y="30"/>
                    </a:lnTo>
                    <a:lnTo>
                      <a:pt x="182" y="37"/>
                    </a:lnTo>
                    <a:lnTo>
                      <a:pt x="187" y="45"/>
                    </a:lnTo>
                    <a:lnTo>
                      <a:pt x="193" y="54"/>
                    </a:lnTo>
                    <a:lnTo>
                      <a:pt x="197" y="62"/>
                    </a:lnTo>
                    <a:lnTo>
                      <a:pt x="200" y="72"/>
                    </a:lnTo>
                    <a:lnTo>
                      <a:pt x="202" y="82"/>
                    </a:lnTo>
                    <a:lnTo>
                      <a:pt x="205" y="92"/>
                    </a:lnTo>
                    <a:lnTo>
                      <a:pt x="205" y="102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Rectangle 4"/>
              <p:cNvSpPr>
                <a:spLocks noChangeArrowheads="1"/>
              </p:cNvSpPr>
              <p:nvPr/>
            </p:nvSpPr>
            <p:spPr bwMode="auto">
              <a:xfrm>
                <a:off x="4151680" y="2396901"/>
                <a:ext cx="1775746" cy="2922458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4738513" y="2127250"/>
                <a:ext cx="602075" cy="102031"/>
              </a:xfrm>
              <a:custGeom>
                <a:avLst/>
                <a:gdLst>
                  <a:gd name="T0" fmla="*/ 395 w 395"/>
                  <a:gd name="T1" fmla="*/ 34 h 68"/>
                  <a:gd name="T2" fmla="*/ 395 w 395"/>
                  <a:gd name="T3" fmla="*/ 41 h 68"/>
                  <a:gd name="T4" fmla="*/ 393 w 395"/>
                  <a:gd name="T5" fmla="*/ 47 h 68"/>
                  <a:gd name="T6" fmla="*/ 390 w 395"/>
                  <a:gd name="T7" fmla="*/ 52 h 68"/>
                  <a:gd name="T8" fmla="*/ 385 w 395"/>
                  <a:gd name="T9" fmla="*/ 58 h 68"/>
                  <a:gd name="T10" fmla="*/ 380 w 395"/>
                  <a:gd name="T11" fmla="*/ 62 h 68"/>
                  <a:gd name="T12" fmla="*/ 375 w 395"/>
                  <a:gd name="T13" fmla="*/ 65 h 68"/>
                  <a:gd name="T14" fmla="*/ 368 w 395"/>
                  <a:gd name="T15" fmla="*/ 67 h 68"/>
                  <a:gd name="T16" fmla="*/ 361 w 395"/>
                  <a:gd name="T17" fmla="*/ 68 h 68"/>
                  <a:gd name="T18" fmla="*/ 34 w 395"/>
                  <a:gd name="T19" fmla="*/ 68 h 68"/>
                  <a:gd name="T20" fmla="*/ 26 w 395"/>
                  <a:gd name="T21" fmla="*/ 67 h 68"/>
                  <a:gd name="T22" fmla="*/ 20 w 395"/>
                  <a:gd name="T23" fmla="*/ 65 h 68"/>
                  <a:gd name="T24" fmla="*/ 15 w 395"/>
                  <a:gd name="T25" fmla="*/ 62 h 68"/>
                  <a:gd name="T26" fmla="*/ 9 w 395"/>
                  <a:gd name="T27" fmla="*/ 58 h 68"/>
                  <a:gd name="T28" fmla="*/ 5 w 395"/>
                  <a:gd name="T29" fmla="*/ 52 h 68"/>
                  <a:gd name="T30" fmla="*/ 2 w 395"/>
                  <a:gd name="T31" fmla="*/ 47 h 68"/>
                  <a:gd name="T32" fmla="*/ 0 w 395"/>
                  <a:gd name="T33" fmla="*/ 41 h 68"/>
                  <a:gd name="T34" fmla="*/ 0 w 395"/>
                  <a:gd name="T35" fmla="*/ 34 h 68"/>
                  <a:gd name="T36" fmla="*/ 0 w 395"/>
                  <a:gd name="T37" fmla="*/ 27 h 68"/>
                  <a:gd name="T38" fmla="*/ 2 w 395"/>
                  <a:gd name="T39" fmla="*/ 20 h 68"/>
                  <a:gd name="T40" fmla="*/ 5 w 395"/>
                  <a:gd name="T41" fmla="*/ 15 h 68"/>
                  <a:gd name="T42" fmla="*/ 9 w 395"/>
                  <a:gd name="T43" fmla="*/ 9 h 68"/>
                  <a:gd name="T44" fmla="*/ 15 w 395"/>
                  <a:gd name="T45" fmla="*/ 5 h 68"/>
                  <a:gd name="T46" fmla="*/ 20 w 395"/>
                  <a:gd name="T47" fmla="*/ 2 h 68"/>
                  <a:gd name="T48" fmla="*/ 26 w 395"/>
                  <a:gd name="T49" fmla="*/ 0 h 68"/>
                  <a:gd name="T50" fmla="*/ 34 w 395"/>
                  <a:gd name="T51" fmla="*/ 0 h 68"/>
                  <a:gd name="T52" fmla="*/ 361 w 395"/>
                  <a:gd name="T53" fmla="*/ 0 h 68"/>
                  <a:gd name="T54" fmla="*/ 368 w 395"/>
                  <a:gd name="T55" fmla="*/ 0 h 68"/>
                  <a:gd name="T56" fmla="*/ 375 w 395"/>
                  <a:gd name="T57" fmla="*/ 2 h 68"/>
                  <a:gd name="T58" fmla="*/ 380 w 395"/>
                  <a:gd name="T59" fmla="*/ 5 h 68"/>
                  <a:gd name="T60" fmla="*/ 385 w 395"/>
                  <a:gd name="T61" fmla="*/ 9 h 68"/>
                  <a:gd name="T62" fmla="*/ 390 w 395"/>
                  <a:gd name="T63" fmla="*/ 15 h 68"/>
                  <a:gd name="T64" fmla="*/ 393 w 395"/>
                  <a:gd name="T65" fmla="*/ 20 h 68"/>
                  <a:gd name="T66" fmla="*/ 395 w 395"/>
                  <a:gd name="T67" fmla="*/ 27 h 68"/>
                  <a:gd name="T68" fmla="*/ 395 w 395"/>
                  <a:gd name="T69" fmla="*/ 3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5" h="68">
                    <a:moveTo>
                      <a:pt x="395" y="34"/>
                    </a:moveTo>
                    <a:lnTo>
                      <a:pt x="395" y="41"/>
                    </a:lnTo>
                    <a:lnTo>
                      <a:pt x="393" y="47"/>
                    </a:lnTo>
                    <a:lnTo>
                      <a:pt x="390" y="52"/>
                    </a:lnTo>
                    <a:lnTo>
                      <a:pt x="385" y="58"/>
                    </a:lnTo>
                    <a:lnTo>
                      <a:pt x="380" y="62"/>
                    </a:lnTo>
                    <a:lnTo>
                      <a:pt x="375" y="65"/>
                    </a:lnTo>
                    <a:lnTo>
                      <a:pt x="368" y="67"/>
                    </a:lnTo>
                    <a:lnTo>
                      <a:pt x="361" y="68"/>
                    </a:lnTo>
                    <a:lnTo>
                      <a:pt x="34" y="68"/>
                    </a:lnTo>
                    <a:lnTo>
                      <a:pt x="26" y="67"/>
                    </a:lnTo>
                    <a:lnTo>
                      <a:pt x="20" y="65"/>
                    </a:lnTo>
                    <a:lnTo>
                      <a:pt x="15" y="62"/>
                    </a:lnTo>
                    <a:lnTo>
                      <a:pt x="9" y="58"/>
                    </a:lnTo>
                    <a:lnTo>
                      <a:pt x="5" y="52"/>
                    </a:lnTo>
                    <a:lnTo>
                      <a:pt x="2" y="47"/>
                    </a:lnTo>
                    <a:lnTo>
                      <a:pt x="0" y="41"/>
                    </a:lnTo>
                    <a:lnTo>
                      <a:pt x="0" y="34"/>
                    </a:lnTo>
                    <a:lnTo>
                      <a:pt x="0" y="27"/>
                    </a:lnTo>
                    <a:lnTo>
                      <a:pt x="2" y="20"/>
                    </a:lnTo>
                    <a:lnTo>
                      <a:pt x="5" y="15"/>
                    </a:lnTo>
                    <a:lnTo>
                      <a:pt x="9" y="9"/>
                    </a:lnTo>
                    <a:lnTo>
                      <a:pt x="15" y="5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361" y="0"/>
                    </a:lnTo>
                    <a:lnTo>
                      <a:pt x="368" y="0"/>
                    </a:lnTo>
                    <a:lnTo>
                      <a:pt x="375" y="2"/>
                    </a:lnTo>
                    <a:lnTo>
                      <a:pt x="380" y="5"/>
                    </a:lnTo>
                    <a:lnTo>
                      <a:pt x="385" y="9"/>
                    </a:lnTo>
                    <a:lnTo>
                      <a:pt x="390" y="15"/>
                    </a:lnTo>
                    <a:lnTo>
                      <a:pt x="393" y="20"/>
                    </a:lnTo>
                    <a:lnTo>
                      <a:pt x="395" y="27"/>
                    </a:lnTo>
                    <a:lnTo>
                      <a:pt x="395" y="34"/>
                    </a:lnTo>
                    <a:close/>
                  </a:path>
                </a:pathLst>
              </a:custGeom>
              <a:solidFill>
                <a:srgbClr val="2C39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>
                <a:spLocks noEditPoints="1"/>
              </p:cNvSpPr>
              <p:nvPr/>
            </p:nvSpPr>
            <p:spPr bwMode="auto">
              <a:xfrm>
                <a:off x="4525118" y="1872171"/>
                <a:ext cx="1486139" cy="3541929"/>
              </a:xfrm>
              <a:custGeom>
                <a:avLst/>
                <a:gdLst>
                  <a:gd name="T0" fmla="*/ 978 w 978"/>
                  <a:gd name="T1" fmla="*/ 2431 h 2431"/>
                  <a:gd name="T2" fmla="*/ 920 w 978"/>
                  <a:gd name="T3" fmla="*/ 2287 h 2431"/>
                  <a:gd name="T4" fmla="*/ 920 w 978"/>
                  <a:gd name="T5" fmla="*/ 358 h 2431"/>
                  <a:gd name="T6" fmla="*/ 144 w 978"/>
                  <a:gd name="T7" fmla="*/ 358 h 2431"/>
                  <a:gd name="T8" fmla="*/ 0 w 978"/>
                  <a:gd name="T9" fmla="*/ 0 h 2431"/>
                  <a:gd name="T10" fmla="*/ 815 w 978"/>
                  <a:gd name="T11" fmla="*/ 0 h 2431"/>
                  <a:gd name="T12" fmla="*/ 832 w 978"/>
                  <a:gd name="T13" fmla="*/ 1 h 2431"/>
                  <a:gd name="T14" fmla="*/ 848 w 978"/>
                  <a:gd name="T15" fmla="*/ 4 h 2431"/>
                  <a:gd name="T16" fmla="*/ 863 w 978"/>
                  <a:gd name="T17" fmla="*/ 8 h 2431"/>
                  <a:gd name="T18" fmla="*/ 878 w 978"/>
                  <a:gd name="T19" fmla="*/ 13 h 2431"/>
                  <a:gd name="T20" fmla="*/ 893 w 978"/>
                  <a:gd name="T21" fmla="*/ 21 h 2431"/>
                  <a:gd name="T22" fmla="*/ 906 w 978"/>
                  <a:gd name="T23" fmla="*/ 28 h 2431"/>
                  <a:gd name="T24" fmla="*/ 919 w 978"/>
                  <a:gd name="T25" fmla="*/ 38 h 2431"/>
                  <a:gd name="T26" fmla="*/ 930 w 978"/>
                  <a:gd name="T27" fmla="*/ 48 h 2431"/>
                  <a:gd name="T28" fmla="*/ 940 w 978"/>
                  <a:gd name="T29" fmla="*/ 60 h 2431"/>
                  <a:gd name="T30" fmla="*/ 950 w 978"/>
                  <a:gd name="T31" fmla="*/ 72 h 2431"/>
                  <a:gd name="T32" fmla="*/ 958 w 978"/>
                  <a:gd name="T33" fmla="*/ 86 h 2431"/>
                  <a:gd name="T34" fmla="*/ 965 w 978"/>
                  <a:gd name="T35" fmla="*/ 100 h 2431"/>
                  <a:gd name="T36" fmla="*/ 970 w 978"/>
                  <a:gd name="T37" fmla="*/ 115 h 2431"/>
                  <a:gd name="T38" fmla="*/ 974 w 978"/>
                  <a:gd name="T39" fmla="*/ 131 h 2431"/>
                  <a:gd name="T40" fmla="*/ 976 w 978"/>
                  <a:gd name="T41" fmla="*/ 147 h 2431"/>
                  <a:gd name="T42" fmla="*/ 978 w 978"/>
                  <a:gd name="T43" fmla="*/ 163 h 2431"/>
                  <a:gd name="T44" fmla="*/ 978 w 978"/>
                  <a:gd name="T45" fmla="*/ 2431 h 2431"/>
                  <a:gd name="T46" fmla="*/ 174 w 978"/>
                  <a:gd name="T47" fmla="*/ 175 h 2431"/>
                  <a:gd name="T48" fmla="*/ 166 w 978"/>
                  <a:gd name="T49" fmla="*/ 175 h 2431"/>
                  <a:gd name="T50" fmla="*/ 160 w 978"/>
                  <a:gd name="T51" fmla="*/ 177 h 2431"/>
                  <a:gd name="T52" fmla="*/ 155 w 978"/>
                  <a:gd name="T53" fmla="*/ 180 h 2431"/>
                  <a:gd name="T54" fmla="*/ 149 w 978"/>
                  <a:gd name="T55" fmla="*/ 184 h 2431"/>
                  <a:gd name="T56" fmla="*/ 145 w 978"/>
                  <a:gd name="T57" fmla="*/ 190 h 2431"/>
                  <a:gd name="T58" fmla="*/ 142 w 978"/>
                  <a:gd name="T59" fmla="*/ 195 h 2431"/>
                  <a:gd name="T60" fmla="*/ 140 w 978"/>
                  <a:gd name="T61" fmla="*/ 202 h 2431"/>
                  <a:gd name="T62" fmla="*/ 140 w 978"/>
                  <a:gd name="T63" fmla="*/ 209 h 2431"/>
                  <a:gd name="T64" fmla="*/ 140 w 978"/>
                  <a:gd name="T65" fmla="*/ 216 h 2431"/>
                  <a:gd name="T66" fmla="*/ 142 w 978"/>
                  <a:gd name="T67" fmla="*/ 222 h 2431"/>
                  <a:gd name="T68" fmla="*/ 145 w 978"/>
                  <a:gd name="T69" fmla="*/ 227 h 2431"/>
                  <a:gd name="T70" fmla="*/ 149 w 978"/>
                  <a:gd name="T71" fmla="*/ 233 h 2431"/>
                  <a:gd name="T72" fmla="*/ 155 w 978"/>
                  <a:gd name="T73" fmla="*/ 237 h 2431"/>
                  <a:gd name="T74" fmla="*/ 160 w 978"/>
                  <a:gd name="T75" fmla="*/ 240 h 2431"/>
                  <a:gd name="T76" fmla="*/ 166 w 978"/>
                  <a:gd name="T77" fmla="*/ 242 h 2431"/>
                  <a:gd name="T78" fmla="*/ 174 w 978"/>
                  <a:gd name="T79" fmla="*/ 243 h 2431"/>
                  <a:gd name="T80" fmla="*/ 501 w 978"/>
                  <a:gd name="T81" fmla="*/ 243 h 2431"/>
                  <a:gd name="T82" fmla="*/ 508 w 978"/>
                  <a:gd name="T83" fmla="*/ 242 h 2431"/>
                  <a:gd name="T84" fmla="*/ 515 w 978"/>
                  <a:gd name="T85" fmla="*/ 240 h 2431"/>
                  <a:gd name="T86" fmla="*/ 520 w 978"/>
                  <a:gd name="T87" fmla="*/ 237 h 2431"/>
                  <a:gd name="T88" fmla="*/ 525 w 978"/>
                  <a:gd name="T89" fmla="*/ 233 h 2431"/>
                  <a:gd name="T90" fmla="*/ 530 w 978"/>
                  <a:gd name="T91" fmla="*/ 227 h 2431"/>
                  <a:gd name="T92" fmla="*/ 533 w 978"/>
                  <a:gd name="T93" fmla="*/ 222 h 2431"/>
                  <a:gd name="T94" fmla="*/ 535 w 978"/>
                  <a:gd name="T95" fmla="*/ 216 h 2431"/>
                  <a:gd name="T96" fmla="*/ 535 w 978"/>
                  <a:gd name="T97" fmla="*/ 209 h 2431"/>
                  <a:gd name="T98" fmla="*/ 535 w 978"/>
                  <a:gd name="T99" fmla="*/ 202 h 2431"/>
                  <a:gd name="T100" fmla="*/ 533 w 978"/>
                  <a:gd name="T101" fmla="*/ 195 h 2431"/>
                  <a:gd name="T102" fmla="*/ 530 w 978"/>
                  <a:gd name="T103" fmla="*/ 190 h 2431"/>
                  <a:gd name="T104" fmla="*/ 525 w 978"/>
                  <a:gd name="T105" fmla="*/ 184 h 2431"/>
                  <a:gd name="T106" fmla="*/ 520 w 978"/>
                  <a:gd name="T107" fmla="*/ 180 h 2431"/>
                  <a:gd name="T108" fmla="*/ 515 w 978"/>
                  <a:gd name="T109" fmla="*/ 177 h 2431"/>
                  <a:gd name="T110" fmla="*/ 508 w 978"/>
                  <a:gd name="T111" fmla="*/ 175 h 2431"/>
                  <a:gd name="T112" fmla="*/ 501 w 978"/>
                  <a:gd name="T113" fmla="*/ 175 h 2431"/>
                  <a:gd name="T114" fmla="*/ 174 w 978"/>
                  <a:gd name="T115" fmla="*/ 175 h 2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78" h="2431">
                    <a:moveTo>
                      <a:pt x="978" y="2431"/>
                    </a:moveTo>
                    <a:lnTo>
                      <a:pt x="920" y="2287"/>
                    </a:lnTo>
                    <a:lnTo>
                      <a:pt x="920" y="358"/>
                    </a:lnTo>
                    <a:lnTo>
                      <a:pt x="144" y="358"/>
                    </a:lnTo>
                    <a:lnTo>
                      <a:pt x="0" y="0"/>
                    </a:lnTo>
                    <a:lnTo>
                      <a:pt x="815" y="0"/>
                    </a:lnTo>
                    <a:lnTo>
                      <a:pt x="832" y="1"/>
                    </a:lnTo>
                    <a:lnTo>
                      <a:pt x="848" y="4"/>
                    </a:lnTo>
                    <a:lnTo>
                      <a:pt x="863" y="8"/>
                    </a:lnTo>
                    <a:lnTo>
                      <a:pt x="878" y="13"/>
                    </a:lnTo>
                    <a:lnTo>
                      <a:pt x="893" y="21"/>
                    </a:lnTo>
                    <a:lnTo>
                      <a:pt x="906" y="28"/>
                    </a:lnTo>
                    <a:lnTo>
                      <a:pt x="919" y="38"/>
                    </a:lnTo>
                    <a:lnTo>
                      <a:pt x="930" y="48"/>
                    </a:lnTo>
                    <a:lnTo>
                      <a:pt x="940" y="60"/>
                    </a:lnTo>
                    <a:lnTo>
                      <a:pt x="950" y="72"/>
                    </a:lnTo>
                    <a:lnTo>
                      <a:pt x="958" y="86"/>
                    </a:lnTo>
                    <a:lnTo>
                      <a:pt x="965" y="100"/>
                    </a:lnTo>
                    <a:lnTo>
                      <a:pt x="970" y="115"/>
                    </a:lnTo>
                    <a:lnTo>
                      <a:pt x="974" y="131"/>
                    </a:lnTo>
                    <a:lnTo>
                      <a:pt x="976" y="147"/>
                    </a:lnTo>
                    <a:lnTo>
                      <a:pt x="978" y="163"/>
                    </a:lnTo>
                    <a:lnTo>
                      <a:pt x="978" y="2431"/>
                    </a:lnTo>
                    <a:close/>
                    <a:moveTo>
                      <a:pt x="174" y="175"/>
                    </a:moveTo>
                    <a:lnTo>
                      <a:pt x="166" y="175"/>
                    </a:lnTo>
                    <a:lnTo>
                      <a:pt x="160" y="177"/>
                    </a:lnTo>
                    <a:lnTo>
                      <a:pt x="155" y="180"/>
                    </a:lnTo>
                    <a:lnTo>
                      <a:pt x="149" y="184"/>
                    </a:lnTo>
                    <a:lnTo>
                      <a:pt x="145" y="190"/>
                    </a:lnTo>
                    <a:lnTo>
                      <a:pt x="142" y="195"/>
                    </a:lnTo>
                    <a:lnTo>
                      <a:pt x="140" y="202"/>
                    </a:lnTo>
                    <a:lnTo>
                      <a:pt x="140" y="209"/>
                    </a:lnTo>
                    <a:lnTo>
                      <a:pt x="140" y="216"/>
                    </a:lnTo>
                    <a:lnTo>
                      <a:pt x="142" y="222"/>
                    </a:lnTo>
                    <a:lnTo>
                      <a:pt x="145" y="227"/>
                    </a:lnTo>
                    <a:lnTo>
                      <a:pt x="149" y="233"/>
                    </a:lnTo>
                    <a:lnTo>
                      <a:pt x="155" y="237"/>
                    </a:lnTo>
                    <a:lnTo>
                      <a:pt x="160" y="240"/>
                    </a:lnTo>
                    <a:lnTo>
                      <a:pt x="166" y="242"/>
                    </a:lnTo>
                    <a:lnTo>
                      <a:pt x="174" y="243"/>
                    </a:lnTo>
                    <a:lnTo>
                      <a:pt x="501" y="243"/>
                    </a:lnTo>
                    <a:lnTo>
                      <a:pt x="508" y="242"/>
                    </a:lnTo>
                    <a:lnTo>
                      <a:pt x="515" y="240"/>
                    </a:lnTo>
                    <a:lnTo>
                      <a:pt x="520" y="237"/>
                    </a:lnTo>
                    <a:lnTo>
                      <a:pt x="525" y="233"/>
                    </a:lnTo>
                    <a:lnTo>
                      <a:pt x="530" y="227"/>
                    </a:lnTo>
                    <a:lnTo>
                      <a:pt x="533" y="222"/>
                    </a:lnTo>
                    <a:lnTo>
                      <a:pt x="535" y="216"/>
                    </a:lnTo>
                    <a:lnTo>
                      <a:pt x="535" y="209"/>
                    </a:lnTo>
                    <a:lnTo>
                      <a:pt x="535" y="202"/>
                    </a:lnTo>
                    <a:lnTo>
                      <a:pt x="533" y="195"/>
                    </a:lnTo>
                    <a:lnTo>
                      <a:pt x="530" y="190"/>
                    </a:lnTo>
                    <a:lnTo>
                      <a:pt x="525" y="184"/>
                    </a:lnTo>
                    <a:lnTo>
                      <a:pt x="520" y="180"/>
                    </a:lnTo>
                    <a:lnTo>
                      <a:pt x="515" y="177"/>
                    </a:lnTo>
                    <a:lnTo>
                      <a:pt x="508" y="175"/>
                    </a:lnTo>
                    <a:lnTo>
                      <a:pt x="501" y="175"/>
                    </a:lnTo>
                    <a:lnTo>
                      <a:pt x="174" y="17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4738513" y="2396901"/>
                <a:ext cx="1188913" cy="2805851"/>
              </a:xfrm>
              <a:custGeom>
                <a:avLst/>
                <a:gdLst>
                  <a:gd name="T0" fmla="*/ 776 w 776"/>
                  <a:gd name="T1" fmla="*/ 1929 h 1929"/>
                  <a:gd name="T2" fmla="*/ 0 w 776"/>
                  <a:gd name="T3" fmla="*/ 0 h 1929"/>
                  <a:gd name="T4" fmla="*/ 776 w 776"/>
                  <a:gd name="T5" fmla="*/ 0 h 1929"/>
                  <a:gd name="T6" fmla="*/ 776 w 776"/>
                  <a:gd name="T7" fmla="*/ 1929 h 1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6" h="1929">
                    <a:moveTo>
                      <a:pt x="776" y="1929"/>
                    </a:moveTo>
                    <a:lnTo>
                      <a:pt x="0" y="0"/>
                    </a:lnTo>
                    <a:lnTo>
                      <a:pt x="776" y="0"/>
                    </a:lnTo>
                    <a:lnTo>
                      <a:pt x="776" y="1929"/>
                    </a:lnTo>
                    <a:close/>
                  </a:path>
                </a:pathLst>
              </a:custGeom>
              <a:solidFill>
                <a:schemeClr val="bg1">
                  <a:alpha val="17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4738513" y="2127250"/>
                <a:ext cx="602075" cy="102031"/>
              </a:xfrm>
              <a:custGeom>
                <a:avLst/>
                <a:gdLst>
                  <a:gd name="T0" fmla="*/ 361 w 395"/>
                  <a:gd name="T1" fmla="*/ 68 h 68"/>
                  <a:gd name="T2" fmla="*/ 34 w 395"/>
                  <a:gd name="T3" fmla="*/ 68 h 68"/>
                  <a:gd name="T4" fmla="*/ 26 w 395"/>
                  <a:gd name="T5" fmla="*/ 67 h 68"/>
                  <a:gd name="T6" fmla="*/ 20 w 395"/>
                  <a:gd name="T7" fmla="*/ 65 h 68"/>
                  <a:gd name="T8" fmla="*/ 15 w 395"/>
                  <a:gd name="T9" fmla="*/ 62 h 68"/>
                  <a:gd name="T10" fmla="*/ 9 w 395"/>
                  <a:gd name="T11" fmla="*/ 58 h 68"/>
                  <a:gd name="T12" fmla="*/ 5 w 395"/>
                  <a:gd name="T13" fmla="*/ 52 h 68"/>
                  <a:gd name="T14" fmla="*/ 2 w 395"/>
                  <a:gd name="T15" fmla="*/ 47 h 68"/>
                  <a:gd name="T16" fmla="*/ 0 w 395"/>
                  <a:gd name="T17" fmla="*/ 41 h 68"/>
                  <a:gd name="T18" fmla="*/ 0 w 395"/>
                  <a:gd name="T19" fmla="*/ 34 h 68"/>
                  <a:gd name="T20" fmla="*/ 0 w 395"/>
                  <a:gd name="T21" fmla="*/ 27 h 68"/>
                  <a:gd name="T22" fmla="*/ 2 w 395"/>
                  <a:gd name="T23" fmla="*/ 20 h 68"/>
                  <a:gd name="T24" fmla="*/ 5 w 395"/>
                  <a:gd name="T25" fmla="*/ 15 h 68"/>
                  <a:gd name="T26" fmla="*/ 9 w 395"/>
                  <a:gd name="T27" fmla="*/ 9 h 68"/>
                  <a:gd name="T28" fmla="*/ 15 w 395"/>
                  <a:gd name="T29" fmla="*/ 5 h 68"/>
                  <a:gd name="T30" fmla="*/ 20 w 395"/>
                  <a:gd name="T31" fmla="*/ 2 h 68"/>
                  <a:gd name="T32" fmla="*/ 26 w 395"/>
                  <a:gd name="T33" fmla="*/ 0 h 68"/>
                  <a:gd name="T34" fmla="*/ 34 w 395"/>
                  <a:gd name="T35" fmla="*/ 0 h 68"/>
                  <a:gd name="T36" fmla="*/ 361 w 395"/>
                  <a:gd name="T37" fmla="*/ 0 h 68"/>
                  <a:gd name="T38" fmla="*/ 368 w 395"/>
                  <a:gd name="T39" fmla="*/ 0 h 68"/>
                  <a:gd name="T40" fmla="*/ 375 w 395"/>
                  <a:gd name="T41" fmla="*/ 2 h 68"/>
                  <a:gd name="T42" fmla="*/ 380 w 395"/>
                  <a:gd name="T43" fmla="*/ 5 h 68"/>
                  <a:gd name="T44" fmla="*/ 385 w 395"/>
                  <a:gd name="T45" fmla="*/ 9 h 68"/>
                  <a:gd name="T46" fmla="*/ 390 w 395"/>
                  <a:gd name="T47" fmla="*/ 15 h 68"/>
                  <a:gd name="T48" fmla="*/ 393 w 395"/>
                  <a:gd name="T49" fmla="*/ 20 h 68"/>
                  <a:gd name="T50" fmla="*/ 395 w 395"/>
                  <a:gd name="T51" fmla="*/ 27 h 68"/>
                  <a:gd name="T52" fmla="*/ 395 w 395"/>
                  <a:gd name="T53" fmla="*/ 34 h 68"/>
                  <a:gd name="T54" fmla="*/ 395 w 395"/>
                  <a:gd name="T55" fmla="*/ 41 h 68"/>
                  <a:gd name="T56" fmla="*/ 393 w 395"/>
                  <a:gd name="T57" fmla="*/ 47 h 68"/>
                  <a:gd name="T58" fmla="*/ 390 w 395"/>
                  <a:gd name="T59" fmla="*/ 52 h 68"/>
                  <a:gd name="T60" fmla="*/ 385 w 395"/>
                  <a:gd name="T61" fmla="*/ 58 h 68"/>
                  <a:gd name="T62" fmla="*/ 380 w 395"/>
                  <a:gd name="T63" fmla="*/ 62 h 68"/>
                  <a:gd name="T64" fmla="*/ 375 w 395"/>
                  <a:gd name="T65" fmla="*/ 65 h 68"/>
                  <a:gd name="T66" fmla="*/ 368 w 395"/>
                  <a:gd name="T67" fmla="*/ 67 h 68"/>
                  <a:gd name="T68" fmla="*/ 361 w 395"/>
                  <a:gd name="T6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5" h="68">
                    <a:moveTo>
                      <a:pt x="361" y="68"/>
                    </a:moveTo>
                    <a:lnTo>
                      <a:pt x="34" y="68"/>
                    </a:lnTo>
                    <a:lnTo>
                      <a:pt x="26" y="67"/>
                    </a:lnTo>
                    <a:lnTo>
                      <a:pt x="20" y="65"/>
                    </a:lnTo>
                    <a:lnTo>
                      <a:pt x="15" y="62"/>
                    </a:lnTo>
                    <a:lnTo>
                      <a:pt x="9" y="58"/>
                    </a:lnTo>
                    <a:lnTo>
                      <a:pt x="5" y="52"/>
                    </a:lnTo>
                    <a:lnTo>
                      <a:pt x="2" y="47"/>
                    </a:lnTo>
                    <a:lnTo>
                      <a:pt x="0" y="41"/>
                    </a:lnTo>
                    <a:lnTo>
                      <a:pt x="0" y="34"/>
                    </a:lnTo>
                    <a:lnTo>
                      <a:pt x="0" y="27"/>
                    </a:lnTo>
                    <a:lnTo>
                      <a:pt x="2" y="20"/>
                    </a:lnTo>
                    <a:lnTo>
                      <a:pt x="5" y="15"/>
                    </a:lnTo>
                    <a:lnTo>
                      <a:pt x="9" y="9"/>
                    </a:lnTo>
                    <a:lnTo>
                      <a:pt x="15" y="5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361" y="0"/>
                    </a:lnTo>
                    <a:lnTo>
                      <a:pt x="368" y="0"/>
                    </a:lnTo>
                    <a:lnTo>
                      <a:pt x="375" y="2"/>
                    </a:lnTo>
                    <a:lnTo>
                      <a:pt x="380" y="5"/>
                    </a:lnTo>
                    <a:lnTo>
                      <a:pt x="385" y="9"/>
                    </a:lnTo>
                    <a:lnTo>
                      <a:pt x="390" y="15"/>
                    </a:lnTo>
                    <a:lnTo>
                      <a:pt x="393" y="20"/>
                    </a:lnTo>
                    <a:lnTo>
                      <a:pt x="395" y="27"/>
                    </a:lnTo>
                    <a:lnTo>
                      <a:pt x="395" y="34"/>
                    </a:lnTo>
                    <a:lnTo>
                      <a:pt x="395" y="41"/>
                    </a:lnTo>
                    <a:lnTo>
                      <a:pt x="393" y="47"/>
                    </a:lnTo>
                    <a:lnTo>
                      <a:pt x="390" y="52"/>
                    </a:lnTo>
                    <a:lnTo>
                      <a:pt x="385" y="58"/>
                    </a:lnTo>
                    <a:lnTo>
                      <a:pt x="380" y="62"/>
                    </a:lnTo>
                    <a:lnTo>
                      <a:pt x="375" y="65"/>
                    </a:lnTo>
                    <a:lnTo>
                      <a:pt x="368" y="67"/>
                    </a:lnTo>
                    <a:lnTo>
                      <a:pt x="361" y="6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3444960" y="3277018"/>
              <a:ext cx="635390" cy="922271"/>
              <a:chOff x="8591550" y="2065338"/>
              <a:chExt cx="474663" cy="688975"/>
            </a:xfrm>
            <a:solidFill>
              <a:schemeClr val="bg1"/>
            </a:solidFill>
          </p:grpSpPr>
          <p:sp>
            <p:nvSpPr>
              <p:cNvPr id="41" name="Freeform 100"/>
              <p:cNvSpPr>
                <a:spLocks noEditPoints="1"/>
              </p:cNvSpPr>
              <p:nvPr/>
            </p:nvSpPr>
            <p:spPr bwMode="auto">
              <a:xfrm>
                <a:off x="8591550" y="2065338"/>
                <a:ext cx="474663" cy="688975"/>
              </a:xfrm>
              <a:custGeom>
                <a:avLst/>
                <a:gdLst>
                  <a:gd name="T0" fmla="*/ 2887 w 11063"/>
                  <a:gd name="T1" fmla="*/ 9929 h 16058"/>
                  <a:gd name="T2" fmla="*/ 2451 w 11063"/>
                  <a:gd name="T3" fmla="*/ 9123 h 16058"/>
                  <a:gd name="T4" fmla="*/ 1855 w 11063"/>
                  <a:gd name="T5" fmla="*/ 8041 h 16058"/>
                  <a:gd name="T6" fmla="*/ 1427 w 11063"/>
                  <a:gd name="T7" fmla="*/ 7165 h 16058"/>
                  <a:gd name="T8" fmla="*/ 1122 w 11063"/>
                  <a:gd name="T9" fmla="*/ 6318 h 16058"/>
                  <a:gd name="T10" fmla="*/ 1006 w 11063"/>
                  <a:gd name="T11" fmla="*/ 5520 h 16058"/>
                  <a:gd name="T12" fmla="*/ 1362 w 11063"/>
                  <a:gd name="T13" fmla="*/ 3764 h 16058"/>
                  <a:gd name="T14" fmla="*/ 2332 w 11063"/>
                  <a:gd name="T15" fmla="*/ 2327 h 16058"/>
                  <a:gd name="T16" fmla="*/ 3771 w 11063"/>
                  <a:gd name="T17" fmla="*/ 1359 h 16058"/>
                  <a:gd name="T18" fmla="*/ 5532 w 11063"/>
                  <a:gd name="T19" fmla="*/ 1004 h 16058"/>
                  <a:gd name="T20" fmla="*/ 7292 w 11063"/>
                  <a:gd name="T21" fmla="*/ 1359 h 16058"/>
                  <a:gd name="T22" fmla="*/ 8731 w 11063"/>
                  <a:gd name="T23" fmla="*/ 2327 h 16058"/>
                  <a:gd name="T24" fmla="*/ 9701 w 11063"/>
                  <a:gd name="T25" fmla="*/ 3764 h 16058"/>
                  <a:gd name="T26" fmla="*/ 10057 w 11063"/>
                  <a:gd name="T27" fmla="*/ 5520 h 16058"/>
                  <a:gd name="T28" fmla="*/ 9941 w 11063"/>
                  <a:gd name="T29" fmla="*/ 6314 h 16058"/>
                  <a:gd name="T30" fmla="*/ 9636 w 11063"/>
                  <a:gd name="T31" fmla="*/ 7163 h 16058"/>
                  <a:gd name="T32" fmla="*/ 9207 w 11063"/>
                  <a:gd name="T33" fmla="*/ 8042 h 16058"/>
                  <a:gd name="T34" fmla="*/ 8612 w 11063"/>
                  <a:gd name="T35" fmla="*/ 9129 h 16058"/>
                  <a:gd name="T36" fmla="*/ 8179 w 11063"/>
                  <a:gd name="T37" fmla="*/ 9932 h 16058"/>
                  <a:gd name="T38" fmla="*/ 5484 w 11063"/>
                  <a:gd name="T39" fmla="*/ 15054 h 16058"/>
                  <a:gd name="T40" fmla="*/ 5160 w 11063"/>
                  <a:gd name="T41" fmla="*/ 15030 h 16058"/>
                  <a:gd name="T42" fmla="*/ 4907 w 11063"/>
                  <a:gd name="T43" fmla="*/ 14937 h 16058"/>
                  <a:gd name="T44" fmla="*/ 4698 w 11063"/>
                  <a:gd name="T45" fmla="*/ 14732 h 16058"/>
                  <a:gd name="T46" fmla="*/ 6658 w 11063"/>
                  <a:gd name="T47" fmla="*/ 14161 h 16058"/>
                  <a:gd name="T48" fmla="*/ 6436 w 11063"/>
                  <a:gd name="T49" fmla="*/ 14651 h 16058"/>
                  <a:gd name="T50" fmla="*/ 6202 w 11063"/>
                  <a:gd name="T51" fmla="*/ 14919 h 16058"/>
                  <a:gd name="T52" fmla="*/ 5915 w 11063"/>
                  <a:gd name="T53" fmla="*/ 15031 h 16058"/>
                  <a:gd name="T54" fmla="*/ 5532 w 11063"/>
                  <a:gd name="T55" fmla="*/ 15054 h 16058"/>
                  <a:gd name="T56" fmla="*/ 3763 w 11063"/>
                  <a:gd name="T57" fmla="*/ 12094 h 16058"/>
                  <a:gd name="T58" fmla="*/ 3603 w 11063"/>
                  <a:gd name="T59" fmla="*/ 11605 h 16058"/>
                  <a:gd name="T60" fmla="*/ 7351 w 11063"/>
                  <a:gd name="T61" fmla="*/ 11943 h 16058"/>
                  <a:gd name="T62" fmla="*/ 4290 w 11063"/>
                  <a:gd name="T63" fmla="*/ 13799 h 16058"/>
                  <a:gd name="T64" fmla="*/ 4145 w 11063"/>
                  <a:gd name="T65" fmla="*/ 13340 h 16058"/>
                  <a:gd name="T66" fmla="*/ 7149 w 11063"/>
                  <a:gd name="T67" fmla="*/ 12594 h 16058"/>
                  <a:gd name="T68" fmla="*/ 7016 w 11063"/>
                  <a:gd name="T69" fmla="*/ 13038 h 16058"/>
                  <a:gd name="T70" fmla="*/ 6835 w 11063"/>
                  <a:gd name="T71" fmla="*/ 13637 h 16058"/>
                  <a:gd name="T72" fmla="*/ 3630 w 11063"/>
                  <a:gd name="T73" fmla="*/ 335 h 16058"/>
                  <a:gd name="T74" fmla="*/ 1812 w 11063"/>
                  <a:gd name="T75" fmla="*/ 1434 h 16058"/>
                  <a:gd name="T76" fmla="*/ 545 w 11063"/>
                  <a:gd name="T77" fmla="*/ 3127 h 16058"/>
                  <a:gd name="T78" fmla="*/ 7 w 11063"/>
                  <a:gd name="T79" fmla="*/ 5236 h 16058"/>
                  <a:gd name="T80" fmla="*/ 234 w 11063"/>
                  <a:gd name="T81" fmla="*/ 6861 h 16058"/>
                  <a:gd name="T82" fmla="*/ 910 w 11063"/>
                  <a:gd name="T83" fmla="*/ 8405 h 16058"/>
                  <a:gd name="T84" fmla="*/ 1748 w 11063"/>
                  <a:gd name="T85" fmla="*/ 9927 h 16058"/>
                  <a:gd name="T86" fmla="*/ 2463 w 11063"/>
                  <a:gd name="T87" fmla="*/ 11392 h 16058"/>
                  <a:gd name="T88" fmla="*/ 3065 w 11063"/>
                  <a:gd name="T89" fmla="*/ 13245 h 16058"/>
                  <a:gd name="T90" fmla="*/ 3552 w 11063"/>
                  <a:gd name="T91" fmla="*/ 14718 h 16058"/>
                  <a:gd name="T92" fmla="*/ 4207 w 11063"/>
                  <a:gd name="T93" fmla="*/ 15672 h 16058"/>
                  <a:gd name="T94" fmla="*/ 5340 w 11063"/>
                  <a:gd name="T95" fmla="*/ 16053 h 16058"/>
                  <a:gd name="T96" fmla="*/ 6643 w 11063"/>
                  <a:gd name="T97" fmla="*/ 15823 h 16058"/>
                  <a:gd name="T98" fmla="*/ 7387 w 11063"/>
                  <a:gd name="T99" fmla="*/ 15011 h 16058"/>
                  <a:gd name="T100" fmla="*/ 7880 w 11063"/>
                  <a:gd name="T101" fmla="*/ 13666 h 16058"/>
                  <a:gd name="T102" fmla="*/ 8442 w 11063"/>
                  <a:gd name="T103" fmla="*/ 11841 h 16058"/>
                  <a:gd name="T104" fmla="*/ 9115 w 11063"/>
                  <a:gd name="T105" fmla="*/ 10307 h 16058"/>
                  <a:gd name="T106" fmla="*/ 9949 w 11063"/>
                  <a:gd name="T107" fmla="*/ 8788 h 16058"/>
                  <a:gd name="T108" fmla="*/ 10691 w 11063"/>
                  <a:gd name="T109" fmla="*/ 7241 h 16058"/>
                  <a:gd name="T110" fmla="*/ 11058 w 11063"/>
                  <a:gd name="T111" fmla="*/ 5709 h 16058"/>
                  <a:gd name="T112" fmla="*/ 10727 w 11063"/>
                  <a:gd name="T113" fmla="*/ 3622 h 16058"/>
                  <a:gd name="T114" fmla="*/ 9626 w 11063"/>
                  <a:gd name="T115" fmla="*/ 1809 h 16058"/>
                  <a:gd name="T116" fmla="*/ 7929 w 11063"/>
                  <a:gd name="T117" fmla="*/ 544 h 16058"/>
                  <a:gd name="T118" fmla="*/ 5816 w 11063"/>
                  <a:gd name="T119" fmla="*/ 7 h 16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063" h="16058">
                    <a:moveTo>
                      <a:pt x="7881" y="10538"/>
                    </a:moveTo>
                    <a:lnTo>
                      <a:pt x="3187" y="10538"/>
                    </a:lnTo>
                    <a:lnTo>
                      <a:pt x="3140" y="10437"/>
                    </a:lnTo>
                    <a:lnTo>
                      <a:pt x="3092" y="10335"/>
                    </a:lnTo>
                    <a:lnTo>
                      <a:pt x="3041" y="10234"/>
                    </a:lnTo>
                    <a:lnTo>
                      <a:pt x="2991" y="10132"/>
                    </a:lnTo>
                    <a:lnTo>
                      <a:pt x="2940" y="10030"/>
                    </a:lnTo>
                    <a:lnTo>
                      <a:pt x="2887" y="9929"/>
                    </a:lnTo>
                    <a:lnTo>
                      <a:pt x="2835" y="9827"/>
                    </a:lnTo>
                    <a:lnTo>
                      <a:pt x="2781" y="9727"/>
                    </a:lnTo>
                    <a:lnTo>
                      <a:pt x="2728" y="9626"/>
                    </a:lnTo>
                    <a:lnTo>
                      <a:pt x="2672" y="9524"/>
                    </a:lnTo>
                    <a:lnTo>
                      <a:pt x="2618" y="9424"/>
                    </a:lnTo>
                    <a:lnTo>
                      <a:pt x="2563" y="9324"/>
                    </a:lnTo>
                    <a:lnTo>
                      <a:pt x="2507" y="9223"/>
                    </a:lnTo>
                    <a:lnTo>
                      <a:pt x="2451" y="9123"/>
                    </a:lnTo>
                    <a:lnTo>
                      <a:pt x="2396" y="9024"/>
                    </a:lnTo>
                    <a:lnTo>
                      <a:pt x="2340" y="8924"/>
                    </a:lnTo>
                    <a:lnTo>
                      <a:pt x="2217" y="8703"/>
                    </a:lnTo>
                    <a:lnTo>
                      <a:pt x="2094" y="8483"/>
                    </a:lnTo>
                    <a:lnTo>
                      <a:pt x="2034" y="8372"/>
                    </a:lnTo>
                    <a:lnTo>
                      <a:pt x="1973" y="8262"/>
                    </a:lnTo>
                    <a:lnTo>
                      <a:pt x="1914" y="8151"/>
                    </a:lnTo>
                    <a:lnTo>
                      <a:pt x="1855" y="8041"/>
                    </a:lnTo>
                    <a:lnTo>
                      <a:pt x="1796" y="7931"/>
                    </a:lnTo>
                    <a:lnTo>
                      <a:pt x="1740" y="7820"/>
                    </a:lnTo>
                    <a:lnTo>
                      <a:pt x="1684" y="7711"/>
                    </a:lnTo>
                    <a:lnTo>
                      <a:pt x="1629" y="7600"/>
                    </a:lnTo>
                    <a:lnTo>
                      <a:pt x="1576" y="7491"/>
                    </a:lnTo>
                    <a:lnTo>
                      <a:pt x="1525" y="7383"/>
                    </a:lnTo>
                    <a:lnTo>
                      <a:pt x="1475" y="7273"/>
                    </a:lnTo>
                    <a:lnTo>
                      <a:pt x="1427" y="7165"/>
                    </a:lnTo>
                    <a:lnTo>
                      <a:pt x="1381" y="7057"/>
                    </a:lnTo>
                    <a:lnTo>
                      <a:pt x="1337" y="6950"/>
                    </a:lnTo>
                    <a:lnTo>
                      <a:pt x="1294" y="6843"/>
                    </a:lnTo>
                    <a:lnTo>
                      <a:pt x="1255" y="6736"/>
                    </a:lnTo>
                    <a:lnTo>
                      <a:pt x="1218" y="6631"/>
                    </a:lnTo>
                    <a:lnTo>
                      <a:pt x="1183" y="6526"/>
                    </a:lnTo>
                    <a:lnTo>
                      <a:pt x="1151" y="6421"/>
                    </a:lnTo>
                    <a:lnTo>
                      <a:pt x="1122" y="6318"/>
                    </a:lnTo>
                    <a:lnTo>
                      <a:pt x="1095" y="6214"/>
                    </a:lnTo>
                    <a:lnTo>
                      <a:pt x="1072" y="6112"/>
                    </a:lnTo>
                    <a:lnTo>
                      <a:pt x="1053" y="6012"/>
                    </a:lnTo>
                    <a:lnTo>
                      <a:pt x="1036" y="5911"/>
                    </a:lnTo>
                    <a:lnTo>
                      <a:pt x="1023" y="5812"/>
                    </a:lnTo>
                    <a:lnTo>
                      <a:pt x="1014" y="5714"/>
                    </a:lnTo>
                    <a:lnTo>
                      <a:pt x="1008" y="5616"/>
                    </a:lnTo>
                    <a:lnTo>
                      <a:pt x="1006" y="5520"/>
                    </a:lnTo>
                    <a:lnTo>
                      <a:pt x="1012" y="5288"/>
                    </a:lnTo>
                    <a:lnTo>
                      <a:pt x="1029" y="5059"/>
                    </a:lnTo>
                    <a:lnTo>
                      <a:pt x="1058" y="4833"/>
                    </a:lnTo>
                    <a:lnTo>
                      <a:pt x="1098" y="4611"/>
                    </a:lnTo>
                    <a:lnTo>
                      <a:pt x="1149" y="4393"/>
                    </a:lnTo>
                    <a:lnTo>
                      <a:pt x="1210" y="4178"/>
                    </a:lnTo>
                    <a:lnTo>
                      <a:pt x="1280" y="3968"/>
                    </a:lnTo>
                    <a:lnTo>
                      <a:pt x="1362" y="3764"/>
                    </a:lnTo>
                    <a:lnTo>
                      <a:pt x="1452" y="3564"/>
                    </a:lnTo>
                    <a:lnTo>
                      <a:pt x="1553" y="3369"/>
                    </a:lnTo>
                    <a:lnTo>
                      <a:pt x="1661" y="3179"/>
                    </a:lnTo>
                    <a:lnTo>
                      <a:pt x="1779" y="2997"/>
                    </a:lnTo>
                    <a:lnTo>
                      <a:pt x="1906" y="2819"/>
                    </a:lnTo>
                    <a:lnTo>
                      <a:pt x="2041" y="2649"/>
                    </a:lnTo>
                    <a:lnTo>
                      <a:pt x="2182" y="2485"/>
                    </a:lnTo>
                    <a:lnTo>
                      <a:pt x="2332" y="2327"/>
                    </a:lnTo>
                    <a:lnTo>
                      <a:pt x="2490" y="2178"/>
                    </a:lnTo>
                    <a:lnTo>
                      <a:pt x="2654" y="2036"/>
                    </a:lnTo>
                    <a:lnTo>
                      <a:pt x="2825" y="1902"/>
                    </a:lnTo>
                    <a:lnTo>
                      <a:pt x="3003" y="1776"/>
                    </a:lnTo>
                    <a:lnTo>
                      <a:pt x="3186" y="1658"/>
                    </a:lnTo>
                    <a:lnTo>
                      <a:pt x="3376" y="1550"/>
                    </a:lnTo>
                    <a:lnTo>
                      <a:pt x="3571" y="1449"/>
                    </a:lnTo>
                    <a:lnTo>
                      <a:pt x="3771" y="1359"/>
                    </a:lnTo>
                    <a:lnTo>
                      <a:pt x="3977" y="1279"/>
                    </a:lnTo>
                    <a:lnTo>
                      <a:pt x="4187" y="1207"/>
                    </a:lnTo>
                    <a:lnTo>
                      <a:pt x="4402" y="1146"/>
                    </a:lnTo>
                    <a:lnTo>
                      <a:pt x="4620" y="1096"/>
                    </a:lnTo>
                    <a:lnTo>
                      <a:pt x="4843" y="1056"/>
                    </a:lnTo>
                    <a:lnTo>
                      <a:pt x="5069" y="1027"/>
                    </a:lnTo>
                    <a:lnTo>
                      <a:pt x="5299" y="1010"/>
                    </a:lnTo>
                    <a:lnTo>
                      <a:pt x="5532" y="1004"/>
                    </a:lnTo>
                    <a:lnTo>
                      <a:pt x="5764" y="1010"/>
                    </a:lnTo>
                    <a:lnTo>
                      <a:pt x="5993" y="1027"/>
                    </a:lnTo>
                    <a:lnTo>
                      <a:pt x="6219" y="1056"/>
                    </a:lnTo>
                    <a:lnTo>
                      <a:pt x="6443" y="1096"/>
                    </a:lnTo>
                    <a:lnTo>
                      <a:pt x="6661" y="1146"/>
                    </a:lnTo>
                    <a:lnTo>
                      <a:pt x="6876" y="1207"/>
                    </a:lnTo>
                    <a:lnTo>
                      <a:pt x="7086" y="1279"/>
                    </a:lnTo>
                    <a:lnTo>
                      <a:pt x="7292" y="1359"/>
                    </a:lnTo>
                    <a:lnTo>
                      <a:pt x="7492" y="1449"/>
                    </a:lnTo>
                    <a:lnTo>
                      <a:pt x="7687" y="1550"/>
                    </a:lnTo>
                    <a:lnTo>
                      <a:pt x="7877" y="1658"/>
                    </a:lnTo>
                    <a:lnTo>
                      <a:pt x="8060" y="1776"/>
                    </a:lnTo>
                    <a:lnTo>
                      <a:pt x="8238" y="1902"/>
                    </a:lnTo>
                    <a:lnTo>
                      <a:pt x="8409" y="2036"/>
                    </a:lnTo>
                    <a:lnTo>
                      <a:pt x="8573" y="2178"/>
                    </a:lnTo>
                    <a:lnTo>
                      <a:pt x="8731" y="2327"/>
                    </a:lnTo>
                    <a:lnTo>
                      <a:pt x="8881" y="2485"/>
                    </a:lnTo>
                    <a:lnTo>
                      <a:pt x="9022" y="2649"/>
                    </a:lnTo>
                    <a:lnTo>
                      <a:pt x="9157" y="2819"/>
                    </a:lnTo>
                    <a:lnTo>
                      <a:pt x="9283" y="2997"/>
                    </a:lnTo>
                    <a:lnTo>
                      <a:pt x="9402" y="3179"/>
                    </a:lnTo>
                    <a:lnTo>
                      <a:pt x="9510" y="3369"/>
                    </a:lnTo>
                    <a:lnTo>
                      <a:pt x="9611" y="3564"/>
                    </a:lnTo>
                    <a:lnTo>
                      <a:pt x="9701" y="3764"/>
                    </a:lnTo>
                    <a:lnTo>
                      <a:pt x="9783" y="3968"/>
                    </a:lnTo>
                    <a:lnTo>
                      <a:pt x="9853" y="4178"/>
                    </a:lnTo>
                    <a:lnTo>
                      <a:pt x="9914" y="4393"/>
                    </a:lnTo>
                    <a:lnTo>
                      <a:pt x="9965" y="4611"/>
                    </a:lnTo>
                    <a:lnTo>
                      <a:pt x="10005" y="4833"/>
                    </a:lnTo>
                    <a:lnTo>
                      <a:pt x="10034" y="5059"/>
                    </a:lnTo>
                    <a:lnTo>
                      <a:pt x="10051" y="5288"/>
                    </a:lnTo>
                    <a:lnTo>
                      <a:pt x="10057" y="5520"/>
                    </a:lnTo>
                    <a:lnTo>
                      <a:pt x="10055" y="5615"/>
                    </a:lnTo>
                    <a:lnTo>
                      <a:pt x="10049" y="5713"/>
                    </a:lnTo>
                    <a:lnTo>
                      <a:pt x="10040" y="5810"/>
                    </a:lnTo>
                    <a:lnTo>
                      <a:pt x="10027" y="5908"/>
                    </a:lnTo>
                    <a:lnTo>
                      <a:pt x="10010" y="6009"/>
                    </a:lnTo>
                    <a:lnTo>
                      <a:pt x="9990" y="6110"/>
                    </a:lnTo>
                    <a:lnTo>
                      <a:pt x="9967" y="6211"/>
                    </a:lnTo>
                    <a:lnTo>
                      <a:pt x="9941" y="6314"/>
                    </a:lnTo>
                    <a:lnTo>
                      <a:pt x="9911" y="6418"/>
                    </a:lnTo>
                    <a:lnTo>
                      <a:pt x="9880" y="6523"/>
                    </a:lnTo>
                    <a:lnTo>
                      <a:pt x="9845" y="6627"/>
                    </a:lnTo>
                    <a:lnTo>
                      <a:pt x="9808" y="6733"/>
                    </a:lnTo>
                    <a:lnTo>
                      <a:pt x="9769" y="6840"/>
                    </a:lnTo>
                    <a:lnTo>
                      <a:pt x="9726" y="6947"/>
                    </a:lnTo>
                    <a:lnTo>
                      <a:pt x="9682" y="7054"/>
                    </a:lnTo>
                    <a:lnTo>
                      <a:pt x="9636" y="7163"/>
                    </a:lnTo>
                    <a:lnTo>
                      <a:pt x="9588" y="7271"/>
                    </a:lnTo>
                    <a:lnTo>
                      <a:pt x="9538" y="7381"/>
                    </a:lnTo>
                    <a:lnTo>
                      <a:pt x="9486" y="7490"/>
                    </a:lnTo>
                    <a:lnTo>
                      <a:pt x="9433" y="7599"/>
                    </a:lnTo>
                    <a:lnTo>
                      <a:pt x="9378" y="7710"/>
                    </a:lnTo>
                    <a:lnTo>
                      <a:pt x="9323" y="7820"/>
                    </a:lnTo>
                    <a:lnTo>
                      <a:pt x="9266" y="7932"/>
                    </a:lnTo>
                    <a:lnTo>
                      <a:pt x="9207" y="8042"/>
                    </a:lnTo>
                    <a:lnTo>
                      <a:pt x="9149" y="8153"/>
                    </a:lnTo>
                    <a:lnTo>
                      <a:pt x="9089" y="8264"/>
                    </a:lnTo>
                    <a:lnTo>
                      <a:pt x="9028" y="8375"/>
                    </a:lnTo>
                    <a:lnTo>
                      <a:pt x="8968" y="8487"/>
                    </a:lnTo>
                    <a:lnTo>
                      <a:pt x="8845" y="8708"/>
                    </a:lnTo>
                    <a:lnTo>
                      <a:pt x="8722" y="8930"/>
                    </a:lnTo>
                    <a:lnTo>
                      <a:pt x="8667" y="9029"/>
                    </a:lnTo>
                    <a:lnTo>
                      <a:pt x="8612" y="9129"/>
                    </a:lnTo>
                    <a:lnTo>
                      <a:pt x="8557" y="9228"/>
                    </a:lnTo>
                    <a:lnTo>
                      <a:pt x="8501" y="9329"/>
                    </a:lnTo>
                    <a:lnTo>
                      <a:pt x="8447" y="9429"/>
                    </a:lnTo>
                    <a:lnTo>
                      <a:pt x="8392" y="9529"/>
                    </a:lnTo>
                    <a:lnTo>
                      <a:pt x="8338" y="9630"/>
                    </a:lnTo>
                    <a:lnTo>
                      <a:pt x="8284" y="9730"/>
                    </a:lnTo>
                    <a:lnTo>
                      <a:pt x="8231" y="9831"/>
                    </a:lnTo>
                    <a:lnTo>
                      <a:pt x="8179" y="9932"/>
                    </a:lnTo>
                    <a:lnTo>
                      <a:pt x="8127" y="10033"/>
                    </a:lnTo>
                    <a:lnTo>
                      <a:pt x="8076" y="10134"/>
                    </a:lnTo>
                    <a:lnTo>
                      <a:pt x="8026" y="10235"/>
                    </a:lnTo>
                    <a:lnTo>
                      <a:pt x="7976" y="10336"/>
                    </a:lnTo>
                    <a:lnTo>
                      <a:pt x="7928" y="10437"/>
                    </a:lnTo>
                    <a:lnTo>
                      <a:pt x="7881" y="10538"/>
                    </a:lnTo>
                    <a:close/>
                    <a:moveTo>
                      <a:pt x="5532" y="15054"/>
                    </a:moveTo>
                    <a:lnTo>
                      <a:pt x="5484" y="15054"/>
                    </a:lnTo>
                    <a:lnTo>
                      <a:pt x="5439" y="15053"/>
                    </a:lnTo>
                    <a:lnTo>
                      <a:pt x="5395" y="15052"/>
                    </a:lnTo>
                    <a:lnTo>
                      <a:pt x="5352" y="15050"/>
                    </a:lnTo>
                    <a:lnTo>
                      <a:pt x="5311" y="15048"/>
                    </a:lnTo>
                    <a:lnTo>
                      <a:pt x="5272" y="15045"/>
                    </a:lnTo>
                    <a:lnTo>
                      <a:pt x="5234" y="15041"/>
                    </a:lnTo>
                    <a:lnTo>
                      <a:pt x="5197" y="15036"/>
                    </a:lnTo>
                    <a:lnTo>
                      <a:pt x="5160" y="15030"/>
                    </a:lnTo>
                    <a:lnTo>
                      <a:pt x="5125" y="15023"/>
                    </a:lnTo>
                    <a:lnTo>
                      <a:pt x="5091" y="15015"/>
                    </a:lnTo>
                    <a:lnTo>
                      <a:pt x="5059" y="15006"/>
                    </a:lnTo>
                    <a:lnTo>
                      <a:pt x="5027" y="14995"/>
                    </a:lnTo>
                    <a:lnTo>
                      <a:pt x="4995" y="14983"/>
                    </a:lnTo>
                    <a:lnTo>
                      <a:pt x="4965" y="14969"/>
                    </a:lnTo>
                    <a:lnTo>
                      <a:pt x="4936" y="14954"/>
                    </a:lnTo>
                    <a:lnTo>
                      <a:pt x="4907" y="14937"/>
                    </a:lnTo>
                    <a:lnTo>
                      <a:pt x="4880" y="14919"/>
                    </a:lnTo>
                    <a:lnTo>
                      <a:pt x="4852" y="14898"/>
                    </a:lnTo>
                    <a:lnTo>
                      <a:pt x="4825" y="14876"/>
                    </a:lnTo>
                    <a:lnTo>
                      <a:pt x="4799" y="14852"/>
                    </a:lnTo>
                    <a:lnTo>
                      <a:pt x="4773" y="14825"/>
                    </a:lnTo>
                    <a:lnTo>
                      <a:pt x="4748" y="14796"/>
                    </a:lnTo>
                    <a:lnTo>
                      <a:pt x="4723" y="14765"/>
                    </a:lnTo>
                    <a:lnTo>
                      <a:pt x="4698" y="14732"/>
                    </a:lnTo>
                    <a:lnTo>
                      <a:pt x="4673" y="14696"/>
                    </a:lnTo>
                    <a:lnTo>
                      <a:pt x="4648" y="14658"/>
                    </a:lnTo>
                    <a:lnTo>
                      <a:pt x="4624" y="14618"/>
                    </a:lnTo>
                    <a:lnTo>
                      <a:pt x="4600" y="14574"/>
                    </a:lnTo>
                    <a:lnTo>
                      <a:pt x="4576" y="14527"/>
                    </a:lnTo>
                    <a:lnTo>
                      <a:pt x="4552" y="14479"/>
                    </a:lnTo>
                    <a:lnTo>
                      <a:pt x="4527" y="14427"/>
                    </a:lnTo>
                    <a:lnTo>
                      <a:pt x="6658" y="14161"/>
                    </a:lnTo>
                    <a:lnTo>
                      <a:pt x="6630" y="14236"/>
                    </a:lnTo>
                    <a:lnTo>
                      <a:pt x="6602" y="14308"/>
                    </a:lnTo>
                    <a:lnTo>
                      <a:pt x="6573" y="14375"/>
                    </a:lnTo>
                    <a:lnTo>
                      <a:pt x="6546" y="14438"/>
                    </a:lnTo>
                    <a:lnTo>
                      <a:pt x="6518" y="14496"/>
                    </a:lnTo>
                    <a:lnTo>
                      <a:pt x="6491" y="14552"/>
                    </a:lnTo>
                    <a:lnTo>
                      <a:pt x="6464" y="14603"/>
                    </a:lnTo>
                    <a:lnTo>
                      <a:pt x="6436" y="14651"/>
                    </a:lnTo>
                    <a:lnTo>
                      <a:pt x="6408" y="14695"/>
                    </a:lnTo>
                    <a:lnTo>
                      <a:pt x="6380" y="14736"/>
                    </a:lnTo>
                    <a:lnTo>
                      <a:pt x="6352" y="14773"/>
                    </a:lnTo>
                    <a:lnTo>
                      <a:pt x="6323" y="14808"/>
                    </a:lnTo>
                    <a:lnTo>
                      <a:pt x="6294" y="14841"/>
                    </a:lnTo>
                    <a:lnTo>
                      <a:pt x="6264" y="14869"/>
                    </a:lnTo>
                    <a:lnTo>
                      <a:pt x="6233" y="14895"/>
                    </a:lnTo>
                    <a:lnTo>
                      <a:pt x="6202" y="14919"/>
                    </a:lnTo>
                    <a:lnTo>
                      <a:pt x="6170" y="14940"/>
                    </a:lnTo>
                    <a:lnTo>
                      <a:pt x="6137" y="14959"/>
                    </a:lnTo>
                    <a:lnTo>
                      <a:pt x="6103" y="14976"/>
                    </a:lnTo>
                    <a:lnTo>
                      <a:pt x="6068" y="14990"/>
                    </a:lnTo>
                    <a:lnTo>
                      <a:pt x="6031" y="15003"/>
                    </a:lnTo>
                    <a:lnTo>
                      <a:pt x="5994" y="15014"/>
                    </a:lnTo>
                    <a:lnTo>
                      <a:pt x="5955" y="15023"/>
                    </a:lnTo>
                    <a:lnTo>
                      <a:pt x="5915" y="15031"/>
                    </a:lnTo>
                    <a:lnTo>
                      <a:pt x="5873" y="15038"/>
                    </a:lnTo>
                    <a:lnTo>
                      <a:pt x="5829" y="15043"/>
                    </a:lnTo>
                    <a:lnTo>
                      <a:pt x="5785" y="15047"/>
                    </a:lnTo>
                    <a:lnTo>
                      <a:pt x="5738" y="15050"/>
                    </a:lnTo>
                    <a:lnTo>
                      <a:pt x="5689" y="15052"/>
                    </a:lnTo>
                    <a:lnTo>
                      <a:pt x="5638" y="15053"/>
                    </a:lnTo>
                    <a:lnTo>
                      <a:pt x="5586" y="15054"/>
                    </a:lnTo>
                    <a:lnTo>
                      <a:pt x="5532" y="15054"/>
                    </a:lnTo>
                    <a:close/>
                    <a:moveTo>
                      <a:pt x="3890" y="12499"/>
                    </a:moveTo>
                    <a:lnTo>
                      <a:pt x="3873" y="12442"/>
                    </a:lnTo>
                    <a:lnTo>
                      <a:pt x="3855" y="12386"/>
                    </a:lnTo>
                    <a:lnTo>
                      <a:pt x="3838" y="12328"/>
                    </a:lnTo>
                    <a:lnTo>
                      <a:pt x="3820" y="12269"/>
                    </a:lnTo>
                    <a:lnTo>
                      <a:pt x="3802" y="12211"/>
                    </a:lnTo>
                    <a:lnTo>
                      <a:pt x="3783" y="12153"/>
                    </a:lnTo>
                    <a:lnTo>
                      <a:pt x="3763" y="12094"/>
                    </a:lnTo>
                    <a:lnTo>
                      <a:pt x="3744" y="12033"/>
                    </a:lnTo>
                    <a:lnTo>
                      <a:pt x="3725" y="11974"/>
                    </a:lnTo>
                    <a:lnTo>
                      <a:pt x="3705" y="11913"/>
                    </a:lnTo>
                    <a:lnTo>
                      <a:pt x="3685" y="11853"/>
                    </a:lnTo>
                    <a:lnTo>
                      <a:pt x="3665" y="11792"/>
                    </a:lnTo>
                    <a:lnTo>
                      <a:pt x="3645" y="11729"/>
                    </a:lnTo>
                    <a:lnTo>
                      <a:pt x="3624" y="11667"/>
                    </a:lnTo>
                    <a:lnTo>
                      <a:pt x="3603" y="11605"/>
                    </a:lnTo>
                    <a:lnTo>
                      <a:pt x="3581" y="11542"/>
                    </a:lnTo>
                    <a:lnTo>
                      <a:pt x="7487" y="11542"/>
                    </a:lnTo>
                    <a:lnTo>
                      <a:pt x="7464" y="11609"/>
                    </a:lnTo>
                    <a:lnTo>
                      <a:pt x="7440" y="11677"/>
                    </a:lnTo>
                    <a:lnTo>
                      <a:pt x="7417" y="11744"/>
                    </a:lnTo>
                    <a:lnTo>
                      <a:pt x="7395" y="11811"/>
                    </a:lnTo>
                    <a:lnTo>
                      <a:pt x="7373" y="11878"/>
                    </a:lnTo>
                    <a:lnTo>
                      <a:pt x="7351" y="11943"/>
                    </a:lnTo>
                    <a:lnTo>
                      <a:pt x="7330" y="12008"/>
                    </a:lnTo>
                    <a:lnTo>
                      <a:pt x="7309" y="12074"/>
                    </a:lnTo>
                    <a:lnTo>
                      <a:pt x="3890" y="12499"/>
                    </a:lnTo>
                    <a:close/>
                    <a:moveTo>
                      <a:pt x="6835" y="13637"/>
                    </a:moveTo>
                    <a:lnTo>
                      <a:pt x="4342" y="13948"/>
                    </a:lnTo>
                    <a:lnTo>
                      <a:pt x="4325" y="13899"/>
                    </a:lnTo>
                    <a:lnTo>
                      <a:pt x="4309" y="13850"/>
                    </a:lnTo>
                    <a:lnTo>
                      <a:pt x="4290" y="13799"/>
                    </a:lnTo>
                    <a:lnTo>
                      <a:pt x="4273" y="13747"/>
                    </a:lnTo>
                    <a:lnTo>
                      <a:pt x="4256" y="13693"/>
                    </a:lnTo>
                    <a:lnTo>
                      <a:pt x="4238" y="13638"/>
                    </a:lnTo>
                    <a:lnTo>
                      <a:pt x="4220" y="13582"/>
                    </a:lnTo>
                    <a:lnTo>
                      <a:pt x="4202" y="13524"/>
                    </a:lnTo>
                    <a:lnTo>
                      <a:pt x="4183" y="13465"/>
                    </a:lnTo>
                    <a:lnTo>
                      <a:pt x="4164" y="13403"/>
                    </a:lnTo>
                    <a:lnTo>
                      <a:pt x="4145" y="13340"/>
                    </a:lnTo>
                    <a:lnTo>
                      <a:pt x="4124" y="13276"/>
                    </a:lnTo>
                    <a:lnTo>
                      <a:pt x="4104" y="13210"/>
                    </a:lnTo>
                    <a:lnTo>
                      <a:pt x="4083" y="13141"/>
                    </a:lnTo>
                    <a:lnTo>
                      <a:pt x="4062" y="13070"/>
                    </a:lnTo>
                    <a:lnTo>
                      <a:pt x="4041" y="12998"/>
                    </a:lnTo>
                    <a:lnTo>
                      <a:pt x="4038" y="12990"/>
                    </a:lnTo>
                    <a:lnTo>
                      <a:pt x="4036" y="12983"/>
                    </a:lnTo>
                    <a:lnTo>
                      <a:pt x="7149" y="12594"/>
                    </a:lnTo>
                    <a:lnTo>
                      <a:pt x="7132" y="12651"/>
                    </a:lnTo>
                    <a:lnTo>
                      <a:pt x="7116" y="12707"/>
                    </a:lnTo>
                    <a:lnTo>
                      <a:pt x="7098" y="12763"/>
                    </a:lnTo>
                    <a:lnTo>
                      <a:pt x="7081" y="12819"/>
                    </a:lnTo>
                    <a:lnTo>
                      <a:pt x="7064" y="12876"/>
                    </a:lnTo>
                    <a:lnTo>
                      <a:pt x="7047" y="12931"/>
                    </a:lnTo>
                    <a:lnTo>
                      <a:pt x="7031" y="12985"/>
                    </a:lnTo>
                    <a:lnTo>
                      <a:pt x="7016" y="13038"/>
                    </a:lnTo>
                    <a:lnTo>
                      <a:pt x="6992" y="13121"/>
                    </a:lnTo>
                    <a:lnTo>
                      <a:pt x="6968" y="13202"/>
                    </a:lnTo>
                    <a:lnTo>
                      <a:pt x="6945" y="13280"/>
                    </a:lnTo>
                    <a:lnTo>
                      <a:pt x="6921" y="13355"/>
                    </a:lnTo>
                    <a:lnTo>
                      <a:pt x="6899" y="13429"/>
                    </a:lnTo>
                    <a:lnTo>
                      <a:pt x="6878" y="13500"/>
                    </a:lnTo>
                    <a:lnTo>
                      <a:pt x="6856" y="13570"/>
                    </a:lnTo>
                    <a:lnTo>
                      <a:pt x="6835" y="13637"/>
                    </a:lnTo>
                    <a:close/>
                    <a:moveTo>
                      <a:pt x="5532" y="0"/>
                    </a:moveTo>
                    <a:lnTo>
                      <a:pt x="5247" y="7"/>
                    </a:lnTo>
                    <a:lnTo>
                      <a:pt x="4966" y="28"/>
                    </a:lnTo>
                    <a:lnTo>
                      <a:pt x="4689" y="63"/>
                    </a:lnTo>
                    <a:lnTo>
                      <a:pt x="4417" y="112"/>
                    </a:lnTo>
                    <a:lnTo>
                      <a:pt x="4149" y="174"/>
                    </a:lnTo>
                    <a:lnTo>
                      <a:pt x="3886" y="248"/>
                    </a:lnTo>
                    <a:lnTo>
                      <a:pt x="3630" y="335"/>
                    </a:lnTo>
                    <a:lnTo>
                      <a:pt x="3378" y="434"/>
                    </a:lnTo>
                    <a:lnTo>
                      <a:pt x="3133" y="544"/>
                    </a:lnTo>
                    <a:lnTo>
                      <a:pt x="2894" y="666"/>
                    </a:lnTo>
                    <a:lnTo>
                      <a:pt x="2663" y="799"/>
                    </a:lnTo>
                    <a:lnTo>
                      <a:pt x="2439" y="942"/>
                    </a:lnTo>
                    <a:lnTo>
                      <a:pt x="2222" y="1097"/>
                    </a:lnTo>
                    <a:lnTo>
                      <a:pt x="2013" y="1261"/>
                    </a:lnTo>
                    <a:lnTo>
                      <a:pt x="1812" y="1434"/>
                    </a:lnTo>
                    <a:lnTo>
                      <a:pt x="1620" y="1617"/>
                    </a:lnTo>
                    <a:lnTo>
                      <a:pt x="1437" y="1809"/>
                    </a:lnTo>
                    <a:lnTo>
                      <a:pt x="1263" y="2009"/>
                    </a:lnTo>
                    <a:lnTo>
                      <a:pt x="1099" y="2217"/>
                    </a:lnTo>
                    <a:lnTo>
                      <a:pt x="944" y="2434"/>
                    </a:lnTo>
                    <a:lnTo>
                      <a:pt x="801" y="2658"/>
                    </a:lnTo>
                    <a:lnTo>
                      <a:pt x="668" y="2888"/>
                    </a:lnTo>
                    <a:lnTo>
                      <a:pt x="545" y="3127"/>
                    </a:lnTo>
                    <a:lnTo>
                      <a:pt x="434" y="3371"/>
                    </a:lnTo>
                    <a:lnTo>
                      <a:pt x="336" y="3622"/>
                    </a:lnTo>
                    <a:lnTo>
                      <a:pt x="248" y="3879"/>
                    </a:lnTo>
                    <a:lnTo>
                      <a:pt x="174" y="4141"/>
                    </a:lnTo>
                    <a:lnTo>
                      <a:pt x="113" y="4408"/>
                    </a:lnTo>
                    <a:lnTo>
                      <a:pt x="63" y="4679"/>
                    </a:lnTo>
                    <a:lnTo>
                      <a:pt x="28" y="4956"/>
                    </a:lnTo>
                    <a:lnTo>
                      <a:pt x="7" y="5236"/>
                    </a:lnTo>
                    <a:lnTo>
                      <a:pt x="0" y="5520"/>
                    </a:lnTo>
                    <a:lnTo>
                      <a:pt x="5" y="5710"/>
                    </a:lnTo>
                    <a:lnTo>
                      <a:pt x="21" y="5900"/>
                    </a:lnTo>
                    <a:lnTo>
                      <a:pt x="46" y="6092"/>
                    </a:lnTo>
                    <a:lnTo>
                      <a:pt x="81" y="6284"/>
                    </a:lnTo>
                    <a:lnTo>
                      <a:pt x="125" y="6475"/>
                    </a:lnTo>
                    <a:lnTo>
                      <a:pt x="176" y="6668"/>
                    </a:lnTo>
                    <a:lnTo>
                      <a:pt x="234" y="6861"/>
                    </a:lnTo>
                    <a:lnTo>
                      <a:pt x="301" y="7053"/>
                    </a:lnTo>
                    <a:lnTo>
                      <a:pt x="373" y="7247"/>
                    </a:lnTo>
                    <a:lnTo>
                      <a:pt x="451" y="7440"/>
                    </a:lnTo>
                    <a:lnTo>
                      <a:pt x="534" y="7634"/>
                    </a:lnTo>
                    <a:lnTo>
                      <a:pt x="623" y="7826"/>
                    </a:lnTo>
                    <a:lnTo>
                      <a:pt x="715" y="8020"/>
                    </a:lnTo>
                    <a:lnTo>
                      <a:pt x="811" y="8213"/>
                    </a:lnTo>
                    <a:lnTo>
                      <a:pt x="910" y="8405"/>
                    </a:lnTo>
                    <a:lnTo>
                      <a:pt x="1012" y="8597"/>
                    </a:lnTo>
                    <a:lnTo>
                      <a:pt x="1115" y="8789"/>
                    </a:lnTo>
                    <a:lnTo>
                      <a:pt x="1221" y="8980"/>
                    </a:lnTo>
                    <a:lnTo>
                      <a:pt x="1327" y="9171"/>
                    </a:lnTo>
                    <a:lnTo>
                      <a:pt x="1433" y="9361"/>
                    </a:lnTo>
                    <a:lnTo>
                      <a:pt x="1539" y="9550"/>
                    </a:lnTo>
                    <a:lnTo>
                      <a:pt x="1644" y="9739"/>
                    </a:lnTo>
                    <a:lnTo>
                      <a:pt x="1748" y="9927"/>
                    </a:lnTo>
                    <a:lnTo>
                      <a:pt x="1850" y="10115"/>
                    </a:lnTo>
                    <a:lnTo>
                      <a:pt x="1949" y="10300"/>
                    </a:lnTo>
                    <a:lnTo>
                      <a:pt x="2046" y="10485"/>
                    </a:lnTo>
                    <a:lnTo>
                      <a:pt x="2138" y="10670"/>
                    </a:lnTo>
                    <a:lnTo>
                      <a:pt x="2228" y="10852"/>
                    </a:lnTo>
                    <a:lnTo>
                      <a:pt x="2311" y="11033"/>
                    </a:lnTo>
                    <a:lnTo>
                      <a:pt x="2391" y="11214"/>
                    </a:lnTo>
                    <a:lnTo>
                      <a:pt x="2463" y="11392"/>
                    </a:lnTo>
                    <a:lnTo>
                      <a:pt x="2529" y="11569"/>
                    </a:lnTo>
                    <a:lnTo>
                      <a:pt x="2621" y="11829"/>
                    </a:lnTo>
                    <a:lnTo>
                      <a:pt x="2706" y="12083"/>
                    </a:lnTo>
                    <a:lnTo>
                      <a:pt x="2787" y="12329"/>
                    </a:lnTo>
                    <a:lnTo>
                      <a:pt x="2861" y="12568"/>
                    </a:lnTo>
                    <a:lnTo>
                      <a:pt x="2933" y="12801"/>
                    </a:lnTo>
                    <a:lnTo>
                      <a:pt x="3000" y="13026"/>
                    </a:lnTo>
                    <a:lnTo>
                      <a:pt x="3065" y="13245"/>
                    </a:lnTo>
                    <a:lnTo>
                      <a:pt x="3128" y="13456"/>
                    </a:lnTo>
                    <a:lnTo>
                      <a:pt x="3188" y="13658"/>
                    </a:lnTo>
                    <a:lnTo>
                      <a:pt x="3248" y="13855"/>
                    </a:lnTo>
                    <a:lnTo>
                      <a:pt x="3308" y="14043"/>
                    </a:lnTo>
                    <a:lnTo>
                      <a:pt x="3367" y="14223"/>
                    </a:lnTo>
                    <a:lnTo>
                      <a:pt x="3428" y="14396"/>
                    </a:lnTo>
                    <a:lnTo>
                      <a:pt x="3489" y="14562"/>
                    </a:lnTo>
                    <a:lnTo>
                      <a:pt x="3552" y="14718"/>
                    </a:lnTo>
                    <a:lnTo>
                      <a:pt x="3619" y="14867"/>
                    </a:lnTo>
                    <a:lnTo>
                      <a:pt x="3688" y="15007"/>
                    </a:lnTo>
                    <a:lnTo>
                      <a:pt x="3761" y="15140"/>
                    </a:lnTo>
                    <a:lnTo>
                      <a:pt x="3839" y="15263"/>
                    </a:lnTo>
                    <a:lnTo>
                      <a:pt x="3922" y="15379"/>
                    </a:lnTo>
                    <a:lnTo>
                      <a:pt x="4011" y="15485"/>
                    </a:lnTo>
                    <a:lnTo>
                      <a:pt x="4105" y="15582"/>
                    </a:lnTo>
                    <a:lnTo>
                      <a:pt x="4207" y="15672"/>
                    </a:lnTo>
                    <a:lnTo>
                      <a:pt x="4316" y="15752"/>
                    </a:lnTo>
                    <a:lnTo>
                      <a:pt x="4433" y="15822"/>
                    </a:lnTo>
                    <a:lnTo>
                      <a:pt x="4559" y="15884"/>
                    </a:lnTo>
                    <a:lnTo>
                      <a:pt x="4694" y="15937"/>
                    </a:lnTo>
                    <a:lnTo>
                      <a:pt x="4840" y="15981"/>
                    </a:lnTo>
                    <a:lnTo>
                      <a:pt x="4995" y="16014"/>
                    </a:lnTo>
                    <a:lnTo>
                      <a:pt x="5161" y="16038"/>
                    </a:lnTo>
                    <a:lnTo>
                      <a:pt x="5340" y="16053"/>
                    </a:lnTo>
                    <a:lnTo>
                      <a:pt x="5532" y="16058"/>
                    </a:lnTo>
                    <a:lnTo>
                      <a:pt x="5726" y="16053"/>
                    </a:lnTo>
                    <a:lnTo>
                      <a:pt x="5907" y="16039"/>
                    </a:lnTo>
                    <a:lnTo>
                      <a:pt x="6076" y="16014"/>
                    </a:lnTo>
                    <a:lnTo>
                      <a:pt x="6232" y="15981"/>
                    </a:lnTo>
                    <a:lnTo>
                      <a:pt x="6379" y="15938"/>
                    </a:lnTo>
                    <a:lnTo>
                      <a:pt x="6516" y="15885"/>
                    </a:lnTo>
                    <a:lnTo>
                      <a:pt x="6643" y="15823"/>
                    </a:lnTo>
                    <a:lnTo>
                      <a:pt x="6760" y="15753"/>
                    </a:lnTo>
                    <a:lnTo>
                      <a:pt x="6870" y="15673"/>
                    </a:lnTo>
                    <a:lnTo>
                      <a:pt x="6972" y="15584"/>
                    </a:lnTo>
                    <a:lnTo>
                      <a:pt x="7066" y="15487"/>
                    </a:lnTo>
                    <a:lnTo>
                      <a:pt x="7155" y="15381"/>
                    </a:lnTo>
                    <a:lnTo>
                      <a:pt x="7237" y="15266"/>
                    </a:lnTo>
                    <a:lnTo>
                      <a:pt x="7315" y="15143"/>
                    </a:lnTo>
                    <a:lnTo>
                      <a:pt x="7387" y="15011"/>
                    </a:lnTo>
                    <a:lnTo>
                      <a:pt x="7455" y="14871"/>
                    </a:lnTo>
                    <a:lnTo>
                      <a:pt x="7521" y="14723"/>
                    </a:lnTo>
                    <a:lnTo>
                      <a:pt x="7584" y="14567"/>
                    </a:lnTo>
                    <a:lnTo>
                      <a:pt x="7645" y="14402"/>
                    </a:lnTo>
                    <a:lnTo>
                      <a:pt x="7704" y="14229"/>
                    </a:lnTo>
                    <a:lnTo>
                      <a:pt x="7762" y="14050"/>
                    </a:lnTo>
                    <a:lnTo>
                      <a:pt x="7821" y="13862"/>
                    </a:lnTo>
                    <a:lnTo>
                      <a:pt x="7880" y="13666"/>
                    </a:lnTo>
                    <a:lnTo>
                      <a:pt x="7939" y="13464"/>
                    </a:lnTo>
                    <a:lnTo>
                      <a:pt x="8002" y="13253"/>
                    </a:lnTo>
                    <a:lnTo>
                      <a:pt x="8065" y="13035"/>
                    </a:lnTo>
                    <a:lnTo>
                      <a:pt x="8132" y="12810"/>
                    </a:lnTo>
                    <a:lnTo>
                      <a:pt x="8203" y="12578"/>
                    </a:lnTo>
                    <a:lnTo>
                      <a:pt x="8277" y="12340"/>
                    </a:lnTo>
                    <a:lnTo>
                      <a:pt x="8357" y="12094"/>
                    </a:lnTo>
                    <a:lnTo>
                      <a:pt x="8442" y="11841"/>
                    </a:lnTo>
                    <a:lnTo>
                      <a:pt x="8534" y="11581"/>
                    </a:lnTo>
                    <a:lnTo>
                      <a:pt x="8600" y="11403"/>
                    </a:lnTo>
                    <a:lnTo>
                      <a:pt x="8673" y="11224"/>
                    </a:lnTo>
                    <a:lnTo>
                      <a:pt x="8752" y="11043"/>
                    </a:lnTo>
                    <a:lnTo>
                      <a:pt x="8836" y="10861"/>
                    </a:lnTo>
                    <a:lnTo>
                      <a:pt x="8926" y="10678"/>
                    </a:lnTo>
                    <a:lnTo>
                      <a:pt x="9018" y="10493"/>
                    </a:lnTo>
                    <a:lnTo>
                      <a:pt x="9115" y="10307"/>
                    </a:lnTo>
                    <a:lnTo>
                      <a:pt x="9214" y="10121"/>
                    </a:lnTo>
                    <a:lnTo>
                      <a:pt x="9316" y="9932"/>
                    </a:lnTo>
                    <a:lnTo>
                      <a:pt x="9421" y="9743"/>
                    </a:lnTo>
                    <a:lnTo>
                      <a:pt x="9525" y="9554"/>
                    </a:lnTo>
                    <a:lnTo>
                      <a:pt x="9632" y="9363"/>
                    </a:lnTo>
                    <a:lnTo>
                      <a:pt x="9737" y="9172"/>
                    </a:lnTo>
                    <a:lnTo>
                      <a:pt x="9844" y="8980"/>
                    </a:lnTo>
                    <a:lnTo>
                      <a:pt x="9949" y="8788"/>
                    </a:lnTo>
                    <a:lnTo>
                      <a:pt x="10052" y="8596"/>
                    </a:lnTo>
                    <a:lnTo>
                      <a:pt x="10154" y="8402"/>
                    </a:lnTo>
                    <a:lnTo>
                      <a:pt x="10253" y="8210"/>
                    </a:lnTo>
                    <a:lnTo>
                      <a:pt x="10349" y="8016"/>
                    </a:lnTo>
                    <a:lnTo>
                      <a:pt x="10441" y="7822"/>
                    </a:lnTo>
                    <a:lnTo>
                      <a:pt x="10529" y="7629"/>
                    </a:lnTo>
                    <a:lnTo>
                      <a:pt x="10612" y="7435"/>
                    </a:lnTo>
                    <a:lnTo>
                      <a:pt x="10691" y="7241"/>
                    </a:lnTo>
                    <a:lnTo>
                      <a:pt x="10763" y="7048"/>
                    </a:lnTo>
                    <a:lnTo>
                      <a:pt x="10829" y="6856"/>
                    </a:lnTo>
                    <a:lnTo>
                      <a:pt x="10888" y="6663"/>
                    </a:lnTo>
                    <a:lnTo>
                      <a:pt x="10939" y="6470"/>
                    </a:lnTo>
                    <a:lnTo>
                      <a:pt x="10983" y="6280"/>
                    </a:lnTo>
                    <a:lnTo>
                      <a:pt x="11017" y="6088"/>
                    </a:lnTo>
                    <a:lnTo>
                      <a:pt x="11042" y="5898"/>
                    </a:lnTo>
                    <a:lnTo>
                      <a:pt x="11058" y="5709"/>
                    </a:lnTo>
                    <a:lnTo>
                      <a:pt x="11063" y="5520"/>
                    </a:lnTo>
                    <a:lnTo>
                      <a:pt x="11056" y="5236"/>
                    </a:lnTo>
                    <a:lnTo>
                      <a:pt x="11035" y="4956"/>
                    </a:lnTo>
                    <a:lnTo>
                      <a:pt x="11000" y="4679"/>
                    </a:lnTo>
                    <a:lnTo>
                      <a:pt x="10950" y="4408"/>
                    </a:lnTo>
                    <a:lnTo>
                      <a:pt x="10889" y="4141"/>
                    </a:lnTo>
                    <a:lnTo>
                      <a:pt x="10815" y="3879"/>
                    </a:lnTo>
                    <a:lnTo>
                      <a:pt x="10727" y="3622"/>
                    </a:lnTo>
                    <a:lnTo>
                      <a:pt x="10629" y="3371"/>
                    </a:lnTo>
                    <a:lnTo>
                      <a:pt x="10518" y="3127"/>
                    </a:lnTo>
                    <a:lnTo>
                      <a:pt x="10395" y="2888"/>
                    </a:lnTo>
                    <a:lnTo>
                      <a:pt x="10262" y="2658"/>
                    </a:lnTo>
                    <a:lnTo>
                      <a:pt x="10119" y="2434"/>
                    </a:lnTo>
                    <a:lnTo>
                      <a:pt x="9964" y="2217"/>
                    </a:lnTo>
                    <a:lnTo>
                      <a:pt x="9800" y="2009"/>
                    </a:lnTo>
                    <a:lnTo>
                      <a:pt x="9626" y="1809"/>
                    </a:lnTo>
                    <a:lnTo>
                      <a:pt x="9443" y="1617"/>
                    </a:lnTo>
                    <a:lnTo>
                      <a:pt x="9251" y="1434"/>
                    </a:lnTo>
                    <a:lnTo>
                      <a:pt x="9050" y="1261"/>
                    </a:lnTo>
                    <a:lnTo>
                      <a:pt x="8841" y="1097"/>
                    </a:lnTo>
                    <a:lnTo>
                      <a:pt x="8624" y="942"/>
                    </a:lnTo>
                    <a:lnTo>
                      <a:pt x="8400" y="799"/>
                    </a:lnTo>
                    <a:lnTo>
                      <a:pt x="8169" y="666"/>
                    </a:lnTo>
                    <a:lnTo>
                      <a:pt x="7929" y="544"/>
                    </a:lnTo>
                    <a:lnTo>
                      <a:pt x="7685" y="434"/>
                    </a:lnTo>
                    <a:lnTo>
                      <a:pt x="7433" y="335"/>
                    </a:lnTo>
                    <a:lnTo>
                      <a:pt x="7176" y="248"/>
                    </a:lnTo>
                    <a:lnTo>
                      <a:pt x="6913" y="174"/>
                    </a:lnTo>
                    <a:lnTo>
                      <a:pt x="6646" y="112"/>
                    </a:lnTo>
                    <a:lnTo>
                      <a:pt x="6374" y="63"/>
                    </a:lnTo>
                    <a:lnTo>
                      <a:pt x="6097" y="28"/>
                    </a:lnTo>
                    <a:lnTo>
                      <a:pt x="5816" y="7"/>
                    </a:lnTo>
                    <a:lnTo>
                      <a:pt x="55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101"/>
              <p:cNvSpPr>
                <a:spLocks/>
              </p:cNvSpPr>
              <p:nvPr/>
            </p:nvSpPr>
            <p:spPr bwMode="auto">
              <a:xfrm>
                <a:off x="8699500" y="2173288"/>
                <a:ext cx="139700" cy="139700"/>
              </a:xfrm>
              <a:custGeom>
                <a:avLst/>
                <a:gdLst>
                  <a:gd name="T0" fmla="*/ 2559 w 3269"/>
                  <a:gd name="T1" fmla="*/ 35 h 3262"/>
                  <a:gd name="T2" fmla="*/ 1981 w 3269"/>
                  <a:gd name="T3" fmla="*/ 183 h 3262"/>
                  <a:gd name="T4" fmla="*/ 1455 w 3269"/>
                  <a:gd name="T5" fmla="*/ 437 h 3262"/>
                  <a:gd name="T6" fmla="*/ 990 w 3269"/>
                  <a:gd name="T7" fmla="*/ 783 h 3262"/>
                  <a:gd name="T8" fmla="*/ 601 w 3269"/>
                  <a:gd name="T9" fmla="*/ 1210 h 3262"/>
                  <a:gd name="T10" fmla="*/ 298 w 3269"/>
                  <a:gd name="T11" fmla="*/ 1706 h 3262"/>
                  <a:gd name="T12" fmla="*/ 96 w 3269"/>
                  <a:gd name="T13" fmla="*/ 2259 h 3262"/>
                  <a:gd name="T14" fmla="*/ 4 w 3269"/>
                  <a:gd name="T15" fmla="*/ 2856 h 3262"/>
                  <a:gd name="T16" fmla="*/ 3 w 3269"/>
                  <a:gd name="T17" fmla="*/ 3049 h 3262"/>
                  <a:gd name="T18" fmla="*/ 15 w 3269"/>
                  <a:gd name="T19" fmla="*/ 3097 h 3262"/>
                  <a:gd name="T20" fmla="*/ 37 w 3269"/>
                  <a:gd name="T21" fmla="*/ 3141 h 3262"/>
                  <a:gd name="T22" fmla="*/ 66 w 3269"/>
                  <a:gd name="T23" fmla="*/ 3180 h 3262"/>
                  <a:gd name="T24" fmla="*/ 101 w 3269"/>
                  <a:gd name="T25" fmla="*/ 3212 h 3262"/>
                  <a:gd name="T26" fmla="*/ 143 w 3269"/>
                  <a:gd name="T27" fmla="*/ 3237 h 3262"/>
                  <a:gd name="T28" fmla="*/ 189 w 3269"/>
                  <a:gd name="T29" fmla="*/ 3254 h 3262"/>
                  <a:gd name="T30" fmla="*/ 239 w 3269"/>
                  <a:gd name="T31" fmla="*/ 3262 h 3262"/>
                  <a:gd name="T32" fmla="*/ 290 w 3269"/>
                  <a:gd name="T33" fmla="*/ 3259 h 3262"/>
                  <a:gd name="T34" fmla="*/ 338 w 3269"/>
                  <a:gd name="T35" fmla="*/ 3247 h 3262"/>
                  <a:gd name="T36" fmla="*/ 382 w 3269"/>
                  <a:gd name="T37" fmla="*/ 3226 h 3262"/>
                  <a:gd name="T38" fmla="*/ 421 w 3269"/>
                  <a:gd name="T39" fmla="*/ 3197 h 3262"/>
                  <a:gd name="T40" fmla="*/ 453 w 3269"/>
                  <a:gd name="T41" fmla="*/ 3161 h 3262"/>
                  <a:gd name="T42" fmla="*/ 478 w 3269"/>
                  <a:gd name="T43" fmla="*/ 3119 h 3262"/>
                  <a:gd name="T44" fmla="*/ 495 w 3269"/>
                  <a:gd name="T45" fmla="*/ 3073 h 3262"/>
                  <a:gd name="T46" fmla="*/ 503 w 3269"/>
                  <a:gd name="T47" fmla="*/ 3024 h 3262"/>
                  <a:gd name="T48" fmla="*/ 532 w 3269"/>
                  <a:gd name="T49" fmla="*/ 2630 h 3262"/>
                  <a:gd name="T50" fmla="*/ 656 w 3269"/>
                  <a:gd name="T51" fmla="*/ 2149 h 3262"/>
                  <a:gd name="T52" fmla="*/ 867 w 3269"/>
                  <a:gd name="T53" fmla="*/ 1711 h 3262"/>
                  <a:gd name="T54" fmla="*/ 1157 w 3269"/>
                  <a:gd name="T55" fmla="*/ 1325 h 3262"/>
                  <a:gd name="T56" fmla="*/ 1514 w 3269"/>
                  <a:gd name="T57" fmla="*/ 1001 h 3262"/>
                  <a:gd name="T58" fmla="*/ 1928 w 3269"/>
                  <a:gd name="T59" fmla="*/ 750 h 3262"/>
                  <a:gd name="T60" fmla="*/ 2390 w 3269"/>
                  <a:gd name="T61" fmla="*/ 581 h 3262"/>
                  <a:gd name="T62" fmla="*/ 2889 w 3269"/>
                  <a:gd name="T63" fmla="*/ 505 h 3262"/>
                  <a:gd name="T64" fmla="*/ 3056 w 3269"/>
                  <a:gd name="T65" fmla="*/ 499 h 3262"/>
                  <a:gd name="T66" fmla="*/ 3104 w 3269"/>
                  <a:gd name="T67" fmla="*/ 487 h 3262"/>
                  <a:gd name="T68" fmla="*/ 3148 w 3269"/>
                  <a:gd name="T69" fmla="*/ 466 h 3262"/>
                  <a:gd name="T70" fmla="*/ 3186 w 3269"/>
                  <a:gd name="T71" fmla="*/ 437 h 3262"/>
                  <a:gd name="T72" fmla="*/ 3219 w 3269"/>
                  <a:gd name="T73" fmla="*/ 402 h 3262"/>
                  <a:gd name="T74" fmla="*/ 3244 w 3269"/>
                  <a:gd name="T75" fmla="*/ 359 h 3262"/>
                  <a:gd name="T76" fmla="*/ 3261 w 3269"/>
                  <a:gd name="T77" fmla="*/ 314 h 3262"/>
                  <a:gd name="T78" fmla="*/ 3269 w 3269"/>
                  <a:gd name="T79" fmla="*/ 264 h 3262"/>
                  <a:gd name="T80" fmla="*/ 3266 w 3269"/>
                  <a:gd name="T81" fmla="*/ 213 h 3262"/>
                  <a:gd name="T82" fmla="*/ 3254 w 3269"/>
                  <a:gd name="T83" fmla="*/ 165 h 3262"/>
                  <a:gd name="T84" fmla="*/ 3233 w 3269"/>
                  <a:gd name="T85" fmla="*/ 120 h 3262"/>
                  <a:gd name="T86" fmla="*/ 3204 w 3269"/>
                  <a:gd name="T87" fmla="*/ 82 h 3262"/>
                  <a:gd name="T88" fmla="*/ 3168 w 3269"/>
                  <a:gd name="T89" fmla="*/ 50 h 3262"/>
                  <a:gd name="T90" fmla="*/ 3126 w 3269"/>
                  <a:gd name="T91" fmla="*/ 25 h 3262"/>
                  <a:gd name="T92" fmla="*/ 3080 w 3269"/>
                  <a:gd name="T93" fmla="*/ 8 h 3262"/>
                  <a:gd name="T94" fmla="*/ 3031 w 3269"/>
                  <a:gd name="T95" fmla="*/ 0 h 3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269" h="3262">
                    <a:moveTo>
                      <a:pt x="3018" y="0"/>
                    </a:moveTo>
                    <a:lnTo>
                      <a:pt x="2863" y="4"/>
                    </a:lnTo>
                    <a:lnTo>
                      <a:pt x="2710" y="15"/>
                    </a:lnTo>
                    <a:lnTo>
                      <a:pt x="2559" y="35"/>
                    </a:lnTo>
                    <a:lnTo>
                      <a:pt x="2410" y="61"/>
                    </a:lnTo>
                    <a:lnTo>
                      <a:pt x="2264" y="95"/>
                    </a:lnTo>
                    <a:lnTo>
                      <a:pt x="2121" y="136"/>
                    </a:lnTo>
                    <a:lnTo>
                      <a:pt x="1981" y="183"/>
                    </a:lnTo>
                    <a:lnTo>
                      <a:pt x="1844" y="237"/>
                    </a:lnTo>
                    <a:lnTo>
                      <a:pt x="1710" y="297"/>
                    </a:lnTo>
                    <a:lnTo>
                      <a:pt x="1580" y="364"/>
                    </a:lnTo>
                    <a:lnTo>
                      <a:pt x="1455" y="437"/>
                    </a:lnTo>
                    <a:lnTo>
                      <a:pt x="1332" y="515"/>
                    </a:lnTo>
                    <a:lnTo>
                      <a:pt x="1213" y="599"/>
                    </a:lnTo>
                    <a:lnTo>
                      <a:pt x="1100" y="689"/>
                    </a:lnTo>
                    <a:lnTo>
                      <a:pt x="990" y="783"/>
                    </a:lnTo>
                    <a:lnTo>
                      <a:pt x="885" y="883"/>
                    </a:lnTo>
                    <a:lnTo>
                      <a:pt x="785" y="988"/>
                    </a:lnTo>
                    <a:lnTo>
                      <a:pt x="690" y="1097"/>
                    </a:lnTo>
                    <a:lnTo>
                      <a:pt x="601" y="1210"/>
                    </a:lnTo>
                    <a:lnTo>
                      <a:pt x="516" y="1329"/>
                    </a:lnTo>
                    <a:lnTo>
                      <a:pt x="438" y="1450"/>
                    </a:lnTo>
                    <a:lnTo>
                      <a:pt x="365" y="1577"/>
                    </a:lnTo>
                    <a:lnTo>
                      <a:pt x="298" y="1706"/>
                    </a:lnTo>
                    <a:lnTo>
                      <a:pt x="238" y="1840"/>
                    </a:lnTo>
                    <a:lnTo>
                      <a:pt x="183" y="1976"/>
                    </a:lnTo>
                    <a:lnTo>
                      <a:pt x="136" y="2117"/>
                    </a:lnTo>
                    <a:lnTo>
                      <a:pt x="96" y="2259"/>
                    </a:lnTo>
                    <a:lnTo>
                      <a:pt x="62" y="2405"/>
                    </a:lnTo>
                    <a:lnTo>
                      <a:pt x="36" y="2553"/>
                    </a:lnTo>
                    <a:lnTo>
                      <a:pt x="16" y="2704"/>
                    </a:lnTo>
                    <a:lnTo>
                      <a:pt x="4" y="2856"/>
                    </a:lnTo>
                    <a:lnTo>
                      <a:pt x="0" y="3011"/>
                    </a:lnTo>
                    <a:lnTo>
                      <a:pt x="0" y="3024"/>
                    </a:lnTo>
                    <a:lnTo>
                      <a:pt x="1" y="3037"/>
                    </a:lnTo>
                    <a:lnTo>
                      <a:pt x="3" y="3049"/>
                    </a:lnTo>
                    <a:lnTo>
                      <a:pt x="5" y="3061"/>
                    </a:lnTo>
                    <a:lnTo>
                      <a:pt x="8" y="3073"/>
                    </a:lnTo>
                    <a:lnTo>
                      <a:pt x="11" y="3085"/>
                    </a:lnTo>
                    <a:lnTo>
                      <a:pt x="15" y="3097"/>
                    </a:lnTo>
                    <a:lnTo>
                      <a:pt x="20" y="3108"/>
                    </a:lnTo>
                    <a:lnTo>
                      <a:pt x="25" y="3119"/>
                    </a:lnTo>
                    <a:lnTo>
                      <a:pt x="30" y="3130"/>
                    </a:lnTo>
                    <a:lnTo>
                      <a:pt x="37" y="3141"/>
                    </a:lnTo>
                    <a:lnTo>
                      <a:pt x="44" y="3151"/>
                    </a:lnTo>
                    <a:lnTo>
                      <a:pt x="51" y="3161"/>
                    </a:lnTo>
                    <a:lnTo>
                      <a:pt x="58" y="3171"/>
                    </a:lnTo>
                    <a:lnTo>
                      <a:pt x="66" y="3180"/>
                    </a:lnTo>
                    <a:lnTo>
                      <a:pt x="74" y="3189"/>
                    </a:lnTo>
                    <a:lnTo>
                      <a:pt x="83" y="3197"/>
                    </a:lnTo>
                    <a:lnTo>
                      <a:pt x="92" y="3205"/>
                    </a:lnTo>
                    <a:lnTo>
                      <a:pt x="101" y="3212"/>
                    </a:lnTo>
                    <a:lnTo>
                      <a:pt x="111" y="3219"/>
                    </a:lnTo>
                    <a:lnTo>
                      <a:pt x="121" y="3226"/>
                    </a:lnTo>
                    <a:lnTo>
                      <a:pt x="132" y="3232"/>
                    </a:lnTo>
                    <a:lnTo>
                      <a:pt x="143" y="3237"/>
                    </a:lnTo>
                    <a:lnTo>
                      <a:pt x="154" y="3242"/>
                    </a:lnTo>
                    <a:lnTo>
                      <a:pt x="165" y="3247"/>
                    </a:lnTo>
                    <a:lnTo>
                      <a:pt x="177" y="3251"/>
                    </a:lnTo>
                    <a:lnTo>
                      <a:pt x="189" y="3254"/>
                    </a:lnTo>
                    <a:lnTo>
                      <a:pt x="201" y="3257"/>
                    </a:lnTo>
                    <a:lnTo>
                      <a:pt x="214" y="3259"/>
                    </a:lnTo>
                    <a:lnTo>
                      <a:pt x="227" y="3261"/>
                    </a:lnTo>
                    <a:lnTo>
                      <a:pt x="239" y="3262"/>
                    </a:lnTo>
                    <a:lnTo>
                      <a:pt x="252" y="3262"/>
                    </a:lnTo>
                    <a:lnTo>
                      <a:pt x="265" y="3262"/>
                    </a:lnTo>
                    <a:lnTo>
                      <a:pt x="278" y="3261"/>
                    </a:lnTo>
                    <a:lnTo>
                      <a:pt x="290" y="3259"/>
                    </a:lnTo>
                    <a:lnTo>
                      <a:pt x="302" y="3257"/>
                    </a:lnTo>
                    <a:lnTo>
                      <a:pt x="315" y="3254"/>
                    </a:lnTo>
                    <a:lnTo>
                      <a:pt x="326" y="3251"/>
                    </a:lnTo>
                    <a:lnTo>
                      <a:pt x="338" y="3247"/>
                    </a:lnTo>
                    <a:lnTo>
                      <a:pt x="349" y="3242"/>
                    </a:lnTo>
                    <a:lnTo>
                      <a:pt x="360" y="3237"/>
                    </a:lnTo>
                    <a:lnTo>
                      <a:pt x="371" y="3232"/>
                    </a:lnTo>
                    <a:lnTo>
                      <a:pt x="382" y="3226"/>
                    </a:lnTo>
                    <a:lnTo>
                      <a:pt x="393" y="3219"/>
                    </a:lnTo>
                    <a:lnTo>
                      <a:pt x="403" y="3212"/>
                    </a:lnTo>
                    <a:lnTo>
                      <a:pt x="412" y="3205"/>
                    </a:lnTo>
                    <a:lnTo>
                      <a:pt x="421" y="3197"/>
                    </a:lnTo>
                    <a:lnTo>
                      <a:pt x="430" y="3189"/>
                    </a:lnTo>
                    <a:lnTo>
                      <a:pt x="438" y="3180"/>
                    </a:lnTo>
                    <a:lnTo>
                      <a:pt x="446" y="3171"/>
                    </a:lnTo>
                    <a:lnTo>
                      <a:pt x="453" y="3161"/>
                    </a:lnTo>
                    <a:lnTo>
                      <a:pt x="460" y="3151"/>
                    </a:lnTo>
                    <a:lnTo>
                      <a:pt x="467" y="3141"/>
                    </a:lnTo>
                    <a:lnTo>
                      <a:pt x="473" y="3130"/>
                    </a:lnTo>
                    <a:lnTo>
                      <a:pt x="478" y="3119"/>
                    </a:lnTo>
                    <a:lnTo>
                      <a:pt x="483" y="3108"/>
                    </a:lnTo>
                    <a:lnTo>
                      <a:pt x="488" y="3097"/>
                    </a:lnTo>
                    <a:lnTo>
                      <a:pt x="492" y="3085"/>
                    </a:lnTo>
                    <a:lnTo>
                      <a:pt x="495" y="3073"/>
                    </a:lnTo>
                    <a:lnTo>
                      <a:pt x="498" y="3061"/>
                    </a:lnTo>
                    <a:lnTo>
                      <a:pt x="500" y="3049"/>
                    </a:lnTo>
                    <a:lnTo>
                      <a:pt x="502" y="3037"/>
                    </a:lnTo>
                    <a:lnTo>
                      <a:pt x="503" y="3024"/>
                    </a:lnTo>
                    <a:lnTo>
                      <a:pt x="503" y="3011"/>
                    </a:lnTo>
                    <a:lnTo>
                      <a:pt x="506" y="2882"/>
                    </a:lnTo>
                    <a:lnTo>
                      <a:pt x="516" y="2755"/>
                    </a:lnTo>
                    <a:lnTo>
                      <a:pt x="532" y="2630"/>
                    </a:lnTo>
                    <a:lnTo>
                      <a:pt x="554" y="2506"/>
                    </a:lnTo>
                    <a:lnTo>
                      <a:pt x="583" y="2385"/>
                    </a:lnTo>
                    <a:lnTo>
                      <a:pt x="617" y="2265"/>
                    </a:lnTo>
                    <a:lnTo>
                      <a:pt x="656" y="2149"/>
                    </a:lnTo>
                    <a:lnTo>
                      <a:pt x="701" y="2035"/>
                    </a:lnTo>
                    <a:lnTo>
                      <a:pt x="752" y="1924"/>
                    </a:lnTo>
                    <a:lnTo>
                      <a:pt x="807" y="1816"/>
                    </a:lnTo>
                    <a:lnTo>
                      <a:pt x="867" y="1711"/>
                    </a:lnTo>
                    <a:lnTo>
                      <a:pt x="934" y="1609"/>
                    </a:lnTo>
                    <a:lnTo>
                      <a:pt x="1003" y="1511"/>
                    </a:lnTo>
                    <a:lnTo>
                      <a:pt x="1078" y="1416"/>
                    </a:lnTo>
                    <a:lnTo>
                      <a:pt x="1157" y="1325"/>
                    </a:lnTo>
                    <a:lnTo>
                      <a:pt x="1240" y="1238"/>
                    </a:lnTo>
                    <a:lnTo>
                      <a:pt x="1328" y="1154"/>
                    </a:lnTo>
                    <a:lnTo>
                      <a:pt x="1419" y="1076"/>
                    </a:lnTo>
                    <a:lnTo>
                      <a:pt x="1514" y="1001"/>
                    </a:lnTo>
                    <a:lnTo>
                      <a:pt x="1612" y="931"/>
                    </a:lnTo>
                    <a:lnTo>
                      <a:pt x="1715" y="865"/>
                    </a:lnTo>
                    <a:lnTo>
                      <a:pt x="1820" y="805"/>
                    </a:lnTo>
                    <a:lnTo>
                      <a:pt x="1928" y="750"/>
                    </a:lnTo>
                    <a:lnTo>
                      <a:pt x="2040" y="700"/>
                    </a:lnTo>
                    <a:lnTo>
                      <a:pt x="2154" y="654"/>
                    </a:lnTo>
                    <a:lnTo>
                      <a:pt x="2270" y="615"/>
                    </a:lnTo>
                    <a:lnTo>
                      <a:pt x="2390" y="581"/>
                    </a:lnTo>
                    <a:lnTo>
                      <a:pt x="2512" y="553"/>
                    </a:lnTo>
                    <a:lnTo>
                      <a:pt x="2635" y="531"/>
                    </a:lnTo>
                    <a:lnTo>
                      <a:pt x="2761" y="515"/>
                    </a:lnTo>
                    <a:lnTo>
                      <a:pt x="2889" y="505"/>
                    </a:lnTo>
                    <a:lnTo>
                      <a:pt x="3018" y="502"/>
                    </a:lnTo>
                    <a:lnTo>
                      <a:pt x="3031" y="502"/>
                    </a:lnTo>
                    <a:lnTo>
                      <a:pt x="3044" y="501"/>
                    </a:lnTo>
                    <a:lnTo>
                      <a:pt x="3056" y="499"/>
                    </a:lnTo>
                    <a:lnTo>
                      <a:pt x="3068" y="497"/>
                    </a:lnTo>
                    <a:lnTo>
                      <a:pt x="3080" y="494"/>
                    </a:lnTo>
                    <a:lnTo>
                      <a:pt x="3092" y="491"/>
                    </a:lnTo>
                    <a:lnTo>
                      <a:pt x="3104" y="487"/>
                    </a:lnTo>
                    <a:lnTo>
                      <a:pt x="3115" y="482"/>
                    </a:lnTo>
                    <a:lnTo>
                      <a:pt x="3126" y="477"/>
                    </a:lnTo>
                    <a:lnTo>
                      <a:pt x="3137" y="472"/>
                    </a:lnTo>
                    <a:lnTo>
                      <a:pt x="3148" y="466"/>
                    </a:lnTo>
                    <a:lnTo>
                      <a:pt x="3158" y="459"/>
                    </a:lnTo>
                    <a:lnTo>
                      <a:pt x="3168" y="452"/>
                    </a:lnTo>
                    <a:lnTo>
                      <a:pt x="3177" y="445"/>
                    </a:lnTo>
                    <a:lnTo>
                      <a:pt x="3186" y="437"/>
                    </a:lnTo>
                    <a:lnTo>
                      <a:pt x="3196" y="429"/>
                    </a:lnTo>
                    <a:lnTo>
                      <a:pt x="3204" y="420"/>
                    </a:lnTo>
                    <a:lnTo>
                      <a:pt x="3212" y="411"/>
                    </a:lnTo>
                    <a:lnTo>
                      <a:pt x="3219" y="402"/>
                    </a:lnTo>
                    <a:lnTo>
                      <a:pt x="3226" y="391"/>
                    </a:lnTo>
                    <a:lnTo>
                      <a:pt x="3233" y="381"/>
                    </a:lnTo>
                    <a:lnTo>
                      <a:pt x="3239" y="370"/>
                    </a:lnTo>
                    <a:lnTo>
                      <a:pt x="3244" y="359"/>
                    </a:lnTo>
                    <a:lnTo>
                      <a:pt x="3249" y="348"/>
                    </a:lnTo>
                    <a:lnTo>
                      <a:pt x="3254" y="337"/>
                    </a:lnTo>
                    <a:lnTo>
                      <a:pt x="3258" y="325"/>
                    </a:lnTo>
                    <a:lnTo>
                      <a:pt x="3261" y="314"/>
                    </a:lnTo>
                    <a:lnTo>
                      <a:pt x="3264" y="301"/>
                    </a:lnTo>
                    <a:lnTo>
                      <a:pt x="3266" y="289"/>
                    </a:lnTo>
                    <a:lnTo>
                      <a:pt x="3268" y="277"/>
                    </a:lnTo>
                    <a:lnTo>
                      <a:pt x="3269" y="264"/>
                    </a:lnTo>
                    <a:lnTo>
                      <a:pt x="3269" y="251"/>
                    </a:lnTo>
                    <a:lnTo>
                      <a:pt x="3269" y="238"/>
                    </a:lnTo>
                    <a:lnTo>
                      <a:pt x="3268" y="226"/>
                    </a:lnTo>
                    <a:lnTo>
                      <a:pt x="3266" y="213"/>
                    </a:lnTo>
                    <a:lnTo>
                      <a:pt x="3264" y="201"/>
                    </a:lnTo>
                    <a:lnTo>
                      <a:pt x="3261" y="189"/>
                    </a:lnTo>
                    <a:lnTo>
                      <a:pt x="3258" y="177"/>
                    </a:lnTo>
                    <a:lnTo>
                      <a:pt x="3254" y="165"/>
                    </a:lnTo>
                    <a:lnTo>
                      <a:pt x="3249" y="154"/>
                    </a:lnTo>
                    <a:lnTo>
                      <a:pt x="3244" y="143"/>
                    </a:lnTo>
                    <a:lnTo>
                      <a:pt x="3239" y="132"/>
                    </a:lnTo>
                    <a:lnTo>
                      <a:pt x="3233" y="120"/>
                    </a:lnTo>
                    <a:lnTo>
                      <a:pt x="3226" y="110"/>
                    </a:lnTo>
                    <a:lnTo>
                      <a:pt x="3219" y="100"/>
                    </a:lnTo>
                    <a:lnTo>
                      <a:pt x="3212" y="91"/>
                    </a:lnTo>
                    <a:lnTo>
                      <a:pt x="3204" y="82"/>
                    </a:lnTo>
                    <a:lnTo>
                      <a:pt x="3196" y="73"/>
                    </a:lnTo>
                    <a:lnTo>
                      <a:pt x="3186" y="65"/>
                    </a:lnTo>
                    <a:lnTo>
                      <a:pt x="3177" y="57"/>
                    </a:lnTo>
                    <a:lnTo>
                      <a:pt x="3168" y="50"/>
                    </a:lnTo>
                    <a:lnTo>
                      <a:pt x="3158" y="43"/>
                    </a:lnTo>
                    <a:lnTo>
                      <a:pt x="3148" y="36"/>
                    </a:lnTo>
                    <a:lnTo>
                      <a:pt x="3137" y="30"/>
                    </a:lnTo>
                    <a:lnTo>
                      <a:pt x="3126" y="25"/>
                    </a:lnTo>
                    <a:lnTo>
                      <a:pt x="3115" y="20"/>
                    </a:lnTo>
                    <a:lnTo>
                      <a:pt x="3104" y="15"/>
                    </a:lnTo>
                    <a:lnTo>
                      <a:pt x="3092" y="11"/>
                    </a:lnTo>
                    <a:lnTo>
                      <a:pt x="3080" y="8"/>
                    </a:lnTo>
                    <a:lnTo>
                      <a:pt x="3068" y="5"/>
                    </a:lnTo>
                    <a:lnTo>
                      <a:pt x="3056" y="3"/>
                    </a:lnTo>
                    <a:lnTo>
                      <a:pt x="3044" y="1"/>
                    </a:lnTo>
                    <a:lnTo>
                      <a:pt x="3031" y="0"/>
                    </a:lnTo>
                    <a:lnTo>
                      <a:pt x="30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cxnSp>
        <p:nvCxnSpPr>
          <p:cNvPr id="43" name="直接连接符 42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45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0195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452"/>
          <p:cNvSpPr/>
          <p:nvPr/>
        </p:nvSpPr>
        <p:spPr>
          <a:xfrm>
            <a:off x="1202324" y="3045370"/>
            <a:ext cx="2417641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454"/>
          <p:cNvSpPr/>
          <p:nvPr/>
        </p:nvSpPr>
        <p:spPr>
          <a:xfrm>
            <a:off x="3888332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456"/>
          <p:cNvSpPr/>
          <p:nvPr/>
        </p:nvSpPr>
        <p:spPr>
          <a:xfrm>
            <a:off x="6552781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458"/>
          <p:cNvSpPr/>
          <p:nvPr/>
        </p:nvSpPr>
        <p:spPr>
          <a:xfrm>
            <a:off x="9238790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460"/>
          <p:cNvSpPr/>
          <p:nvPr/>
        </p:nvSpPr>
        <p:spPr>
          <a:xfrm>
            <a:off x="1521292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20"/>
          <p:cNvGrpSpPr/>
          <p:nvPr/>
        </p:nvGrpSpPr>
        <p:grpSpPr>
          <a:xfrm>
            <a:off x="1445124" y="2203094"/>
            <a:ext cx="499824" cy="499824"/>
            <a:chOff x="1369087" y="2088729"/>
            <a:chExt cx="474017" cy="474016"/>
          </a:xfrm>
        </p:grpSpPr>
        <p:sp>
          <p:nvSpPr>
            <p:cNvPr id="8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1464"/>
            <p:cNvSpPr/>
            <p:nvPr/>
          </p:nvSpPr>
          <p:spPr>
            <a:xfrm>
              <a:off x="1477567" y="2232573"/>
              <a:ext cx="23165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" name="Shape 1465"/>
          <p:cNvSpPr/>
          <p:nvPr/>
        </p:nvSpPr>
        <p:spPr>
          <a:xfrm>
            <a:off x="4207303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468"/>
          <p:cNvSpPr/>
          <p:nvPr/>
        </p:nvSpPr>
        <p:spPr>
          <a:xfrm>
            <a:off x="6890594" y="2160814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471"/>
          <p:cNvSpPr/>
          <p:nvPr/>
        </p:nvSpPr>
        <p:spPr>
          <a:xfrm>
            <a:off x="9581148" y="2162492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2"/>
          <p:cNvGrpSpPr/>
          <p:nvPr/>
        </p:nvGrpSpPr>
        <p:grpSpPr>
          <a:xfrm>
            <a:off x="4120772" y="2203092"/>
            <a:ext cx="499824" cy="499824"/>
            <a:chOff x="3906591" y="2088732"/>
            <a:chExt cx="474017" cy="474017"/>
          </a:xfrm>
        </p:grpSpPr>
        <p:sp>
          <p:nvSpPr>
            <p:cNvPr id="14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79"/>
            <p:cNvGrpSpPr/>
            <p:nvPr/>
          </p:nvGrpSpPr>
          <p:grpSpPr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16" name="Shape 1477"/>
              <p:cNvSpPr/>
              <p:nvPr/>
            </p:nvSpPr>
            <p:spPr>
              <a:xfrm>
                <a:off x="0" y="0"/>
                <a:ext cx="346395" cy="24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Shape 1478"/>
              <p:cNvSpPr/>
              <p:nvPr/>
            </p:nvSpPr>
            <p:spPr>
              <a:xfrm>
                <a:off x="74826" y="149651"/>
                <a:ext cx="323515" cy="223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40"/>
          <p:cNvGrpSpPr/>
          <p:nvPr/>
        </p:nvGrpSpPr>
        <p:grpSpPr>
          <a:xfrm>
            <a:off x="9486166" y="2203093"/>
            <a:ext cx="499824" cy="499824"/>
            <a:chOff x="8994965" y="2088733"/>
            <a:chExt cx="474017" cy="474017"/>
          </a:xfrm>
        </p:grpSpPr>
        <p:sp>
          <p:nvSpPr>
            <p:cNvPr id="19" name="Shape 1476"/>
            <p:cNvSpPr/>
            <p:nvPr/>
          </p:nvSpPr>
          <p:spPr>
            <a:xfrm>
              <a:off x="8994965" y="2088733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1481"/>
            <p:cNvSpPr/>
            <p:nvPr/>
          </p:nvSpPr>
          <p:spPr>
            <a:xfrm>
              <a:off x="9132223" y="2211790"/>
              <a:ext cx="19460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5"/>
          <p:cNvSpPr txBox="1">
            <a:spLocks/>
          </p:cNvSpPr>
          <p:nvPr/>
        </p:nvSpPr>
        <p:spPr>
          <a:xfrm>
            <a:off x="1687553" y="2844897"/>
            <a:ext cx="1379498" cy="411253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 Placeholder 6"/>
          <p:cNvSpPr txBox="1">
            <a:spLocks/>
          </p:cNvSpPr>
          <p:nvPr/>
        </p:nvSpPr>
        <p:spPr>
          <a:xfrm>
            <a:off x="1327629" y="4227101"/>
            <a:ext cx="2165857" cy="11959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5"/>
          <p:cNvSpPr txBox="1">
            <a:spLocks/>
          </p:cNvSpPr>
          <p:nvPr/>
        </p:nvSpPr>
        <p:spPr>
          <a:xfrm>
            <a:off x="4491370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4" name="Text Placeholder 5"/>
          <p:cNvSpPr txBox="1">
            <a:spLocks/>
          </p:cNvSpPr>
          <p:nvPr/>
        </p:nvSpPr>
        <p:spPr>
          <a:xfrm>
            <a:off x="9863391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5" name="Text Placeholder 6"/>
          <p:cNvSpPr txBox="1">
            <a:spLocks/>
          </p:cNvSpPr>
          <p:nvPr/>
        </p:nvSpPr>
        <p:spPr>
          <a:xfrm>
            <a:off x="4140118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6"/>
          <p:cNvSpPr txBox="1">
            <a:spLocks/>
          </p:cNvSpPr>
          <p:nvPr/>
        </p:nvSpPr>
        <p:spPr>
          <a:xfrm>
            <a:off x="68163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6"/>
          <p:cNvSpPr txBox="1">
            <a:spLocks/>
          </p:cNvSpPr>
          <p:nvPr/>
        </p:nvSpPr>
        <p:spPr>
          <a:xfrm>
            <a:off x="95121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5"/>
          <p:cNvSpPr txBox="1">
            <a:spLocks/>
          </p:cNvSpPr>
          <p:nvPr/>
        </p:nvSpPr>
        <p:spPr>
          <a:xfrm>
            <a:off x="7167589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Shape 1475"/>
          <p:cNvSpPr/>
          <p:nvPr/>
        </p:nvSpPr>
        <p:spPr>
          <a:xfrm>
            <a:off x="6803469" y="2203092"/>
            <a:ext cx="499824" cy="499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Shape 1480"/>
          <p:cNvSpPr/>
          <p:nvPr/>
        </p:nvSpPr>
        <p:spPr>
          <a:xfrm>
            <a:off x="6954796" y="2332852"/>
            <a:ext cx="196493" cy="196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808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0" grpId="0" animBg="1"/>
      <p:bldP spid="11" grpId="0" animBg="1"/>
      <p:bldP spid="12" grpId="0" animBg="1"/>
      <p:bldP spid="21" grpId="0" build="p"/>
      <p:bldP spid="22" grpId="0" build="p"/>
      <p:bldP spid="23" grpId="0"/>
      <p:bldP spid="24" grpId="0"/>
      <p:bldP spid="25" grpId="0"/>
      <p:bldP spid="26" grpId="0"/>
      <p:bldP spid="27" grpId="0"/>
      <p:bldP spid="29" grpId="0"/>
      <p:bldP spid="30" grpId="0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4888980" y="4034933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888980" y="3580356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4888980" y="3130487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888980" y="2598184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607350" y="3367310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607350" y="4502306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648511" y="3318703"/>
            <a:ext cx="797132" cy="77039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648511" y="4453698"/>
            <a:ext cx="797132" cy="77039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33437" y="3367310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33437" y="4502306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438190" y="3318703"/>
            <a:ext cx="797132" cy="77039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438190" y="4453698"/>
            <a:ext cx="797132" cy="77039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773382" y="3433658"/>
            <a:ext cx="547387" cy="543640"/>
            <a:chOff x="1979613" y="3067051"/>
            <a:chExt cx="231775" cy="230188"/>
          </a:xfrm>
          <a:solidFill>
            <a:schemeClr val="bg1"/>
          </a:solidFill>
        </p:grpSpPr>
        <p:sp>
          <p:nvSpPr>
            <p:cNvPr id="20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810217" y="4651661"/>
            <a:ext cx="451220" cy="434631"/>
            <a:chOff x="4616450" y="1549401"/>
            <a:chExt cx="215900" cy="207963"/>
          </a:xfrm>
          <a:solidFill>
            <a:schemeClr val="bg1"/>
          </a:solidFill>
        </p:grpSpPr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Freeform 59"/>
          <p:cNvSpPr>
            <a:spLocks noEditPoints="1"/>
          </p:cNvSpPr>
          <p:nvPr/>
        </p:nvSpPr>
        <p:spPr bwMode="auto">
          <a:xfrm>
            <a:off x="3629965" y="4560253"/>
            <a:ext cx="392251" cy="526039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5 h 145"/>
              <a:gd name="T6" fmla="*/ 13 w 108"/>
              <a:gd name="T7" fmla="*/ 124 h 145"/>
              <a:gd name="T8" fmla="*/ 96 w 108"/>
              <a:gd name="T9" fmla="*/ 124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3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9 w 108"/>
              <a:gd name="T35" fmla="*/ 12 h 145"/>
              <a:gd name="T36" fmla="*/ 60 w 108"/>
              <a:gd name="T37" fmla="*/ 12 h 145"/>
              <a:gd name="T38" fmla="*/ 68 w 108"/>
              <a:gd name="T39" fmla="*/ 36 h 145"/>
              <a:gd name="T40" fmla="*/ 41 w 108"/>
              <a:gd name="T41" fmla="*/ 36 h 145"/>
              <a:gd name="T42" fmla="*/ 49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651298" y="3490640"/>
            <a:ext cx="370919" cy="429678"/>
            <a:chOff x="3581400" y="3905251"/>
            <a:chExt cx="160338" cy="185738"/>
          </a:xfrm>
          <a:solidFill>
            <a:schemeClr val="bg1"/>
          </a:solidFill>
        </p:grpSpPr>
        <p:sp>
          <p:nvSpPr>
            <p:cNvPr id="28" name="Rectangle 33"/>
            <p:cNvSpPr>
              <a:spLocks noChangeArrowheads="1"/>
            </p:cNvSpPr>
            <p:nvPr/>
          </p:nvSpPr>
          <p:spPr bwMode="auto">
            <a:xfrm>
              <a:off x="3670300" y="3941763"/>
              <a:ext cx="2857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34"/>
            <p:cNvSpPr>
              <a:spLocks noChangeArrowheads="1"/>
            </p:cNvSpPr>
            <p:nvPr/>
          </p:nvSpPr>
          <p:spPr bwMode="auto">
            <a:xfrm>
              <a:off x="3627438" y="3971926"/>
              <a:ext cx="26988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35"/>
            <p:cNvSpPr>
              <a:spLocks noChangeArrowheads="1"/>
            </p:cNvSpPr>
            <p:nvPr/>
          </p:nvSpPr>
          <p:spPr bwMode="auto">
            <a:xfrm>
              <a:off x="3581400" y="3994151"/>
              <a:ext cx="269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6"/>
            <p:cNvSpPr>
              <a:spLocks noChangeArrowheads="1"/>
            </p:cNvSpPr>
            <p:nvPr/>
          </p:nvSpPr>
          <p:spPr bwMode="auto">
            <a:xfrm>
              <a:off x="3714750" y="3905251"/>
              <a:ext cx="26988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70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9" grpId="0" animBg="1"/>
      <p:bldP spid="8" grpId="0" animBg="1"/>
      <p:bldP spid="11" grpId="0"/>
      <p:bldP spid="12" grpId="0"/>
      <p:bldP spid="13" grpId="0" animBg="1"/>
      <p:bldP spid="14" grpId="0" animBg="1"/>
      <p:bldP spid="15" grpId="0"/>
      <p:bldP spid="16" grpId="0"/>
      <p:bldP spid="17" grpId="0" animBg="1"/>
      <p:bldP spid="18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775" y="2488261"/>
            <a:ext cx="6344304" cy="3552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565" y="4181487"/>
            <a:ext cx="1455234" cy="2585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7440" y="4453892"/>
            <a:ext cx="2069361" cy="295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331" y="4275845"/>
            <a:ext cx="1" cy="127005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631" y="2888865"/>
            <a:ext cx="1" cy="18036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92" y="2274291"/>
            <a:ext cx="1" cy="187679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314" y="3641555"/>
            <a:ext cx="1" cy="1246239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775" y="4083905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1011" y="267752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323" y="191044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129" y="4731171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424" y="5500520"/>
            <a:ext cx="105807" cy="105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320" y="4612483"/>
            <a:ext cx="164612" cy="164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93" y="4048608"/>
            <a:ext cx="211597" cy="211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626" y="3513315"/>
            <a:ext cx="261666" cy="261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487" y="2789890"/>
            <a:ext cx="1570103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815" y="3057935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398" y="2027076"/>
            <a:ext cx="1345070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47" y="2305407"/>
            <a:ext cx="1711411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236" y="4846199"/>
            <a:ext cx="1344226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542" y="5117987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595" y="4148848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837" y="2729575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611" y="1962500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3952" y="4802126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068" y="2434194"/>
            <a:ext cx="1270050" cy="127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6870" y="2605157"/>
            <a:ext cx="378675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241" y="3044749"/>
            <a:ext cx="934041" cy="37429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395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7233" y="2392340"/>
            <a:ext cx="12638344" cy="283481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90360" y="2992115"/>
            <a:ext cx="791082" cy="8099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735" y="3249405"/>
            <a:ext cx="330338" cy="295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615" y="2943628"/>
            <a:ext cx="791082" cy="8099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31" y="2923461"/>
            <a:ext cx="791082" cy="8099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402" y="2943628"/>
            <a:ext cx="791082" cy="8099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366" y="2943628"/>
            <a:ext cx="791082" cy="8099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933" y="3196739"/>
            <a:ext cx="303729" cy="3037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3" y="3164201"/>
            <a:ext cx="337058" cy="328468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077" tIns="128539" rIns="257077" bIns="12853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0835" y="3194972"/>
            <a:ext cx="296217" cy="307263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295" y="3167204"/>
            <a:ext cx="375229" cy="362797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5062" y="4007389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743" y="4042162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425" y="3974146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377" y="4053125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1811" y="4042162"/>
            <a:ext cx="1654197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779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89859" y="449"/>
            <a:ext cx="5881809" cy="7232466"/>
            <a:chOff x="389112" y="2"/>
            <a:chExt cx="5882535" cy="7233359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311" tIns="22656" rIns="45311" bIns="2265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vert="horz" wrap="square" lIns="45311" tIns="22656" rIns="45311" bIns="2265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302" y="2180317"/>
            <a:ext cx="2506612" cy="533837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302" y="1984068"/>
            <a:ext cx="2900085" cy="21503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535" y="5388210"/>
            <a:ext cx="2773042" cy="502300"/>
            <a:chOff x="15486198" y="7757237"/>
            <a:chExt cx="5356112" cy="950255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944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342" y="3600658"/>
            <a:ext cx="194323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9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0" y="1376960"/>
            <a:ext cx="5506252" cy="332178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437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7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heme/theme1.xml><?xml version="1.0" encoding="utf-8"?>
<a:theme xmlns:a="http://schemas.openxmlformats.org/drawingml/2006/main" name="第一PPT，www.1ppt.com">
  <a:themeElements>
    <a:clrScheme name="自定义 33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D9E24"/>
      </a:accent1>
      <a:accent2>
        <a:srgbClr val="585858"/>
      </a:accent2>
      <a:accent3>
        <a:srgbClr val="FD9E24"/>
      </a:accent3>
      <a:accent4>
        <a:srgbClr val="585858"/>
      </a:accent4>
      <a:accent5>
        <a:srgbClr val="FD9E24"/>
      </a:accent5>
      <a:accent6>
        <a:srgbClr val="585858"/>
      </a:accent6>
      <a:hlink>
        <a:srgbClr val="FD9E24"/>
      </a:hlink>
      <a:folHlink>
        <a:srgbClr val="585858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7060</Words>
  <Application>Microsoft Office PowerPoint</Application>
  <PresentationFormat>自定义</PresentationFormat>
  <Paragraphs>289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橙色工作计划</dc:title>
  <dc:creator/>
  <cp:keywords>第一PPT模板网：www.1ppt.com</cp:keywords>
  <cp:lastModifiedBy/>
  <cp:revision>1</cp:revision>
  <dcterms:created xsi:type="dcterms:W3CDTF">2016-10-17T11:15:57Z</dcterms:created>
  <dcterms:modified xsi:type="dcterms:W3CDTF">2017-10-24T06:21:53Z</dcterms:modified>
</cp:coreProperties>
</file>