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359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0" d="100"/>
          <a:sy n="70" d="100"/>
        </p:scale>
        <p:origin x="-426" y="-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2017/10/24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1070373" y="2393752"/>
            <a:ext cx="7003256" cy="2763440"/>
          </a:xfrm>
          <a:prstGeom prst="rect">
            <a:avLst/>
          </a:prstGeom>
          <a:solidFill>
            <a:srgbClr val="FFD860">
              <a:alpha val="29803"/>
            </a:srgbClr>
          </a:solidFill>
          <a:ln w="19050">
            <a:solidFill>
              <a:srgbClr val="FFD860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5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TextBox 18"/>
          <p:cNvSpPr>
            <a:spLocks noChangeArrowheads="1"/>
          </p:cNvSpPr>
          <p:nvPr/>
        </p:nvSpPr>
        <p:spPr bwMode="auto">
          <a:xfrm>
            <a:off x="1307087" y="1663898"/>
            <a:ext cx="1204164" cy="70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975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前言</a:t>
            </a: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9" name="前言"/>
          <p:cNvSpPr>
            <a:spLocks noChangeArrowheads="1"/>
          </p:cNvSpPr>
          <p:nvPr/>
        </p:nvSpPr>
        <p:spPr bwMode="auto">
          <a:xfrm>
            <a:off x="2645936" y="1937741"/>
            <a:ext cx="1616136" cy="42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75" dirty="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Introduction</a:t>
            </a:r>
            <a:endParaRPr lang="zh-CN" altLang="en-US" sz="2175" dirty="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10" name="TextBox 9"/>
          <p:cNvSpPr>
            <a:spLocks noChangeArrowheads="1"/>
          </p:cNvSpPr>
          <p:nvPr/>
        </p:nvSpPr>
        <p:spPr bwMode="auto">
          <a:xfrm>
            <a:off x="1259681" y="3050976"/>
            <a:ext cx="6624638" cy="174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575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回顾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这一年的工作，在取得成绩的同时，我们也找到了工作中的不足和问题，主要反映于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xx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及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xxx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的风格、定型还有待进一步探索，尤其是网上的公司产品库充分体现我们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xxxxx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pic>
        <p:nvPicPr>
          <p:cNvPr id="11" name="Picture 7" descr="E:\淘宝素材\PPT商品\扁平PPT\7套扁平化欧美风格商务ppt模板案例设计素材ppt模板（可编辑）\赠送商务展示图片\83ff93b67ab84900f9921b5932acb7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158" y="1686519"/>
            <a:ext cx="1601391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612356" y="1276324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5" name="组合 37"/>
          <p:cNvGrpSpPr>
            <a:grpSpLocks/>
          </p:cNvGrpSpPr>
          <p:nvPr/>
        </p:nvGrpSpPr>
        <p:grpSpPr bwMode="auto">
          <a:xfrm>
            <a:off x="3194448" y="1317996"/>
            <a:ext cx="197644" cy="295275"/>
            <a:chOff x="0" y="0"/>
            <a:chExt cx="213756" cy="427512"/>
          </a:xfrm>
        </p:grpSpPr>
        <p:sp>
          <p:nvSpPr>
            <p:cNvPr id="2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" name="文本框 37"/>
          <p:cNvSpPr>
            <a:spLocks noChangeArrowheads="1"/>
          </p:cNvSpPr>
          <p:nvPr/>
        </p:nvSpPr>
        <p:spPr bwMode="auto">
          <a:xfrm>
            <a:off x="5017295" y="1460870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" name="任意多边形 35"/>
          <p:cNvSpPr>
            <a:spLocks noChangeArrowheads="1"/>
          </p:cNvSpPr>
          <p:nvPr/>
        </p:nvSpPr>
        <p:spPr bwMode="auto">
          <a:xfrm>
            <a:off x="1796655" y="3363488"/>
            <a:ext cx="1014413" cy="1309688"/>
          </a:xfrm>
          <a:custGeom>
            <a:avLst/>
            <a:gdLst>
              <a:gd name="T0" fmla="*/ 901473 w 1352638"/>
              <a:gd name="T1" fmla="*/ 16 h 1747217"/>
              <a:gd name="T2" fmla="*/ 974192 w 1352638"/>
              <a:gd name="T3" fmla="*/ 31619 h 1747217"/>
              <a:gd name="T4" fmla="*/ 1352550 w 1352638"/>
              <a:gd name="T5" fmla="*/ 423231 h 1747217"/>
              <a:gd name="T6" fmla="*/ 948292 w 1352638"/>
              <a:gd name="T7" fmla="*/ 813428 h 1747217"/>
              <a:gd name="T8" fmla="*/ 945734 w 1352638"/>
              <a:gd name="T9" fmla="*/ 959852 h 1747217"/>
              <a:gd name="T10" fmla="*/ 1312064 w 1352638"/>
              <a:gd name="T11" fmla="*/ 1339012 h 1747217"/>
              <a:gd name="T12" fmla="*/ 920260 w 1352638"/>
              <a:gd name="T13" fmla="*/ 1717186 h 1747217"/>
              <a:gd name="T14" fmla="*/ 773764 w 1352638"/>
              <a:gd name="T15" fmla="*/ 1714631 h 1747217"/>
              <a:gd name="T16" fmla="*/ 29077 w 1352638"/>
              <a:gd name="T17" fmla="*/ 943861 h 1747217"/>
              <a:gd name="T18" fmla="*/ 15 w 1352638"/>
              <a:gd name="T19" fmla="*/ 870119 h 1747217"/>
              <a:gd name="T20" fmla="*/ 31634 w 1352638"/>
              <a:gd name="T21" fmla="*/ 797436 h 1747217"/>
              <a:gd name="T22" fmla="*/ 827695 w 1352638"/>
              <a:gd name="T23" fmla="*/ 29064 h 1747217"/>
              <a:gd name="T24" fmla="*/ 901473 w 1352638"/>
              <a:gd name="T25" fmla="*/ 16 h 17472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7"/>
              <a:gd name="T41" fmla="*/ 1352638 w 1352638"/>
              <a:gd name="T42" fmla="*/ 1747217 h 17472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7">
                <a:moveTo>
                  <a:pt x="901532" y="16"/>
                </a:moveTo>
                <a:cubicBezTo>
                  <a:pt x="928044" y="479"/>
                  <a:pt x="954380" y="11056"/>
                  <a:pt x="974255" y="31637"/>
                </a:cubicBezTo>
                <a:lnTo>
                  <a:pt x="1352638" y="423465"/>
                </a:lnTo>
                <a:lnTo>
                  <a:pt x="948354" y="813878"/>
                </a:lnTo>
                <a:cubicBezTo>
                  <a:pt x="907190" y="853629"/>
                  <a:pt x="906046" y="919221"/>
                  <a:pt x="945796" y="960384"/>
                </a:cubicBezTo>
                <a:lnTo>
                  <a:pt x="1312149" y="1339753"/>
                </a:lnTo>
                <a:lnTo>
                  <a:pt x="920320" y="1718137"/>
                </a:lnTo>
                <a:cubicBezTo>
                  <a:pt x="879157" y="1757888"/>
                  <a:pt x="813565" y="1756743"/>
                  <a:pt x="773814" y="1715580"/>
                </a:cubicBezTo>
                <a:lnTo>
                  <a:pt x="29079" y="944384"/>
                </a:lnTo>
                <a:cubicBezTo>
                  <a:pt x="9203" y="923802"/>
                  <a:pt x="-448" y="897114"/>
                  <a:pt x="15" y="870601"/>
                </a:cubicBezTo>
                <a:cubicBezTo>
                  <a:pt x="478" y="844089"/>
                  <a:pt x="11055" y="817753"/>
                  <a:pt x="31636" y="797878"/>
                </a:cubicBezTo>
                <a:lnTo>
                  <a:pt x="827749" y="29080"/>
                </a:lnTo>
                <a:cubicBezTo>
                  <a:pt x="848331" y="9205"/>
                  <a:pt x="875020" y="-446"/>
                  <a:pt x="901532" y="16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</p:spPr>
        <p:txBody>
          <a:bodyPr lIns="16200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0" name="任意多边形 36"/>
          <p:cNvSpPr>
            <a:spLocks noChangeArrowheads="1"/>
          </p:cNvSpPr>
          <p:nvPr/>
        </p:nvSpPr>
        <p:spPr bwMode="auto">
          <a:xfrm>
            <a:off x="1820466" y="2643162"/>
            <a:ext cx="1312069" cy="1008459"/>
          </a:xfrm>
          <a:custGeom>
            <a:avLst/>
            <a:gdLst>
              <a:gd name="T0" fmla="*/ 861672 w 1747878"/>
              <a:gd name="T1" fmla="*/ 0 h 1344614"/>
              <a:gd name="T2" fmla="*/ 934935 w 1747878"/>
              <a:gd name="T3" fmla="*/ 30347 h 1344614"/>
              <a:gd name="T4" fmla="*/ 1717492 w 1747878"/>
              <a:gd name="T5" fmla="*/ 812921 h 1344614"/>
              <a:gd name="T6" fmla="*/ 1717492 w 1747878"/>
              <a:gd name="T7" fmla="*/ 959449 h 1344614"/>
              <a:gd name="T8" fmla="*/ 1332337 w 1747878"/>
              <a:gd name="T9" fmla="*/ 1344613 h 1344614"/>
              <a:gd name="T10" fmla="*/ 934936 w 1747878"/>
              <a:gd name="T11" fmla="*/ 947204 h 1344614"/>
              <a:gd name="T12" fmla="*/ 788411 w 1747878"/>
              <a:gd name="T13" fmla="*/ 947204 h 1344614"/>
              <a:gd name="T14" fmla="*/ 415502 w 1747878"/>
              <a:gd name="T15" fmla="*/ 1320121 h 1344614"/>
              <a:gd name="T16" fmla="*/ 30346 w 1747878"/>
              <a:gd name="T17" fmla="*/ 934956 h 1344614"/>
              <a:gd name="T18" fmla="*/ 30346 w 1747878"/>
              <a:gd name="T19" fmla="*/ 788428 h 1344614"/>
              <a:gd name="T20" fmla="*/ 788410 w 1747878"/>
              <a:gd name="T21" fmla="*/ 30347 h 1344614"/>
              <a:gd name="T22" fmla="*/ 861672 w 1747878"/>
              <a:gd name="T23" fmla="*/ 0 h 13446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47878"/>
              <a:gd name="T37" fmla="*/ 0 h 1344614"/>
              <a:gd name="T38" fmla="*/ 1747878 w 1747878"/>
              <a:gd name="T39" fmla="*/ 1344614 h 13446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47878" h="1344614">
                <a:moveTo>
                  <a:pt x="861692" y="0"/>
                </a:moveTo>
                <a:cubicBezTo>
                  <a:pt x="888209" y="0"/>
                  <a:pt x="914725" y="10116"/>
                  <a:pt x="934956" y="30347"/>
                </a:cubicBezTo>
                <a:lnTo>
                  <a:pt x="1717531" y="812922"/>
                </a:lnTo>
                <a:cubicBezTo>
                  <a:pt x="1757994" y="853385"/>
                  <a:pt x="1757994" y="918988"/>
                  <a:pt x="1717531" y="959450"/>
                </a:cubicBezTo>
                <a:lnTo>
                  <a:pt x="1332367" y="1344614"/>
                </a:lnTo>
                <a:lnTo>
                  <a:pt x="934957" y="947205"/>
                </a:lnTo>
                <a:cubicBezTo>
                  <a:pt x="894494" y="906741"/>
                  <a:pt x="828892" y="906742"/>
                  <a:pt x="788429" y="947205"/>
                </a:cubicBezTo>
                <a:lnTo>
                  <a:pt x="415512" y="1320122"/>
                </a:lnTo>
                <a:lnTo>
                  <a:pt x="30347" y="934957"/>
                </a:lnTo>
                <a:cubicBezTo>
                  <a:pt x="-10116" y="894494"/>
                  <a:pt x="-10116" y="828891"/>
                  <a:pt x="30347" y="788429"/>
                </a:cubicBezTo>
                <a:lnTo>
                  <a:pt x="788428" y="30347"/>
                </a:lnTo>
                <a:cubicBezTo>
                  <a:pt x="808660" y="10115"/>
                  <a:pt x="835176" y="0"/>
                  <a:pt x="861692" y="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/>
        </p:spPr>
        <p:txBody>
          <a:bodyPr lIns="0" tIns="0" rIns="0" bIns="162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1" name="任意多边形 37"/>
          <p:cNvSpPr>
            <a:spLocks noChangeArrowheads="1"/>
          </p:cNvSpPr>
          <p:nvPr/>
        </p:nvSpPr>
        <p:spPr bwMode="auto">
          <a:xfrm>
            <a:off x="2844405" y="2666974"/>
            <a:ext cx="1014413" cy="1310878"/>
          </a:xfrm>
          <a:custGeom>
            <a:avLst/>
            <a:gdLst>
              <a:gd name="T0" fmla="*/ 506068 w 1352638"/>
              <a:gd name="T1" fmla="*/ 15 h 1747216"/>
              <a:gd name="T2" fmla="*/ 578786 w 1352638"/>
              <a:gd name="T3" fmla="*/ 31647 h 1747216"/>
              <a:gd name="T4" fmla="*/ 1323474 w 1352638"/>
              <a:gd name="T5" fmla="*/ 803119 h 1747216"/>
              <a:gd name="T6" fmla="*/ 1352535 w 1352638"/>
              <a:gd name="T7" fmla="*/ 876927 h 1747216"/>
              <a:gd name="T8" fmla="*/ 1320917 w 1352638"/>
              <a:gd name="T9" fmla="*/ 949676 h 1747216"/>
              <a:gd name="T10" fmla="*/ 524855 w 1352638"/>
              <a:gd name="T11" fmla="*/ 1718748 h 1747216"/>
              <a:gd name="T12" fmla="*/ 378358 w 1352638"/>
              <a:gd name="T13" fmla="*/ 1716190 h 1747216"/>
              <a:gd name="T14" fmla="*/ 0 w 1352638"/>
              <a:gd name="T15" fmla="*/ 1324223 h 1747216"/>
              <a:gd name="T16" fmla="*/ 404259 w 1352638"/>
              <a:gd name="T17" fmla="*/ 933670 h 1747216"/>
              <a:gd name="T18" fmla="*/ 406816 w 1352638"/>
              <a:gd name="T19" fmla="*/ 787113 h 1747216"/>
              <a:gd name="T20" fmla="*/ 40487 w 1352638"/>
              <a:gd name="T21" fmla="*/ 407608 h 1747216"/>
              <a:gd name="T22" fmla="*/ 432290 w 1352638"/>
              <a:gd name="T23" fmla="*/ 29089 h 1747216"/>
              <a:gd name="T24" fmla="*/ 506068 w 1352638"/>
              <a:gd name="T25" fmla="*/ 15 h 17472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6"/>
              <a:gd name="T41" fmla="*/ 1352638 w 1352638"/>
              <a:gd name="T42" fmla="*/ 1747216 h 17472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6">
                <a:moveTo>
                  <a:pt x="506101" y="15"/>
                </a:moveTo>
                <a:cubicBezTo>
                  <a:pt x="532613" y="478"/>
                  <a:pt x="558949" y="11055"/>
                  <a:pt x="578824" y="31636"/>
                </a:cubicBezTo>
                <a:lnTo>
                  <a:pt x="1323560" y="802833"/>
                </a:lnTo>
                <a:cubicBezTo>
                  <a:pt x="1343435" y="823414"/>
                  <a:pt x="1353086" y="850103"/>
                  <a:pt x="1352623" y="876615"/>
                </a:cubicBezTo>
                <a:cubicBezTo>
                  <a:pt x="1352161" y="903128"/>
                  <a:pt x="1341584" y="929463"/>
                  <a:pt x="1321003" y="949338"/>
                </a:cubicBezTo>
                <a:lnTo>
                  <a:pt x="524889" y="1718136"/>
                </a:lnTo>
                <a:cubicBezTo>
                  <a:pt x="483726" y="1757887"/>
                  <a:pt x="418134" y="1756742"/>
                  <a:pt x="378383" y="1715579"/>
                </a:cubicBezTo>
                <a:lnTo>
                  <a:pt x="0" y="1323752"/>
                </a:lnTo>
                <a:lnTo>
                  <a:pt x="404285" y="933338"/>
                </a:lnTo>
                <a:cubicBezTo>
                  <a:pt x="445448" y="893587"/>
                  <a:pt x="446593" y="827995"/>
                  <a:pt x="406842" y="786833"/>
                </a:cubicBezTo>
                <a:lnTo>
                  <a:pt x="40490" y="407463"/>
                </a:lnTo>
                <a:lnTo>
                  <a:pt x="432318" y="29079"/>
                </a:lnTo>
                <a:cubicBezTo>
                  <a:pt x="452900" y="9204"/>
                  <a:pt x="479589" y="-448"/>
                  <a:pt x="506101" y="15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</p:spPr>
        <p:txBody>
          <a:bodyPr lIns="0" tIns="0" rIns="162000" bIns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2" name="任意多边形 38"/>
          <p:cNvSpPr>
            <a:spLocks noChangeArrowheads="1"/>
          </p:cNvSpPr>
          <p:nvPr/>
        </p:nvSpPr>
        <p:spPr bwMode="auto">
          <a:xfrm>
            <a:off x="2518173" y="3692102"/>
            <a:ext cx="1312069" cy="1014413"/>
          </a:xfrm>
          <a:custGeom>
            <a:avLst/>
            <a:gdLst>
              <a:gd name="T0" fmla="*/ 423615 w 1747216"/>
              <a:gd name="T1" fmla="*/ 0 h 1352638"/>
              <a:gd name="T2" fmla="*/ 814167 w 1747216"/>
              <a:gd name="T3" fmla="*/ 404259 h 1352638"/>
              <a:gd name="T4" fmla="*/ 960725 w 1747216"/>
              <a:gd name="T5" fmla="*/ 406816 h 1352638"/>
              <a:gd name="T6" fmla="*/ 1340229 w 1747216"/>
              <a:gd name="T7" fmla="*/ 40487 h 1352638"/>
              <a:gd name="T8" fmla="*/ 1718748 w 1747216"/>
              <a:gd name="T9" fmla="*/ 432290 h 1352638"/>
              <a:gd name="T10" fmla="*/ 1716190 w 1747216"/>
              <a:gd name="T11" fmla="*/ 578786 h 1352638"/>
              <a:gd name="T12" fmla="*/ 944719 w 1747216"/>
              <a:gd name="T13" fmla="*/ 1323474 h 1352638"/>
              <a:gd name="T14" fmla="*/ 870910 w 1747216"/>
              <a:gd name="T15" fmla="*/ 1352535 h 1352638"/>
              <a:gd name="T16" fmla="*/ 798161 w 1747216"/>
              <a:gd name="T17" fmla="*/ 1320917 h 1352638"/>
              <a:gd name="T18" fmla="*/ 29089 w 1747216"/>
              <a:gd name="T19" fmla="*/ 524855 h 1352638"/>
              <a:gd name="T20" fmla="*/ 31647 w 1747216"/>
              <a:gd name="T21" fmla="*/ 378358 h 13526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7216"/>
              <a:gd name="T34" fmla="*/ 0 h 1352638"/>
              <a:gd name="T35" fmla="*/ 1747216 w 1747216"/>
              <a:gd name="T36" fmla="*/ 1352638 h 13526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7216" h="1352638">
                <a:moveTo>
                  <a:pt x="423464" y="0"/>
                </a:moveTo>
                <a:lnTo>
                  <a:pt x="813877" y="404285"/>
                </a:lnTo>
                <a:cubicBezTo>
                  <a:pt x="853628" y="445448"/>
                  <a:pt x="919220" y="446592"/>
                  <a:pt x="960383" y="406842"/>
                </a:cubicBezTo>
                <a:lnTo>
                  <a:pt x="1339752" y="40490"/>
                </a:lnTo>
                <a:lnTo>
                  <a:pt x="1718136" y="432318"/>
                </a:lnTo>
                <a:cubicBezTo>
                  <a:pt x="1757887" y="473481"/>
                  <a:pt x="1756742" y="539074"/>
                  <a:pt x="1715579" y="578824"/>
                </a:cubicBezTo>
                <a:lnTo>
                  <a:pt x="944383" y="1323560"/>
                </a:lnTo>
                <a:cubicBezTo>
                  <a:pt x="923801" y="1343435"/>
                  <a:pt x="897113" y="1353086"/>
                  <a:pt x="870600" y="1352623"/>
                </a:cubicBezTo>
                <a:cubicBezTo>
                  <a:pt x="844088" y="1352161"/>
                  <a:pt x="817752" y="1341584"/>
                  <a:pt x="797877" y="1321003"/>
                </a:cubicBezTo>
                <a:lnTo>
                  <a:pt x="29079" y="524889"/>
                </a:lnTo>
                <a:cubicBezTo>
                  <a:pt x="-10671" y="483726"/>
                  <a:pt x="-9526" y="418134"/>
                  <a:pt x="31636" y="378383"/>
                </a:cubicBezTo>
                <a:lnTo>
                  <a:pt x="423464" y="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/>
        </p:spPr>
        <p:txBody>
          <a:bodyPr lIns="0" tIns="16200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3" name="矩形 39"/>
          <p:cNvSpPr>
            <a:spLocks noChangeArrowheads="1"/>
          </p:cNvSpPr>
          <p:nvPr/>
        </p:nvSpPr>
        <p:spPr bwMode="auto">
          <a:xfrm>
            <a:off x="3889774" y="3095599"/>
            <a:ext cx="1357313" cy="45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40"/>
          <p:cNvSpPr>
            <a:spLocks noChangeArrowheads="1"/>
          </p:cNvSpPr>
          <p:nvPr/>
        </p:nvSpPr>
        <p:spPr bwMode="auto">
          <a:xfrm>
            <a:off x="2489599" y="4775571"/>
            <a:ext cx="1357313" cy="45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41"/>
          <p:cNvSpPr>
            <a:spLocks noChangeArrowheads="1"/>
          </p:cNvSpPr>
          <p:nvPr/>
        </p:nvSpPr>
        <p:spPr bwMode="auto">
          <a:xfrm>
            <a:off x="1784749" y="2145481"/>
            <a:ext cx="1357313" cy="45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42"/>
          <p:cNvSpPr>
            <a:spLocks noChangeArrowheads="1"/>
          </p:cNvSpPr>
          <p:nvPr/>
        </p:nvSpPr>
        <p:spPr bwMode="auto">
          <a:xfrm>
            <a:off x="394100" y="3788543"/>
            <a:ext cx="1354931" cy="4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此处输入文本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Group 18"/>
          <p:cNvGrpSpPr>
            <a:grpSpLocks/>
          </p:cNvGrpSpPr>
          <p:nvPr/>
        </p:nvGrpSpPr>
        <p:grpSpPr bwMode="auto">
          <a:xfrm>
            <a:off x="5522119" y="2247874"/>
            <a:ext cx="2887266" cy="680016"/>
            <a:chOff x="0" y="0"/>
            <a:chExt cx="3850501" cy="907993"/>
          </a:xfrm>
        </p:grpSpPr>
        <p:sp>
          <p:nvSpPr>
            <p:cNvPr id="38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18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4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40" name="Group 21"/>
          <p:cNvGrpSpPr>
            <a:grpSpLocks/>
          </p:cNvGrpSpPr>
          <p:nvPr/>
        </p:nvGrpSpPr>
        <p:grpSpPr bwMode="auto">
          <a:xfrm>
            <a:off x="5522119" y="3318246"/>
            <a:ext cx="2887266" cy="680464"/>
            <a:chOff x="0" y="0"/>
            <a:chExt cx="3850501" cy="907055"/>
          </a:xfrm>
        </p:grpSpPr>
        <p:sp>
          <p:nvSpPr>
            <p:cNvPr id="41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2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43" name="Group 24"/>
          <p:cNvGrpSpPr>
            <a:grpSpLocks/>
          </p:cNvGrpSpPr>
          <p:nvPr/>
        </p:nvGrpSpPr>
        <p:grpSpPr bwMode="auto">
          <a:xfrm>
            <a:off x="5522119" y="4389809"/>
            <a:ext cx="2887266" cy="680464"/>
            <a:chOff x="0" y="0"/>
            <a:chExt cx="3850501" cy="907055"/>
          </a:xfrm>
        </p:grpSpPr>
        <p:sp>
          <p:nvSpPr>
            <p:cNvPr id="44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5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3612356" y="1196752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2" name="组合 37"/>
          <p:cNvGrpSpPr>
            <a:grpSpLocks/>
          </p:cNvGrpSpPr>
          <p:nvPr/>
        </p:nvGrpSpPr>
        <p:grpSpPr bwMode="auto">
          <a:xfrm>
            <a:off x="3194448" y="1238424"/>
            <a:ext cx="197644" cy="295275"/>
            <a:chOff x="0" y="0"/>
            <a:chExt cx="213756" cy="427512"/>
          </a:xfrm>
        </p:grpSpPr>
        <p:sp>
          <p:nvSpPr>
            <p:cNvPr id="53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5" name="文本框 37"/>
          <p:cNvSpPr>
            <a:spLocks noChangeArrowheads="1"/>
          </p:cNvSpPr>
          <p:nvPr/>
        </p:nvSpPr>
        <p:spPr bwMode="auto">
          <a:xfrm>
            <a:off x="5017295" y="1381298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6" name="Freeform 5"/>
          <p:cNvSpPr>
            <a:spLocks noEditPoints="1"/>
          </p:cNvSpPr>
          <p:nvPr/>
        </p:nvSpPr>
        <p:spPr bwMode="auto">
          <a:xfrm>
            <a:off x="3161286" y="2308924"/>
            <a:ext cx="1452562" cy="1452563"/>
          </a:xfrm>
          <a:custGeom>
            <a:avLst/>
            <a:gdLst>
              <a:gd name="T0" fmla="*/ 308 w 615"/>
              <a:gd name="T1" fmla="*/ 614 h 614"/>
              <a:gd name="T2" fmla="*/ 0 w 615"/>
              <a:gd name="T3" fmla="*/ 307 h 614"/>
              <a:gd name="T4" fmla="*/ 308 w 615"/>
              <a:gd name="T5" fmla="*/ 0 h 614"/>
              <a:gd name="T6" fmla="*/ 615 w 615"/>
              <a:gd name="T7" fmla="*/ 307 h 614"/>
              <a:gd name="T8" fmla="*/ 615 w 615"/>
              <a:gd name="T9" fmla="*/ 614 h 614"/>
              <a:gd name="T10" fmla="*/ 308 w 615"/>
              <a:gd name="T11" fmla="*/ 614 h 614"/>
              <a:gd name="T12" fmla="*/ 555 w 615"/>
              <a:gd name="T13" fmla="*/ 535 h 614"/>
              <a:gd name="T14" fmla="*/ 532 w 615"/>
              <a:gd name="T15" fmla="*/ 559 h 614"/>
              <a:gd name="T16" fmla="*/ 555 w 615"/>
              <a:gd name="T17" fmla="*/ 582 h 614"/>
              <a:gd name="T18" fmla="*/ 578 w 615"/>
              <a:gd name="T19" fmla="*/ 559 h 614"/>
              <a:gd name="T20" fmla="*/ 555 w 615"/>
              <a:gd name="T21" fmla="*/ 5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4">
                <a:moveTo>
                  <a:pt x="308" y="614"/>
                </a:moveTo>
                <a:cubicBezTo>
                  <a:pt x="138" y="614"/>
                  <a:pt x="0" y="477"/>
                  <a:pt x="0" y="307"/>
                </a:cubicBezTo>
                <a:cubicBezTo>
                  <a:pt x="0" y="137"/>
                  <a:pt x="138" y="0"/>
                  <a:pt x="308" y="0"/>
                </a:cubicBezTo>
                <a:cubicBezTo>
                  <a:pt x="477" y="0"/>
                  <a:pt x="615" y="137"/>
                  <a:pt x="615" y="307"/>
                </a:cubicBezTo>
                <a:cubicBezTo>
                  <a:pt x="615" y="614"/>
                  <a:pt x="615" y="614"/>
                  <a:pt x="615" y="614"/>
                </a:cubicBezTo>
                <a:lnTo>
                  <a:pt x="308" y="614"/>
                </a:lnTo>
                <a:close/>
                <a:moveTo>
                  <a:pt x="555" y="535"/>
                </a:moveTo>
                <a:cubicBezTo>
                  <a:pt x="542" y="535"/>
                  <a:pt x="532" y="546"/>
                  <a:pt x="532" y="559"/>
                </a:cubicBezTo>
                <a:cubicBezTo>
                  <a:pt x="532" y="571"/>
                  <a:pt x="542" y="582"/>
                  <a:pt x="555" y="582"/>
                </a:cubicBezTo>
                <a:cubicBezTo>
                  <a:pt x="568" y="582"/>
                  <a:pt x="578" y="571"/>
                  <a:pt x="578" y="559"/>
                </a:cubicBezTo>
                <a:cubicBezTo>
                  <a:pt x="578" y="546"/>
                  <a:pt x="568" y="535"/>
                  <a:pt x="555" y="535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ffectLst>
            <a:outerShdw blurRad="381000" dist="419100" dir="750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7" name="Freeform 6"/>
          <p:cNvSpPr>
            <a:spLocks noEditPoints="1"/>
          </p:cNvSpPr>
          <p:nvPr/>
        </p:nvSpPr>
        <p:spPr bwMode="auto">
          <a:xfrm>
            <a:off x="4718625" y="2300985"/>
            <a:ext cx="1450975" cy="1455738"/>
          </a:xfrm>
          <a:custGeom>
            <a:avLst/>
            <a:gdLst>
              <a:gd name="T0" fmla="*/ 307 w 614"/>
              <a:gd name="T1" fmla="*/ 615 h 615"/>
              <a:gd name="T2" fmla="*/ 614 w 614"/>
              <a:gd name="T3" fmla="*/ 308 h 615"/>
              <a:gd name="T4" fmla="*/ 307 w 614"/>
              <a:gd name="T5" fmla="*/ 0 h 615"/>
              <a:gd name="T6" fmla="*/ 0 w 614"/>
              <a:gd name="T7" fmla="*/ 308 h 615"/>
              <a:gd name="T8" fmla="*/ 0 w 614"/>
              <a:gd name="T9" fmla="*/ 615 h 615"/>
              <a:gd name="T10" fmla="*/ 307 w 614"/>
              <a:gd name="T11" fmla="*/ 615 h 615"/>
              <a:gd name="T12" fmla="*/ 60 w 614"/>
              <a:gd name="T13" fmla="*/ 536 h 615"/>
              <a:gd name="T14" fmla="*/ 83 w 614"/>
              <a:gd name="T15" fmla="*/ 560 h 615"/>
              <a:gd name="T16" fmla="*/ 60 w 614"/>
              <a:gd name="T17" fmla="*/ 583 h 615"/>
              <a:gd name="T18" fmla="*/ 36 w 614"/>
              <a:gd name="T19" fmla="*/ 560 h 615"/>
              <a:gd name="T20" fmla="*/ 60 w 614"/>
              <a:gd name="T21" fmla="*/ 536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615"/>
                </a:moveTo>
                <a:cubicBezTo>
                  <a:pt x="477" y="615"/>
                  <a:pt x="614" y="477"/>
                  <a:pt x="614" y="308"/>
                </a:cubicBezTo>
                <a:cubicBezTo>
                  <a:pt x="614" y="138"/>
                  <a:pt x="477" y="0"/>
                  <a:pt x="307" y="0"/>
                </a:cubicBezTo>
                <a:cubicBezTo>
                  <a:pt x="137" y="0"/>
                  <a:pt x="0" y="138"/>
                  <a:pt x="0" y="308"/>
                </a:cubicBezTo>
                <a:cubicBezTo>
                  <a:pt x="0" y="615"/>
                  <a:pt x="0" y="615"/>
                  <a:pt x="0" y="615"/>
                </a:cubicBezTo>
                <a:lnTo>
                  <a:pt x="307" y="615"/>
                </a:lnTo>
                <a:close/>
                <a:moveTo>
                  <a:pt x="60" y="536"/>
                </a:moveTo>
                <a:cubicBezTo>
                  <a:pt x="72" y="536"/>
                  <a:pt x="83" y="547"/>
                  <a:pt x="83" y="560"/>
                </a:cubicBezTo>
                <a:cubicBezTo>
                  <a:pt x="83" y="572"/>
                  <a:pt x="72" y="583"/>
                  <a:pt x="60" y="583"/>
                </a:cubicBezTo>
                <a:cubicBezTo>
                  <a:pt x="47" y="583"/>
                  <a:pt x="36" y="572"/>
                  <a:pt x="36" y="560"/>
                </a:cubicBezTo>
                <a:cubicBezTo>
                  <a:pt x="36" y="547"/>
                  <a:pt x="47" y="536"/>
                  <a:pt x="60" y="536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ffectLst>
            <a:outerShdw blurRad="381000" dist="419100" dir="504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Freeform 7"/>
          <p:cNvSpPr>
            <a:spLocks noEditPoints="1"/>
          </p:cNvSpPr>
          <p:nvPr/>
        </p:nvSpPr>
        <p:spPr bwMode="auto">
          <a:xfrm>
            <a:off x="3161286" y="3851972"/>
            <a:ext cx="1452562" cy="1454150"/>
          </a:xfrm>
          <a:custGeom>
            <a:avLst/>
            <a:gdLst>
              <a:gd name="T0" fmla="*/ 308 w 615"/>
              <a:gd name="T1" fmla="*/ 0 h 615"/>
              <a:gd name="T2" fmla="*/ 0 w 615"/>
              <a:gd name="T3" fmla="*/ 308 h 615"/>
              <a:gd name="T4" fmla="*/ 308 w 615"/>
              <a:gd name="T5" fmla="*/ 615 h 615"/>
              <a:gd name="T6" fmla="*/ 615 w 615"/>
              <a:gd name="T7" fmla="*/ 308 h 615"/>
              <a:gd name="T8" fmla="*/ 615 w 615"/>
              <a:gd name="T9" fmla="*/ 0 h 615"/>
              <a:gd name="T10" fmla="*/ 308 w 615"/>
              <a:gd name="T11" fmla="*/ 0 h 615"/>
              <a:gd name="T12" fmla="*/ 555 w 615"/>
              <a:gd name="T13" fmla="*/ 79 h 615"/>
              <a:gd name="T14" fmla="*/ 532 w 615"/>
              <a:gd name="T15" fmla="*/ 56 h 615"/>
              <a:gd name="T16" fmla="*/ 555 w 615"/>
              <a:gd name="T17" fmla="*/ 33 h 615"/>
              <a:gd name="T18" fmla="*/ 578 w 615"/>
              <a:gd name="T19" fmla="*/ 56 h 615"/>
              <a:gd name="T20" fmla="*/ 555 w 615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5">
                <a:moveTo>
                  <a:pt x="308" y="0"/>
                </a:moveTo>
                <a:cubicBezTo>
                  <a:pt x="138" y="0"/>
                  <a:pt x="0" y="138"/>
                  <a:pt x="0" y="308"/>
                </a:cubicBezTo>
                <a:cubicBezTo>
                  <a:pt x="0" y="477"/>
                  <a:pt x="138" y="615"/>
                  <a:pt x="308" y="615"/>
                </a:cubicBezTo>
                <a:cubicBezTo>
                  <a:pt x="477" y="615"/>
                  <a:pt x="615" y="477"/>
                  <a:pt x="615" y="308"/>
                </a:cubicBezTo>
                <a:cubicBezTo>
                  <a:pt x="615" y="0"/>
                  <a:pt x="615" y="0"/>
                  <a:pt x="615" y="0"/>
                </a:cubicBezTo>
                <a:lnTo>
                  <a:pt x="308" y="0"/>
                </a:lnTo>
                <a:close/>
                <a:moveTo>
                  <a:pt x="555" y="79"/>
                </a:moveTo>
                <a:cubicBezTo>
                  <a:pt x="542" y="79"/>
                  <a:pt x="532" y="69"/>
                  <a:pt x="532" y="56"/>
                </a:cubicBezTo>
                <a:cubicBezTo>
                  <a:pt x="532" y="43"/>
                  <a:pt x="542" y="33"/>
                  <a:pt x="555" y="33"/>
                </a:cubicBezTo>
                <a:cubicBezTo>
                  <a:pt x="568" y="33"/>
                  <a:pt x="578" y="43"/>
                  <a:pt x="578" y="56"/>
                </a:cubicBezTo>
                <a:cubicBezTo>
                  <a:pt x="578" y="69"/>
                  <a:pt x="568" y="79"/>
                  <a:pt x="555" y="79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ffectLst>
            <a:outerShdw blurRad="381000" dist="419100" dir="750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9" name="Freeform 8"/>
          <p:cNvSpPr>
            <a:spLocks noEditPoints="1"/>
          </p:cNvSpPr>
          <p:nvPr/>
        </p:nvSpPr>
        <p:spPr bwMode="auto">
          <a:xfrm>
            <a:off x="4718625" y="3851972"/>
            <a:ext cx="1450975" cy="1454150"/>
          </a:xfrm>
          <a:custGeom>
            <a:avLst/>
            <a:gdLst>
              <a:gd name="T0" fmla="*/ 307 w 614"/>
              <a:gd name="T1" fmla="*/ 0 h 615"/>
              <a:gd name="T2" fmla="*/ 614 w 614"/>
              <a:gd name="T3" fmla="*/ 308 h 615"/>
              <a:gd name="T4" fmla="*/ 307 w 614"/>
              <a:gd name="T5" fmla="*/ 615 h 615"/>
              <a:gd name="T6" fmla="*/ 0 w 614"/>
              <a:gd name="T7" fmla="*/ 308 h 615"/>
              <a:gd name="T8" fmla="*/ 0 w 614"/>
              <a:gd name="T9" fmla="*/ 0 h 615"/>
              <a:gd name="T10" fmla="*/ 307 w 614"/>
              <a:gd name="T11" fmla="*/ 0 h 615"/>
              <a:gd name="T12" fmla="*/ 60 w 614"/>
              <a:gd name="T13" fmla="*/ 79 h 615"/>
              <a:gd name="T14" fmla="*/ 83 w 614"/>
              <a:gd name="T15" fmla="*/ 56 h 615"/>
              <a:gd name="T16" fmla="*/ 60 w 614"/>
              <a:gd name="T17" fmla="*/ 33 h 615"/>
              <a:gd name="T18" fmla="*/ 36 w 614"/>
              <a:gd name="T19" fmla="*/ 56 h 615"/>
              <a:gd name="T20" fmla="*/ 60 w 614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0"/>
                </a:moveTo>
                <a:cubicBezTo>
                  <a:pt x="477" y="0"/>
                  <a:pt x="614" y="138"/>
                  <a:pt x="614" y="308"/>
                </a:cubicBezTo>
                <a:cubicBezTo>
                  <a:pt x="614" y="477"/>
                  <a:pt x="477" y="615"/>
                  <a:pt x="307" y="615"/>
                </a:cubicBezTo>
                <a:cubicBezTo>
                  <a:pt x="137" y="615"/>
                  <a:pt x="0" y="477"/>
                  <a:pt x="0" y="308"/>
                </a:cubicBezTo>
                <a:cubicBezTo>
                  <a:pt x="0" y="0"/>
                  <a:pt x="0" y="0"/>
                  <a:pt x="0" y="0"/>
                </a:cubicBezTo>
                <a:lnTo>
                  <a:pt x="307" y="0"/>
                </a:lnTo>
                <a:close/>
                <a:moveTo>
                  <a:pt x="60" y="79"/>
                </a:moveTo>
                <a:cubicBezTo>
                  <a:pt x="72" y="79"/>
                  <a:pt x="83" y="69"/>
                  <a:pt x="83" y="56"/>
                </a:cubicBezTo>
                <a:cubicBezTo>
                  <a:pt x="83" y="43"/>
                  <a:pt x="72" y="33"/>
                  <a:pt x="60" y="33"/>
                </a:cubicBezTo>
                <a:cubicBezTo>
                  <a:pt x="47" y="33"/>
                  <a:pt x="36" y="43"/>
                  <a:pt x="36" y="56"/>
                </a:cubicBezTo>
                <a:cubicBezTo>
                  <a:pt x="36" y="69"/>
                  <a:pt x="47" y="79"/>
                  <a:pt x="60" y="79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ffectLst>
            <a:outerShdw blurRad="381000" dist="419100" dir="456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598225" y="2377185"/>
            <a:ext cx="460375" cy="1211262"/>
            <a:chOff x="6008688" y="1593851"/>
            <a:chExt cx="460375" cy="1211262"/>
          </a:xfrm>
          <a:solidFill>
            <a:srgbClr val="FFD860"/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124575" y="1593851"/>
              <a:ext cx="238125" cy="230188"/>
            </a:xfrm>
            <a:custGeom>
              <a:avLst/>
              <a:gdLst>
                <a:gd name="T0" fmla="*/ 40 w 101"/>
                <a:gd name="T1" fmla="*/ 9 h 97"/>
                <a:gd name="T2" fmla="*/ 88 w 101"/>
                <a:gd name="T3" fmla="*/ 61 h 97"/>
                <a:gd name="T4" fmla="*/ 20 w 101"/>
                <a:gd name="T5" fmla="*/ 74 h 97"/>
                <a:gd name="T6" fmla="*/ 40 w 101"/>
                <a:gd name="T7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97">
                  <a:moveTo>
                    <a:pt x="40" y="9"/>
                  </a:moveTo>
                  <a:cubicBezTo>
                    <a:pt x="69" y="0"/>
                    <a:pt x="101" y="33"/>
                    <a:pt x="88" y="61"/>
                  </a:cubicBezTo>
                  <a:cubicBezTo>
                    <a:pt x="79" y="89"/>
                    <a:pt x="37" y="97"/>
                    <a:pt x="20" y="74"/>
                  </a:cubicBezTo>
                  <a:cubicBezTo>
                    <a:pt x="0" y="53"/>
                    <a:pt x="12" y="15"/>
                    <a:pt x="4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008688" y="1811338"/>
              <a:ext cx="460375" cy="993775"/>
            </a:xfrm>
            <a:custGeom>
              <a:avLst/>
              <a:gdLst>
                <a:gd name="T0" fmla="*/ 25 w 195"/>
                <a:gd name="T1" fmla="*/ 10 h 420"/>
                <a:gd name="T2" fmla="*/ 108 w 195"/>
                <a:gd name="T3" fmla="*/ 4 h 420"/>
                <a:gd name="T4" fmla="*/ 179 w 195"/>
                <a:gd name="T5" fmla="*/ 17 h 420"/>
                <a:gd name="T6" fmla="*/ 195 w 195"/>
                <a:gd name="T7" fmla="*/ 67 h 420"/>
                <a:gd name="T8" fmla="*/ 194 w 195"/>
                <a:gd name="T9" fmla="*/ 181 h 420"/>
                <a:gd name="T10" fmla="*/ 181 w 195"/>
                <a:gd name="T11" fmla="*/ 202 h 420"/>
                <a:gd name="T12" fmla="*/ 160 w 195"/>
                <a:gd name="T13" fmla="*/ 181 h 420"/>
                <a:gd name="T14" fmla="*/ 160 w 195"/>
                <a:gd name="T15" fmla="*/ 70 h 420"/>
                <a:gd name="T16" fmla="*/ 148 w 195"/>
                <a:gd name="T17" fmla="*/ 70 h 420"/>
                <a:gd name="T18" fmla="*/ 147 w 195"/>
                <a:gd name="T19" fmla="*/ 389 h 420"/>
                <a:gd name="T20" fmla="*/ 103 w 195"/>
                <a:gd name="T21" fmla="*/ 394 h 420"/>
                <a:gd name="T22" fmla="*/ 103 w 195"/>
                <a:gd name="T23" fmla="*/ 202 h 420"/>
                <a:gd name="T24" fmla="*/ 93 w 195"/>
                <a:gd name="T25" fmla="*/ 202 h 420"/>
                <a:gd name="T26" fmla="*/ 93 w 195"/>
                <a:gd name="T27" fmla="*/ 369 h 420"/>
                <a:gd name="T28" fmla="*/ 87 w 195"/>
                <a:gd name="T29" fmla="*/ 405 h 420"/>
                <a:gd name="T30" fmla="*/ 46 w 195"/>
                <a:gd name="T31" fmla="*/ 389 h 420"/>
                <a:gd name="T32" fmla="*/ 45 w 195"/>
                <a:gd name="T33" fmla="*/ 71 h 420"/>
                <a:gd name="T34" fmla="*/ 35 w 195"/>
                <a:gd name="T35" fmla="*/ 71 h 420"/>
                <a:gd name="T36" fmla="*/ 35 w 195"/>
                <a:gd name="T37" fmla="*/ 176 h 420"/>
                <a:gd name="T38" fmla="*/ 15 w 195"/>
                <a:gd name="T39" fmla="*/ 202 h 420"/>
                <a:gd name="T40" fmla="*/ 1 w 195"/>
                <a:gd name="T41" fmla="*/ 186 h 420"/>
                <a:gd name="T42" fmla="*/ 1 w 195"/>
                <a:gd name="T43" fmla="*/ 52 h 420"/>
                <a:gd name="T44" fmla="*/ 25 w 195"/>
                <a:gd name="T45" fmla="*/ 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420">
                  <a:moveTo>
                    <a:pt x="25" y="10"/>
                  </a:moveTo>
                  <a:cubicBezTo>
                    <a:pt x="52" y="0"/>
                    <a:pt x="81" y="5"/>
                    <a:pt x="108" y="4"/>
                  </a:cubicBezTo>
                  <a:cubicBezTo>
                    <a:pt x="132" y="4"/>
                    <a:pt x="159" y="0"/>
                    <a:pt x="179" y="17"/>
                  </a:cubicBezTo>
                  <a:cubicBezTo>
                    <a:pt x="194" y="29"/>
                    <a:pt x="194" y="49"/>
                    <a:pt x="195" y="67"/>
                  </a:cubicBezTo>
                  <a:cubicBezTo>
                    <a:pt x="194" y="105"/>
                    <a:pt x="195" y="143"/>
                    <a:pt x="194" y="181"/>
                  </a:cubicBezTo>
                  <a:cubicBezTo>
                    <a:pt x="195" y="190"/>
                    <a:pt x="191" y="203"/>
                    <a:pt x="181" y="202"/>
                  </a:cubicBezTo>
                  <a:cubicBezTo>
                    <a:pt x="168" y="206"/>
                    <a:pt x="160" y="192"/>
                    <a:pt x="160" y="181"/>
                  </a:cubicBezTo>
                  <a:cubicBezTo>
                    <a:pt x="160" y="144"/>
                    <a:pt x="160" y="107"/>
                    <a:pt x="160" y="70"/>
                  </a:cubicBezTo>
                  <a:cubicBezTo>
                    <a:pt x="157" y="70"/>
                    <a:pt x="151" y="70"/>
                    <a:pt x="148" y="70"/>
                  </a:cubicBezTo>
                  <a:cubicBezTo>
                    <a:pt x="147" y="176"/>
                    <a:pt x="148" y="283"/>
                    <a:pt x="147" y="389"/>
                  </a:cubicBezTo>
                  <a:cubicBezTo>
                    <a:pt x="150" y="414"/>
                    <a:pt x="105" y="420"/>
                    <a:pt x="103" y="394"/>
                  </a:cubicBezTo>
                  <a:cubicBezTo>
                    <a:pt x="102" y="330"/>
                    <a:pt x="103" y="266"/>
                    <a:pt x="103" y="202"/>
                  </a:cubicBezTo>
                  <a:cubicBezTo>
                    <a:pt x="100" y="202"/>
                    <a:pt x="95" y="202"/>
                    <a:pt x="93" y="202"/>
                  </a:cubicBezTo>
                  <a:cubicBezTo>
                    <a:pt x="93" y="258"/>
                    <a:pt x="92" y="314"/>
                    <a:pt x="93" y="369"/>
                  </a:cubicBezTo>
                  <a:cubicBezTo>
                    <a:pt x="93" y="381"/>
                    <a:pt x="92" y="394"/>
                    <a:pt x="87" y="405"/>
                  </a:cubicBezTo>
                  <a:cubicBezTo>
                    <a:pt x="73" y="417"/>
                    <a:pt x="45" y="411"/>
                    <a:pt x="46" y="389"/>
                  </a:cubicBezTo>
                  <a:cubicBezTo>
                    <a:pt x="45" y="283"/>
                    <a:pt x="46" y="177"/>
                    <a:pt x="45" y="71"/>
                  </a:cubicBezTo>
                  <a:cubicBezTo>
                    <a:pt x="43" y="71"/>
                    <a:pt x="38" y="71"/>
                    <a:pt x="35" y="71"/>
                  </a:cubicBezTo>
                  <a:cubicBezTo>
                    <a:pt x="35" y="106"/>
                    <a:pt x="36" y="141"/>
                    <a:pt x="35" y="176"/>
                  </a:cubicBezTo>
                  <a:cubicBezTo>
                    <a:pt x="35" y="188"/>
                    <a:pt x="30" y="206"/>
                    <a:pt x="15" y="202"/>
                  </a:cubicBezTo>
                  <a:cubicBezTo>
                    <a:pt x="6" y="203"/>
                    <a:pt x="0" y="193"/>
                    <a:pt x="1" y="186"/>
                  </a:cubicBezTo>
                  <a:cubicBezTo>
                    <a:pt x="1" y="141"/>
                    <a:pt x="1" y="96"/>
                    <a:pt x="1" y="52"/>
                  </a:cubicBezTo>
                  <a:cubicBezTo>
                    <a:pt x="1" y="35"/>
                    <a:pt x="9" y="17"/>
                    <a:pt x="2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564884" y="4047237"/>
            <a:ext cx="539750" cy="1209675"/>
            <a:chOff x="5975350" y="3263901"/>
            <a:chExt cx="539750" cy="1209675"/>
          </a:xfrm>
          <a:solidFill>
            <a:srgbClr val="FFD860"/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6116638" y="3263901"/>
              <a:ext cx="230187" cy="233363"/>
            </a:xfrm>
            <a:custGeom>
              <a:avLst/>
              <a:gdLst>
                <a:gd name="T0" fmla="*/ 43 w 97"/>
                <a:gd name="T1" fmla="*/ 6 h 98"/>
                <a:gd name="T2" fmla="*/ 92 w 97"/>
                <a:gd name="T3" fmla="*/ 52 h 98"/>
                <a:gd name="T4" fmla="*/ 19 w 97"/>
                <a:gd name="T5" fmla="*/ 70 h 98"/>
                <a:gd name="T6" fmla="*/ 43 w 97"/>
                <a:gd name="T7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98">
                  <a:moveTo>
                    <a:pt x="43" y="6"/>
                  </a:moveTo>
                  <a:cubicBezTo>
                    <a:pt x="70" y="0"/>
                    <a:pt x="97" y="25"/>
                    <a:pt x="92" y="52"/>
                  </a:cubicBezTo>
                  <a:cubicBezTo>
                    <a:pt x="89" y="88"/>
                    <a:pt x="38" y="98"/>
                    <a:pt x="19" y="70"/>
                  </a:cubicBezTo>
                  <a:cubicBezTo>
                    <a:pt x="0" y="48"/>
                    <a:pt x="16" y="12"/>
                    <a:pt x="4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5975350" y="3484563"/>
              <a:ext cx="539750" cy="989013"/>
            </a:xfrm>
            <a:custGeom>
              <a:avLst/>
              <a:gdLst>
                <a:gd name="T0" fmla="*/ 48 w 228"/>
                <a:gd name="T1" fmla="*/ 20 h 418"/>
                <a:gd name="T2" fmla="*/ 123 w 228"/>
                <a:gd name="T3" fmla="*/ 6 h 418"/>
                <a:gd name="T4" fmla="*/ 181 w 228"/>
                <a:gd name="T5" fmla="*/ 27 h 418"/>
                <a:gd name="T6" fmla="*/ 209 w 228"/>
                <a:gd name="T7" fmla="*/ 108 h 418"/>
                <a:gd name="T8" fmla="*/ 222 w 228"/>
                <a:gd name="T9" fmla="*/ 178 h 418"/>
                <a:gd name="T10" fmla="*/ 193 w 228"/>
                <a:gd name="T11" fmla="*/ 170 h 418"/>
                <a:gd name="T12" fmla="*/ 161 w 228"/>
                <a:gd name="T13" fmla="*/ 71 h 418"/>
                <a:gd name="T14" fmla="*/ 151 w 228"/>
                <a:gd name="T15" fmla="*/ 58 h 418"/>
                <a:gd name="T16" fmla="*/ 206 w 228"/>
                <a:gd name="T17" fmla="*/ 252 h 418"/>
                <a:gd name="T18" fmla="*/ 157 w 228"/>
                <a:gd name="T19" fmla="*/ 252 h 418"/>
                <a:gd name="T20" fmla="*/ 157 w 228"/>
                <a:gd name="T21" fmla="*/ 391 h 418"/>
                <a:gd name="T22" fmla="*/ 138 w 228"/>
                <a:gd name="T23" fmla="*/ 413 h 418"/>
                <a:gd name="T24" fmla="*/ 120 w 228"/>
                <a:gd name="T25" fmla="*/ 391 h 418"/>
                <a:gd name="T26" fmla="*/ 119 w 228"/>
                <a:gd name="T27" fmla="*/ 252 h 418"/>
                <a:gd name="T28" fmla="*/ 108 w 228"/>
                <a:gd name="T29" fmla="*/ 252 h 418"/>
                <a:gd name="T30" fmla="*/ 107 w 228"/>
                <a:gd name="T31" fmla="*/ 396 h 418"/>
                <a:gd name="T32" fmla="*/ 71 w 228"/>
                <a:gd name="T33" fmla="*/ 396 h 418"/>
                <a:gd name="T34" fmla="*/ 71 w 228"/>
                <a:gd name="T35" fmla="*/ 252 h 418"/>
                <a:gd name="T36" fmla="*/ 22 w 228"/>
                <a:gd name="T37" fmla="*/ 252 h 418"/>
                <a:gd name="T38" fmla="*/ 70 w 228"/>
                <a:gd name="T39" fmla="*/ 61 h 418"/>
                <a:gd name="T40" fmla="*/ 63 w 228"/>
                <a:gd name="T41" fmla="*/ 66 h 418"/>
                <a:gd name="T42" fmla="*/ 32 w 228"/>
                <a:gd name="T43" fmla="*/ 170 h 418"/>
                <a:gd name="T44" fmla="*/ 0 w 228"/>
                <a:gd name="T45" fmla="*/ 168 h 418"/>
                <a:gd name="T46" fmla="*/ 20 w 228"/>
                <a:gd name="T47" fmla="*/ 91 h 418"/>
                <a:gd name="T48" fmla="*/ 48 w 228"/>
                <a:gd name="T49" fmla="*/ 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418">
                  <a:moveTo>
                    <a:pt x="48" y="20"/>
                  </a:moveTo>
                  <a:cubicBezTo>
                    <a:pt x="68" y="0"/>
                    <a:pt x="98" y="8"/>
                    <a:pt x="123" y="6"/>
                  </a:cubicBezTo>
                  <a:cubicBezTo>
                    <a:pt x="144" y="5"/>
                    <a:pt x="169" y="8"/>
                    <a:pt x="181" y="27"/>
                  </a:cubicBezTo>
                  <a:cubicBezTo>
                    <a:pt x="196" y="52"/>
                    <a:pt x="200" y="81"/>
                    <a:pt x="209" y="108"/>
                  </a:cubicBezTo>
                  <a:cubicBezTo>
                    <a:pt x="215" y="131"/>
                    <a:pt x="228" y="154"/>
                    <a:pt x="222" y="178"/>
                  </a:cubicBezTo>
                  <a:cubicBezTo>
                    <a:pt x="211" y="182"/>
                    <a:pt x="198" y="182"/>
                    <a:pt x="193" y="170"/>
                  </a:cubicBezTo>
                  <a:cubicBezTo>
                    <a:pt x="181" y="137"/>
                    <a:pt x="173" y="104"/>
                    <a:pt x="161" y="71"/>
                  </a:cubicBezTo>
                  <a:cubicBezTo>
                    <a:pt x="160" y="65"/>
                    <a:pt x="155" y="62"/>
                    <a:pt x="151" y="58"/>
                  </a:cubicBezTo>
                  <a:cubicBezTo>
                    <a:pt x="166" y="123"/>
                    <a:pt x="188" y="187"/>
                    <a:pt x="206" y="252"/>
                  </a:cubicBezTo>
                  <a:cubicBezTo>
                    <a:pt x="190" y="252"/>
                    <a:pt x="174" y="252"/>
                    <a:pt x="157" y="252"/>
                  </a:cubicBezTo>
                  <a:cubicBezTo>
                    <a:pt x="156" y="298"/>
                    <a:pt x="158" y="344"/>
                    <a:pt x="157" y="391"/>
                  </a:cubicBezTo>
                  <a:cubicBezTo>
                    <a:pt x="157" y="401"/>
                    <a:pt x="150" y="413"/>
                    <a:pt x="138" y="413"/>
                  </a:cubicBezTo>
                  <a:cubicBezTo>
                    <a:pt x="127" y="414"/>
                    <a:pt x="118" y="402"/>
                    <a:pt x="120" y="391"/>
                  </a:cubicBezTo>
                  <a:cubicBezTo>
                    <a:pt x="119" y="345"/>
                    <a:pt x="120" y="298"/>
                    <a:pt x="119" y="252"/>
                  </a:cubicBezTo>
                  <a:cubicBezTo>
                    <a:pt x="117" y="252"/>
                    <a:pt x="111" y="252"/>
                    <a:pt x="108" y="252"/>
                  </a:cubicBezTo>
                  <a:cubicBezTo>
                    <a:pt x="107" y="300"/>
                    <a:pt x="109" y="348"/>
                    <a:pt x="107" y="396"/>
                  </a:cubicBezTo>
                  <a:cubicBezTo>
                    <a:pt x="106" y="418"/>
                    <a:pt x="73" y="417"/>
                    <a:pt x="71" y="396"/>
                  </a:cubicBezTo>
                  <a:cubicBezTo>
                    <a:pt x="70" y="348"/>
                    <a:pt x="71" y="300"/>
                    <a:pt x="71" y="252"/>
                  </a:cubicBezTo>
                  <a:cubicBezTo>
                    <a:pt x="54" y="252"/>
                    <a:pt x="38" y="252"/>
                    <a:pt x="22" y="252"/>
                  </a:cubicBezTo>
                  <a:cubicBezTo>
                    <a:pt x="37" y="188"/>
                    <a:pt x="55" y="125"/>
                    <a:pt x="70" y="61"/>
                  </a:cubicBezTo>
                  <a:cubicBezTo>
                    <a:pt x="68" y="62"/>
                    <a:pt x="65" y="65"/>
                    <a:pt x="63" y="66"/>
                  </a:cubicBezTo>
                  <a:cubicBezTo>
                    <a:pt x="51" y="100"/>
                    <a:pt x="44" y="136"/>
                    <a:pt x="32" y="170"/>
                  </a:cubicBezTo>
                  <a:cubicBezTo>
                    <a:pt x="28" y="186"/>
                    <a:pt x="0" y="185"/>
                    <a:pt x="0" y="168"/>
                  </a:cubicBezTo>
                  <a:cubicBezTo>
                    <a:pt x="2" y="141"/>
                    <a:pt x="13" y="116"/>
                    <a:pt x="20" y="91"/>
                  </a:cubicBezTo>
                  <a:cubicBezTo>
                    <a:pt x="28" y="67"/>
                    <a:pt x="30" y="39"/>
                    <a:pt x="4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532441" y="2416076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113591" y="2416076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26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541111" y="3930551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69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113591" y="3930551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37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82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330826" y="2974085"/>
            <a:ext cx="1189685" cy="496342"/>
            <a:chOff x="2741291" y="2190750"/>
            <a:chExt cx="1189685" cy="496342"/>
          </a:xfrm>
        </p:grpSpPr>
        <p:sp>
          <p:nvSpPr>
            <p:cNvPr id="71" name="任意多边形 70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</a:t>
              </a: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864351" y="2974085"/>
            <a:ext cx="1189685" cy="496342"/>
            <a:chOff x="2741291" y="2190750"/>
            <a:chExt cx="1189685" cy="496342"/>
          </a:xfrm>
        </p:grpSpPr>
        <p:sp>
          <p:nvSpPr>
            <p:cNvPr id="75" name="任意多边形 74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864351" y="4488560"/>
            <a:ext cx="1189685" cy="496342"/>
            <a:chOff x="2741291" y="2190750"/>
            <a:chExt cx="1189685" cy="496342"/>
          </a:xfrm>
        </p:grpSpPr>
        <p:sp>
          <p:nvSpPr>
            <p:cNvPr id="79" name="任意多边形 78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330826" y="4488560"/>
            <a:ext cx="1189685" cy="496342"/>
            <a:chOff x="2741291" y="2190750"/>
            <a:chExt cx="1189685" cy="496342"/>
          </a:xfrm>
        </p:grpSpPr>
        <p:sp>
          <p:nvSpPr>
            <p:cNvPr id="83" name="任意多边形 82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182424" y="2929730"/>
            <a:ext cx="847724" cy="307777"/>
            <a:chOff x="6592888" y="2146399"/>
            <a:chExt cx="847724" cy="307777"/>
          </a:xfrm>
          <a:solidFill>
            <a:srgbClr val="20B5BC"/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grpSp>
          <p:nvGrpSpPr>
            <p:cNvPr id="87" name="组合 86"/>
            <p:cNvGrpSpPr/>
            <p:nvPr/>
          </p:nvGrpSpPr>
          <p:grpSpPr>
            <a:xfrm>
              <a:off x="6592888" y="2159001"/>
              <a:ext cx="847724" cy="282575"/>
              <a:chOff x="6592888" y="2159001"/>
              <a:chExt cx="847724" cy="282575"/>
            </a:xfrm>
            <a:grpFill/>
          </p:grpSpPr>
          <p:sp>
            <p:nvSpPr>
              <p:cNvPr id="89" name="Freeform 9"/>
              <p:cNvSpPr>
                <a:spLocks/>
              </p:cNvSpPr>
              <p:nvPr/>
            </p:nvSpPr>
            <p:spPr bwMode="auto">
              <a:xfrm>
                <a:off x="6661150" y="2159001"/>
                <a:ext cx="779462" cy="282575"/>
              </a:xfrm>
              <a:custGeom>
                <a:avLst/>
                <a:gdLst>
                  <a:gd name="T0" fmla="*/ 0 w 330"/>
                  <a:gd name="T1" fmla="*/ 75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5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5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8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10"/>
              <p:cNvSpPr>
                <a:spLocks/>
              </p:cNvSpPr>
              <p:nvPr/>
            </p:nvSpPr>
            <p:spPr bwMode="auto">
              <a:xfrm>
                <a:off x="6592888" y="2206626"/>
                <a:ext cx="188912" cy="188913"/>
              </a:xfrm>
              <a:custGeom>
                <a:avLst/>
                <a:gdLst>
                  <a:gd name="T0" fmla="*/ 119 w 119"/>
                  <a:gd name="T1" fmla="*/ 58 h 119"/>
                  <a:gd name="T2" fmla="*/ 59 w 119"/>
                  <a:gd name="T3" fmla="*/ 0 h 119"/>
                  <a:gd name="T4" fmla="*/ 0 w 119"/>
                  <a:gd name="T5" fmla="*/ 60 h 119"/>
                  <a:gd name="T6" fmla="*/ 58 w 119"/>
                  <a:gd name="T7" fmla="*/ 119 h 119"/>
                  <a:gd name="T8" fmla="*/ 119 w 119"/>
                  <a:gd name="T9" fmla="*/ 5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8"/>
                    </a:moveTo>
                    <a:lnTo>
                      <a:pt x="59" y="0"/>
                    </a:lnTo>
                    <a:lnTo>
                      <a:pt x="0" y="60"/>
                    </a:lnTo>
                    <a:lnTo>
                      <a:pt x="58" y="119"/>
                    </a:lnTo>
                    <a:lnTo>
                      <a:pt x="119" y="5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8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6821328" y="2146399"/>
              <a:ext cx="57359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179252" y="4542022"/>
            <a:ext cx="850899" cy="307777"/>
            <a:chOff x="6589713" y="3758684"/>
            <a:chExt cx="850899" cy="307777"/>
          </a:xfrm>
          <a:solidFill>
            <a:sysClr val="window" lastClr="FFFFFF">
              <a:lumMod val="65000"/>
            </a:sysClr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grpSp>
          <p:nvGrpSpPr>
            <p:cNvPr id="92" name="组合 91"/>
            <p:cNvGrpSpPr/>
            <p:nvPr/>
          </p:nvGrpSpPr>
          <p:grpSpPr>
            <a:xfrm>
              <a:off x="6589713" y="3760788"/>
              <a:ext cx="850899" cy="282575"/>
              <a:chOff x="6589713" y="3760788"/>
              <a:chExt cx="850899" cy="282575"/>
            </a:xfrm>
            <a:grpFill/>
          </p:grpSpPr>
          <p:sp>
            <p:nvSpPr>
              <p:cNvPr id="94" name="Freeform 11"/>
              <p:cNvSpPr>
                <a:spLocks/>
              </p:cNvSpPr>
              <p:nvPr/>
            </p:nvSpPr>
            <p:spPr bwMode="auto">
              <a:xfrm>
                <a:off x="6661150" y="3760788"/>
                <a:ext cx="779462" cy="282575"/>
              </a:xfrm>
              <a:custGeom>
                <a:avLst/>
                <a:gdLst>
                  <a:gd name="T0" fmla="*/ 0 w 330"/>
                  <a:gd name="T1" fmla="*/ 74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4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4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4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8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12"/>
              <p:cNvSpPr>
                <a:spLocks/>
              </p:cNvSpPr>
              <p:nvPr/>
            </p:nvSpPr>
            <p:spPr bwMode="auto">
              <a:xfrm>
                <a:off x="6589713" y="3806826"/>
                <a:ext cx="188912" cy="188913"/>
              </a:xfrm>
              <a:custGeom>
                <a:avLst/>
                <a:gdLst>
                  <a:gd name="T0" fmla="*/ 119 w 119"/>
                  <a:gd name="T1" fmla="*/ 59 h 119"/>
                  <a:gd name="T2" fmla="*/ 59 w 119"/>
                  <a:gd name="T3" fmla="*/ 0 h 119"/>
                  <a:gd name="T4" fmla="*/ 0 w 119"/>
                  <a:gd name="T5" fmla="*/ 61 h 119"/>
                  <a:gd name="T6" fmla="*/ 58 w 119"/>
                  <a:gd name="T7" fmla="*/ 119 h 119"/>
                  <a:gd name="T8" fmla="*/ 119 w 119"/>
                  <a:gd name="T9" fmla="*/ 5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9"/>
                    </a:moveTo>
                    <a:lnTo>
                      <a:pt x="59" y="0"/>
                    </a:lnTo>
                    <a:lnTo>
                      <a:pt x="0" y="61"/>
                    </a:lnTo>
                    <a:lnTo>
                      <a:pt x="58" y="119"/>
                    </a:lnTo>
                    <a:lnTo>
                      <a:pt x="119" y="5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378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3" name="矩形 92"/>
            <p:cNvSpPr/>
            <p:nvPr/>
          </p:nvSpPr>
          <p:spPr>
            <a:xfrm>
              <a:off x="6774113" y="3758684"/>
              <a:ext cx="562333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241681" y="2677768"/>
            <a:ext cx="1552570" cy="1843033"/>
            <a:chOff x="690246" y="2380208"/>
            <a:chExt cx="1552570" cy="1843033"/>
          </a:xfrm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sp>
          <p:nvSpPr>
            <p:cNvPr id="97" name="矩形 96"/>
            <p:cNvSpPr/>
            <p:nvPr/>
          </p:nvSpPr>
          <p:spPr>
            <a:xfrm>
              <a:off x="698504" y="238020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添加标题</a:t>
              </a:r>
            </a:p>
          </p:txBody>
        </p:sp>
        <p:sp>
          <p:nvSpPr>
            <p:cNvPr id="98" name="文本框 66"/>
            <p:cNvSpPr txBox="1">
              <a:spLocks noChangeArrowheads="1"/>
            </p:cNvSpPr>
            <p:nvPr/>
          </p:nvSpPr>
          <p:spPr bwMode="auto">
            <a:xfrm>
              <a:off x="690246" y="2717487"/>
              <a:ext cx="1552570" cy="86177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ts val="148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您的内容打在这里，或者通过复制您的文本后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粘贴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您的内容打在这里，或者通过复制您的文本后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粘贴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文本框 66"/>
            <p:cNvSpPr txBox="1">
              <a:spLocks noChangeArrowheads="1"/>
            </p:cNvSpPr>
            <p:nvPr/>
          </p:nvSpPr>
          <p:spPr bwMode="auto">
            <a:xfrm>
              <a:off x="690246" y="3746187"/>
              <a:ext cx="1314990" cy="477054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ts val="148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您的内容打在这里，或者通过复制您的文本后粘贴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612356" y="1063898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7" name="组合 37"/>
          <p:cNvGrpSpPr>
            <a:grpSpLocks/>
          </p:cNvGrpSpPr>
          <p:nvPr/>
        </p:nvGrpSpPr>
        <p:grpSpPr bwMode="auto">
          <a:xfrm>
            <a:off x="3194448" y="1105570"/>
            <a:ext cx="197644" cy="295275"/>
            <a:chOff x="0" y="0"/>
            <a:chExt cx="213756" cy="427512"/>
          </a:xfrm>
        </p:grpSpPr>
        <p:sp>
          <p:nvSpPr>
            <p:cNvPr id="18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37"/>
          <p:cNvSpPr>
            <a:spLocks noChangeArrowheads="1"/>
          </p:cNvSpPr>
          <p:nvPr/>
        </p:nvSpPr>
        <p:spPr bwMode="auto">
          <a:xfrm>
            <a:off x="5017295" y="1248444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657587" y="4190331"/>
            <a:ext cx="1400312" cy="1398909"/>
          </a:xfrm>
          <a:prstGeom prst="ellipse">
            <a:avLst/>
          </a:prstGeom>
          <a:noFill/>
          <a:ln w="127000" cap="flat" cmpd="thinThick" algn="ctr">
            <a:solidFill>
              <a:srgbClr val="FFD86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2" name="KSO_GT2.1.1"/>
          <p:cNvSpPr txBox="1"/>
          <p:nvPr/>
        </p:nvSpPr>
        <p:spPr>
          <a:xfrm>
            <a:off x="5824187" y="4034650"/>
            <a:ext cx="2852271" cy="1174287"/>
          </a:xfrm>
          <a:prstGeom prst="rect">
            <a:avLst/>
          </a:prstGeom>
          <a:noFill/>
          <a:ln>
            <a:noFill/>
          </a:ln>
        </p:spPr>
        <p:txBody>
          <a:bodyPr lIns="100790" tIns="50396" rIns="100790" bIns="50396" anchor="ctr"/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在此处输入您的文本</a:t>
            </a:r>
          </a:p>
        </p:txBody>
      </p:sp>
      <p:sp>
        <p:nvSpPr>
          <p:cNvPr id="23" name="椭圆 22"/>
          <p:cNvSpPr/>
          <p:nvPr/>
        </p:nvSpPr>
        <p:spPr>
          <a:xfrm>
            <a:off x="1165782" y="2806930"/>
            <a:ext cx="2110548" cy="2110770"/>
          </a:xfrm>
          <a:prstGeom prst="ellipse">
            <a:avLst/>
          </a:prstGeom>
          <a:noFill/>
          <a:ln w="127000" cap="flat" cmpd="thinThick" algn="ctr">
            <a:solidFill>
              <a:srgbClr val="FFD86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cxnSp>
        <p:nvCxnSpPr>
          <p:cNvPr id="24" name="肘形连接符 27"/>
          <p:cNvCxnSpPr>
            <a:cxnSpLocks noChangeShapeType="1"/>
          </p:cNvCxnSpPr>
          <p:nvPr/>
        </p:nvCxnSpPr>
        <p:spPr bwMode="auto">
          <a:xfrm flipV="1">
            <a:off x="3335259" y="3309423"/>
            <a:ext cx="1725967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FFD86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KSO_GT1.1.1"/>
          <p:cNvSpPr txBox="1"/>
          <p:nvPr/>
        </p:nvSpPr>
        <p:spPr>
          <a:xfrm>
            <a:off x="5081385" y="2671995"/>
            <a:ext cx="2802985" cy="1334997"/>
          </a:xfrm>
          <a:prstGeom prst="rect">
            <a:avLst/>
          </a:prstGeom>
          <a:noFill/>
          <a:ln>
            <a:noFill/>
          </a:ln>
        </p:spPr>
        <p:txBody>
          <a:bodyPr lIns="100790" tIns="50396" rIns="100790" bIns="50396" anchor="ctr"/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在此处输入您的文本</a:t>
            </a:r>
          </a:p>
        </p:txBody>
      </p:sp>
      <p:cxnSp>
        <p:nvCxnSpPr>
          <p:cNvPr id="26" name="肘形连接符 8"/>
          <p:cNvCxnSpPr>
            <a:cxnSpLocks noChangeShapeType="1"/>
          </p:cNvCxnSpPr>
          <p:nvPr/>
        </p:nvCxnSpPr>
        <p:spPr bwMode="auto">
          <a:xfrm flipV="1">
            <a:off x="4078060" y="4584260"/>
            <a:ext cx="1725966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FFD86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椭圆 26"/>
          <p:cNvSpPr/>
          <p:nvPr/>
        </p:nvSpPr>
        <p:spPr>
          <a:xfrm>
            <a:off x="1052577" y="1679430"/>
            <a:ext cx="1400314" cy="1398909"/>
          </a:xfrm>
          <a:prstGeom prst="ellipse">
            <a:avLst/>
          </a:prstGeom>
          <a:noFill/>
          <a:ln w="127000" cap="flat" cmpd="thinThick" algn="ctr">
            <a:solidFill>
              <a:srgbClr val="FFD86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8" name="KSO_GT2.1.1"/>
          <p:cNvSpPr txBox="1"/>
          <p:nvPr/>
        </p:nvSpPr>
        <p:spPr>
          <a:xfrm>
            <a:off x="4217624" y="1556792"/>
            <a:ext cx="3090680" cy="955135"/>
          </a:xfrm>
          <a:prstGeom prst="rect">
            <a:avLst/>
          </a:prstGeom>
          <a:noFill/>
          <a:ln>
            <a:noFill/>
          </a:ln>
        </p:spPr>
        <p:txBody>
          <a:bodyPr lIns="100790" tIns="50396" rIns="100790" bIns="50396" anchor="ctr"/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在此处输入您的文本</a:t>
            </a:r>
          </a:p>
        </p:txBody>
      </p:sp>
      <p:cxnSp>
        <p:nvCxnSpPr>
          <p:cNvPr id="29" name="肘形连接符 11"/>
          <p:cNvCxnSpPr>
            <a:cxnSpLocks noChangeShapeType="1"/>
          </p:cNvCxnSpPr>
          <p:nvPr/>
        </p:nvCxnSpPr>
        <p:spPr bwMode="auto">
          <a:xfrm flipV="1">
            <a:off x="2473048" y="2073359"/>
            <a:ext cx="1724416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FFD86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 animBg="1"/>
      <p:bldP spid="22" grpId="0"/>
      <p:bldP spid="23" grpId="0" animBg="1"/>
      <p:bldP spid="25" grpId="0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五边形 2"/>
          <p:cNvSpPr/>
          <p:nvPr/>
        </p:nvSpPr>
        <p:spPr>
          <a:xfrm rot="16200000">
            <a:off x="-1664189" y="2531942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349269 h 1223008"/>
              <a:gd name="connsiteX1" fmla="*/ 480059 w 960118"/>
              <a:gd name="connsiteY1" fmla="*/ 0 h 1223008"/>
              <a:gd name="connsiteX2" fmla="*/ 960118 w 960118"/>
              <a:gd name="connsiteY2" fmla="*/ 349269 h 1223008"/>
              <a:gd name="connsiteX3" fmla="*/ 250972 w 960118"/>
              <a:gd name="connsiteY3" fmla="*/ 1223008 h 1223008"/>
              <a:gd name="connsiteX4" fmla="*/ 183366 w 960118"/>
              <a:gd name="connsiteY4" fmla="*/ 914398 h 1223008"/>
              <a:gd name="connsiteX5" fmla="*/ 0 w 960118"/>
              <a:gd name="connsiteY5" fmla="*/ 349269 h 1223008"/>
              <a:gd name="connsiteX0" fmla="*/ 0 w 6332218"/>
              <a:gd name="connsiteY0" fmla="*/ 560070 h 1433809"/>
              <a:gd name="connsiteX1" fmla="*/ 480059 w 6332218"/>
              <a:gd name="connsiteY1" fmla="*/ 210801 h 1433809"/>
              <a:gd name="connsiteX2" fmla="*/ 6332218 w 6332218"/>
              <a:gd name="connsiteY2" fmla="*/ 0 h 1433809"/>
              <a:gd name="connsiteX3" fmla="*/ 250972 w 6332218"/>
              <a:gd name="connsiteY3" fmla="*/ 1433809 h 1433809"/>
              <a:gd name="connsiteX4" fmla="*/ 183366 w 6332218"/>
              <a:gd name="connsiteY4" fmla="*/ 1125199 h 1433809"/>
              <a:gd name="connsiteX5" fmla="*/ 0 w 6332218"/>
              <a:gd name="connsiteY5" fmla="*/ 560070 h 1433809"/>
              <a:gd name="connsiteX0" fmla="*/ 0 w 6332218"/>
              <a:gd name="connsiteY0" fmla="*/ 1057929 h 1931668"/>
              <a:gd name="connsiteX1" fmla="*/ 6320789 w 6332218"/>
              <a:gd name="connsiteY1" fmla="*/ 0 h 1931668"/>
              <a:gd name="connsiteX2" fmla="*/ 6332218 w 6332218"/>
              <a:gd name="connsiteY2" fmla="*/ 497859 h 1931668"/>
              <a:gd name="connsiteX3" fmla="*/ 250972 w 6332218"/>
              <a:gd name="connsiteY3" fmla="*/ 1931668 h 1931668"/>
              <a:gd name="connsiteX4" fmla="*/ 183366 w 6332218"/>
              <a:gd name="connsiteY4" fmla="*/ 1623058 h 1931668"/>
              <a:gd name="connsiteX5" fmla="*/ 0 w 6332218"/>
              <a:gd name="connsiteY5" fmla="*/ 105792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6035526 w 12184378"/>
              <a:gd name="connsiteY4" fmla="*/ 1623058 h 1931668"/>
              <a:gd name="connsiteX5" fmla="*/ 0 w 12184378"/>
              <a:gd name="connsiteY5" fmla="*/ 636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486 w 12184378"/>
              <a:gd name="connsiteY4" fmla="*/ 502918 h 1931668"/>
              <a:gd name="connsiteX5" fmla="*/ 0 w 12184378"/>
              <a:gd name="connsiteY5" fmla="*/ 6369 h 1931668"/>
              <a:gd name="connsiteX0" fmla="*/ 10944 w 12183892"/>
              <a:gd name="connsiteY0" fmla="*/ 6369 h 1931668"/>
              <a:gd name="connsiteX1" fmla="*/ 12172463 w 12183892"/>
              <a:gd name="connsiteY1" fmla="*/ 0 h 1931668"/>
              <a:gd name="connsiteX2" fmla="*/ 12183892 w 12183892"/>
              <a:gd name="connsiteY2" fmla="*/ 497859 h 1931668"/>
              <a:gd name="connsiteX3" fmla="*/ 6102646 w 12183892"/>
              <a:gd name="connsiteY3" fmla="*/ 1931668 h 1931668"/>
              <a:gd name="connsiteX4" fmla="*/ 0 w 12183892"/>
              <a:gd name="connsiteY4" fmla="*/ 502918 h 1931668"/>
              <a:gd name="connsiteX5" fmla="*/ 10944 w 12183892"/>
              <a:gd name="connsiteY5" fmla="*/ 6369 h 1931668"/>
              <a:gd name="connsiteX0" fmla="*/ 33804 w 12206752"/>
              <a:gd name="connsiteY0" fmla="*/ 6369 h 1931668"/>
              <a:gd name="connsiteX1" fmla="*/ 12195323 w 12206752"/>
              <a:gd name="connsiteY1" fmla="*/ 0 h 1931668"/>
              <a:gd name="connsiteX2" fmla="*/ 12206752 w 12206752"/>
              <a:gd name="connsiteY2" fmla="*/ 497859 h 1931668"/>
              <a:gd name="connsiteX3" fmla="*/ 6125506 w 12206752"/>
              <a:gd name="connsiteY3" fmla="*/ 1931668 h 1931668"/>
              <a:gd name="connsiteX4" fmla="*/ 0 w 12206752"/>
              <a:gd name="connsiteY4" fmla="*/ 502918 h 1931668"/>
              <a:gd name="connsiteX5" fmla="*/ 33804 w 12206752"/>
              <a:gd name="connsiteY5" fmla="*/ 6369 h 1931668"/>
              <a:gd name="connsiteX0" fmla="*/ 0 w 12207238"/>
              <a:gd name="connsiteY0" fmla="*/ 6369 h 1931668"/>
              <a:gd name="connsiteX1" fmla="*/ 12195809 w 12207238"/>
              <a:gd name="connsiteY1" fmla="*/ 0 h 1931668"/>
              <a:gd name="connsiteX2" fmla="*/ 12207238 w 12207238"/>
              <a:gd name="connsiteY2" fmla="*/ 497859 h 1931668"/>
              <a:gd name="connsiteX3" fmla="*/ 6125992 w 12207238"/>
              <a:gd name="connsiteY3" fmla="*/ 1931668 h 1931668"/>
              <a:gd name="connsiteX4" fmla="*/ 486 w 12207238"/>
              <a:gd name="connsiteY4" fmla="*/ 502918 h 1931668"/>
              <a:gd name="connsiteX5" fmla="*/ 0 w 12207238"/>
              <a:gd name="connsiteY5" fmla="*/ 6369 h 1931668"/>
              <a:gd name="connsiteX0" fmla="*/ 0 w 12207238"/>
              <a:gd name="connsiteY0" fmla="*/ 0 h 1948159"/>
              <a:gd name="connsiteX1" fmla="*/ 12195809 w 12207238"/>
              <a:gd name="connsiteY1" fmla="*/ 16491 h 1948159"/>
              <a:gd name="connsiteX2" fmla="*/ 12207238 w 12207238"/>
              <a:gd name="connsiteY2" fmla="*/ 514350 h 1948159"/>
              <a:gd name="connsiteX3" fmla="*/ 6125992 w 12207238"/>
              <a:gd name="connsiteY3" fmla="*/ 1948159 h 1948159"/>
              <a:gd name="connsiteX4" fmla="*/ 486 w 12207238"/>
              <a:gd name="connsiteY4" fmla="*/ 519409 h 1948159"/>
              <a:gd name="connsiteX5" fmla="*/ 0 w 12207238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1649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30099"/>
              <a:gd name="connsiteY0" fmla="*/ 0 h 1948159"/>
              <a:gd name="connsiteX1" fmla="*/ 12230099 w 12230099"/>
              <a:gd name="connsiteY1" fmla="*/ 5061 h 1948159"/>
              <a:gd name="connsiteX2" fmla="*/ 12184378 w 12230099"/>
              <a:gd name="connsiteY2" fmla="*/ 525780 h 1948159"/>
              <a:gd name="connsiteX3" fmla="*/ 6125992 w 12230099"/>
              <a:gd name="connsiteY3" fmla="*/ 1948159 h 1948159"/>
              <a:gd name="connsiteX4" fmla="*/ 486 w 12230099"/>
              <a:gd name="connsiteY4" fmla="*/ 519409 h 1948159"/>
              <a:gd name="connsiteX5" fmla="*/ 0 w 1223009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95808 w 12195809"/>
              <a:gd name="connsiteY2" fmla="*/ 51435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15168"/>
              <a:gd name="connsiteY0" fmla="*/ 0 h 1948159"/>
              <a:gd name="connsiteX1" fmla="*/ 12215168 w 12215168"/>
              <a:gd name="connsiteY1" fmla="*/ 5062 h 1948159"/>
              <a:gd name="connsiteX2" fmla="*/ 12195808 w 12215168"/>
              <a:gd name="connsiteY2" fmla="*/ 514350 h 1948159"/>
              <a:gd name="connsiteX3" fmla="*/ 6125992 w 12215168"/>
              <a:gd name="connsiteY3" fmla="*/ 1948159 h 1948159"/>
              <a:gd name="connsiteX4" fmla="*/ 486 w 12215168"/>
              <a:gd name="connsiteY4" fmla="*/ 519409 h 1948159"/>
              <a:gd name="connsiteX5" fmla="*/ 0 w 12215168"/>
              <a:gd name="connsiteY5" fmla="*/ 0 h 1948159"/>
              <a:gd name="connsiteX0" fmla="*/ 0 w 12195807"/>
              <a:gd name="connsiteY0" fmla="*/ 10486 h 1958645"/>
              <a:gd name="connsiteX1" fmla="*/ 12176452 w 12195807"/>
              <a:gd name="connsiteY1" fmla="*/ 0 h 1958645"/>
              <a:gd name="connsiteX2" fmla="*/ 12195808 w 12195807"/>
              <a:gd name="connsiteY2" fmla="*/ 524836 h 1958645"/>
              <a:gd name="connsiteX3" fmla="*/ 6125992 w 12195807"/>
              <a:gd name="connsiteY3" fmla="*/ 1958645 h 1958645"/>
              <a:gd name="connsiteX4" fmla="*/ 486 w 12195807"/>
              <a:gd name="connsiteY4" fmla="*/ 529895 h 1958645"/>
              <a:gd name="connsiteX5" fmla="*/ 0 w 12195807"/>
              <a:gd name="connsiteY5" fmla="*/ 10486 h 1958645"/>
              <a:gd name="connsiteX0" fmla="*/ 0 w 12195814"/>
              <a:gd name="connsiteY0" fmla="*/ 26033 h 1974192"/>
              <a:gd name="connsiteX1" fmla="*/ 12195815 w 12195814"/>
              <a:gd name="connsiteY1" fmla="*/ 0 h 1974192"/>
              <a:gd name="connsiteX2" fmla="*/ 12195808 w 12195814"/>
              <a:gd name="connsiteY2" fmla="*/ 540383 h 1974192"/>
              <a:gd name="connsiteX3" fmla="*/ 6125992 w 12195814"/>
              <a:gd name="connsiteY3" fmla="*/ 1974192 h 1974192"/>
              <a:gd name="connsiteX4" fmla="*/ 486 w 12195814"/>
              <a:gd name="connsiteY4" fmla="*/ 545442 h 1974192"/>
              <a:gd name="connsiteX5" fmla="*/ 0 w 12195814"/>
              <a:gd name="connsiteY5" fmla="*/ 26033 h 1974192"/>
              <a:gd name="connsiteX0" fmla="*/ 0 w 12195816"/>
              <a:gd name="connsiteY0" fmla="*/ 26033 h 1974192"/>
              <a:gd name="connsiteX1" fmla="*/ 12195815 w 12195816"/>
              <a:gd name="connsiteY1" fmla="*/ 0 h 1974192"/>
              <a:gd name="connsiteX2" fmla="*/ 12195808 w 12195816"/>
              <a:gd name="connsiteY2" fmla="*/ 540383 h 1974192"/>
              <a:gd name="connsiteX3" fmla="*/ 6125992 w 12195816"/>
              <a:gd name="connsiteY3" fmla="*/ 1974192 h 1974192"/>
              <a:gd name="connsiteX4" fmla="*/ 486 w 12195816"/>
              <a:gd name="connsiteY4" fmla="*/ 545442 h 1974192"/>
              <a:gd name="connsiteX5" fmla="*/ 0 w 12195816"/>
              <a:gd name="connsiteY5" fmla="*/ 26033 h 1974192"/>
              <a:gd name="connsiteX0" fmla="*/ 38228 w 12195329"/>
              <a:gd name="connsiteY0" fmla="*/ 17285 h 1974192"/>
              <a:gd name="connsiteX1" fmla="*/ 12195330 w 12195329"/>
              <a:gd name="connsiteY1" fmla="*/ 0 h 1974192"/>
              <a:gd name="connsiteX2" fmla="*/ 12195323 w 12195329"/>
              <a:gd name="connsiteY2" fmla="*/ 540383 h 1974192"/>
              <a:gd name="connsiteX3" fmla="*/ 6125507 w 12195329"/>
              <a:gd name="connsiteY3" fmla="*/ 1974192 h 1974192"/>
              <a:gd name="connsiteX4" fmla="*/ 1 w 12195329"/>
              <a:gd name="connsiteY4" fmla="*/ 545442 h 1974192"/>
              <a:gd name="connsiteX5" fmla="*/ 38228 w 12195329"/>
              <a:gd name="connsiteY5" fmla="*/ 17285 h 1974192"/>
              <a:gd name="connsiteX0" fmla="*/ 0 w 12195823"/>
              <a:gd name="connsiteY0" fmla="*/ 34781 h 1974192"/>
              <a:gd name="connsiteX1" fmla="*/ 12195823 w 12195823"/>
              <a:gd name="connsiteY1" fmla="*/ 0 h 1974192"/>
              <a:gd name="connsiteX2" fmla="*/ 12195816 w 12195823"/>
              <a:gd name="connsiteY2" fmla="*/ 540383 h 1974192"/>
              <a:gd name="connsiteX3" fmla="*/ 6126000 w 12195823"/>
              <a:gd name="connsiteY3" fmla="*/ 1974192 h 1974192"/>
              <a:gd name="connsiteX4" fmla="*/ 494 w 12195823"/>
              <a:gd name="connsiteY4" fmla="*/ 545442 h 1974192"/>
              <a:gd name="connsiteX5" fmla="*/ 0 w 12195823"/>
              <a:gd name="connsiteY5" fmla="*/ 34781 h 1974192"/>
              <a:gd name="connsiteX0" fmla="*/ 0 w 12195827"/>
              <a:gd name="connsiteY0" fmla="*/ 17286 h 1974192"/>
              <a:gd name="connsiteX1" fmla="*/ 12195827 w 12195827"/>
              <a:gd name="connsiteY1" fmla="*/ 0 h 1974192"/>
              <a:gd name="connsiteX2" fmla="*/ 12195820 w 12195827"/>
              <a:gd name="connsiteY2" fmla="*/ 540383 h 1974192"/>
              <a:gd name="connsiteX3" fmla="*/ 6126004 w 12195827"/>
              <a:gd name="connsiteY3" fmla="*/ 1974192 h 1974192"/>
              <a:gd name="connsiteX4" fmla="*/ 498 w 12195827"/>
              <a:gd name="connsiteY4" fmla="*/ 545442 h 1974192"/>
              <a:gd name="connsiteX5" fmla="*/ 0 w 12195827"/>
              <a:gd name="connsiteY5" fmla="*/ 17286 h 19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62549" y="2184271"/>
            <a:ext cx="2405414" cy="2423741"/>
            <a:chOff x="7959894" y="1541562"/>
            <a:chExt cx="3207216" cy="3231652"/>
          </a:xfrm>
        </p:grpSpPr>
        <p:grpSp>
          <p:nvGrpSpPr>
            <p:cNvPr id="15" name="组合 14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17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450" b="0" i="1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Arial Black" panose="020B0A04020102020204" pitchFamily="34" charset="0"/>
                  </a:rPr>
                  <a:t>3</a:t>
                </a:r>
                <a:endParaRPr kumimoji="0" lang="zh-CN" altLang="en-US" sz="12450" b="0" i="1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8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  <p:sp>
            <p:nvSpPr>
              <p:cNvPr id="19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</a:p>
            </p:txBody>
          </p:sp>
          <p:sp>
            <p:nvSpPr>
              <p:cNvPr id="20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95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kumimoji="0" lang="zh-CN" altLang="en-US" sz="4950" b="1" i="0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654452" y="24132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D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D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934778" y="2964545"/>
            <a:ext cx="4011930" cy="0"/>
          </a:xfrm>
          <a:prstGeom prst="line">
            <a:avLst/>
          </a:prstGeom>
          <a:noFill/>
          <a:ln w="6350" cap="flat" cmpd="sng" algn="ctr">
            <a:solidFill>
              <a:srgbClr val="FFD860"/>
            </a:solidFill>
            <a:prstDash val="sysDot"/>
            <a:miter lim="800000"/>
            <a:tailEnd w="med" len="sm"/>
          </a:ln>
          <a:effectLst/>
        </p:spPr>
      </p:cxnSp>
      <p:sp>
        <p:nvSpPr>
          <p:cNvPr id="23" name="文本框 13"/>
          <p:cNvSpPr txBox="1"/>
          <p:nvPr/>
        </p:nvSpPr>
        <p:spPr>
          <a:xfrm>
            <a:off x="4948163" y="3056249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648022" y="1188502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1" name="组合 37"/>
          <p:cNvGrpSpPr>
            <a:grpSpLocks/>
          </p:cNvGrpSpPr>
          <p:nvPr/>
        </p:nvGrpSpPr>
        <p:grpSpPr bwMode="auto">
          <a:xfrm>
            <a:off x="3230114" y="1230174"/>
            <a:ext cx="197644" cy="295275"/>
            <a:chOff x="0" y="0"/>
            <a:chExt cx="213756" cy="427512"/>
          </a:xfrm>
        </p:grpSpPr>
        <p:sp>
          <p:nvSpPr>
            <p:cNvPr id="22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文本框 37"/>
          <p:cNvSpPr>
            <a:spLocks noChangeArrowheads="1"/>
          </p:cNvSpPr>
          <p:nvPr/>
        </p:nvSpPr>
        <p:spPr bwMode="auto">
          <a:xfrm>
            <a:off x="5052961" y="1373048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5" name="组合 13"/>
          <p:cNvGrpSpPr>
            <a:grpSpLocks/>
          </p:cNvGrpSpPr>
          <p:nvPr/>
        </p:nvGrpSpPr>
        <p:grpSpPr bwMode="auto">
          <a:xfrm>
            <a:off x="1069130" y="2048132"/>
            <a:ext cx="2758679" cy="346249"/>
            <a:chOff x="0" y="0"/>
            <a:chExt cx="3240360" cy="346442"/>
          </a:xfrm>
        </p:grpSpPr>
        <p:sp>
          <p:nvSpPr>
            <p:cNvPr id="26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832434" cy="3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50" b="0" i="0" u="none" strike="noStrike" kern="0" cap="none" spc="0" normalizeH="0" baseline="0" noProof="0">
                  <a:ln>
                    <a:noFill/>
                  </a:ln>
                  <a:solidFill>
                    <a:srgbClr val="FFD860"/>
                  </a:solidFill>
                  <a:effectLst/>
                  <a:uLnTx/>
                  <a:uFillTx/>
                  <a:ea typeface="方正兰亭黑_GBK" panose="02000000000000000000" pitchFamily="2" charset="-122"/>
                  <a:sym typeface="方正兰亭黑_GBK" panose="02000000000000000000" pitchFamily="2" charset="-122"/>
                </a:rPr>
                <a:t>1    </a:t>
              </a:r>
              <a:r>
                <a:rPr kumimoji="0" lang="zh-CN" altLang="en-US" sz="1650" b="0" i="0" u="none" strike="noStrike" kern="0" cap="none" spc="0" normalizeH="0" baseline="0" noProof="0">
                  <a:ln>
                    <a:noFill/>
                  </a:ln>
                  <a:solidFill>
                    <a:srgbClr val="FFD860"/>
                  </a:solidFill>
                  <a:effectLst/>
                  <a:uLnTx/>
                  <a:uFillTx/>
                  <a:ea typeface="方正兰亭黑_GBK" panose="02000000000000000000" pitchFamily="2" charset="-122"/>
                  <a:sym typeface="方正兰亭黑_GBK" panose="02000000000000000000" pitchFamily="2" charset="-122"/>
                </a:rPr>
                <a:t>以人为本</a:t>
              </a:r>
            </a:p>
          </p:txBody>
        </p:sp>
      </p:grpSp>
      <p:sp>
        <p:nvSpPr>
          <p:cNvPr id="28" name="矩形 17"/>
          <p:cNvSpPr>
            <a:spLocks noChangeArrowheads="1"/>
          </p:cNvSpPr>
          <p:nvPr/>
        </p:nvSpPr>
        <p:spPr bwMode="auto">
          <a:xfrm>
            <a:off x="1035794" y="2429134"/>
            <a:ext cx="2908697" cy="64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9" name="组合 18"/>
          <p:cNvGrpSpPr>
            <a:grpSpLocks/>
          </p:cNvGrpSpPr>
          <p:nvPr/>
        </p:nvGrpSpPr>
        <p:grpSpPr bwMode="auto">
          <a:xfrm>
            <a:off x="1069130" y="3295907"/>
            <a:ext cx="2758679" cy="346249"/>
            <a:chOff x="0" y="0"/>
            <a:chExt cx="3240360" cy="346442"/>
          </a:xfrm>
        </p:grpSpPr>
        <p:sp>
          <p:nvSpPr>
            <p:cNvPr id="30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832434" cy="3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50" b="0" i="0" u="none" strike="noStrike" kern="0" cap="none" spc="0" normalizeH="0" baseline="0" noProof="0">
                  <a:ln>
                    <a:noFill/>
                  </a:ln>
                  <a:solidFill>
                    <a:srgbClr val="FFD860"/>
                  </a:solidFill>
                  <a:effectLst/>
                  <a:uLnTx/>
                  <a:uFillTx/>
                  <a:ea typeface="方正兰亭黑_GBK" panose="02000000000000000000" pitchFamily="2" charset="-122"/>
                  <a:sym typeface="方正兰亭黑_GBK" panose="02000000000000000000" pitchFamily="2" charset="-122"/>
                </a:rPr>
                <a:t>2    </a:t>
              </a:r>
              <a:r>
                <a:rPr kumimoji="0" lang="zh-CN" altLang="en-US" sz="1650" b="0" i="0" u="none" strike="noStrike" kern="0" cap="none" spc="0" normalizeH="0" baseline="0" noProof="0">
                  <a:ln>
                    <a:noFill/>
                  </a:ln>
                  <a:solidFill>
                    <a:srgbClr val="FFD860"/>
                  </a:solidFill>
                  <a:effectLst/>
                  <a:uLnTx/>
                  <a:uFillTx/>
                  <a:ea typeface="方正兰亭黑_GBK" panose="02000000000000000000" pitchFamily="2" charset="-122"/>
                  <a:sym typeface="方正兰亭黑_GBK" panose="02000000000000000000" pitchFamily="2" charset="-122"/>
                </a:rPr>
                <a:t>勇于创新</a:t>
              </a:r>
            </a:p>
          </p:txBody>
        </p:sp>
      </p:grpSp>
      <p:sp>
        <p:nvSpPr>
          <p:cNvPr id="32" name="矩形 21"/>
          <p:cNvSpPr>
            <a:spLocks noChangeArrowheads="1"/>
          </p:cNvSpPr>
          <p:nvPr/>
        </p:nvSpPr>
        <p:spPr bwMode="auto">
          <a:xfrm>
            <a:off x="1035794" y="3676909"/>
            <a:ext cx="2908697" cy="46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在此录入上述图表的综合分析说明，在此录入上述图表的综合分析说明。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3" name="组合 22"/>
          <p:cNvGrpSpPr>
            <a:grpSpLocks/>
          </p:cNvGrpSpPr>
          <p:nvPr/>
        </p:nvGrpSpPr>
        <p:grpSpPr bwMode="auto">
          <a:xfrm>
            <a:off x="1069130" y="4347230"/>
            <a:ext cx="2758679" cy="346249"/>
            <a:chOff x="0" y="0"/>
            <a:chExt cx="3240360" cy="346442"/>
          </a:xfrm>
        </p:grpSpPr>
        <p:sp>
          <p:nvSpPr>
            <p:cNvPr id="34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832434" cy="3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50" b="0" i="0" u="none" strike="noStrike" kern="0" cap="none" spc="0" normalizeH="0" baseline="0" noProof="0">
                  <a:ln>
                    <a:noFill/>
                  </a:ln>
                  <a:solidFill>
                    <a:srgbClr val="FFD860"/>
                  </a:solidFill>
                  <a:effectLst/>
                  <a:uLnTx/>
                  <a:uFillTx/>
                  <a:ea typeface="方正兰亭黑_GBK" panose="02000000000000000000" pitchFamily="2" charset="-122"/>
                  <a:sym typeface="方正兰亭黑_GBK" panose="02000000000000000000" pitchFamily="2" charset="-122"/>
                </a:rPr>
                <a:t>3    </a:t>
              </a:r>
              <a:r>
                <a:rPr kumimoji="0" lang="zh-CN" altLang="en-US" sz="1650" b="0" i="0" u="none" strike="noStrike" kern="0" cap="none" spc="0" normalizeH="0" baseline="0" noProof="0">
                  <a:ln>
                    <a:noFill/>
                  </a:ln>
                  <a:solidFill>
                    <a:srgbClr val="FFD860"/>
                  </a:solidFill>
                  <a:effectLst/>
                  <a:uLnTx/>
                  <a:uFillTx/>
                  <a:ea typeface="方正兰亭黑_GBK" panose="02000000000000000000" pitchFamily="2" charset="-122"/>
                  <a:sym typeface="方正兰亭黑_GBK" panose="02000000000000000000" pitchFamily="2" charset="-122"/>
                </a:rPr>
                <a:t>精益求精</a:t>
              </a:r>
            </a:p>
          </p:txBody>
        </p:sp>
      </p:grpSp>
      <p:sp>
        <p:nvSpPr>
          <p:cNvPr id="36" name="矩形 25"/>
          <p:cNvSpPr>
            <a:spLocks noChangeArrowheads="1"/>
          </p:cNvSpPr>
          <p:nvPr/>
        </p:nvSpPr>
        <p:spPr bwMode="auto">
          <a:xfrm>
            <a:off x="1035794" y="4728231"/>
            <a:ext cx="2908697" cy="64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在此录入上述图表的综合分析说明，在此录入上述图表的综合分析说明，在此录入上述图表的综合分析说明。</a:t>
            </a: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7" name="图片 2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1653" y="2043371"/>
            <a:ext cx="4070747" cy="3294459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  <a:ln w="28575" cmpd="sng">
            <a:solidFill>
              <a:srgbClr val="FFD860"/>
            </a:solidFill>
            <a:bevel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8" grpId="0" bldLvl="0" autoUpdateAnimBg="0"/>
      <p:bldP spid="32" grpId="0" bldLvl="0" autoUpdateAnimBg="0"/>
      <p:bldP spid="36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612356" y="1275721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6" name="组合 37"/>
          <p:cNvGrpSpPr>
            <a:grpSpLocks/>
          </p:cNvGrpSpPr>
          <p:nvPr/>
        </p:nvGrpSpPr>
        <p:grpSpPr bwMode="auto">
          <a:xfrm>
            <a:off x="3194448" y="1317393"/>
            <a:ext cx="197644" cy="295275"/>
            <a:chOff x="0" y="0"/>
            <a:chExt cx="213756" cy="427512"/>
          </a:xfrm>
        </p:grpSpPr>
        <p:sp>
          <p:nvSpPr>
            <p:cNvPr id="27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文本框 37"/>
          <p:cNvSpPr>
            <a:spLocks noChangeArrowheads="1"/>
          </p:cNvSpPr>
          <p:nvPr/>
        </p:nvSpPr>
        <p:spPr bwMode="auto">
          <a:xfrm>
            <a:off x="5017295" y="1460267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0" name="矩形 14"/>
          <p:cNvSpPr/>
          <p:nvPr/>
        </p:nvSpPr>
        <p:spPr>
          <a:xfrm flipV="1">
            <a:off x="2" y="3352791"/>
            <a:ext cx="3082967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860"/>
          </a:solidFill>
          <a:ln w="12700" cap="flat" cmpd="sng" algn="ctr">
            <a:solidFill>
              <a:srgbClr val="41514E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25760" y="3352386"/>
            <a:ext cx="1301991" cy="1300750"/>
            <a:chOff x="3225639" y="4543565"/>
            <a:chExt cx="1735762" cy="1734334"/>
          </a:xfrm>
        </p:grpSpPr>
        <p:sp>
          <p:nvSpPr>
            <p:cNvPr id="32" name="椭圆 31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41445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14"/>
          <p:cNvSpPr/>
          <p:nvPr/>
        </p:nvSpPr>
        <p:spPr>
          <a:xfrm>
            <a:off x="0" y="2952476"/>
            <a:ext cx="5328182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598863" y="1840622"/>
            <a:ext cx="1301991" cy="1301822"/>
            <a:chOff x="6131016" y="674750"/>
            <a:chExt cx="1735762" cy="1735763"/>
          </a:xfrm>
        </p:grpSpPr>
        <p:sp>
          <p:nvSpPr>
            <p:cNvPr id="36" name="椭圆 35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41445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14"/>
          <p:cNvSpPr/>
          <p:nvPr/>
        </p:nvSpPr>
        <p:spPr>
          <a:xfrm flipV="1">
            <a:off x="4572003" y="3352791"/>
            <a:ext cx="4573315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921006" y="3352386"/>
            <a:ext cx="1301991" cy="1300750"/>
            <a:chOff x="5227325" y="4543565"/>
            <a:chExt cx="1735762" cy="1734334"/>
          </a:xfrm>
        </p:grpSpPr>
        <p:sp>
          <p:nvSpPr>
            <p:cNvPr id="40" name="椭圆 39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>
                  <a:ln>
                    <a:noFill/>
                  </a:ln>
                  <a:solidFill>
                    <a:srgbClr val="41445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Box 54"/>
          <p:cNvSpPr txBox="1"/>
          <p:nvPr/>
        </p:nvSpPr>
        <p:spPr>
          <a:xfrm>
            <a:off x="1433642" y="2151246"/>
            <a:ext cx="2895306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55"/>
          <p:cNvSpPr txBox="1"/>
          <p:nvPr/>
        </p:nvSpPr>
        <p:spPr>
          <a:xfrm>
            <a:off x="1439246" y="1851163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56"/>
          <p:cNvSpPr txBox="1"/>
          <p:nvPr/>
        </p:nvSpPr>
        <p:spPr>
          <a:xfrm>
            <a:off x="445623" y="4029134"/>
            <a:ext cx="1901683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框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57"/>
          <p:cNvSpPr txBox="1"/>
          <p:nvPr/>
        </p:nvSpPr>
        <p:spPr>
          <a:xfrm>
            <a:off x="451224" y="3729052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58"/>
          <p:cNvSpPr txBox="1"/>
          <p:nvPr/>
        </p:nvSpPr>
        <p:spPr>
          <a:xfrm>
            <a:off x="5411005" y="4037334"/>
            <a:ext cx="2895306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59"/>
          <p:cNvSpPr txBox="1"/>
          <p:nvPr/>
        </p:nvSpPr>
        <p:spPr>
          <a:xfrm>
            <a:off x="5416609" y="3737251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50"/>
                            </p:stCondLst>
                            <p:childTnLst>
                              <p:par>
                                <p:cTn id="5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600"/>
                            </p:stCondLst>
                            <p:childTnLst>
                              <p:par>
                                <p:cTn id="6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1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 animBg="1"/>
      <p:bldP spid="34" grpId="0" animBg="1"/>
      <p:bldP spid="38" grpId="0" animBg="1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矩形 155"/>
          <p:cNvSpPr>
            <a:spLocks noChangeArrowheads="1"/>
          </p:cNvSpPr>
          <p:nvPr/>
        </p:nvSpPr>
        <p:spPr bwMode="auto">
          <a:xfrm>
            <a:off x="3612356" y="1167879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57" name="组合 37"/>
          <p:cNvGrpSpPr>
            <a:grpSpLocks/>
          </p:cNvGrpSpPr>
          <p:nvPr/>
        </p:nvGrpSpPr>
        <p:grpSpPr bwMode="auto">
          <a:xfrm>
            <a:off x="3194448" y="1209551"/>
            <a:ext cx="197644" cy="295275"/>
            <a:chOff x="0" y="0"/>
            <a:chExt cx="213756" cy="427512"/>
          </a:xfrm>
        </p:grpSpPr>
        <p:sp>
          <p:nvSpPr>
            <p:cNvPr id="158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9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0" name="文本框 37"/>
          <p:cNvSpPr>
            <a:spLocks noChangeArrowheads="1"/>
          </p:cNvSpPr>
          <p:nvPr/>
        </p:nvSpPr>
        <p:spPr bwMode="auto">
          <a:xfrm>
            <a:off x="5017295" y="1352425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61" name="Group 4"/>
          <p:cNvGrpSpPr>
            <a:grpSpLocks/>
          </p:cNvGrpSpPr>
          <p:nvPr/>
        </p:nvGrpSpPr>
        <p:grpSpPr bwMode="auto">
          <a:xfrm>
            <a:off x="1448993" y="2504951"/>
            <a:ext cx="6372225" cy="3012281"/>
            <a:chOff x="0" y="0"/>
            <a:chExt cx="3394" cy="1685"/>
          </a:xfrm>
          <a:solidFill>
            <a:srgbClr val="FFD860"/>
          </a:solidFill>
        </p:grpSpPr>
        <p:sp>
          <p:nvSpPr>
            <p:cNvPr id="162" name="Freeform 5"/>
            <p:cNvSpPr>
              <a:spLocks noChangeArrowheads="1"/>
            </p:cNvSpPr>
            <p:nvPr/>
          </p:nvSpPr>
          <p:spPr bwMode="auto">
            <a:xfrm>
              <a:off x="1042" y="0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6"/>
                <a:gd name="T187" fmla="*/ 0 h 239"/>
                <a:gd name="T188" fmla="*/ 446 w 446"/>
                <a:gd name="T189" fmla="*/ 239 h 2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3" name="Freeform 6"/>
            <p:cNvSpPr>
              <a:spLocks noChangeArrowheads="1"/>
            </p:cNvSpPr>
            <p:nvPr/>
          </p:nvSpPr>
          <p:spPr bwMode="auto">
            <a:xfrm>
              <a:off x="917" y="4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4"/>
                <a:gd name="T118" fmla="*/ 0 h 63"/>
                <a:gd name="T119" fmla="*/ 234 w 234"/>
                <a:gd name="T120" fmla="*/ 63 h 6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4" name="Freeform 7"/>
            <p:cNvSpPr>
              <a:spLocks noChangeArrowheads="1"/>
            </p:cNvSpPr>
            <p:nvPr/>
          </p:nvSpPr>
          <p:spPr bwMode="auto">
            <a:xfrm>
              <a:off x="2206" y="17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23"/>
                <a:gd name="T47" fmla="*/ 64 w 64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5" name="Freeform 8"/>
            <p:cNvSpPr>
              <a:spLocks noChangeArrowheads="1"/>
            </p:cNvSpPr>
            <p:nvPr/>
          </p:nvSpPr>
          <p:spPr bwMode="auto">
            <a:xfrm>
              <a:off x="891" y="19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0"/>
                <a:gd name="T70" fmla="*/ 0 h 27"/>
                <a:gd name="T71" fmla="*/ 70 w 7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6" name="Freeform 9"/>
            <p:cNvSpPr>
              <a:spLocks noChangeArrowheads="1"/>
            </p:cNvSpPr>
            <p:nvPr/>
          </p:nvSpPr>
          <p:spPr bwMode="auto">
            <a:xfrm>
              <a:off x="1703" y="27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7" name="Freeform 10"/>
            <p:cNvSpPr>
              <a:spLocks noChangeArrowheads="1"/>
            </p:cNvSpPr>
            <p:nvPr/>
          </p:nvSpPr>
          <p:spPr bwMode="auto">
            <a:xfrm>
              <a:off x="1711" y="27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12"/>
                <a:gd name="T47" fmla="*/ 48 w 48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8" name="Freeform 11"/>
            <p:cNvSpPr>
              <a:spLocks noChangeArrowheads="1"/>
            </p:cNvSpPr>
            <p:nvPr/>
          </p:nvSpPr>
          <p:spPr bwMode="auto">
            <a:xfrm>
              <a:off x="818" y="33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14"/>
                <a:gd name="T41" fmla="*/ 36 w 36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69" name="Freeform 12"/>
            <p:cNvSpPr>
              <a:spLocks noChangeArrowheads="1"/>
            </p:cNvSpPr>
            <p:nvPr/>
          </p:nvSpPr>
          <p:spPr bwMode="auto">
            <a:xfrm>
              <a:off x="1646" y="33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31"/>
                <a:gd name="T53" fmla="*/ 63 w 63"/>
                <a:gd name="T54" fmla="*/ 31 h 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0" name="Freeform 13"/>
            <p:cNvSpPr>
              <a:spLocks noChangeArrowheads="1"/>
            </p:cNvSpPr>
            <p:nvPr/>
          </p:nvSpPr>
          <p:spPr bwMode="auto">
            <a:xfrm>
              <a:off x="865" y="36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6"/>
                <a:gd name="T41" fmla="*/ 20 w 20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1" name="Freeform 14"/>
            <p:cNvSpPr>
              <a:spLocks noChangeArrowheads="1"/>
            </p:cNvSpPr>
            <p:nvPr/>
          </p:nvSpPr>
          <p:spPr bwMode="auto">
            <a:xfrm>
              <a:off x="745" y="39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"/>
                <a:gd name="T46" fmla="*/ 0 h 17"/>
                <a:gd name="T47" fmla="*/ 36 w 36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2" name="Freeform 15"/>
            <p:cNvSpPr>
              <a:spLocks noChangeArrowheads="1"/>
            </p:cNvSpPr>
            <p:nvPr/>
          </p:nvSpPr>
          <p:spPr bwMode="auto">
            <a:xfrm>
              <a:off x="2279" y="39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10"/>
                <a:gd name="T35" fmla="*/ 34 w 3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3" name="Freeform 16"/>
            <p:cNvSpPr>
              <a:spLocks noChangeArrowheads="1"/>
            </p:cNvSpPr>
            <p:nvPr/>
          </p:nvSpPr>
          <p:spPr bwMode="auto">
            <a:xfrm>
              <a:off x="651" y="47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30"/>
                <a:gd name="T119" fmla="*/ 130 w 130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4" name="Freeform 17"/>
            <p:cNvSpPr>
              <a:spLocks noChangeArrowheads="1"/>
            </p:cNvSpPr>
            <p:nvPr/>
          </p:nvSpPr>
          <p:spPr bwMode="auto">
            <a:xfrm>
              <a:off x="1334" y="54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9"/>
                <a:gd name="T184" fmla="*/ 0 h 1375"/>
                <a:gd name="T185" fmla="*/ 1819 w 1819"/>
                <a:gd name="T186" fmla="*/ 1375 h 13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5" name="Freeform 18"/>
            <p:cNvSpPr>
              <a:spLocks noChangeArrowheads="1"/>
            </p:cNvSpPr>
            <p:nvPr/>
          </p:nvSpPr>
          <p:spPr bwMode="auto">
            <a:xfrm>
              <a:off x="1969" y="57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"/>
                <a:gd name="T106" fmla="*/ 0 h 64"/>
                <a:gd name="T107" fmla="*/ 101 w 101"/>
                <a:gd name="T108" fmla="*/ 64 h 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6" name="Freeform 19"/>
            <p:cNvSpPr>
              <a:spLocks noChangeArrowheads="1"/>
            </p:cNvSpPr>
            <p:nvPr/>
          </p:nvSpPr>
          <p:spPr bwMode="auto">
            <a:xfrm>
              <a:off x="791" y="60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16"/>
                <a:gd name="T77" fmla="*/ 66 w 66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7" name="Freeform 20"/>
            <p:cNvSpPr>
              <a:spLocks noChangeArrowheads="1"/>
            </p:cNvSpPr>
            <p:nvPr/>
          </p:nvSpPr>
          <p:spPr bwMode="auto">
            <a:xfrm>
              <a:off x="870" y="62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"/>
                <a:gd name="T53" fmla="*/ 90 w 90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8" name="Freeform 21"/>
            <p:cNvSpPr>
              <a:spLocks noChangeArrowheads="1"/>
            </p:cNvSpPr>
            <p:nvPr/>
          </p:nvSpPr>
          <p:spPr bwMode="auto">
            <a:xfrm>
              <a:off x="2310" y="64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79" name="Freeform 22"/>
            <p:cNvSpPr>
              <a:spLocks noChangeArrowheads="1"/>
            </p:cNvSpPr>
            <p:nvPr/>
          </p:nvSpPr>
          <p:spPr bwMode="auto">
            <a:xfrm>
              <a:off x="2587" y="69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14"/>
                <a:gd name="T47" fmla="*/ 63 w 63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0" name="Freeform 23"/>
            <p:cNvSpPr>
              <a:spLocks noChangeArrowheads="1"/>
            </p:cNvSpPr>
            <p:nvPr/>
          </p:nvSpPr>
          <p:spPr bwMode="auto">
            <a:xfrm>
              <a:off x="577" y="79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60"/>
                <a:gd name="T122" fmla="*/ 168 w 168"/>
                <a:gd name="T123" fmla="*/ 60 h 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1" name="Freeform 24"/>
            <p:cNvSpPr>
              <a:spLocks noChangeArrowheads="1"/>
            </p:cNvSpPr>
            <p:nvPr/>
          </p:nvSpPr>
          <p:spPr bwMode="auto">
            <a:xfrm>
              <a:off x="764" y="86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30"/>
                <a:gd name="T65" fmla="*/ 51 w 51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2" name="Freeform 25"/>
            <p:cNvSpPr>
              <a:spLocks noChangeArrowheads="1"/>
            </p:cNvSpPr>
            <p:nvPr/>
          </p:nvSpPr>
          <p:spPr bwMode="auto">
            <a:xfrm>
              <a:off x="818" y="86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23"/>
                <a:gd name="T65" fmla="*/ 37 w 37"/>
                <a:gd name="T66" fmla="*/ 23 h 2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3" name="Freeform 26"/>
            <p:cNvSpPr>
              <a:spLocks noChangeArrowheads="1"/>
            </p:cNvSpPr>
            <p:nvPr/>
          </p:nvSpPr>
          <p:spPr bwMode="auto">
            <a:xfrm>
              <a:off x="12" y="86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0"/>
                <a:gd name="T184" fmla="*/ 0 h 1599"/>
                <a:gd name="T185" fmla="*/ 1120 w 1120"/>
                <a:gd name="T186" fmla="*/ 1599 h 159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4" name="Freeform 27"/>
            <p:cNvSpPr>
              <a:spLocks noChangeArrowheads="1"/>
            </p:cNvSpPr>
            <p:nvPr/>
          </p:nvSpPr>
          <p:spPr bwMode="auto">
            <a:xfrm>
              <a:off x="1355" y="9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5" name="Freeform 28"/>
            <p:cNvSpPr>
              <a:spLocks noChangeArrowheads="1"/>
            </p:cNvSpPr>
            <p:nvPr/>
          </p:nvSpPr>
          <p:spPr bwMode="auto">
            <a:xfrm>
              <a:off x="1117" y="121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3"/>
                <a:gd name="T41" fmla="*/ 17 w 1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6" name="Freeform 29"/>
            <p:cNvSpPr>
              <a:spLocks noChangeArrowheads="1"/>
            </p:cNvSpPr>
            <p:nvPr/>
          </p:nvSpPr>
          <p:spPr bwMode="auto">
            <a:xfrm>
              <a:off x="915" y="146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"/>
                <a:gd name="T46" fmla="*/ 0 h 13"/>
                <a:gd name="T47" fmla="*/ 20 w 20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7" name="Freeform 30"/>
            <p:cNvSpPr>
              <a:spLocks noChangeArrowheads="1"/>
            </p:cNvSpPr>
            <p:nvPr/>
          </p:nvSpPr>
          <p:spPr bwMode="auto">
            <a:xfrm>
              <a:off x="1354" y="166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33"/>
                <a:gd name="T125" fmla="*/ 82 w 82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8" name="Freeform 31"/>
            <p:cNvSpPr>
              <a:spLocks noChangeArrowheads="1"/>
            </p:cNvSpPr>
            <p:nvPr/>
          </p:nvSpPr>
          <p:spPr bwMode="auto">
            <a:xfrm>
              <a:off x="885" y="174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7"/>
                <a:gd name="T41" fmla="*/ 26 w 26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89" name="Freeform 32"/>
            <p:cNvSpPr>
              <a:spLocks noChangeArrowheads="1"/>
            </p:cNvSpPr>
            <p:nvPr/>
          </p:nvSpPr>
          <p:spPr bwMode="auto">
            <a:xfrm>
              <a:off x="808" y="176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3"/>
                <a:gd name="T53" fmla="*/ 52 w 52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0" name="Freeform 33"/>
            <p:cNvSpPr>
              <a:spLocks noChangeArrowheads="1"/>
            </p:cNvSpPr>
            <p:nvPr/>
          </p:nvSpPr>
          <p:spPr bwMode="auto">
            <a:xfrm>
              <a:off x="1505" y="256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1" name="Freeform 34"/>
            <p:cNvSpPr>
              <a:spLocks noChangeArrowheads="1"/>
            </p:cNvSpPr>
            <p:nvPr/>
          </p:nvSpPr>
          <p:spPr bwMode="auto">
            <a:xfrm>
              <a:off x="296" y="266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2" name="Freeform 35"/>
            <p:cNvSpPr>
              <a:spLocks noChangeArrowheads="1"/>
            </p:cNvSpPr>
            <p:nvPr/>
          </p:nvSpPr>
          <p:spPr bwMode="auto">
            <a:xfrm>
              <a:off x="1486" y="269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"/>
                <a:gd name="T160" fmla="*/ 0 h 91"/>
                <a:gd name="T161" fmla="*/ 70 w 70"/>
                <a:gd name="T162" fmla="*/ 91 h 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3" name="Freeform 36"/>
            <p:cNvSpPr>
              <a:spLocks noChangeArrowheads="1"/>
            </p:cNvSpPr>
            <p:nvPr/>
          </p:nvSpPr>
          <p:spPr bwMode="auto">
            <a:xfrm>
              <a:off x="0" y="299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4"/>
                <a:gd name="T35" fmla="*/ 9 w 9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4" name="Freeform 37"/>
            <p:cNvSpPr>
              <a:spLocks noChangeArrowheads="1"/>
            </p:cNvSpPr>
            <p:nvPr/>
          </p:nvSpPr>
          <p:spPr bwMode="auto">
            <a:xfrm>
              <a:off x="1439" y="300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0"/>
                <a:gd name="T59" fmla="*/ 49 w 49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5" name="Freeform 38"/>
            <p:cNvSpPr>
              <a:spLocks noChangeArrowheads="1"/>
            </p:cNvSpPr>
            <p:nvPr/>
          </p:nvSpPr>
          <p:spPr bwMode="auto">
            <a:xfrm>
              <a:off x="284" y="309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8"/>
                <a:gd name="T41" fmla="*/ 12 w 12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6" name="Freeform 39"/>
            <p:cNvSpPr>
              <a:spLocks noChangeArrowheads="1"/>
            </p:cNvSpPr>
            <p:nvPr/>
          </p:nvSpPr>
          <p:spPr bwMode="auto">
            <a:xfrm>
              <a:off x="958" y="343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"/>
                <a:gd name="T118" fmla="*/ 0 h 57"/>
                <a:gd name="T119" fmla="*/ 63 w 63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7" name="Freeform 44"/>
            <p:cNvSpPr>
              <a:spLocks noChangeArrowheads="1"/>
            </p:cNvSpPr>
            <p:nvPr/>
          </p:nvSpPr>
          <p:spPr bwMode="auto">
            <a:xfrm>
              <a:off x="2950" y="416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8" name="Freeform 45"/>
            <p:cNvSpPr>
              <a:spLocks noChangeArrowheads="1"/>
            </p:cNvSpPr>
            <p:nvPr/>
          </p:nvSpPr>
          <p:spPr bwMode="auto">
            <a:xfrm>
              <a:off x="2954" y="418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43"/>
                <a:gd name="T107" fmla="*/ 56 w 56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199" name="Freeform 47"/>
            <p:cNvSpPr>
              <a:spLocks noChangeArrowheads="1"/>
            </p:cNvSpPr>
            <p:nvPr/>
          </p:nvSpPr>
          <p:spPr bwMode="auto">
            <a:xfrm>
              <a:off x="2921" y="470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0"/>
                <a:gd name="T145" fmla="*/ 0 h 108"/>
                <a:gd name="T146" fmla="*/ 90 w 90"/>
                <a:gd name="T147" fmla="*/ 108 h 10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0" name="Freeform 48"/>
            <p:cNvSpPr>
              <a:spLocks noChangeArrowheads="1"/>
            </p:cNvSpPr>
            <p:nvPr/>
          </p:nvSpPr>
          <p:spPr bwMode="auto">
            <a:xfrm>
              <a:off x="2911" y="564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32"/>
                <a:gd name="T59" fmla="*/ 27 w 27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1" name="Freeform 49"/>
            <p:cNvSpPr>
              <a:spLocks noChangeArrowheads="1"/>
            </p:cNvSpPr>
            <p:nvPr/>
          </p:nvSpPr>
          <p:spPr bwMode="auto">
            <a:xfrm>
              <a:off x="2843" y="671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0"/>
                <a:gd name="T41" fmla="*/ 15 w 15"/>
                <a:gd name="T42" fmla="*/ 40 h 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2" name="Freeform 50"/>
            <p:cNvSpPr>
              <a:spLocks noChangeArrowheads="1"/>
            </p:cNvSpPr>
            <p:nvPr/>
          </p:nvSpPr>
          <p:spPr bwMode="auto">
            <a:xfrm>
              <a:off x="596" y="694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1"/>
                <a:gd name="T82" fmla="*/ 0 h 41"/>
                <a:gd name="T83" fmla="*/ 111 w 111"/>
                <a:gd name="T84" fmla="*/ 41 h 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3" name="Freeform 51"/>
            <p:cNvSpPr>
              <a:spLocks noChangeArrowheads="1"/>
            </p:cNvSpPr>
            <p:nvPr/>
          </p:nvSpPr>
          <p:spPr bwMode="auto">
            <a:xfrm>
              <a:off x="695" y="737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3"/>
                <a:gd name="T59" fmla="*/ 72 w 72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4" name="Freeform 52"/>
            <p:cNvSpPr>
              <a:spLocks noChangeArrowheads="1"/>
            </p:cNvSpPr>
            <p:nvPr/>
          </p:nvSpPr>
          <p:spPr bwMode="auto">
            <a:xfrm>
              <a:off x="2721" y="737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24"/>
                <a:gd name="T59" fmla="*/ 28 w 28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5" name="Freeform 53"/>
            <p:cNvSpPr>
              <a:spLocks noChangeArrowheads="1"/>
            </p:cNvSpPr>
            <p:nvPr/>
          </p:nvSpPr>
          <p:spPr bwMode="auto">
            <a:xfrm>
              <a:off x="2857" y="758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56"/>
                <a:gd name="T59" fmla="*/ 26 w 26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6" name="Freeform 54"/>
            <p:cNvSpPr>
              <a:spLocks noChangeArrowheads="1"/>
            </p:cNvSpPr>
            <p:nvPr/>
          </p:nvSpPr>
          <p:spPr bwMode="auto">
            <a:xfrm>
              <a:off x="2756" y="770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7"/>
                <a:gd name="T59" fmla="*/ 21 w 21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7" name="Freeform 55"/>
            <p:cNvSpPr>
              <a:spLocks noChangeArrowheads="1"/>
            </p:cNvSpPr>
            <p:nvPr/>
          </p:nvSpPr>
          <p:spPr bwMode="auto">
            <a:xfrm>
              <a:off x="2866" y="811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8" name="Freeform 56"/>
            <p:cNvSpPr>
              <a:spLocks noChangeArrowheads="1"/>
            </p:cNvSpPr>
            <p:nvPr/>
          </p:nvSpPr>
          <p:spPr bwMode="auto">
            <a:xfrm>
              <a:off x="2883" y="81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09" name="Freeform 57"/>
            <p:cNvSpPr>
              <a:spLocks noChangeArrowheads="1"/>
            </p:cNvSpPr>
            <p:nvPr/>
          </p:nvSpPr>
          <p:spPr bwMode="auto">
            <a:xfrm>
              <a:off x="2870" y="823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4"/>
                <a:gd name="T29" fmla="*/ 6 w 6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0" name="Freeform 58"/>
            <p:cNvSpPr>
              <a:spLocks noChangeArrowheads="1"/>
            </p:cNvSpPr>
            <p:nvPr/>
          </p:nvSpPr>
          <p:spPr bwMode="auto">
            <a:xfrm>
              <a:off x="2898" y="823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7"/>
                <a:gd name="T41" fmla="*/ 8 w 8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1" name="Freeform 59"/>
            <p:cNvSpPr>
              <a:spLocks noChangeArrowheads="1"/>
            </p:cNvSpPr>
            <p:nvPr/>
          </p:nvSpPr>
          <p:spPr bwMode="auto">
            <a:xfrm>
              <a:off x="2897" y="834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"/>
                <a:gd name="T35" fmla="*/ 9 w 9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2" name="Freeform 60"/>
            <p:cNvSpPr>
              <a:spLocks noChangeArrowheads="1"/>
            </p:cNvSpPr>
            <p:nvPr/>
          </p:nvSpPr>
          <p:spPr bwMode="auto">
            <a:xfrm>
              <a:off x="2914" y="837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3" name="Freeform 61"/>
            <p:cNvSpPr>
              <a:spLocks noChangeArrowheads="1"/>
            </p:cNvSpPr>
            <p:nvPr/>
          </p:nvSpPr>
          <p:spPr bwMode="auto">
            <a:xfrm>
              <a:off x="2886" y="844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4"/>
                <a:gd name="T35" fmla="*/ 8 w 8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4" name="Freeform 62"/>
            <p:cNvSpPr>
              <a:spLocks noChangeArrowheads="1"/>
            </p:cNvSpPr>
            <p:nvPr/>
          </p:nvSpPr>
          <p:spPr bwMode="auto">
            <a:xfrm>
              <a:off x="2910" y="847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7"/>
                <a:gd name="T35" fmla="*/ 14 w 1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5" name="Freeform 63"/>
            <p:cNvSpPr>
              <a:spLocks noChangeArrowheads="1"/>
            </p:cNvSpPr>
            <p:nvPr/>
          </p:nvSpPr>
          <p:spPr bwMode="auto">
            <a:xfrm>
              <a:off x="2894" y="861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6"/>
                <a:gd name="T35" fmla="*/ 9 w 9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6" name="Freeform 64"/>
            <p:cNvSpPr>
              <a:spLocks noChangeArrowheads="1"/>
            </p:cNvSpPr>
            <p:nvPr/>
          </p:nvSpPr>
          <p:spPr bwMode="auto">
            <a:xfrm>
              <a:off x="2419" y="870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48"/>
                <a:gd name="T47" fmla="*/ 24 w 24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7" name="Freeform 65"/>
            <p:cNvSpPr>
              <a:spLocks noChangeArrowheads="1"/>
            </p:cNvSpPr>
            <p:nvPr/>
          </p:nvSpPr>
          <p:spPr bwMode="auto">
            <a:xfrm>
              <a:off x="2910" y="871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47"/>
                <a:gd name="T53" fmla="*/ 27 w 2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8" name="Freeform 66"/>
            <p:cNvSpPr>
              <a:spLocks noChangeArrowheads="1"/>
            </p:cNvSpPr>
            <p:nvPr/>
          </p:nvSpPr>
          <p:spPr bwMode="auto">
            <a:xfrm>
              <a:off x="2893" y="884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19" name="Freeform 67"/>
            <p:cNvSpPr>
              <a:spLocks noChangeArrowheads="1"/>
            </p:cNvSpPr>
            <p:nvPr/>
          </p:nvSpPr>
          <p:spPr bwMode="auto">
            <a:xfrm>
              <a:off x="2743" y="907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4"/>
                <a:gd name="T118" fmla="*/ 0 h 137"/>
                <a:gd name="T119" fmla="*/ 114 w 114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0" name="Freeform 68"/>
            <p:cNvSpPr>
              <a:spLocks noChangeArrowheads="1"/>
            </p:cNvSpPr>
            <p:nvPr/>
          </p:nvSpPr>
          <p:spPr bwMode="auto">
            <a:xfrm>
              <a:off x="2586" y="918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50"/>
                <a:gd name="T119" fmla="*/ 127 w 127"/>
                <a:gd name="T120" fmla="*/ 150 h 1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1" name="Freeform 69"/>
            <p:cNvSpPr>
              <a:spLocks noChangeArrowheads="1"/>
            </p:cNvSpPr>
            <p:nvPr/>
          </p:nvSpPr>
          <p:spPr bwMode="auto">
            <a:xfrm>
              <a:off x="2958" y="962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2" name="Freeform 70"/>
            <p:cNvSpPr>
              <a:spLocks noChangeArrowheads="1"/>
            </p:cNvSpPr>
            <p:nvPr/>
          </p:nvSpPr>
          <p:spPr bwMode="auto">
            <a:xfrm>
              <a:off x="2953" y="972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9"/>
                <a:gd name="T29" fmla="*/ 5 w 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3" name="Freeform 71"/>
            <p:cNvSpPr>
              <a:spLocks noChangeArrowheads="1"/>
            </p:cNvSpPr>
            <p:nvPr/>
          </p:nvSpPr>
          <p:spPr bwMode="auto">
            <a:xfrm>
              <a:off x="2903" y="975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5"/>
                <a:gd name="T47" fmla="*/ 21 w 2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4" name="Freeform 72"/>
            <p:cNvSpPr>
              <a:spLocks noChangeArrowheads="1"/>
            </p:cNvSpPr>
            <p:nvPr/>
          </p:nvSpPr>
          <p:spPr bwMode="auto">
            <a:xfrm>
              <a:off x="2873" y="981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9"/>
                <a:gd name="T47" fmla="*/ 27 w 27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5" name="Freeform 73"/>
            <p:cNvSpPr>
              <a:spLocks noChangeArrowheads="1"/>
            </p:cNvSpPr>
            <p:nvPr/>
          </p:nvSpPr>
          <p:spPr bwMode="auto">
            <a:xfrm>
              <a:off x="2996" y="997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1"/>
                <a:gd name="T127" fmla="*/ 0 h 128"/>
                <a:gd name="T128" fmla="*/ 211 w 211"/>
                <a:gd name="T129" fmla="*/ 128 h 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6" name="Freeform 74"/>
            <p:cNvSpPr>
              <a:spLocks noChangeArrowheads="1"/>
            </p:cNvSpPr>
            <p:nvPr/>
          </p:nvSpPr>
          <p:spPr bwMode="auto">
            <a:xfrm>
              <a:off x="958" y="1001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10"/>
                <a:gd name="T41" fmla="*/ 14 w 14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7" name="Freeform 75"/>
            <p:cNvSpPr>
              <a:spLocks noChangeArrowheads="1"/>
            </p:cNvSpPr>
            <p:nvPr/>
          </p:nvSpPr>
          <p:spPr bwMode="auto">
            <a:xfrm>
              <a:off x="2856" y="1002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55"/>
                <a:gd name="T95" fmla="*/ 48 w 48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8" name="Freeform 76"/>
            <p:cNvSpPr>
              <a:spLocks noChangeArrowheads="1"/>
            </p:cNvSpPr>
            <p:nvPr/>
          </p:nvSpPr>
          <p:spPr bwMode="auto">
            <a:xfrm>
              <a:off x="2707" y="1070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32"/>
                <a:gd name="T59" fmla="*/ 100 w 100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29" name="Freeform 77"/>
            <p:cNvSpPr>
              <a:spLocks noChangeArrowheads="1"/>
            </p:cNvSpPr>
            <p:nvPr/>
          </p:nvSpPr>
          <p:spPr bwMode="auto">
            <a:xfrm>
              <a:off x="2749" y="1132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6"/>
                <a:gd name="T157" fmla="*/ 0 h 356"/>
                <a:gd name="T158" fmla="*/ 446 w 446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0" name="Freeform 78"/>
            <p:cNvSpPr>
              <a:spLocks noChangeArrowheads="1"/>
            </p:cNvSpPr>
            <p:nvPr/>
          </p:nvSpPr>
          <p:spPr bwMode="auto">
            <a:xfrm>
              <a:off x="1998" y="1138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183"/>
                <a:gd name="T131" fmla="*/ 88 w 88"/>
                <a:gd name="T132" fmla="*/ 183 h 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1" name="Freeform 79"/>
            <p:cNvSpPr>
              <a:spLocks noChangeArrowheads="1"/>
            </p:cNvSpPr>
            <p:nvPr/>
          </p:nvSpPr>
          <p:spPr bwMode="auto">
            <a:xfrm>
              <a:off x="3201" y="1429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3"/>
                <a:gd name="T160" fmla="*/ 0 h 153"/>
                <a:gd name="T161" fmla="*/ 193 w 193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2" name="Freeform 80"/>
            <p:cNvSpPr>
              <a:spLocks noChangeArrowheads="1"/>
            </p:cNvSpPr>
            <p:nvPr/>
          </p:nvSpPr>
          <p:spPr bwMode="auto">
            <a:xfrm>
              <a:off x="2968" y="1446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8"/>
                <a:gd name="T35" fmla="*/ 16 w 16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  <p:sp>
          <p:nvSpPr>
            <p:cNvPr id="233" name="Freeform 81"/>
            <p:cNvSpPr>
              <a:spLocks noChangeArrowheads="1"/>
            </p:cNvSpPr>
            <p:nvPr/>
          </p:nvSpPr>
          <p:spPr bwMode="auto">
            <a:xfrm>
              <a:off x="3008" y="1509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39"/>
                <a:gd name="T53" fmla="*/ 46 w 46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013" b="1" i="1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34" name="组合 54"/>
          <p:cNvGrpSpPr>
            <a:grpSpLocks/>
          </p:cNvGrpSpPr>
          <p:nvPr/>
        </p:nvGrpSpPr>
        <p:grpSpPr bwMode="auto">
          <a:xfrm>
            <a:off x="2738437" y="4202782"/>
            <a:ext cx="128588" cy="202406"/>
            <a:chOff x="0" y="0"/>
            <a:chExt cx="474034" cy="743490"/>
          </a:xfrm>
          <a:solidFill>
            <a:sysClr val="windowText" lastClr="000000">
              <a:lumMod val="85000"/>
              <a:lumOff val="15000"/>
            </a:sysClr>
          </a:solidFill>
        </p:grpSpPr>
        <p:grpSp>
          <p:nvGrpSpPr>
            <p:cNvPr id="235" name="组合 5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237" name="同心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238" name="等腰三角形 5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36" name="椭圆 5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sp>
        <p:nvSpPr>
          <p:cNvPr id="239" name="矩形 47"/>
          <p:cNvSpPr>
            <a:spLocks noChangeArrowheads="1"/>
          </p:cNvSpPr>
          <p:nvPr/>
        </p:nvSpPr>
        <p:spPr bwMode="auto">
          <a:xfrm>
            <a:off x="1014413" y="1797720"/>
            <a:ext cx="7142560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grpSp>
        <p:nvGrpSpPr>
          <p:cNvPr id="240" name="组合 75"/>
          <p:cNvGrpSpPr>
            <a:grpSpLocks/>
          </p:cNvGrpSpPr>
          <p:nvPr/>
        </p:nvGrpSpPr>
        <p:grpSpPr bwMode="auto">
          <a:xfrm>
            <a:off x="2986087" y="4565923"/>
            <a:ext cx="128588" cy="202406"/>
            <a:chOff x="0" y="0"/>
            <a:chExt cx="474034" cy="743490"/>
          </a:xfrm>
        </p:grpSpPr>
        <p:grpSp>
          <p:nvGrpSpPr>
            <p:cNvPr id="241" name="组合 77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4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4" name="等腰三角形 80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42" name="椭圆 78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5" name="组合 84"/>
          <p:cNvGrpSpPr>
            <a:grpSpLocks/>
          </p:cNvGrpSpPr>
          <p:nvPr/>
        </p:nvGrpSpPr>
        <p:grpSpPr bwMode="auto">
          <a:xfrm>
            <a:off x="2134791" y="2718074"/>
            <a:ext cx="128588" cy="201215"/>
            <a:chOff x="0" y="0"/>
            <a:chExt cx="474034" cy="743490"/>
          </a:xfrm>
        </p:grpSpPr>
        <p:grpSp>
          <p:nvGrpSpPr>
            <p:cNvPr id="246" name="组合 8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48" name="同心圆 8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9" name="等腰三角形 8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47" name="椭圆 8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50" name="组合 89"/>
          <p:cNvGrpSpPr>
            <a:grpSpLocks/>
          </p:cNvGrpSpPr>
          <p:nvPr/>
        </p:nvGrpSpPr>
        <p:grpSpPr bwMode="auto">
          <a:xfrm>
            <a:off x="2840831" y="4231357"/>
            <a:ext cx="128588" cy="202406"/>
            <a:chOff x="0" y="0"/>
            <a:chExt cx="474034" cy="743490"/>
          </a:xfrm>
        </p:grpSpPr>
        <p:grpSp>
          <p:nvGrpSpPr>
            <p:cNvPr id="251" name="组合 9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53" name="同心圆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54" name="等腰三角形 9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52" name="椭圆 9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55" name="组合 94"/>
          <p:cNvGrpSpPr>
            <a:grpSpLocks/>
          </p:cNvGrpSpPr>
          <p:nvPr/>
        </p:nvGrpSpPr>
        <p:grpSpPr bwMode="auto">
          <a:xfrm>
            <a:off x="6176962" y="3431256"/>
            <a:ext cx="128588" cy="201216"/>
            <a:chOff x="0" y="0"/>
            <a:chExt cx="474034" cy="743490"/>
          </a:xfrm>
          <a:solidFill>
            <a:sysClr val="windowText" lastClr="000000">
              <a:lumMod val="85000"/>
              <a:lumOff val="15000"/>
            </a:sysClr>
          </a:solidFill>
        </p:grpSpPr>
        <p:grpSp>
          <p:nvGrpSpPr>
            <p:cNvPr id="256" name="组合 9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258" name="同心圆 9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259" name="等腰三角形 9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57" name="椭圆 9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60" name="组合 99"/>
          <p:cNvGrpSpPr>
            <a:grpSpLocks/>
          </p:cNvGrpSpPr>
          <p:nvPr/>
        </p:nvGrpSpPr>
        <p:grpSpPr bwMode="auto">
          <a:xfrm>
            <a:off x="6279356" y="3458642"/>
            <a:ext cx="128588" cy="201215"/>
            <a:chOff x="0" y="0"/>
            <a:chExt cx="474034" cy="743490"/>
          </a:xfrm>
        </p:grpSpPr>
        <p:grpSp>
          <p:nvGrpSpPr>
            <p:cNvPr id="261" name="组合 10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63" name="同心圆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4" name="等腰三角形 10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62" name="椭圆 10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5" name="组合 104"/>
          <p:cNvGrpSpPr>
            <a:grpSpLocks/>
          </p:cNvGrpSpPr>
          <p:nvPr/>
        </p:nvGrpSpPr>
        <p:grpSpPr bwMode="auto">
          <a:xfrm>
            <a:off x="6391275" y="2881187"/>
            <a:ext cx="128588" cy="201216"/>
            <a:chOff x="0" y="0"/>
            <a:chExt cx="474034" cy="743490"/>
          </a:xfrm>
          <a:solidFill>
            <a:sysClr val="windowText" lastClr="000000">
              <a:lumMod val="85000"/>
              <a:lumOff val="15000"/>
            </a:sysClr>
          </a:solidFill>
        </p:grpSpPr>
        <p:grpSp>
          <p:nvGrpSpPr>
            <p:cNvPr id="266" name="组合 10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268" name="同心圆 10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269" name="等腰三角形 10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67" name="椭圆 10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70" name="组合 109"/>
          <p:cNvGrpSpPr>
            <a:grpSpLocks/>
          </p:cNvGrpSpPr>
          <p:nvPr/>
        </p:nvGrpSpPr>
        <p:grpSpPr bwMode="auto">
          <a:xfrm>
            <a:off x="5549503" y="3411016"/>
            <a:ext cx="128588" cy="202406"/>
            <a:chOff x="0" y="0"/>
            <a:chExt cx="474034" cy="743490"/>
          </a:xfrm>
          <a:solidFill>
            <a:sysClr val="windowText" lastClr="000000">
              <a:lumMod val="85000"/>
              <a:lumOff val="15000"/>
            </a:sysClr>
          </a:solidFill>
        </p:grpSpPr>
        <p:grpSp>
          <p:nvGrpSpPr>
            <p:cNvPr id="271" name="组合 11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273" name="同心圆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274" name="等腰三角形 11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72" name="椭圆 11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75" name="组合 114"/>
          <p:cNvGrpSpPr>
            <a:grpSpLocks/>
          </p:cNvGrpSpPr>
          <p:nvPr/>
        </p:nvGrpSpPr>
        <p:grpSpPr bwMode="auto">
          <a:xfrm>
            <a:off x="5670947" y="3368155"/>
            <a:ext cx="128588" cy="202406"/>
            <a:chOff x="0" y="0"/>
            <a:chExt cx="474034" cy="743490"/>
          </a:xfrm>
        </p:grpSpPr>
        <p:grpSp>
          <p:nvGrpSpPr>
            <p:cNvPr id="276" name="组合 11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78" name="同心圆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9" name="等腰三角形 1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77" name="椭圆 1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80" name="组合 119"/>
          <p:cNvGrpSpPr>
            <a:grpSpLocks/>
          </p:cNvGrpSpPr>
          <p:nvPr/>
        </p:nvGrpSpPr>
        <p:grpSpPr bwMode="auto">
          <a:xfrm>
            <a:off x="6371035" y="3740819"/>
            <a:ext cx="128588" cy="202406"/>
            <a:chOff x="0" y="0"/>
            <a:chExt cx="474034" cy="743490"/>
          </a:xfrm>
        </p:grpSpPr>
        <p:grpSp>
          <p:nvGrpSpPr>
            <p:cNvPr id="281" name="组合 12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83" name="同心圆 1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4" name="等腰三角形 12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82" name="椭圆 12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85" name="组合 124"/>
          <p:cNvGrpSpPr>
            <a:grpSpLocks/>
          </p:cNvGrpSpPr>
          <p:nvPr/>
        </p:nvGrpSpPr>
        <p:grpSpPr bwMode="auto">
          <a:xfrm>
            <a:off x="5026819" y="3439592"/>
            <a:ext cx="128588" cy="201215"/>
            <a:chOff x="0" y="0"/>
            <a:chExt cx="474034" cy="743490"/>
          </a:xfrm>
        </p:grpSpPr>
        <p:grpSp>
          <p:nvGrpSpPr>
            <p:cNvPr id="286" name="组合 12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88" name="同心圆 1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89" name="等腰三角形 12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87" name="椭圆 12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90" name="组合 129"/>
          <p:cNvGrpSpPr>
            <a:grpSpLocks/>
          </p:cNvGrpSpPr>
          <p:nvPr/>
        </p:nvGrpSpPr>
        <p:grpSpPr bwMode="auto">
          <a:xfrm>
            <a:off x="5113735" y="3502695"/>
            <a:ext cx="128588" cy="202406"/>
            <a:chOff x="0" y="0"/>
            <a:chExt cx="474034" cy="743490"/>
          </a:xfrm>
          <a:solidFill>
            <a:sysClr val="windowText" lastClr="000000">
              <a:lumMod val="85000"/>
              <a:lumOff val="15000"/>
            </a:sysClr>
          </a:solidFill>
        </p:grpSpPr>
        <p:grpSp>
          <p:nvGrpSpPr>
            <p:cNvPr id="291" name="组合 13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293" name="同心圆 1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294" name="等腰三角形 13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292" name="椭圆 13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295" name="组合 134"/>
          <p:cNvGrpSpPr>
            <a:grpSpLocks/>
          </p:cNvGrpSpPr>
          <p:nvPr/>
        </p:nvGrpSpPr>
        <p:grpSpPr bwMode="auto">
          <a:xfrm>
            <a:off x="5069681" y="2869281"/>
            <a:ext cx="128588" cy="201216"/>
            <a:chOff x="0" y="0"/>
            <a:chExt cx="474034" cy="743490"/>
          </a:xfrm>
        </p:grpSpPr>
        <p:grpSp>
          <p:nvGrpSpPr>
            <p:cNvPr id="296" name="组合 13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298" name="同心圆 1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9" name="等腰三角形 13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97" name="椭圆 13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0" name="组合 139"/>
          <p:cNvGrpSpPr>
            <a:grpSpLocks/>
          </p:cNvGrpSpPr>
          <p:nvPr/>
        </p:nvGrpSpPr>
        <p:grpSpPr bwMode="auto">
          <a:xfrm>
            <a:off x="4598194" y="3031207"/>
            <a:ext cx="128588" cy="202406"/>
            <a:chOff x="0" y="0"/>
            <a:chExt cx="474034" cy="743490"/>
          </a:xfrm>
          <a:solidFill>
            <a:sysClr val="windowText" lastClr="000000">
              <a:lumMod val="85000"/>
              <a:lumOff val="15000"/>
            </a:sysClr>
          </a:solidFill>
        </p:grpSpPr>
        <p:grpSp>
          <p:nvGrpSpPr>
            <p:cNvPr id="301" name="组合 140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303" name="同心圆 1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  <p:sp>
            <p:nvSpPr>
              <p:cNvPr id="304" name="等腰三角形 14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itchFamily="2" charset="-122"/>
                  <a:ea typeface="宋体" panose="02010600030101010101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02" name="椭圆 14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sym typeface="宋体" pitchFamily="2" charset="-122"/>
              </a:endParaRPr>
            </a:p>
          </p:txBody>
        </p:sp>
      </p:grpSp>
      <p:grpSp>
        <p:nvGrpSpPr>
          <p:cNvPr id="305" name="组合 144"/>
          <p:cNvGrpSpPr>
            <a:grpSpLocks/>
          </p:cNvGrpSpPr>
          <p:nvPr/>
        </p:nvGrpSpPr>
        <p:grpSpPr bwMode="auto">
          <a:xfrm>
            <a:off x="7119937" y="4692130"/>
            <a:ext cx="128588" cy="201215"/>
            <a:chOff x="0" y="0"/>
            <a:chExt cx="474034" cy="743490"/>
          </a:xfrm>
        </p:grpSpPr>
        <p:grpSp>
          <p:nvGrpSpPr>
            <p:cNvPr id="306" name="组合 145"/>
            <p:cNvGrpSpPr>
              <a:grpSpLocks/>
            </p:cNvGrpSpPr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308" name="同心圆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9" name="等腰三角形 14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07" name="椭圆 14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75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7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75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  <p:bldP spid="160" grpId="0"/>
      <p:bldP spid="239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612356" y="1161767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2" name="组合 37"/>
          <p:cNvGrpSpPr>
            <a:grpSpLocks/>
          </p:cNvGrpSpPr>
          <p:nvPr/>
        </p:nvGrpSpPr>
        <p:grpSpPr bwMode="auto">
          <a:xfrm>
            <a:off x="3194448" y="1203439"/>
            <a:ext cx="197644" cy="295275"/>
            <a:chOff x="0" y="0"/>
            <a:chExt cx="213756" cy="427512"/>
          </a:xfrm>
        </p:grpSpPr>
        <p:sp>
          <p:nvSpPr>
            <p:cNvPr id="33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" name="文本框 37"/>
          <p:cNvSpPr>
            <a:spLocks noChangeArrowheads="1"/>
          </p:cNvSpPr>
          <p:nvPr/>
        </p:nvSpPr>
        <p:spPr bwMode="auto">
          <a:xfrm>
            <a:off x="5017295" y="1346313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" name="六边形 35"/>
          <p:cNvSpPr/>
          <p:nvPr/>
        </p:nvSpPr>
        <p:spPr>
          <a:xfrm rot="5400000">
            <a:off x="3501027" y="4086590"/>
            <a:ext cx="804802" cy="685187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FD860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lIns="86383" tIns="43192" rIns="86383" bIns="4319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7" name="六边形 36"/>
          <p:cNvSpPr/>
          <p:nvPr/>
        </p:nvSpPr>
        <p:spPr>
          <a:xfrm rot="5400000">
            <a:off x="1410222" y="2312087"/>
            <a:ext cx="1127903" cy="960265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FD860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lIns="86383" tIns="43192" rIns="86383" bIns="4319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8" name="六边形 37"/>
          <p:cNvSpPr/>
          <p:nvPr/>
        </p:nvSpPr>
        <p:spPr>
          <a:xfrm rot="5400000">
            <a:off x="470339" y="3514277"/>
            <a:ext cx="878638" cy="748048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FD860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lIns="86383" tIns="43192" rIns="86383" bIns="4319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630614" y="1832253"/>
            <a:ext cx="1167482" cy="1371296"/>
            <a:chOff x="2803652" y="1116161"/>
            <a:chExt cx="1241260" cy="1439861"/>
          </a:xfrm>
          <a:solidFill>
            <a:srgbClr val="FFD860"/>
          </a:solidFill>
        </p:grpSpPr>
        <p:sp>
          <p:nvSpPr>
            <p:cNvPr id="40" name="六边形 39"/>
            <p:cNvSpPr/>
            <p:nvPr/>
          </p:nvSpPr>
          <p:spPr>
            <a:xfrm rot="5400000">
              <a:off x="2704351" y="1215462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Title 3"/>
            <p:cNvSpPr txBox="1">
              <a:spLocks/>
            </p:cNvSpPr>
            <p:nvPr/>
          </p:nvSpPr>
          <p:spPr>
            <a:xfrm>
              <a:off x="3056114" y="1517664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85000"/>
                    </a:sys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01</a:t>
              </a: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974172" y="3002565"/>
            <a:ext cx="1167482" cy="1371296"/>
            <a:chOff x="2105727" y="2344988"/>
            <a:chExt cx="1241260" cy="1439861"/>
          </a:xfrm>
          <a:solidFill>
            <a:srgbClr val="FFD860"/>
          </a:solidFill>
        </p:grpSpPr>
        <p:sp>
          <p:nvSpPr>
            <p:cNvPr id="43" name="六边形 42"/>
            <p:cNvSpPr/>
            <p:nvPr/>
          </p:nvSpPr>
          <p:spPr>
            <a:xfrm rot="5400000">
              <a:off x="2006426" y="244428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2343729" y="2746341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85000"/>
                    </a:sys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02</a:t>
              </a: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630614" y="4145936"/>
            <a:ext cx="1167482" cy="1371296"/>
            <a:chOff x="2803652" y="3545528"/>
            <a:chExt cx="1241260" cy="1439861"/>
          </a:xfrm>
          <a:solidFill>
            <a:srgbClr val="FFD860"/>
          </a:solidFill>
        </p:grpSpPr>
        <p:sp>
          <p:nvSpPr>
            <p:cNvPr id="46" name="六边形 45"/>
            <p:cNvSpPr/>
            <p:nvPr/>
          </p:nvSpPr>
          <p:spPr>
            <a:xfrm rot="5400000">
              <a:off x="2704351" y="364482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Title 3"/>
            <p:cNvSpPr txBox="1">
              <a:spLocks/>
            </p:cNvSpPr>
            <p:nvPr/>
          </p:nvSpPr>
          <p:spPr>
            <a:xfrm>
              <a:off x="3025931" y="3946882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85000"/>
                    </a:sys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03</a:t>
              </a: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93289" y="2068319"/>
            <a:ext cx="2184125" cy="353292"/>
            <a:chOff x="1574602" y="3235045"/>
            <a:chExt cx="2322150" cy="370957"/>
          </a:xfrm>
        </p:grpSpPr>
        <p:sp>
          <p:nvSpPr>
            <p:cNvPr id="49" name="五边形 48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Title 3"/>
            <p:cNvSpPr txBox="1">
              <a:spLocks/>
            </p:cNvSpPr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01</a:t>
              </a: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单击添加</a:t>
              </a:r>
              <a:r>
                <a:rPr kumimoji="0" lang="zh-CN" alt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标题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51" name="TextBox 20"/>
          <p:cNvSpPr txBox="1"/>
          <p:nvPr/>
        </p:nvSpPr>
        <p:spPr>
          <a:xfrm>
            <a:off x="4768790" y="2479794"/>
            <a:ext cx="3318670" cy="577043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793289" y="3203550"/>
            <a:ext cx="2184125" cy="353292"/>
            <a:chOff x="1574602" y="3235045"/>
            <a:chExt cx="2322150" cy="370957"/>
          </a:xfrm>
        </p:grpSpPr>
        <p:sp>
          <p:nvSpPr>
            <p:cNvPr id="53" name="五边形 52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4" name="Title 3"/>
            <p:cNvSpPr txBox="1">
              <a:spLocks/>
            </p:cNvSpPr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02</a:t>
              </a: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单击添加</a:t>
              </a:r>
              <a:r>
                <a:rPr kumimoji="0" lang="zh-CN" alt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标题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55" name="TextBox 24"/>
          <p:cNvSpPr txBox="1"/>
          <p:nvPr/>
        </p:nvSpPr>
        <p:spPr>
          <a:xfrm>
            <a:off x="4768790" y="3615024"/>
            <a:ext cx="3318670" cy="577043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793289" y="4389499"/>
            <a:ext cx="2184125" cy="353292"/>
            <a:chOff x="1574602" y="3235045"/>
            <a:chExt cx="2322150" cy="370957"/>
          </a:xfrm>
        </p:grpSpPr>
        <p:sp>
          <p:nvSpPr>
            <p:cNvPr id="57" name="五边形 56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8" name="Title 3"/>
            <p:cNvSpPr txBox="1">
              <a:spLocks/>
            </p:cNvSpPr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03</a:t>
              </a: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单击添加</a:t>
              </a:r>
              <a:r>
                <a:rPr kumimoji="0" lang="zh-CN" alt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标题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59" name="TextBox 28"/>
          <p:cNvSpPr txBox="1"/>
          <p:nvPr/>
        </p:nvSpPr>
        <p:spPr>
          <a:xfrm>
            <a:off x="4768790" y="4800974"/>
            <a:ext cx="3318670" cy="577043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 animBg="1"/>
      <p:bldP spid="37" grpId="0" animBg="1"/>
      <p:bldP spid="38" grpId="0" animBg="1"/>
      <p:bldP spid="51" grpId="0"/>
      <p:bldP spid="55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五边形 2"/>
          <p:cNvSpPr/>
          <p:nvPr/>
        </p:nvSpPr>
        <p:spPr>
          <a:xfrm rot="16200000">
            <a:off x="-1664189" y="2531942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349269 h 1223008"/>
              <a:gd name="connsiteX1" fmla="*/ 480059 w 960118"/>
              <a:gd name="connsiteY1" fmla="*/ 0 h 1223008"/>
              <a:gd name="connsiteX2" fmla="*/ 960118 w 960118"/>
              <a:gd name="connsiteY2" fmla="*/ 349269 h 1223008"/>
              <a:gd name="connsiteX3" fmla="*/ 250972 w 960118"/>
              <a:gd name="connsiteY3" fmla="*/ 1223008 h 1223008"/>
              <a:gd name="connsiteX4" fmla="*/ 183366 w 960118"/>
              <a:gd name="connsiteY4" fmla="*/ 914398 h 1223008"/>
              <a:gd name="connsiteX5" fmla="*/ 0 w 960118"/>
              <a:gd name="connsiteY5" fmla="*/ 349269 h 1223008"/>
              <a:gd name="connsiteX0" fmla="*/ 0 w 6332218"/>
              <a:gd name="connsiteY0" fmla="*/ 560070 h 1433809"/>
              <a:gd name="connsiteX1" fmla="*/ 480059 w 6332218"/>
              <a:gd name="connsiteY1" fmla="*/ 210801 h 1433809"/>
              <a:gd name="connsiteX2" fmla="*/ 6332218 w 6332218"/>
              <a:gd name="connsiteY2" fmla="*/ 0 h 1433809"/>
              <a:gd name="connsiteX3" fmla="*/ 250972 w 6332218"/>
              <a:gd name="connsiteY3" fmla="*/ 1433809 h 1433809"/>
              <a:gd name="connsiteX4" fmla="*/ 183366 w 6332218"/>
              <a:gd name="connsiteY4" fmla="*/ 1125199 h 1433809"/>
              <a:gd name="connsiteX5" fmla="*/ 0 w 6332218"/>
              <a:gd name="connsiteY5" fmla="*/ 560070 h 1433809"/>
              <a:gd name="connsiteX0" fmla="*/ 0 w 6332218"/>
              <a:gd name="connsiteY0" fmla="*/ 1057929 h 1931668"/>
              <a:gd name="connsiteX1" fmla="*/ 6320789 w 6332218"/>
              <a:gd name="connsiteY1" fmla="*/ 0 h 1931668"/>
              <a:gd name="connsiteX2" fmla="*/ 6332218 w 6332218"/>
              <a:gd name="connsiteY2" fmla="*/ 497859 h 1931668"/>
              <a:gd name="connsiteX3" fmla="*/ 250972 w 6332218"/>
              <a:gd name="connsiteY3" fmla="*/ 1931668 h 1931668"/>
              <a:gd name="connsiteX4" fmla="*/ 183366 w 6332218"/>
              <a:gd name="connsiteY4" fmla="*/ 1623058 h 1931668"/>
              <a:gd name="connsiteX5" fmla="*/ 0 w 6332218"/>
              <a:gd name="connsiteY5" fmla="*/ 105792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6035526 w 12184378"/>
              <a:gd name="connsiteY4" fmla="*/ 1623058 h 1931668"/>
              <a:gd name="connsiteX5" fmla="*/ 0 w 12184378"/>
              <a:gd name="connsiteY5" fmla="*/ 636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486 w 12184378"/>
              <a:gd name="connsiteY4" fmla="*/ 502918 h 1931668"/>
              <a:gd name="connsiteX5" fmla="*/ 0 w 12184378"/>
              <a:gd name="connsiteY5" fmla="*/ 6369 h 1931668"/>
              <a:gd name="connsiteX0" fmla="*/ 10944 w 12183892"/>
              <a:gd name="connsiteY0" fmla="*/ 6369 h 1931668"/>
              <a:gd name="connsiteX1" fmla="*/ 12172463 w 12183892"/>
              <a:gd name="connsiteY1" fmla="*/ 0 h 1931668"/>
              <a:gd name="connsiteX2" fmla="*/ 12183892 w 12183892"/>
              <a:gd name="connsiteY2" fmla="*/ 497859 h 1931668"/>
              <a:gd name="connsiteX3" fmla="*/ 6102646 w 12183892"/>
              <a:gd name="connsiteY3" fmla="*/ 1931668 h 1931668"/>
              <a:gd name="connsiteX4" fmla="*/ 0 w 12183892"/>
              <a:gd name="connsiteY4" fmla="*/ 502918 h 1931668"/>
              <a:gd name="connsiteX5" fmla="*/ 10944 w 12183892"/>
              <a:gd name="connsiteY5" fmla="*/ 6369 h 1931668"/>
              <a:gd name="connsiteX0" fmla="*/ 33804 w 12206752"/>
              <a:gd name="connsiteY0" fmla="*/ 6369 h 1931668"/>
              <a:gd name="connsiteX1" fmla="*/ 12195323 w 12206752"/>
              <a:gd name="connsiteY1" fmla="*/ 0 h 1931668"/>
              <a:gd name="connsiteX2" fmla="*/ 12206752 w 12206752"/>
              <a:gd name="connsiteY2" fmla="*/ 497859 h 1931668"/>
              <a:gd name="connsiteX3" fmla="*/ 6125506 w 12206752"/>
              <a:gd name="connsiteY3" fmla="*/ 1931668 h 1931668"/>
              <a:gd name="connsiteX4" fmla="*/ 0 w 12206752"/>
              <a:gd name="connsiteY4" fmla="*/ 502918 h 1931668"/>
              <a:gd name="connsiteX5" fmla="*/ 33804 w 12206752"/>
              <a:gd name="connsiteY5" fmla="*/ 6369 h 1931668"/>
              <a:gd name="connsiteX0" fmla="*/ 0 w 12207238"/>
              <a:gd name="connsiteY0" fmla="*/ 6369 h 1931668"/>
              <a:gd name="connsiteX1" fmla="*/ 12195809 w 12207238"/>
              <a:gd name="connsiteY1" fmla="*/ 0 h 1931668"/>
              <a:gd name="connsiteX2" fmla="*/ 12207238 w 12207238"/>
              <a:gd name="connsiteY2" fmla="*/ 497859 h 1931668"/>
              <a:gd name="connsiteX3" fmla="*/ 6125992 w 12207238"/>
              <a:gd name="connsiteY3" fmla="*/ 1931668 h 1931668"/>
              <a:gd name="connsiteX4" fmla="*/ 486 w 12207238"/>
              <a:gd name="connsiteY4" fmla="*/ 502918 h 1931668"/>
              <a:gd name="connsiteX5" fmla="*/ 0 w 12207238"/>
              <a:gd name="connsiteY5" fmla="*/ 6369 h 1931668"/>
              <a:gd name="connsiteX0" fmla="*/ 0 w 12207238"/>
              <a:gd name="connsiteY0" fmla="*/ 0 h 1948159"/>
              <a:gd name="connsiteX1" fmla="*/ 12195809 w 12207238"/>
              <a:gd name="connsiteY1" fmla="*/ 16491 h 1948159"/>
              <a:gd name="connsiteX2" fmla="*/ 12207238 w 12207238"/>
              <a:gd name="connsiteY2" fmla="*/ 514350 h 1948159"/>
              <a:gd name="connsiteX3" fmla="*/ 6125992 w 12207238"/>
              <a:gd name="connsiteY3" fmla="*/ 1948159 h 1948159"/>
              <a:gd name="connsiteX4" fmla="*/ 486 w 12207238"/>
              <a:gd name="connsiteY4" fmla="*/ 519409 h 1948159"/>
              <a:gd name="connsiteX5" fmla="*/ 0 w 12207238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1649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30099"/>
              <a:gd name="connsiteY0" fmla="*/ 0 h 1948159"/>
              <a:gd name="connsiteX1" fmla="*/ 12230099 w 12230099"/>
              <a:gd name="connsiteY1" fmla="*/ 5061 h 1948159"/>
              <a:gd name="connsiteX2" fmla="*/ 12184378 w 12230099"/>
              <a:gd name="connsiteY2" fmla="*/ 525780 h 1948159"/>
              <a:gd name="connsiteX3" fmla="*/ 6125992 w 12230099"/>
              <a:gd name="connsiteY3" fmla="*/ 1948159 h 1948159"/>
              <a:gd name="connsiteX4" fmla="*/ 486 w 12230099"/>
              <a:gd name="connsiteY4" fmla="*/ 519409 h 1948159"/>
              <a:gd name="connsiteX5" fmla="*/ 0 w 1223009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95808 w 12195809"/>
              <a:gd name="connsiteY2" fmla="*/ 51435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15168"/>
              <a:gd name="connsiteY0" fmla="*/ 0 h 1948159"/>
              <a:gd name="connsiteX1" fmla="*/ 12215168 w 12215168"/>
              <a:gd name="connsiteY1" fmla="*/ 5062 h 1948159"/>
              <a:gd name="connsiteX2" fmla="*/ 12195808 w 12215168"/>
              <a:gd name="connsiteY2" fmla="*/ 514350 h 1948159"/>
              <a:gd name="connsiteX3" fmla="*/ 6125992 w 12215168"/>
              <a:gd name="connsiteY3" fmla="*/ 1948159 h 1948159"/>
              <a:gd name="connsiteX4" fmla="*/ 486 w 12215168"/>
              <a:gd name="connsiteY4" fmla="*/ 519409 h 1948159"/>
              <a:gd name="connsiteX5" fmla="*/ 0 w 12215168"/>
              <a:gd name="connsiteY5" fmla="*/ 0 h 1948159"/>
              <a:gd name="connsiteX0" fmla="*/ 0 w 12195807"/>
              <a:gd name="connsiteY0" fmla="*/ 10486 h 1958645"/>
              <a:gd name="connsiteX1" fmla="*/ 12176452 w 12195807"/>
              <a:gd name="connsiteY1" fmla="*/ 0 h 1958645"/>
              <a:gd name="connsiteX2" fmla="*/ 12195808 w 12195807"/>
              <a:gd name="connsiteY2" fmla="*/ 524836 h 1958645"/>
              <a:gd name="connsiteX3" fmla="*/ 6125992 w 12195807"/>
              <a:gd name="connsiteY3" fmla="*/ 1958645 h 1958645"/>
              <a:gd name="connsiteX4" fmla="*/ 486 w 12195807"/>
              <a:gd name="connsiteY4" fmla="*/ 529895 h 1958645"/>
              <a:gd name="connsiteX5" fmla="*/ 0 w 12195807"/>
              <a:gd name="connsiteY5" fmla="*/ 10486 h 1958645"/>
              <a:gd name="connsiteX0" fmla="*/ 0 w 12195814"/>
              <a:gd name="connsiteY0" fmla="*/ 26033 h 1974192"/>
              <a:gd name="connsiteX1" fmla="*/ 12195815 w 12195814"/>
              <a:gd name="connsiteY1" fmla="*/ 0 h 1974192"/>
              <a:gd name="connsiteX2" fmla="*/ 12195808 w 12195814"/>
              <a:gd name="connsiteY2" fmla="*/ 540383 h 1974192"/>
              <a:gd name="connsiteX3" fmla="*/ 6125992 w 12195814"/>
              <a:gd name="connsiteY3" fmla="*/ 1974192 h 1974192"/>
              <a:gd name="connsiteX4" fmla="*/ 486 w 12195814"/>
              <a:gd name="connsiteY4" fmla="*/ 545442 h 1974192"/>
              <a:gd name="connsiteX5" fmla="*/ 0 w 12195814"/>
              <a:gd name="connsiteY5" fmla="*/ 26033 h 1974192"/>
              <a:gd name="connsiteX0" fmla="*/ 0 w 12195816"/>
              <a:gd name="connsiteY0" fmla="*/ 26033 h 1974192"/>
              <a:gd name="connsiteX1" fmla="*/ 12195815 w 12195816"/>
              <a:gd name="connsiteY1" fmla="*/ 0 h 1974192"/>
              <a:gd name="connsiteX2" fmla="*/ 12195808 w 12195816"/>
              <a:gd name="connsiteY2" fmla="*/ 540383 h 1974192"/>
              <a:gd name="connsiteX3" fmla="*/ 6125992 w 12195816"/>
              <a:gd name="connsiteY3" fmla="*/ 1974192 h 1974192"/>
              <a:gd name="connsiteX4" fmla="*/ 486 w 12195816"/>
              <a:gd name="connsiteY4" fmla="*/ 545442 h 1974192"/>
              <a:gd name="connsiteX5" fmla="*/ 0 w 12195816"/>
              <a:gd name="connsiteY5" fmla="*/ 26033 h 1974192"/>
              <a:gd name="connsiteX0" fmla="*/ 38228 w 12195329"/>
              <a:gd name="connsiteY0" fmla="*/ 17285 h 1974192"/>
              <a:gd name="connsiteX1" fmla="*/ 12195330 w 12195329"/>
              <a:gd name="connsiteY1" fmla="*/ 0 h 1974192"/>
              <a:gd name="connsiteX2" fmla="*/ 12195323 w 12195329"/>
              <a:gd name="connsiteY2" fmla="*/ 540383 h 1974192"/>
              <a:gd name="connsiteX3" fmla="*/ 6125507 w 12195329"/>
              <a:gd name="connsiteY3" fmla="*/ 1974192 h 1974192"/>
              <a:gd name="connsiteX4" fmla="*/ 1 w 12195329"/>
              <a:gd name="connsiteY4" fmla="*/ 545442 h 1974192"/>
              <a:gd name="connsiteX5" fmla="*/ 38228 w 12195329"/>
              <a:gd name="connsiteY5" fmla="*/ 17285 h 1974192"/>
              <a:gd name="connsiteX0" fmla="*/ 0 w 12195823"/>
              <a:gd name="connsiteY0" fmla="*/ 34781 h 1974192"/>
              <a:gd name="connsiteX1" fmla="*/ 12195823 w 12195823"/>
              <a:gd name="connsiteY1" fmla="*/ 0 h 1974192"/>
              <a:gd name="connsiteX2" fmla="*/ 12195816 w 12195823"/>
              <a:gd name="connsiteY2" fmla="*/ 540383 h 1974192"/>
              <a:gd name="connsiteX3" fmla="*/ 6126000 w 12195823"/>
              <a:gd name="connsiteY3" fmla="*/ 1974192 h 1974192"/>
              <a:gd name="connsiteX4" fmla="*/ 494 w 12195823"/>
              <a:gd name="connsiteY4" fmla="*/ 545442 h 1974192"/>
              <a:gd name="connsiteX5" fmla="*/ 0 w 12195823"/>
              <a:gd name="connsiteY5" fmla="*/ 34781 h 1974192"/>
              <a:gd name="connsiteX0" fmla="*/ 0 w 12195827"/>
              <a:gd name="connsiteY0" fmla="*/ 17286 h 1974192"/>
              <a:gd name="connsiteX1" fmla="*/ 12195827 w 12195827"/>
              <a:gd name="connsiteY1" fmla="*/ 0 h 1974192"/>
              <a:gd name="connsiteX2" fmla="*/ 12195820 w 12195827"/>
              <a:gd name="connsiteY2" fmla="*/ 540383 h 1974192"/>
              <a:gd name="connsiteX3" fmla="*/ 6126004 w 12195827"/>
              <a:gd name="connsiteY3" fmla="*/ 1974192 h 1974192"/>
              <a:gd name="connsiteX4" fmla="*/ 498 w 12195827"/>
              <a:gd name="connsiteY4" fmla="*/ 545442 h 1974192"/>
              <a:gd name="connsiteX5" fmla="*/ 0 w 12195827"/>
              <a:gd name="connsiteY5" fmla="*/ 17286 h 19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62549" y="2184271"/>
            <a:ext cx="2405414" cy="2423741"/>
            <a:chOff x="7959894" y="1541562"/>
            <a:chExt cx="3207216" cy="3231652"/>
          </a:xfrm>
        </p:grpSpPr>
        <p:grpSp>
          <p:nvGrpSpPr>
            <p:cNvPr id="15" name="组合 14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17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450" b="0" i="1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Arial Black" panose="020B0A04020102020204" pitchFamily="34" charset="0"/>
                  </a:rPr>
                  <a:t>4</a:t>
                </a:r>
                <a:endParaRPr kumimoji="0" lang="zh-CN" altLang="en-US" sz="12450" b="0" i="1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8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  <p:sp>
            <p:nvSpPr>
              <p:cNvPr id="19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</a:p>
            </p:txBody>
          </p:sp>
          <p:sp>
            <p:nvSpPr>
              <p:cNvPr id="20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95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kumimoji="0" lang="zh-CN" altLang="en-US" sz="4950" b="1" i="0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654452" y="24132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D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D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934778" y="2964545"/>
            <a:ext cx="4011930" cy="0"/>
          </a:xfrm>
          <a:prstGeom prst="line">
            <a:avLst/>
          </a:prstGeom>
          <a:noFill/>
          <a:ln w="6350" cap="flat" cmpd="sng" algn="ctr">
            <a:solidFill>
              <a:srgbClr val="FFD860"/>
            </a:solidFill>
            <a:prstDash val="sysDot"/>
            <a:miter lim="800000"/>
            <a:tailEnd w="med" len="sm"/>
          </a:ln>
          <a:effectLst/>
        </p:spPr>
      </p:cxnSp>
      <p:sp>
        <p:nvSpPr>
          <p:cNvPr id="23" name="文本框 13"/>
          <p:cNvSpPr txBox="1"/>
          <p:nvPr/>
        </p:nvSpPr>
        <p:spPr>
          <a:xfrm>
            <a:off x="4948163" y="3056249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612356" y="1165486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2" name="组合 37"/>
          <p:cNvGrpSpPr>
            <a:grpSpLocks/>
          </p:cNvGrpSpPr>
          <p:nvPr/>
        </p:nvGrpSpPr>
        <p:grpSpPr bwMode="auto">
          <a:xfrm>
            <a:off x="3194448" y="1207158"/>
            <a:ext cx="197644" cy="295275"/>
            <a:chOff x="0" y="0"/>
            <a:chExt cx="213756" cy="427512"/>
          </a:xfrm>
        </p:grpSpPr>
        <p:sp>
          <p:nvSpPr>
            <p:cNvPr id="43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5" name="文本框 37"/>
          <p:cNvSpPr>
            <a:spLocks noChangeArrowheads="1"/>
          </p:cNvSpPr>
          <p:nvPr/>
        </p:nvSpPr>
        <p:spPr bwMode="auto">
          <a:xfrm>
            <a:off x="5017295" y="1350032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6" name="空心弧 40"/>
          <p:cNvSpPr>
            <a:spLocks noChangeArrowheads="1"/>
          </p:cNvSpPr>
          <p:nvPr/>
        </p:nvSpPr>
        <p:spPr bwMode="auto">
          <a:xfrm rot="5400000">
            <a:off x="645916" y="2188829"/>
            <a:ext cx="3068240" cy="3069431"/>
          </a:xfrm>
          <a:custGeom>
            <a:avLst/>
            <a:gdLst>
              <a:gd name="T0" fmla="*/ 387411545 w 21600"/>
              <a:gd name="T1" fmla="*/ 0 h 21600"/>
              <a:gd name="T2" fmla="*/ 4806720 w 21600"/>
              <a:gd name="T3" fmla="*/ 387712366 h 21600"/>
              <a:gd name="T4" fmla="*/ 387411545 w 21600"/>
              <a:gd name="T5" fmla="*/ 9656961 h 21600"/>
              <a:gd name="T6" fmla="*/ 770016179 w 21600"/>
              <a:gd name="T7" fmla="*/ 3877123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5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椭圆 41"/>
          <p:cNvSpPr>
            <a:spLocks noChangeArrowheads="1"/>
          </p:cNvSpPr>
          <p:nvPr/>
        </p:nvSpPr>
        <p:spPr bwMode="auto">
          <a:xfrm>
            <a:off x="2767014" y="2237048"/>
            <a:ext cx="385763" cy="38457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8" name="椭圆 42"/>
          <p:cNvSpPr>
            <a:spLocks noChangeArrowheads="1"/>
          </p:cNvSpPr>
          <p:nvPr/>
        </p:nvSpPr>
        <p:spPr bwMode="auto">
          <a:xfrm>
            <a:off x="3414713" y="3051436"/>
            <a:ext cx="384572" cy="38457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" name="椭圆 43"/>
          <p:cNvSpPr>
            <a:spLocks noChangeArrowheads="1"/>
          </p:cNvSpPr>
          <p:nvPr/>
        </p:nvSpPr>
        <p:spPr bwMode="auto">
          <a:xfrm>
            <a:off x="3423047" y="4002746"/>
            <a:ext cx="384572" cy="38457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0" name="椭圆 44"/>
          <p:cNvSpPr>
            <a:spLocks noChangeArrowheads="1"/>
          </p:cNvSpPr>
          <p:nvPr/>
        </p:nvSpPr>
        <p:spPr bwMode="auto">
          <a:xfrm>
            <a:off x="2770585" y="4839755"/>
            <a:ext cx="384572" cy="38457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51" name="组合 51"/>
          <p:cNvGrpSpPr>
            <a:grpSpLocks/>
          </p:cNvGrpSpPr>
          <p:nvPr/>
        </p:nvGrpSpPr>
        <p:grpSpPr bwMode="auto">
          <a:xfrm>
            <a:off x="3150396" y="2069171"/>
            <a:ext cx="1793081" cy="716756"/>
            <a:chOff x="0" y="0"/>
            <a:chExt cx="2390955" cy="956128"/>
          </a:xfrm>
        </p:grpSpPr>
        <p:sp>
          <p:nvSpPr>
            <p:cNvPr id="52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4" name="组合 54"/>
            <p:cNvGrpSpPr>
              <a:grpSpLocks/>
            </p:cNvGrpSpPr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55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722881238 w 48"/>
                  <a:gd name="T1" fmla="*/ 0 h 47"/>
                  <a:gd name="T2" fmla="*/ 722881238 w 48"/>
                  <a:gd name="T3" fmla="*/ 172539772 h 47"/>
                  <a:gd name="T4" fmla="*/ 1022003131 w 48"/>
                  <a:gd name="T5" fmla="*/ 566919230 h 47"/>
                  <a:gd name="T6" fmla="*/ 598248780 w 48"/>
                  <a:gd name="T7" fmla="*/ 1010598604 h 47"/>
                  <a:gd name="T8" fmla="*/ 149560947 w 48"/>
                  <a:gd name="T9" fmla="*/ 566919230 h 47"/>
                  <a:gd name="T10" fmla="*/ 448682840 w 48"/>
                  <a:gd name="T11" fmla="*/ 172539772 h 47"/>
                  <a:gd name="T12" fmla="*/ 448682840 w 48"/>
                  <a:gd name="T13" fmla="*/ 0 h 47"/>
                  <a:gd name="T14" fmla="*/ 0 w 48"/>
                  <a:gd name="T15" fmla="*/ 566919230 h 47"/>
                  <a:gd name="T16" fmla="*/ 598248780 w 48"/>
                  <a:gd name="T17" fmla="*/ 1158488418 h 47"/>
                  <a:gd name="T18" fmla="*/ 1196492567 w 48"/>
                  <a:gd name="T19" fmla="*/ 566919230 h 47"/>
                  <a:gd name="T20" fmla="*/ 722881238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5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168430615 w 9"/>
                  <a:gd name="T1" fmla="*/ 0 h 28"/>
                  <a:gd name="T2" fmla="*/ 48120230 w 9"/>
                  <a:gd name="T3" fmla="*/ 0 h 28"/>
                  <a:gd name="T4" fmla="*/ 0 w 9"/>
                  <a:gd name="T5" fmla="*/ 49105466 h 28"/>
                  <a:gd name="T6" fmla="*/ 0 w 9"/>
                  <a:gd name="T7" fmla="*/ 245532284 h 28"/>
                  <a:gd name="T8" fmla="*/ 0 w 9"/>
                  <a:gd name="T9" fmla="*/ 392853636 h 28"/>
                  <a:gd name="T10" fmla="*/ 0 w 9"/>
                  <a:gd name="T11" fmla="*/ 638390875 h 28"/>
                  <a:gd name="T12" fmla="*/ 48120230 w 9"/>
                  <a:gd name="T13" fmla="*/ 687496341 h 28"/>
                  <a:gd name="T14" fmla="*/ 168430615 w 9"/>
                  <a:gd name="T15" fmla="*/ 687496341 h 28"/>
                  <a:gd name="T16" fmla="*/ 216550845 w 9"/>
                  <a:gd name="T17" fmla="*/ 638390875 h 28"/>
                  <a:gd name="T18" fmla="*/ 216550845 w 9"/>
                  <a:gd name="T19" fmla="*/ 392853636 h 28"/>
                  <a:gd name="T20" fmla="*/ 216550845 w 9"/>
                  <a:gd name="T21" fmla="*/ 245532284 h 28"/>
                  <a:gd name="T22" fmla="*/ 216550845 w 9"/>
                  <a:gd name="T23" fmla="*/ 49105466 h 28"/>
                  <a:gd name="T24" fmla="*/ 168430615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050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7" name="组合 57"/>
          <p:cNvGrpSpPr>
            <a:grpSpLocks/>
          </p:cNvGrpSpPr>
          <p:nvPr/>
        </p:nvGrpSpPr>
        <p:grpSpPr bwMode="auto">
          <a:xfrm>
            <a:off x="3155159" y="4673067"/>
            <a:ext cx="1788319" cy="717947"/>
            <a:chOff x="0" y="0"/>
            <a:chExt cx="2383653" cy="956128"/>
          </a:xfrm>
        </p:grpSpPr>
        <p:sp>
          <p:nvSpPr>
            <p:cNvPr id="58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1099726970 w 100"/>
                <a:gd name="T1" fmla="*/ 81000000 h 88"/>
                <a:gd name="T2" fmla="*/ 1519621747 w 100"/>
                <a:gd name="T3" fmla="*/ 830250000 h 88"/>
                <a:gd name="T4" fmla="*/ 1519621747 w 100"/>
                <a:gd name="T5" fmla="*/ 830250000 h 88"/>
                <a:gd name="T6" fmla="*/ 1959513430 w 100"/>
                <a:gd name="T7" fmla="*/ 1599750000 h 88"/>
                <a:gd name="T8" fmla="*/ 1919524090 w 100"/>
                <a:gd name="T9" fmla="*/ 1761750000 h 88"/>
                <a:gd name="T10" fmla="*/ 1839540938 w 100"/>
                <a:gd name="T11" fmla="*/ 1782000000 h 88"/>
                <a:gd name="T12" fmla="*/ 1839540938 w 100"/>
                <a:gd name="T13" fmla="*/ 1782000000 h 88"/>
                <a:gd name="T14" fmla="*/ 979754479 w 100"/>
                <a:gd name="T15" fmla="*/ 1782000000 h 88"/>
                <a:gd name="T16" fmla="*/ 139964926 w 100"/>
                <a:gd name="T17" fmla="*/ 1782000000 h 88"/>
                <a:gd name="T18" fmla="*/ 0 w 100"/>
                <a:gd name="T19" fmla="*/ 1660500000 h 88"/>
                <a:gd name="T20" fmla="*/ 19996906 w 100"/>
                <a:gd name="T21" fmla="*/ 1579500000 h 88"/>
                <a:gd name="T22" fmla="*/ 459884117 w 100"/>
                <a:gd name="T23" fmla="*/ 830250000 h 88"/>
                <a:gd name="T24" fmla="*/ 459884117 w 100"/>
                <a:gd name="T25" fmla="*/ 830250000 h 88"/>
                <a:gd name="T26" fmla="*/ 879783365 w 100"/>
                <a:gd name="T27" fmla="*/ 81000000 h 88"/>
                <a:gd name="T28" fmla="*/ 1059737631 w 100"/>
                <a:gd name="T29" fmla="*/ 40500000 h 88"/>
                <a:gd name="T30" fmla="*/ 1099726970 w 100"/>
                <a:gd name="T31" fmla="*/ 81000000 h 88"/>
                <a:gd name="T32" fmla="*/ 879783365 w 100"/>
                <a:gd name="T33" fmla="*/ 688500000 h 88"/>
                <a:gd name="T34" fmla="*/ 879783365 w 100"/>
                <a:gd name="T35" fmla="*/ 749250000 h 88"/>
                <a:gd name="T36" fmla="*/ 919772705 w 100"/>
                <a:gd name="T37" fmla="*/ 1255500000 h 88"/>
                <a:gd name="T38" fmla="*/ 1039740725 w 100"/>
                <a:gd name="T39" fmla="*/ 1255500000 h 88"/>
                <a:gd name="T40" fmla="*/ 1079730065 w 100"/>
                <a:gd name="T41" fmla="*/ 749250000 h 88"/>
                <a:gd name="T42" fmla="*/ 1079730065 w 100"/>
                <a:gd name="T43" fmla="*/ 688500000 h 88"/>
                <a:gd name="T44" fmla="*/ 879783365 w 100"/>
                <a:gd name="T45" fmla="*/ 688500000 h 88"/>
                <a:gd name="T46" fmla="*/ 979754479 w 100"/>
                <a:gd name="T47" fmla="*/ 1458000000 h 88"/>
                <a:gd name="T48" fmla="*/ 1059737631 w 100"/>
                <a:gd name="T49" fmla="*/ 1397250000 h 88"/>
                <a:gd name="T50" fmla="*/ 979754479 w 100"/>
                <a:gd name="T51" fmla="*/ 1316250000 h 88"/>
                <a:gd name="T52" fmla="*/ 899775799 w 100"/>
                <a:gd name="T53" fmla="*/ 1397250000 h 88"/>
                <a:gd name="T54" fmla="*/ 979754479 w 100"/>
                <a:gd name="T55" fmla="*/ 1458000000 h 88"/>
                <a:gd name="T56" fmla="*/ 1299678142 w 100"/>
                <a:gd name="T57" fmla="*/ 972000000 h 88"/>
                <a:gd name="T58" fmla="*/ 979754479 w 100"/>
                <a:gd name="T59" fmla="*/ 405000000 h 88"/>
                <a:gd name="T60" fmla="*/ 679832194 w 100"/>
                <a:gd name="T61" fmla="*/ 951750000 h 88"/>
                <a:gd name="T62" fmla="*/ 659835288 w 100"/>
                <a:gd name="T63" fmla="*/ 972000000 h 88"/>
                <a:gd name="T64" fmla="*/ 339916097 w 100"/>
                <a:gd name="T65" fmla="*/ 1518750000 h 88"/>
                <a:gd name="T66" fmla="*/ 979754479 w 100"/>
                <a:gd name="T67" fmla="*/ 1518750000 h 88"/>
                <a:gd name="T68" fmla="*/ 1619597333 w 100"/>
                <a:gd name="T69" fmla="*/ 1518750000 h 88"/>
                <a:gd name="T70" fmla="*/ 1299678142 w 100"/>
                <a:gd name="T71" fmla="*/ 972000000 h 88"/>
                <a:gd name="T72" fmla="*/ 1299678142 w 100"/>
                <a:gd name="T73" fmla="*/ 972000000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1" name="组合 61"/>
          <p:cNvGrpSpPr>
            <a:grpSpLocks/>
          </p:cNvGrpSpPr>
          <p:nvPr/>
        </p:nvGrpSpPr>
        <p:grpSpPr bwMode="auto">
          <a:xfrm>
            <a:off x="3799285" y="2885939"/>
            <a:ext cx="2513409" cy="716756"/>
            <a:chOff x="12703" y="0"/>
            <a:chExt cx="3351899" cy="956128"/>
          </a:xfrm>
        </p:grpSpPr>
        <p:cxnSp>
          <p:nvCxnSpPr>
            <p:cNvPr id="62" name="直接连接符 62"/>
            <p:cNvCxnSpPr>
              <a:cxnSpLocks noChangeShapeType="1"/>
              <a:stCxn id="48" idx="6"/>
              <a:endCxn id="63" idx="2"/>
            </p:cNvCxnSpPr>
            <p:nvPr/>
          </p:nvCxnSpPr>
          <p:spPr bwMode="auto">
            <a:xfrm flipV="1">
              <a:off x="12703" y="478064"/>
              <a:ext cx="2395771" cy="95263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96767825 w 94"/>
                <a:gd name="T1" fmla="*/ 454124000 h 81"/>
                <a:gd name="T2" fmla="*/ 1112844741 w 94"/>
                <a:gd name="T3" fmla="*/ 454124000 h 81"/>
                <a:gd name="T4" fmla="*/ 1209612566 w 94"/>
                <a:gd name="T5" fmla="*/ 382418667 h 81"/>
                <a:gd name="T6" fmla="*/ 1766034936 w 94"/>
                <a:gd name="T7" fmla="*/ 0 h 81"/>
                <a:gd name="T8" fmla="*/ 1766034936 w 94"/>
                <a:gd name="T9" fmla="*/ 788739111 h 81"/>
                <a:gd name="T10" fmla="*/ 1766034936 w 94"/>
                <a:gd name="T11" fmla="*/ 1577483111 h 81"/>
                <a:gd name="T12" fmla="*/ 1209612566 w 94"/>
                <a:gd name="T13" fmla="*/ 1171162667 h 81"/>
                <a:gd name="T14" fmla="*/ 1112844741 w 94"/>
                <a:gd name="T15" fmla="*/ 1123359111 h 81"/>
                <a:gd name="T16" fmla="*/ 798346851 w 94"/>
                <a:gd name="T17" fmla="*/ 1123359111 h 81"/>
                <a:gd name="T18" fmla="*/ 967693004 w 94"/>
                <a:gd name="T19" fmla="*/ 1673085333 h 81"/>
                <a:gd name="T20" fmla="*/ 1088650325 w 94"/>
                <a:gd name="T21" fmla="*/ 1673085333 h 81"/>
                <a:gd name="T22" fmla="*/ 1088650325 w 94"/>
                <a:gd name="T23" fmla="*/ 1936000000 h 81"/>
                <a:gd name="T24" fmla="*/ 1040266413 w 94"/>
                <a:gd name="T25" fmla="*/ 1936000000 h 81"/>
                <a:gd name="T26" fmla="*/ 508038458 w 94"/>
                <a:gd name="T27" fmla="*/ 1936000000 h 81"/>
                <a:gd name="T28" fmla="*/ 266113977 w 94"/>
                <a:gd name="T29" fmla="*/ 1123359111 h 81"/>
                <a:gd name="T30" fmla="*/ 96767825 w 94"/>
                <a:gd name="T31" fmla="*/ 1123359111 h 81"/>
                <a:gd name="T32" fmla="*/ 96767825 w 94"/>
                <a:gd name="T33" fmla="*/ 454124000 h 81"/>
                <a:gd name="T34" fmla="*/ 2104727241 w 94"/>
                <a:gd name="T35" fmla="*/ 549726222 h 81"/>
                <a:gd name="T36" fmla="*/ 2147483647 w 94"/>
                <a:gd name="T37" fmla="*/ 788739111 h 81"/>
                <a:gd name="T38" fmla="*/ 2104727241 w 94"/>
                <a:gd name="T39" fmla="*/ 1027752000 h 81"/>
                <a:gd name="T40" fmla="*/ 2104727241 w 94"/>
                <a:gd name="T41" fmla="*/ 1577483111 h 81"/>
                <a:gd name="T42" fmla="*/ 1886997176 w 94"/>
                <a:gd name="T43" fmla="*/ 1577483111 h 81"/>
                <a:gd name="T44" fmla="*/ 1886997176 w 94"/>
                <a:gd name="T45" fmla="*/ 0 h 81"/>
                <a:gd name="T46" fmla="*/ 2104727241 w 94"/>
                <a:gd name="T47" fmla="*/ 0 h 81"/>
                <a:gd name="T48" fmla="*/ 2104727241 w 94"/>
                <a:gd name="T49" fmla="*/ 549726222 h 81"/>
                <a:gd name="T50" fmla="*/ 1112844741 w 94"/>
                <a:gd name="T51" fmla="*/ 1171162667 h 81"/>
                <a:gd name="T52" fmla="*/ 895114676 w 94"/>
                <a:gd name="T53" fmla="*/ 1171162667 h 81"/>
                <a:gd name="T54" fmla="*/ 967693004 w 94"/>
                <a:gd name="T55" fmla="*/ 1457974222 h 81"/>
                <a:gd name="T56" fmla="*/ 1040266413 w 94"/>
                <a:gd name="T57" fmla="*/ 1457974222 h 81"/>
                <a:gd name="T58" fmla="*/ 1040266413 w 94"/>
                <a:gd name="T59" fmla="*/ 1362372000 h 81"/>
                <a:gd name="T60" fmla="*/ 1112844741 w 94"/>
                <a:gd name="T61" fmla="*/ 1171162667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5" name="组合 65"/>
          <p:cNvGrpSpPr>
            <a:grpSpLocks/>
          </p:cNvGrpSpPr>
          <p:nvPr/>
        </p:nvGrpSpPr>
        <p:grpSpPr bwMode="auto">
          <a:xfrm>
            <a:off x="3799287" y="3836057"/>
            <a:ext cx="2513409" cy="716756"/>
            <a:chOff x="0" y="0"/>
            <a:chExt cx="3351721" cy="956128"/>
          </a:xfrm>
        </p:grpSpPr>
        <p:sp>
          <p:nvSpPr>
            <p:cNvPr id="66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8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315922254 w 218"/>
                <a:gd name="T1" fmla="*/ 154371789 h 209"/>
                <a:gd name="T2" fmla="*/ 129239802 w 218"/>
                <a:gd name="T3" fmla="*/ 154371789 h 209"/>
                <a:gd name="T4" fmla="*/ 93340278 w 218"/>
                <a:gd name="T5" fmla="*/ 204631579 h 209"/>
                <a:gd name="T6" fmla="*/ 129239802 w 218"/>
                <a:gd name="T7" fmla="*/ 254891368 h 209"/>
                <a:gd name="T8" fmla="*/ 315922254 w 218"/>
                <a:gd name="T9" fmla="*/ 254891368 h 209"/>
                <a:gd name="T10" fmla="*/ 315922254 w 218"/>
                <a:gd name="T11" fmla="*/ 154371789 h 209"/>
                <a:gd name="T12" fmla="*/ 315922254 w 218"/>
                <a:gd name="T13" fmla="*/ 154371789 h 209"/>
                <a:gd name="T14" fmla="*/ 452341203 w 218"/>
                <a:gd name="T15" fmla="*/ 254891368 h 209"/>
                <a:gd name="T16" fmla="*/ 671332658 w 218"/>
                <a:gd name="T17" fmla="*/ 254891368 h 209"/>
                <a:gd name="T18" fmla="*/ 696462514 w 218"/>
                <a:gd name="T19" fmla="*/ 254891368 h 209"/>
                <a:gd name="T20" fmla="*/ 707234076 w 218"/>
                <a:gd name="T21" fmla="*/ 272842105 h 209"/>
                <a:gd name="T22" fmla="*/ 764672936 w 218"/>
                <a:gd name="T23" fmla="*/ 366182526 h 209"/>
                <a:gd name="T24" fmla="*/ 782623645 w 218"/>
                <a:gd name="T25" fmla="*/ 391312421 h 209"/>
                <a:gd name="T26" fmla="*/ 764672936 w 218"/>
                <a:gd name="T27" fmla="*/ 409263158 h 209"/>
                <a:gd name="T28" fmla="*/ 707234076 w 218"/>
                <a:gd name="T29" fmla="*/ 502603579 h 209"/>
                <a:gd name="T30" fmla="*/ 696462514 w 218"/>
                <a:gd name="T31" fmla="*/ 527733474 h 209"/>
                <a:gd name="T32" fmla="*/ 671332658 w 218"/>
                <a:gd name="T33" fmla="*/ 527733474 h 209"/>
                <a:gd name="T34" fmla="*/ 452341203 w 218"/>
                <a:gd name="T35" fmla="*/ 527733474 h 209"/>
                <a:gd name="T36" fmla="*/ 452341203 w 218"/>
                <a:gd name="T37" fmla="*/ 646205684 h 209"/>
                <a:gd name="T38" fmla="*/ 646202801 w 218"/>
                <a:gd name="T39" fmla="*/ 646205684 h 209"/>
                <a:gd name="T40" fmla="*/ 646202801 w 218"/>
                <a:gd name="T41" fmla="*/ 750315789 h 209"/>
                <a:gd name="T42" fmla="*/ 143599991 w 218"/>
                <a:gd name="T43" fmla="*/ 750315789 h 209"/>
                <a:gd name="T44" fmla="*/ 143599991 w 218"/>
                <a:gd name="T45" fmla="*/ 646205684 h 209"/>
                <a:gd name="T46" fmla="*/ 323101401 w 218"/>
                <a:gd name="T47" fmla="*/ 646205684 h 209"/>
                <a:gd name="T48" fmla="*/ 323101401 w 218"/>
                <a:gd name="T49" fmla="*/ 341052632 h 209"/>
                <a:gd name="T50" fmla="*/ 104109946 w 218"/>
                <a:gd name="T51" fmla="*/ 341052632 h 209"/>
                <a:gd name="T52" fmla="*/ 78980090 w 218"/>
                <a:gd name="T53" fmla="*/ 341052632 h 209"/>
                <a:gd name="T54" fmla="*/ 68210422 w 218"/>
                <a:gd name="T55" fmla="*/ 315922737 h 209"/>
                <a:gd name="T56" fmla="*/ 10769668 w 218"/>
                <a:gd name="T57" fmla="*/ 222582316 h 209"/>
                <a:gd name="T58" fmla="*/ 0 w 218"/>
                <a:gd name="T59" fmla="*/ 204631579 h 209"/>
                <a:gd name="T60" fmla="*/ 10769668 w 218"/>
                <a:gd name="T61" fmla="*/ 179501684 h 209"/>
                <a:gd name="T62" fmla="*/ 68210422 w 218"/>
                <a:gd name="T63" fmla="*/ 86161263 h 209"/>
                <a:gd name="T64" fmla="*/ 78980090 w 218"/>
                <a:gd name="T65" fmla="*/ 68210526 h 209"/>
                <a:gd name="T66" fmla="*/ 104109946 w 218"/>
                <a:gd name="T67" fmla="*/ 68210526 h 209"/>
                <a:gd name="T68" fmla="*/ 323101401 w 218"/>
                <a:gd name="T69" fmla="*/ 68210526 h 209"/>
                <a:gd name="T70" fmla="*/ 323101401 w 218"/>
                <a:gd name="T71" fmla="*/ 53850316 h 209"/>
                <a:gd name="T72" fmla="*/ 391311823 w 218"/>
                <a:gd name="T73" fmla="*/ 0 h 209"/>
                <a:gd name="T74" fmla="*/ 452341203 w 218"/>
                <a:gd name="T75" fmla="*/ 53850316 h 209"/>
                <a:gd name="T76" fmla="*/ 452341203 w 218"/>
                <a:gd name="T77" fmla="*/ 254891368 h 209"/>
                <a:gd name="T78" fmla="*/ 452341203 w 218"/>
                <a:gd name="T79" fmla="*/ 254891368 h 209"/>
                <a:gd name="T80" fmla="*/ 653383843 w 218"/>
                <a:gd name="T81" fmla="*/ 333873474 h 209"/>
                <a:gd name="T82" fmla="*/ 459522245 w 218"/>
                <a:gd name="T83" fmla="*/ 333873474 h 209"/>
                <a:gd name="T84" fmla="*/ 459522245 w 218"/>
                <a:gd name="T85" fmla="*/ 441574105 h 209"/>
                <a:gd name="T86" fmla="*/ 653383843 w 218"/>
                <a:gd name="T87" fmla="*/ 441574105 h 209"/>
                <a:gd name="T88" fmla="*/ 689283367 w 218"/>
                <a:gd name="T89" fmla="*/ 391312421 h 209"/>
                <a:gd name="T90" fmla="*/ 653383843 w 218"/>
                <a:gd name="T91" fmla="*/ 333873474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5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9" name="矩形 71"/>
          <p:cNvSpPr>
            <a:spLocks noChangeArrowheads="1"/>
          </p:cNvSpPr>
          <p:nvPr/>
        </p:nvSpPr>
        <p:spPr bwMode="auto">
          <a:xfrm>
            <a:off x="4981576" y="1976301"/>
            <a:ext cx="198514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务实创新的服务精神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4983956" y="2252528"/>
            <a:ext cx="2281238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在此录入图表的描述说明，在此录入图表的描述说明，在此录入上述图表的描述说明。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1" name="矩形 73"/>
          <p:cNvSpPr>
            <a:spLocks noChangeArrowheads="1"/>
          </p:cNvSpPr>
          <p:nvPr/>
        </p:nvSpPr>
        <p:spPr bwMode="auto">
          <a:xfrm>
            <a:off x="4981576" y="4638538"/>
            <a:ext cx="198514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洞察敏锐的服务意识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4983956" y="4914765"/>
            <a:ext cx="2281238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在此录入图表的描述说明，在此录入上述图表的描述说明，在此录入上述图表的描述说明。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3" name="矩形 75"/>
          <p:cNvSpPr>
            <a:spLocks noChangeArrowheads="1"/>
          </p:cNvSpPr>
          <p:nvPr/>
        </p:nvSpPr>
        <p:spPr bwMode="auto">
          <a:xfrm>
            <a:off x="6357938" y="2802595"/>
            <a:ext cx="198514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谦虚谨慎的服务态度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6360319" y="3077630"/>
            <a:ext cx="1912144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5" name="矩形 77"/>
          <p:cNvSpPr>
            <a:spLocks noChangeArrowheads="1"/>
          </p:cNvSpPr>
          <p:nvPr/>
        </p:nvSpPr>
        <p:spPr bwMode="auto">
          <a:xfrm>
            <a:off x="6357938" y="3781288"/>
            <a:ext cx="1985145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专业优质的服务团队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6360319" y="4056323"/>
            <a:ext cx="1912144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grpSp>
        <p:nvGrpSpPr>
          <p:cNvPr id="77" name="组合 79"/>
          <p:cNvGrpSpPr>
            <a:grpSpLocks/>
          </p:cNvGrpSpPr>
          <p:nvPr/>
        </p:nvGrpSpPr>
        <p:grpSpPr bwMode="auto">
          <a:xfrm>
            <a:off x="1003697" y="2537085"/>
            <a:ext cx="2370534" cy="2370534"/>
            <a:chOff x="0" y="0"/>
            <a:chExt cx="3176815" cy="3176815"/>
          </a:xfrm>
        </p:grpSpPr>
        <p:sp>
          <p:nvSpPr>
            <p:cNvPr id="78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9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5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75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46" grpId="0" animBg="1"/>
      <p:bldP spid="47" grpId="0" bldLvl="0" animBg="1" autoUpdateAnimBg="0"/>
      <p:bldP spid="48" grpId="0" bldLvl="0" animBg="1" autoUpdateAnimBg="0"/>
      <p:bldP spid="49" grpId="0" bldLvl="0" animBg="1" autoUpdateAnimBg="0"/>
      <p:bldP spid="50" grpId="0" bldLvl="0" animBg="1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五边形 2"/>
          <p:cNvSpPr/>
          <p:nvPr/>
        </p:nvSpPr>
        <p:spPr>
          <a:xfrm>
            <a:off x="13647" y="881424"/>
            <a:ext cx="9146857" cy="1461119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349269 h 1223008"/>
              <a:gd name="connsiteX1" fmla="*/ 480059 w 960118"/>
              <a:gd name="connsiteY1" fmla="*/ 0 h 1223008"/>
              <a:gd name="connsiteX2" fmla="*/ 960118 w 960118"/>
              <a:gd name="connsiteY2" fmla="*/ 349269 h 1223008"/>
              <a:gd name="connsiteX3" fmla="*/ 250972 w 960118"/>
              <a:gd name="connsiteY3" fmla="*/ 1223008 h 1223008"/>
              <a:gd name="connsiteX4" fmla="*/ 183366 w 960118"/>
              <a:gd name="connsiteY4" fmla="*/ 914398 h 1223008"/>
              <a:gd name="connsiteX5" fmla="*/ 0 w 960118"/>
              <a:gd name="connsiteY5" fmla="*/ 349269 h 1223008"/>
              <a:gd name="connsiteX0" fmla="*/ 0 w 6332218"/>
              <a:gd name="connsiteY0" fmla="*/ 560070 h 1433809"/>
              <a:gd name="connsiteX1" fmla="*/ 480059 w 6332218"/>
              <a:gd name="connsiteY1" fmla="*/ 210801 h 1433809"/>
              <a:gd name="connsiteX2" fmla="*/ 6332218 w 6332218"/>
              <a:gd name="connsiteY2" fmla="*/ 0 h 1433809"/>
              <a:gd name="connsiteX3" fmla="*/ 250972 w 6332218"/>
              <a:gd name="connsiteY3" fmla="*/ 1433809 h 1433809"/>
              <a:gd name="connsiteX4" fmla="*/ 183366 w 6332218"/>
              <a:gd name="connsiteY4" fmla="*/ 1125199 h 1433809"/>
              <a:gd name="connsiteX5" fmla="*/ 0 w 6332218"/>
              <a:gd name="connsiteY5" fmla="*/ 560070 h 1433809"/>
              <a:gd name="connsiteX0" fmla="*/ 0 w 6332218"/>
              <a:gd name="connsiteY0" fmla="*/ 1057929 h 1931668"/>
              <a:gd name="connsiteX1" fmla="*/ 6320789 w 6332218"/>
              <a:gd name="connsiteY1" fmla="*/ 0 h 1931668"/>
              <a:gd name="connsiteX2" fmla="*/ 6332218 w 6332218"/>
              <a:gd name="connsiteY2" fmla="*/ 497859 h 1931668"/>
              <a:gd name="connsiteX3" fmla="*/ 250972 w 6332218"/>
              <a:gd name="connsiteY3" fmla="*/ 1931668 h 1931668"/>
              <a:gd name="connsiteX4" fmla="*/ 183366 w 6332218"/>
              <a:gd name="connsiteY4" fmla="*/ 1623058 h 1931668"/>
              <a:gd name="connsiteX5" fmla="*/ 0 w 6332218"/>
              <a:gd name="connsiteY5" fmla="*/ 105792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6035526 w 12184378"/>
              <a:gd name="connsiteY4" fmla="*/ 1623058 h 1931668"/>
              <a:gd name="connsiteX5" fmla="*/ 0 w 12184378"/>
              <a:gd name="connsiteY5" fmla="*/ 636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486 w 12184378"/>
              <a:gd name="connsiteY4" fmla="*/ 502918 h 1931668"/>
              <a:gd name="connsiteX5" fmla="*/ 0 w 12184378"/>
              <a:gd name="connsiteY5" fmla="*/ 6369 h 1931668"/>
              <a:gd name="connsiteX0" fmla="*/ 10944 w 12183892"/>
              <a:gd name="connsiteY0" fmla="*/ 6369 h 1931668"/>
              <a:gd name="connsiteX1" fmla="*/ 12172463 w 12183892"/>
              <a:gd name="connsiteY1" fmla="*/ 0 h 1931668"/>
              <a:gd name="connsiteX2" fmla="*/ 12183892 w 12183892"/>
              <a:gd name="connsiteY2" fmla="*/ 497859 h 1931668"/>
              <a:gd name="connsiteX3" fmla="*/ 6102646 w 12183892"/>
              <a:gd name="connsiteY3" fmla="*/ 1931668 h 1931668"/>
              <a:gd name="connsiteX4" fmla="*/ 0 w 12183892"/>
              <a:gd name="connsiteY4" fmla="*/ 502918 h 1931668"/>
              <a:gd name="connsiteX5" fmla="*/ 10944 w 12183892"/>
              <a:gd name="connsiteY5" fmla="*/ 6369 h 1931668"/>
              <a:gd name="connsiteX0" fmla="*/ 33804 w 12206752"/>
              <a:gd name="connsiteY0" fmla="*/ 6369 h 1931668"/>
              <a:gd name="connsiteX1" fmla="*/ 12195323 w 12206752"/>
              <a:gd name="connsiteY1" fmla="*/ 0 h 1931668"/>
              <a:gd name="connsiteX2" fmla="*/ 12206752 w 12206752"/>
              <a:gd name="connsiteY2" fmla="*/ 497859 h 1931668"/>
              <a:gd name="connsiteX3" fmla="*/ 6125506 w 12206752"/>
              <a:gd name="connsiteY3" fmla="*/ 1931668 h 1931668"/>
              <a:gd name="connsiteX4" fmla="*/ 0 w 12206752"/>
              <a:gd name="connsiteY4" fmla="*/ 502918 h 1931668"/>
              <a:gd name="connsiteX5" fmla="*/ 33804 w 12206752"/>
              <a:gd name="connsiteY5" fmla="*/ 6369 h 1931668"/>
              <a:gd name="connsiteX0" fmla="*/ 0 w 12207238"/>
              <a:gd name="connsiteY0" fmla="*/ 6369 h 1931668"/>
              <a:gd name="connsiteX1" fmla="*/ 12195809 w 12207238"/>
              <a:gd name="connsiteY1" fmla="*/ 0 h 1931668"/>
              <a:gd name="connsiteX2" fmla="*/ 12207238 w 12207238"/>
              <a:gd name="connsiteY2" fmla="*/ 497859 h 1931668"/>
              <a:gd name="connsiteX3" fmla="*/ 6125992 w 12207238"/>
              <a:gd name="connsiteY3" fmla="*/ 1931668 h 1931668"/>
              <a:gd name="connsiteX4" fmla="*/ 486 w 12207238"/>
              <a:gd name="connsiteY4" fmla="*/ 502918 h 1931668"/>
              <a:gd name="connsiteX5" fmla="*/ 0 w 12207238"/>
              <a:gd name="connsiteY5" fmla="*/ 6369 h 1931668"/>
              <a:gd name="connsiteX0" fmla="*/ 0 w 12207238"/>
              <a:gd name="connsiteY0" fmla="*/ 0 h 1948159"/>
              <a:gd name="connsiteX1" fmla="*/ 12195809 w 12207238"/>
              <a:gd name="connsiteY1" fmla="*/ 16491 h 1948159"/>
              <a:gd name="connsiteX2" fmla="*/ 12207238 w 12207238"/>
              <a:gd name="connsiteY2" fmla="*/ 514350 h 1948159"/>
              <a:gd name="connsiteX3" fmla="*/ 6125992 w 12207238"/>
              <a:gd name="connsiteY3" fmla="*/ 1948159 h 1948159"/>
              <a:gd name="connsiteX4" fmla="*/ 486 w 12207238"/>
              <a:gd name="connsiteY4" fmla="*/ 519409 h 1948159"/>
              <a:gd name="connsiteX5" fmla="*/ 0 w 12207238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1649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30099"/>
              <a:gd name="connsiteY0" fmla="*/ 0 h 1948159"/>
              <a:gd name="connsiteX1" fmla="*/ 12230099 w 12230099"/>
              <a:gd name="connsiteY1" fmla="*/ 5061 h 1948159"/>
              <a:gd name="connsiteX2" fmla="*/ 12184378 w 12230099"/>
              <a:gd name="connsiteY2" fmla="*/ 525780 h 1948159"/>
              <a:gd name="connsiteX3" fmla="*/ 6125992 w 12230099"/>
              <a:gd name="connsiteY3" fmla="*/ 1948159 h 1948159"/>
              <a:gd name="connsiteX4" fmla="*/ 486 w 12230099"/>
              <a:gd name="connsiteY4" fmla="*/ 519409 h 1948159"/>
              <a:gd name="connsiteX5" fmla="*/ 0 w 1223009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95808 w 12195809"/>
              <a:gd name="connsiteY2" fmla="*/ 51435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5809" h="1948159">
                <a:moveTo>
                  <a:pt x="0" y="0"/>
                </a:moveTo>
                <a:lnTo>
                  <a:pt x="12195809" y="5061"/>
                </a:lnTo>
                <a:cubicBezTo>
                  <a:pt x="12195809" y="174824"/>
                  <a:pt x="12195808" y="344587"/>
                  <a:pt x="12195808" y="514350"/>
                </a:cubicBezTo>
                <a:lnTo>
                  <a:pt x="6125992" y="1948159"/>
                </a:lnTo>
                <a:lnTo>
                  <a:pt x="486" y="519409"/>
                </a:lnTo>
                <a:lnTo>
                  <a:pt x="0" y="0"/>
                </a:ln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文本框 4"/>
          <p:cNvSpPr txBox="1"/>
          <p:nvPr/>
        </p:nvSpPr>
        <p:spPr>
          <a:xfrm>
            <a:off x="4056161" y="130036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4" name="矩形 13"/>
          <p:cNvSpPr/>
          <p:nvPr/>
        </p:nvSpPr>
        <p:spPr>
          <a:xfrm>
            <a:off x="3194046" y="2804342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</a:t>
            </a:r>
            <a:r>
              <a:rPr kumimoji="0" lang="zh-CN" alt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此处添加标题</a:t>
            </a:r>
            <a:endParaRPr kumimoji="0" lang="zh-CN" altLang="en-US" sz="21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59683" y="2804342"/>
            <a:ext cx="634365" cy="565785"/>
          </a:xfrm>
          <a:prstGeom prst="rect">
            <a:avLst/>
          </a:pr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94046" y="3441563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</a:t>
            </a:r>
            <a:endParaRPr kumimoji="0" lang="zh-CN" altLang="en-US" sz="21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59683" y="3441563"/>
            <a:ext cx="634365" cy="565785"/>
          </a:xfrm>
          <a:prstGeom prst="rect">
            <a:avLst/>
          </a:pr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194046" y="4070213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</a:t>
            </a:r>
            <a:endParaRPr kumimoji="0" lang="zh-CN" altLang="en-US" sz="21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559683" y="4070213"/>
            <a:ext cx="634365" cy="565785"/>
          </a:xfrm>
          <a:prstGeom prst="rect">
            <a:avLst/>
          </a:pr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94046" y="4698863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</a:t>
            </a:r>
            <a:endParaRPr kumimoji="0" lang="zh-CN" altLang="en-US" sz="21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59683" y="4698863"/>
            <a:ext cx="634365" cy="565785"/>
          </a:xfrm>
          <a:prstGeom prst="rect">
            <a:avLst/>
          </a:pr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612356" y="1325000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3" name="组合 37"/>
          <p:cNvGrpSpPr>
            <a:grpSpLocks/>
          </p:cNvGrpSpPr>
          <p:nvPr/>
        </p:nvGrpSpPr>
        <p:grpSpPr bwMode="auto">
          <a:xfrm>
            <a:off x="3194448" y="1366672"/>
            <a:ext cx="197644" cy="295275"/>
            <a:chOff x="0" y="0"/>
            <a:chExt cx="213756" cy="427512"/>
          </a:xfrm>
        </p:grpSpPr>
        <p:sp>
          <p:nvSpPr>
            <p:cNvPr id="24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" name="文本框 37"/>
          <p:cNvSpPr>
            <a:spLocks noChangeArrowheads="1"/>
          </p:cNvSpPr>
          <p:nvPr/>
        </p:nvSpPr>
        <p:spPr bwMode="auto">
          <a:xfrm>
            <a:off x="5017295" y="1509546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990136" y="2742004"/>
            <a:ext cx="1188077" cy="1188077"/>
            <a:chOff x="2537398" y="2518519"/>
            <a:chExt cx="1584102" cy="1584102"/>
          </a:xfrm>
        </p:grpSpPr>
        <p:sp>
          <p:nvSpPr>
            <p:cNvPr id="28" name="椭圆 27"/>
            <p:cNvSpPr/>
            <p:nvPr/>
          </p:nvSpPr>
          <p:spPr>
            <a:xfrm>
              <a:off x="2537398" y="2518519"/>
              <a:ext cx="1584102" cy="1584102"/>
            </a:xfrm>
            <a:prstGeom prst="ellips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673100" dir="7920000" algn="ctr" rotWithShape="0">
                <a:srgbClr val="000000">
                  <a:alpha val="6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3009215" y="2659755"/>
              <a:ext cx="571112" cy="538731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文本框 11"/>
            <p:cNvSpPr txBox="1"/>
            <p:nvPr/>
          </p:nvSpPr>
          <p:spPr>
            <a:xfrm>
              <a:off x="2698507" y="3342776"/>
              <a:ext cx="13234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76513" y="2742004"/>
            <a:ext cx="1188077" cy="1188077"/>
            <a:chOff x="5319234" y="2518519"/>
            <a:chExt cx="1584102" cy="1584102"/>
          </a:xfrm>
        </p:grpSpPr>
        <p:sp>
          <p:nvSpPr>
            <p:cNvPr id="32" name="椭圆 31"/>
            <p:cNvSpPr/>
            <p:nvPr/>
          </p:nvSpPr>
          <p:spPr>
            <a:xfrm>
              <a:off x="5319234" y="2518519"/>
              <a:ext cx="1584102" cy="1584102"/>
            </a:xfrm>
            <a:prstGeom prst="ellips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673100" dir="7920000" algn="ctr" rotWithShape="0">
                <a:srgbClr val="000000">
                  <a:alpha val="6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5838235" y="2646035"/>
              <a:ext cx="546100" cy="552451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7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文本框 15"/>
            <p:cNvSpPr txBox="1"/>
            <p:nvPr/>
          </p:nvSpPr>
          <p:spPr>
            <a:xfrm>
              <a:off x="5480343" y="3344212"/>
              <a:ext cx="13234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62890" y="2742004"/>
            <a:ext cx="1188077" cy="1188077"/>
            <a:chOff x="8101070" y="2518519"/>
            <a:chExt cx="1584102" cy="1584102"/>
          </a:xfrm>
        </p:grpSpPr>
        <p:sp>
          <p:nvSpPr>
            <p:cNvPr id="36" name="椭圆 35"/>
            <p:cNvSpPr/>
            <p:nvPr/>
          </p:nvSpPr>
          <p:spPr>
            <a:xfrm>
              <a:off x="8101070" y="2518519"/>
              <a:ext cx="1584102" cy="1584102"/>
            </a:xfrm>
            <a:prstGeom prst="ellipse">
              <a:avLst/>
            </a:pr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673100" dir="7920000" algn="ctr" rotWithShape="0">
                <a:srgbClr val="000000">
                  <a:alpha val="6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8657436" y="2646035"/>
              <a:ext cx="471370" cy="465675"/>
            </a:xfrm>
            <a:custGeom>
              <a:avLst/>
              <a:gdLst>
                <a:gd name="T0" fmla="*/ 1054 w 2064"/>
                <a:gd name="T1" fmla="*/ 22 h 2039"/>
                <a:gd name="T2" fmla="*/ 1035 w 2064"/>
                <a:gd name="T3" fmla="*/ 31 h 2039"/>
                <a:gd name="T4" fmla="*/ 706 w 2064"/>
                <a:gd name="T5" fmla="*/ 268 h 2039"/>
                <a:gd name="T6" fmla="*/ 669 w 2064"/>
                <a:gd name="T7" fmla="*/ 338 h 2039"/>
                <a:gd name="T8" fmla="*/ 674 w 2064"/>
                <a:gd name="T9" fmla="*/ 373 h 2039"/>
                <a:gd name="T10" fmla="*/ 668 w 2064"/>
                <a:gd name="T11" fmla="*/ 424 h 2039"/>
                <a:gd name="T12" fmla="*/ 620 w 2064"/>
                <a:gd name="T13" fmla="*/ 470 h 2039"/>
                <a:gd name="T14" fmla="*/ 635 w 2064"/>
                <a:gd name="T15" fmla="*/ 486 h 2039"/>
                <a:gd name="T16" fmla="*/ 968 w 2064"/>
                <a:gd name="T17" fmla="*/ 818 h 2039"/>
                <a:gd name="T18" fmla="*/ 995 w 2064"/>
                <a:gd name="T19" fmla="*/ 829 h 2039"/>
                <a:gd name="T20" fmla="*/ 1055 w 2064"/>
                <a:gd name="T21" fmla="*/ 855 h 2039"/>
                <a:gd name="T22" fmla="*/ 1429 w 2064"/>
                <a:gd name="T23" fmla="*/ 1210 h 2039"/>
                <a:gd name="T24" fmla="*/ 2021 w 2064"/>
                <a:gd name="T25" fmla="*/ 1772 h 2039"/>
                <a:gd name="T26" fmla="*/ 2023 w 2064"/>
                <a:gd name="T27" fmla="*/ 1892 h 2039"/>
                <a:gd name="T28" fmla="*/ 1911 w 2064"/>
                <a:gd name="T29" fmla="*/ 2004 h 2039"/>
                <a:gd name="T30" fmla="*/ 1799 w 2064"/>
                <a:gd name="T31" fmla="*/ 2003 h 2039"/>
                <a:gd name="T32" fmla="*/ 879 w 2064"/>
                <a:gd name="T33" fmla="*/ 1033 h 2039"/>
                <a:gd name="T34" fmla="*/ 852 w 2064"/>
                <a:gd name="T35" fmla="*/ 967 h 2039"/>
                <a:gd name="T36" fmla="*/ 846 w 2064"/>
                <a:gd name="T37" fmla="*/ 949 h 2039"/>
                <a:gd name="T38" fmla="*/ 498 w 2064"/>
                <a:gd name="T39" fmla="*/ 601 h 2039"/>
                <a:gd name="T40" fmla="*/ 491 w 2064"/>
                <a:gd name="T41" fmla="*/ 597 h 2039"/>
                <a:gd name="T42" fmla="*/ 448 w 2064"/>
                <a:gd name="T43" fmla="*/ 643 h 2039"/>
                <a:gd name="T44" fmla="*/ 395 w 2064"/>
                <a:gd name="T45" fmla="*/ 652 h 2039"/>
                <a:gd name="T46" fmla="*/ 360 w 2064"/>
                <a:gd name="T47" fmla="*/ 659 h 2039"/>
                <a:gd name="T48" fmla="*/ 303 w 2064"/>
                <a:gd name="T49" fmla="*/ 715 h 2039"/>
                <a:gd name="T50" fmla="*/ 299 w 2064"/>
                <a:gd name="T51" fmla="*/ 755 h 2039"/>
                <a:gd name="T52" fmla="*/ 295 w 2064"/>
                <a:gd name="T53" fmla="*/ 796 h 2039"/>
                <a:gd name="T54" fmla="*/ 216 w 2064"/>
                <a:gd name="T55" fmla="*/ 875 h 2039"/>
                <a:gd name="T56" fmla="*/ 167 w 2064"/>
                <a:gd name="T57" fmla="*/ 875 h 2039"/>
                <a:gd name="T58" fmla="*/ 16 w 2064"/>
                <a:gd name="T59" fmla="*/ 723 h 2039"/>
                <a:gd name="T60" fmla="*/ 16 w 2064"/>
                <a:gd name="T61" fmla="*/ 673 h 2039"/>
                <a:gd name="T62" fmla="*/ 92 w 2064"/>
                <a:gd name="T63" fmla="*/ 597 h 2039"/>
                <a:gd name="T64" fmla="*/ 137 w 2064"/>
                <a:gd name="T65" fmla="*/ 592 h 2039"/>
                <a:gd name="T66" fmla="*/ 170 w 2064"/>
                <a:gd name="T67" fmla="*/ 590 h 2039"/>
                <a:gd name="T68" fmla="*/ 235 w 2064"/>
                <a:gd name="T69" fmla="*/ 526 h 2039"/>
                <a:gd name="T70" fmla="*/ 236 w 2064"/>
                <a:gd name="T71" fmla="*/ 492 h 2039"/>
                <a:gd name="T72" fmla="*/ 240 w 2064"/>
                <a:gd name="T73" fmla="*/ 449 h 2039"/>
                <a:gd name="T74" fmla="*/ 245 w 2064"/>
                <a:gd name="T75" fmla="*/ 443 h 2039"/>
                <a:gd name="T76" fmla="*/ 516 w 2064"/>
                <a:gd name="T77" fmla="*/ 174 h 2039"/>
                <a:gd name="T78" fmla="*/ 939 w 2064"/>
                <a:gd name="T79" fmla="*/ 0 h 2039"/>
                <a:gd name="T80" fmla="*/ 1035 w 2064"/>
                <a:gd name="T81" fmla="*/ 11 h 2039"/>
                <a:gd name="T82" fmla="*/ 1053 w 2064"/>
                <a:gd name="T83" fmla="*/ 16 h 2039"/>
                <a:gd name="T84" fmla="*/ 1054 w 2064"/>
                <a:gd name="T85" fmla="*/ 22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4" h="2039">
                  <a:moveTo>
                    <a:pt x="1054" y="22"/>
                  </a:moveTo>
                  <a:cubicBezTo>
                    <a:pt x="1048" y="25"/>
                    <a:pt x="1042" y="29"/>
                    <a:pt x="1035" y="31"/>
                  </a:cubicBezTo>
                  <a:cubicBezTo>
                    <a:pt x="902" y="77"/>
                    <a:pt x="793" y="158"/>
                    <a:pt x="706" y="268"/>
                  </a:cubicBezTo>
                  <a:cubicBezTo>
                    <a:pt x="689" y="288"/>
                    <a:pt x="678" y="313"/>
                    <a:pt x="669" y="338"/>
                  </a:cubicBezTo>
                  <a:cubicBezTo>
                    <a:pt x="665" y="348"/>
                    <a:pt x="669" y="363"/>
                    <a:pt x="674" y="373"/>
                  </a:cubicBezTo>
                  <a:cubicBezTo>
                    <a:pt x="684" y="394"/>
                    <a:pt x="684" y="407"/>
                    <a:pt x="668" y="424"/>
                  </a:cubicBezTo>
                  <a:cubicBezTo>
                    <a:pt x="653" y="439"/>
                    <a:pt x="637" y="454"/>
                    <a:pt x="620" y="470"/>
                  </a:cubicBezTo>
                  <a:cubicBezTo>
                    <a:pt x="626" y="477"/>
                    <a:pt x="631" y="482"/>
                    <a:pt x="635" y="486"/>
                  </a:cubicBezTo>
                  <a:cubicBezTo>
                    <a:pt x="746" y="597"/>
                    <a:pt x="857" y="708"/>
                    <a:pt x="968" y="818"/>
                  </a:cubicBezTo>
                  <a:cubicBezTo>
                    <a:pt x="974" y="825"/>
                    <a:pt x="986" y="829"/>
                    <a:pt x="995" y="829"/>
                  </a:cubicBezTo>
                  <a:cubicBezTo>
                    <a:pt x="1019" y="829"/>
                    <a:pt x="1038" y="839"/>
                    <a:pt x="1055" y="855"/>
                  </a:cubicBezTo>
                  <a:cubicBezTo>
                    <a:pt x="1180" y="974"/>
                    <a:pt x="1305" y="1092"/>
                    <a:pt x="1429" y="1210"/>
                  </a:cubicBezTo>
                  <a:cubicBezTo>
                    <a:pt x="1627" y="1397"/>
                    <a:pt x="1824" y="1585"/>
                    <a:pt x="2021" y="1772"/>
                  </a:cubicBezTo>
                  <a:cubicBezTo>
                    <a:pt x="2063" y="1812"/>
                    <a:pt x="2064" y="1851"/>
                    <a:pt x="2023" y="1892"/>
                  </a:cubicBezTo>
                  <a:cubicBezTo>
                    <a:pt x="1986" y="1929"/>
                    <a:pt x="1949" y="1967"/>
                    <a:pt x="1911" y="2004"/>
                  </a:cubicBezTo>
                  <a:cubicBezTo>
                    <a:pt x="1876" y="2039"/>
                    <a:pt x="1834" y="2039"/>
                    <a:pt x="1799" y="2003"/>
                  </a:cubicBezTo>
                  <a:cubicBezTo>
                    <a:pt x="1492" y="1680"/>
                    <a:pt x="1186" y="1356"/>
                    <a:pt x="879" y="1033"/>
                  </a:cubicBezTo>
                  <a:cubicBezTo>
                    <a:pt x="861" y="1014"/>
                    <a:pt x="850" y="993"/>
                    <a:pt x="852" y="967"/>
                  </a:cubicBezTo>
                  <a:cubicBezTo>
                    <a:pt x="853" y="961"/>
                    <a:pt x="850" y="953"/>
                    <a:pt x="846" y="949"/>
                  </a:cubicBezTo>
                  <a:cubicBezTo>
                    <a:pt x="730" y="833"/>
                    <a:pt x="614" y="717"/>
                    <a:pt x="498" y="601"/>
                  </a:cubicBezTo>
                  <a:cubicBezTo>
                    <a:pt x="497" y="601"/>
                    <a:pt x="496" y="600"/>
                    <a:pt x="491" y="597"/>
                  </a:cubicBezTo>
                  <a:cubicBezTo>
                    <a:pt x="477" y="612"/>
                    <a:pt x="463" y="628"/>
                    <a:pt x="448" y="643"/>
                  </a:cubicBezTo>
                  <a:cubicBezTo>
                    <a:pt x="429" y="663"/>
                    <a:pt x="421" y="662"/>
                    <a:pt x="395" y="652"/>
                  </a:cubicBezTo>
                  <a:cubicBezTo>
                    <a:pt x="385" y="649"/>
                    <a:pt x="368" y="652"/>
                    <a:pt x="360" y="659"/>
                  </a:cubicBezTo>
                  <a:cubicBezTo>
                    <a:pt x="339" y="675"/>
                    <a:pt x="321" y="695"/>
                    <a:pt x="303" y="715"/>
                  </a:cubicBezTo>
                  <a:cubicBezTo>
                    <a:pt x="292" y="726"/>
                    <a:pt x="288" y="740"/>
                    <a:pt x="299" y="755"/>
                  </a:cubicBezTo>
                  <a:cubicBezTo>
                    <a:pt x="310" y="770"/>
                    <a:pt x="306" y="784"/>
                    <a:pt x="295" y="796"/>
                  </a:cubicBezTo>
                  <a:cubicBezTo>
                    <a:pt x="269" y="823"/>
                    <a:pt x="243" y="850"/>
                    <a:pt x="216" y="875"/>
                  </a:cubicBezTo>
                  <a:cubicBezTo>
                    <a:pt x="201" y="889"/>
                    <a:pt x="181" y="889"/>
                    <a:pt x="167" y="875"/>
                  </a:cubicBezTo>
                  <a:cubicBezTo>
                    <a:pt x="116" y="825"/>
                    <a:pt x="66" y="774"/>
                    <a:pt x="16" y="723"/>
                  </a:cubicBezTo>
                  <a:cubicBezTo>
                    <a:pt x="0" y="708"/>
                    <a:pt x="1" y="689"/>
                    <a:pt x="16" y="673"/>
                  </a:cubicBezTo>
                  <a:cubicBezTo>
                    <a:pt x="41" y="647"/>
                    <a:pt x="66" y="622"/>
                    <a:pt x="92" y="597"/>
                  </a:cubicBezTo>
                  <a:cubicBezTo>
                    <a:pt x="105" y="584"/>
                    <a:pt x="119" y="581"/>
                    <a:pt x="137" y="592"/>
                  </a:cubicBezTo>
                  <a:cubicBezTo>
                    <a:pt x="146" y="596"/>
                    <a:pt x="163" y="596"/>
                    <a:pt x="170" y="590"/>
                  </a:cubicBezTo>
                  <a:cubicBezTo>
                    <a:pt x="193" y="571"/>
                    <a:pt x="216" y="549"/>
                    <a:pt x="235" y="526"/>
                  </a:cubicBezTo>
                  <a:cubicBezTo>
                    <a:pt x="241" y="519"/>
                    <a:pt x="240" y="501"/>
                    <a:pt x="236" y="492"/>
                  </a:cubicBezTo>
                  <a:cubicBezTo>
                    <a:pt x="227" y="475"/>
                    <a:pt x="230" y="462"/>
                    <a:pt x="240" y="449"/>
                  </a:cubicBezTo>
                  <a:cubicBezTo>
                    <a:pt x="241" y="447"/>
                    <a:pt x="243" y="445"/>
                    <a:pt x="245" y="443"/>
                  </a:cubicBezTo>
                  <a:cubicBezTo>
                    <a:pt x="335" y="354"/>
                    <a:pt x="424" y="262"/>
                    <a:pt x="516" y="174"/>
                  </a:cubicBezTo>
                  <a:cubicBezTo>
                    <a:pt x="634" y="62"/>
                    <a:pt x="775" y="0"/>
                    <a:pt x="939" y="0"/>
                  </a:cubicBezTo>
                  <a:cubicBezTo>
                    <a:pt x="971" y="0"/>
                    <a:pt x="1003" y="7"/>
                    <a:pt x="1035" y="11"/>
                  </a:cubicBezTo>
                  <a:cubicBezTo>
                    <a:pt x="1041" y="11"/>
                    <a:pt x="1047" y="14"/>
                    <a:pt x="1053" y="16"/>
                  </a:cubicBezTo>
                  <a:cubicBezTo>
                    <a:pt x="1053" y="18"/>
                    <a:pt x="1054" y="20"/>
                    <a:pt x="1054" y="22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文本框 19"/>
            <p:cNvSpPr txBox="1"/>
            <p:nvPr/>
          </p:nvSpPr>
          <p:spPr>
            <a:xfrm>
              <a:off x="8262179" y="3345648"/>
              <a:ext cx="13234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</p:grpSp>
      <p:sp>
        <p:nvSpPr>
          <p:cNvPr id="39" name="文本框 20"/>
          <p:cNvSpPr txBox="1"/>
          <p:nvPr/>
        </p:nvSpPr>
        <p:spPr>
          <a:xfrm>
            <a:off x="1430996" y="4436095"/>
            <a:ext cx="2058812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</a:t>
            </a:r>
          </a:p>
        </p:txBody>
      </p:sp>
      <p:sp>
        <p:nvSpPr>
          <p:cNvPr id="40" name="文本框 21"/>
          <p:cNvSpPr txBox="1"/>
          <p:nvPr/>
        </p:nvSpPr>
        <p:spPr>
          <a:xfrm>
            <a:off x="3641143" y="4436095"/>
            <a:ext cx="2058812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</a:t>
            </a:r>
          </a:p>
        </p:txBody>
      </p:sp>
      <p:sp>
        <p:nvSpPr>
          <p:cNvPr id="41" name="文本框 22"/>
          <p:cNvSpPr txBox="1"/>
          <p:nvPr/>
        </p:nvSpPr>
        <p:spPr>
          <a:xfrm>
            <a:off x="5851291" y="4415903"/>
            <a:ext cx="2058812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25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矩形 120"/>
          <p:cNvSpPr>
            <a:spLocks noChangeArrowheads="1"/>
          </p:cNvSpPr>
          <p:nvPr/>
        </p:nvSpPr>
        <p:spPr bwMode="auto">
          <a:xfrm>
            <a:off x="3612356" y="1196752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22" name="组合 37"/>
          <p:cNvGrpSpPr>
            <a:grpSpLocks/>
          </p:cNvGrpSpPr>
          <p:nvPr/>
        </p:nvGrpSpPr>
        <p:grpSpPr bwMode="auto">
          <a:xfrm>
            <a:off x="3194448" y="1238424"/>
            <a:ext cx="197644" cy="295275"/>
            <a:chOff x="0" y="0"/>
            <a:chExt cx="213756" cy="427512"/>
          </a:xfrm>
        </p:grpSpPr>
        <p:sp>
          <p:nvSpPr>
            <p:cNvPr id="123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4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5" name="文本框 37"/>
          <p:cNvSpPr>
            <a:spLocks noChangeArrowheads="1"/>
          </p:cNvSpPr>
          <p:nvPr/>
        </p:nvSpPr>
        <p:spPr bwMode="auto">
          <a:xfrm>
            <a:off x="5017295" y="1381298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6" name="Freeform 11"/>
          <p:cNvSpPr>
            <a:spLocks noChangeArrowheads="1"/>
          </p:cNvSpPr>
          <p:nvPr/>
        </p:nvSpPr>
        <p:spPr bwMode="auto">
          <a:xfrm>
            <a:off x="3914777" y="2168301"/>
            <a:ext cx="103585" cy="103584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7" name="Freeform 11"/>
          <p:cNvSpPr>
            <a:spLocks noChangeArrowheads="1"/>
          </p:cNvSpPr>
          <p:nvPr/>
        </p:nvSpPr>
        <p:spPr bwMode="auto">
          <a:xfrm>
            <a:off x="4207671" y="2012330"/>
            <a:ext cx="103585" cy="103585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8" name="Freeform 11"/>
          <p:cNvSpPr>
            <a:spLocks noChangeArrowheads="1"/>
          </p:cNvSpPr>
          <p:nvPr/>
        </p:nvSpPr>
        <p:spPr bwMode="auto">
          <a:xfrm>
            <a:off x="5244704" y="2238549"/>
            <a:ext cx="102394" cy="103585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9" name="Freeform 11"/>
          <p:cNvSpPr>
            <a:spLocks noChangeArrowheads="1"/>
          </p:cNvSpPr>
          <p:nvPr/>
        </p:nvSpPr>
        <p:spPr bwMode="auto">
          <a:xfrm>
            <a:off x="4502944" y="2931492"/>
            <a:ext cx="102394" cy="104775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0" name="Freeform 11"/>
          <p:cNvSpPr>
            <a:spLocks noChangeArrowheads="1"/>
          </p:cNvSpPr>
          <p:nvPr/>
        </p:nvSpPr>
        <p:spPr bwMode="auto">
          <a:xfrm>
            <a:off x="4142185" y="2610024"/>
            <a:ext cx="102394" cy="104775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1" name="Freeform 11"/>
          <p:cNvSpPr>
            <a:spLocks noChangeArrowheads="1"/>
          </p:cNvSpPr>
          <p:nvPr/>
        </p:nvSpPr>
        <p:spPr bwMode="auto">
          <a:xfrm>
            <a:off x="5055396" y="2805287"/>
            <a:ext cx="103585" cy="103585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" name="Freeform 11"/>
          <p:cNvSpPr>
            <a:spLocks noChangeArrowheads="1"/>
          </p:cNvSpPr>
          <p:nvPr/>
        </p:nvSpPr>
        <p:spPr bwMode="auto">
          <a:xfrm>
            <a:off x="5222084" y="2511201"/>
            <a:ext cx="103585" cy="103584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" name="Freeform 11"/>
          <p:cNvSpPr>
            <a:spLocks noChangeArrowheads="1"/>
          </p:cNvSpPr>
          <p:nvPr/>
        </p:nvSpPr>
        <p:spPr bwMode="auto">
          <a:xfrm>
            <a:off x="3709988" y="2420714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4" name="Freeform 11"/>
          <p:cNvSpPr>
            <a:spLocks noChangeArrowheads="1"/>
          </p:cNvSpPr>
          <p:nvPr/>
        </p:nvSpPr>
        <p:spPr bwMode="auto">
          <a:xfrm>
            <a:off x="3577829" y="2751708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5" name="Freeform 11"/>
          <p:cNvSpPr>
            <a:spLocks noChangeArrowheads="1"/>
          </p:cNvSpPr>
          <p:nvPr/>
        </p:nvSpPr>
        <p:spPr bwMode="auto">
          <a:xfrm>
            <a:off x="3812382" y="2610024"/>
            <a:ext cx="102394" cy="104775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6" name="Freeform 11"/>
          <p:cNvSpPr>
            <a:spLocks noChangeArrowheads="1"/>
          </p:cNvSpPr>
          <p:nvPr/>
        </p:nvSpPr>
        <p:spPr bwMode="auto">
          <a:xfrm>
            <a:off x="5476877" y="2511201"/>
            <a:ext cx="103585" cy="103584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7" name="Freeform 11"/>
          <p:cNvSpPr>
            <a:spLocks noChangeArrowheads="1"/>
          </p:cNvSpPr>
          <p:nvPr/>
        </p:nvSpPr>
        <p:spPr bwMode="auto">
          <a:xfrm>
            <a:off x="5479259" y="3267249"/>
            <a:ext cx="103585" cy="104775"/>
          </a:xfrm>
          <a:custGeom>
            <a:avLst/>
            <a:gdLst>
              <a:gd name="T0" fmla="*/ 16023834 w 1064"/>
              <a:gd name="T1" fmla="*/ 9640857 h 1077"/>
              <a:gd name="T2" fmla="*/ 15771103 w 1064"/>
              <a:gd name="T3" fmla="*/ 8547253 h 1077"/>
              <a:gd name="T4" fmla="*/ 17540221 w 1064"/>
              <a:gd name="T5" fmla="*/ 8059276 h 1077"/>
              <a:gd name="T6" fmla="*/ 16546171 w 1064"/>
              <a:gd name="T7" fmla="*/ 7133910 h 1077"/>
              <a:gd name="T8" fmla="*/ 15198141 w 1064"/>
              <a:gd name="T9" fmla="*/ 6242138 h 1077"/>
              <a:gd name="T10" fmla="*/ 16680909 w 1064"/>
              <a:gd name="T11" fmla="*/ 5182131 h 1077"/>
              <a:gd name="T12" fmla="*/ 15417253 w 1064"/>
              <a:gd name="T13" fmla="*/ 4643825 h 1077"/>
              <a:gd name="T14" fmla="*/ 13850242 w 1064"/>
              <a:gd name="T15" fmla="*/ 4290489 h 1077"/>
              <a:gd name="T16" fmla="*/ 14894916 w 1064"/>
              <a:gd name="T17" fmla="*/ 2776229 h 1077"/>
              <a:gd name="T18" fmla="*/ 13530141 w 1064"/>
              <a:gd name="T19" fmla="*/ 2708909 h 1077"/>
              <a:gd name="T20" fmla="*/ 11929381 w 1064"/>
              <a:gd name="T21" fmla="*/ 2893878 h 1077"/>
              <a:gd name="T22" fmla="*/ 12384349 w 1064"/>
              <a:gd name="T23" fmla="*/ 1127328 h 1077"/>
              <a:gd name="T24" fmla="*/ 11086943 w 1064"/>
              <a:gd name="T25" fmla="*/ 1531122 h 1077"/>
              <a:gd name="T26" fmla="*/ 9637925 w 1064"/>
              <a:gd name="T27" fmla="*/ 2254527 h 1077"/>
              <a:gd name="T28" fmla="*/ 9469437 w 1064"/>
              <a:gd name="T29" fmla="*/ 437519 h 1077"/>
              <a:gd name="T30" fmla="*/ 8374139 w 1064"/>
              <a:gd name="T31" fmla="*/ 1261840 h 1077"/>
              <a:gd name="T32" fmla="*/ 7278970 w 1064"/>
              <a:gd name="T33" fmla="*/ 2422894 h 1077"/>
              <a:gd name="T34" fmla="*/ 6487027 w 1064"/>
              <a:gd name="T35" fmla="*/ 773992 h 1077"/>
              <a:gd name="T36" fmla="*/ 5745708 w 1064"/>
              <a:gd name="T37" fmla="*/ 1934916 h 1077"/>
              <a:gd name="T38" fmla="*/ 5105378 w 1064"/>
              <a:gd name="T39" fmla="*/ 3415581 h 1077"/>
              <a:gd name="T40" fmla="*/ 3807973 w 1064"/>
              <a:gd name="T41" fmla="*/ 2120016 h 1077"/>
              <a:gd name="T42" fmla="*/ 3504747 w 1064"/>
              <a:gd name="T43" fmla="*/ 3466039 h 1077"/>
              <a:gd name="T44" fmla="*/ 3420503 w 1064"/>
              <a:gd name="T45" fmla="*/ 5064352 h 1077"/>
              <a:gd name="T46" fmla="*/ 1752374 w 1064"/>
              <a:gd name="T47" fmla="*/ 4307222 h 1077"/>
              <a:gd name="T48" fmla="*/ 1920861 w 1064"/>
              <a:gd name="T49" fmla="*/ 5670108 h 1077"/>
              <a:gd name="T50" fmla="*/ 2392574 w 1064"/>
              <a:gd name="T51" fmla="*/ 7201230 h 1077"/>
              <a:gd name="T52" fmla="*/ 556087 w 1064"/>
              <a:gd name="T53" fmla="*/ 7066589 h 1077"/>
              <a:gd name="T54" fmla="*/ 1179412 w 1064"/>
              <a:gd name="T55" fmla="*/ 8277971 h 1077"/>
              <a:gd name="T56" fmla="*/ 2122968 w 1064"/>
              <a:gd name="T57" fmla="*/ 9051963 h 1077"/>
              <a:gd name="T58" fmla="*/ 1179412 w 1064"/>
              <a:gd name="T59" fmla="*/ 9842818 h 1077"/>
              <a:gd name="T60" fmla="*/ 556087 w 1064"/>
              <a:gd name="T61" fmla="*/ 11054200 h 1077"/>
              <a:gd name="T62" fmla="*/ 2392574 w 1064"/>
              <a:gd name="T63" fmla="*/ 10902696 h 1077"/>
              <a:gd name="T64" fmla="*/ 1920861 w 1064"/>
              <a:gd name="T65" fmla="*/ 12450681 h 1077"/>
              <a:gd name="T66" fmla="*/ 1752374 w 1064"/>
              <a:gd name="T67" fmla="*/ 13813567 h 1077"/>
              <a:gd name="T68" fmla="*/ 3420503 w 1064"/>
              <a:gd name="T69" fmla="*/ 13039575 h 1077"/>
              <a:gd name="T70" fmla="*/ 3504747 w 1064"/>
              <a:gd name="T71" fmla="*/ 14654751 h 1077"/>
              <a:gd name="T72" fmla="*/ 3807973 w 1064"/>
              <a:gd name="T73" fmla="*/ 15984041 h 1077"/>
              <a:gd name="T74" fmla="*/ 5105378 w 1064"/>
              <a:gd name="T75" fmla="*/ 14705209 h 1077"/>
              <a:gd name="T76" fmla="*/ 5745708 w 1064"/>
              <a:gd name="T77" fmla="*/ 16185873 h 1077"/>
              <a:gd name="T78" fmla="*/ 6487027 w 1064"/>
              <a:gd name="T79" fmla="*/ 17330064 h 1077"/>
              <a:gd name="T80" fmla="*/ 7278970 w 1064"/>
              <a:gd name="T81" fmla="*/ 15681163 h 1077"/>
              <a:gd name="T82" fmla="*/ 8374139 w 1064"/>
              <a:gd name="T83" fmla="*/ 16858949 h 1077"/>
              <a:gd name="T84" fmla="*/ 9469437 w 1064"/>
              <a:gd name="T85" fmla="*/ 17683270 h 1077"/>
              <a:gd name="T86" fmla="*/ 9637925 w 1064"/>
              <a:gd name="T87" fmla="*/ 15866262 h 1077"/>
              <a:gd name="T88" fmla="*/ 11086943 w 1064"/>
              <a:gd name="T89" fmla="*/ 16589667 h 1077"/>
              <a:gd name="T90" fmla="*/ 12384349 w 1064"/>
              <a:gd name="T91" fmla="*/ 16993461 h 1077"/>
              <a:gd name="T92" fmla="*/ 11929381 w 1064"/>
              <a:gd name="T93" fmla="*/ 15226781 h 1077"/>
              <a:gd name="T94" fmla="*/ 13530141 w 1064"/>
              <a:gd name="T95" fmla="*/ 15411880 h 1077"/>
              <a:gd name="T96" fmla="*/ 14894916 w 1064"/>
              <a:gd name="T97" fmla="*/ 15327827 h 1077"/>
              <a:gd name="T98" fmla="*/ 13850242 w 1064"/>
              <a:gd name="T99" fmla="*/ 13830300 h 1077"/>
              <a:gd name="T100" fmla="*/ 15417253 w 1064"/>
              <a:gd name="T101" fmla="*/ 13460231 h 1077"/>
              <a:gd name="T102" fmla="*/ 16680909 w 1064"/>
              <a:gd name="T103" fmla="*/ 12921796 h 1077"/>
              <a:gd name="T104" fmla="*/ 15198141 w 1064"/>
              <a:gd name="T105" fmla="*/ 11861788 h 1077"/>
              <a:gd name="T106" fmla="*/ 16546171 w 1064"/>
              <a:gd name="T107" fmla="*/ 10986880 h 1077"/>
              <a:gd name="T108" fmla="*/ 17540221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8" name="Freeform 11"/>
          <p:cNvSpPr>
            <a:spLocks noChangeArrowheads="1"/>
          </p:cNvSpPr>
          <p:nvPr/>
        </p:nvSpPr>
        <p:spPr bwMode="auto">
          <a:xfrm>
            <a:off x="5559029" y="2926730"/>
            <a:ext cx="102394" cy="103585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" name="Freeform 11"/>
          <p:cNvSpPr>
            <a:spLocks noChangeArrowheads="1"/>
          </p:cNvSpPr>
          <p:nvPr/>
        </p:nvSpPr>
        <p:spPr bwMode="auto">
          <a:xfrm>
            <a:off x="3914775" y="3654201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" name="Freeform 11"/>
          <p:cNvSpPr>
            <a:spLocks noChangeArrowheads="1"/>
          </p:cNvSpPr>
          <p:nvPr/>
        </p:nvSpPr>
        <p:spPr bwMode="auto">
          <a:xfrm>
            <a:off x="4012407" y="3931617"/>
            <a:ext cx="102394" cy="104775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1" name="Freeform 11"/>
          <p:cNvSpPr>
            <a:spLocks noChangeArrowheads="1"/>
          </p:cNvSpPr>
          <p:nvPr/>
        </p:nvSpPr>
        <p:spPr bwMode="auto">
          <a:xfrm>
            <a:off x="4672013" y="4463826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2" name="Freeform 11"/>
          <p:cNvSpPr>
            <a:spLocks noChangeArrowheads="1"/>
          </p:cNvSpPr>
          <p:nvPr/>
        </p:nvSpPr>
        <p:spPr bwMode="auto">
          <a:xfrm>
            <a:off x="4775597" y="3943524"/>
            <a:ext cx="103584" cy="103585"/>
          </a:xfrm>
          <a:custGeom>
            <a:avLst/>
            <a:gdLst>
              <a:gd name="T0" fmla="*/ 16023588 w 1064"/>
              <a:gd name="T1" fmla="*/ 9423102 h 1077"/>
              <a:gd name="T2" fmla="*/ 15770859 w 1064"/>
              <a:gd name="T3" fmla="*/ 8354105 h 1077"/>
              <a:gd name="T4" fmla="*/ 17539964 w 1064"/>
              <a:gd name="T5" fmla="*/ 7877186 h 1077"/>
              <a:gd name="T6" fmla="*/ 16545921 w 1064"/>
              <a:gd name="T7" fmla="*/ 6972719 h 1077"/>
              <a:gd name="T8" fmla="*/ 15198031 w 1064"/>
              <a:gd name="T9" fmla="*/ 6101209 h 1077"/>
              <a:gd name="T10" fmla="*/ 16680659 w 1064"/>
              <a:gd name="T11" fmla="*/ 5065041 h 1077"/>
              <a:gd name="T12" fmla="*/ 15417012 w 1064"/>
              <a:gd name="T13" fmla="*/ 4538878 h 1077"/>
              <a:gd name="T14" fmla="*/ 13850012 w 1064"/>
              <a:gd name="T15" fmla="*/ 4193531 h 1077"/>
              <a:gd name="T16" fmla="*/ 14894678 w 1064"/>
              <a:gd name="T17" fmla="*/ 2713401 h 1077"/>
              <a:gd name="T18" fmla="*/ 13529914 w 1064"/>
              <a:gd name="T19" fmla="*/ 2647615 h 1077"/>
              <a:gd name="T20" fmla="*/ 11929294 w 1064"/>
              <a:gd name="T21" fmla="*/ 2828559 h 1077"/>
              <a:gd name="T22" fmla="*/ 12384129 w 1064"/>
              <a:gd name="T23" fmla="*/ 1101826 h 1077"/>
              <a:gd name="T24" fmla="*/ 11086733 w 1064"/>
              <a:gd name="T25" fmla="*/ 1496545 h 1077"/>
              <a:gd name="T26" fmla="*/ 9637725 w 1064"/>
              <a:gd name="T27" fmla="*/ 2203653 h 1077"/>
              <a:gd name="T28" fmla="*/ 9469239 w 1064"/>
              <a:gd name="T29" fmla="*/ 427548 h 1077"/>
              <a:gd name="T30" fmla="*/ 8374078 w 1064"/>
              <a:gd name="T31" fmla="*/ 1233399 h 1077"/>
              <a:gd name="T32" fmla="*/ 7278918 w 1064"/>
              <a:gd name="T33" fmla="*/ 2368054 h 1077"/>
              <a:gd name="T34" fmla="*/ 6486980 w 1064"/>
              <a:gd name="T35" fmla="*/ 756480 h 1077"/>
              <a:gd name="T36" fmla="*/ 5745537 w 1064"/>
              <a:gd name="T37" fmla="*/ 1891135 h 1077"/>
              <a:gd name="T38" fmla="*/ 5105341 w 1064"/>
              <a:gd name="T39" fmla="*/ 3338308 h 1077"/>
              <a:gd name="T40" fmla="*/ 3807945 w 1064"/>
              <a:gd name="T41" fmla="*/ 2072080 h 1077"/>
              <a:gd name="T42" fmla="*/ 3504592 w 1064"/>
              <a:gd name="T43" fmla="*/ 3387680 h 1077"/>
              <a:gd name="T44" fmla="*/ 3420349 w 1064"/>
              <a:gd name="T45" fmla="*/ 4950011 h 1077"/>
              <a:gd name="T46" fmla="*/ 1752361 w 1064"/>
              <a:gd name="T47" fmla="*/ 4209946 h 1077"/>
              <a:gd name="T48" fmla="*/ 1920847 w 1064"/>
              <a:gd name="T49" fmla="*/ 5541960 h 1077"/>
              <a:gd name="T50" fmla="*/ 2392557 w 1064"/>
              <a:gd name="T51" fmla="*/ 7038505 h 1077"/>
              <a:gd name="T52" fmla="*/ 556083 w 1064"/>
              <a:gd name="T53" fmla="*/ 6906932 h 1077"/>
              <a:gd name="T54" fmla="*/ 1179404 w 1064"/>
              <a:gd name="T55" fmla="*/ 8090960 h 1077"/>
              <a:gd name="T56" fmla="*/ 2122953 w 1064"/>
              <a:gd name="T57" fmla="*/ 8847439 h 1077"/>
              <a:gd name="T58" fmla="*/ 1179404 w 1064"/>
              <a:gd name="T59" fmla="*/ 9620462 h 1077"/>
              <a:gd name="T60" fmla="*/ 556083 w 1064"/>
              <a:gd name="T61" fmla="*/ 10804489 h 1077"/>
              <a:gd name="T62" fmla="*/ 2392557 w 1064"/>
              <a:gd name="T63" fmla="*/ 10656502 h 1077"/>
              <a:gd name="T64" fmla="*/ 1920847 w 1064"/>
              <a:gd name="T65" fmla="*/ 12169461 h 1077"/>
              <a:gd name="T66" fmla="*/ 1752361 w 1064"/>
              <a:gd name="T67" fmla="*/ 13501475 h 1077"/>
              <a:gd name="T68" fmla="*/ 3420349 w 1064"/>
              <a:gd name="T69" fmla="*/ 12744996 h 1077"/>
              <a:gd name="T70" fmla="*/ 3504592 w 1064"/>
              <a:gd name="T71" fmla="*/ 14323742 h 1077"/>
              <a:gd name="T72" fmla="*/ 3807945 w 1064"/>
              <a:gd name="T73" fmla="*/ 15622927 h 1077"/>
              <a:gd name="T74" fmla="*/ 5105341 w 1064"/>
              <a:gd name="T75" fmla="*/ 14373113 h 1077"/>
              <a:gd name="T76" fmla="*/ 5745537 w 1064"/>
              <a:gd name="T77" fmla="*/ 15820286 h 1077"/>
              <a:gd name="T78" fmla="*/ 6486980 w 1064"/>
              <a:gd name="T79" fmla="*/ 16938527 h 1077"/>
              <a:gd name="T80" fmla="*/ 7278918 w 1064"/>
              <a:gd name="T81" fmla="*/ 15326824 h 1077"/>
              <a:gd name="T82" fmla="*/ 8374078 w 1064"/>
              <a:gd name="T83" fmla="*/ 16478022 h 1077"/>
              <a:gd name="T84" fmla="*/ 9469239 w 1064"/>
              <a:gd name="T85" fmla="*/ 17283874 h 1077"/>
              <a:gd name="T86" fmla="*/ 9637725 w 1064"/>
              <a:gd name="T87" fmla="*/ 15507769 h 1077"/>
              <a:gd name="T88" fmla="*/ 11086733 w 1064"/>
              <a:gd name="T89" fmla="*/ 16214877 h 1077"/>
              <a:gd name="T90" fmla="*/ 12384129 w 1064"/>
              <a:gd name="T91" fmla="*/ 16609595 h 1077"/>
              <a:gd name="T92" fmla="*/ 11929294 w 1064"/>
              <a:gd name="T93" fmla="*/ 14882862 h 1077"/>
              <a:gd name="T94" fmla="*/ 13529914 w 1064"/>
              <a:gd name="T95" fmla="*/ 15063807 h 1077"/>
              <a:gd name="T96" fmla="*/ 14894678 w 1064"/>
              <a:gd name="T97" fmla="*/ 14981477 h 1077"/>
              <a:gd name="T98" fmla="*/ 13850012 w 1064"/>
              <a:gd name="T99" fmla="*/ 13517890 h 1077"/>
              <a:gd name="T100" fmla="*/ 15417012 w 1064"/>
              <a:gd name="T101" fmla="*/ 13156129 h 1077"/>
              <a:gd name="T102" fmla="*/ 16680659 w 1064"/>
              <a:gd name="T103" fmla="*/ 12629838 h 1077"/>
              <a:gd name="T104" fmla="*/ 15198031 w 1064"/>
              <a:gd name="T105" fmla="*/ 11593798 h 1077"/>
              <a:gd name="T106" fmla="*/ 16545921 w 1064"/>
              <a:gd name="T107" fmla="*/ 10738703 h 1077"/>
              <a:gd name="T108" fmla="*/ 17539964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" name="Freeform 11"/>
          <p:cNvSpPr>
            <a:spLocks noChangeArrowheads="1"/>
          </p:cNvSpPr>
          <p:nvPr/>
        </p:nvSpPr>
        <p:spPr bwMode="auto">
          <a:xfrm>
            <a:off x="5119688" y="3949476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" name="Freeform 11"/>
          <p:cNvSpPr>
            <a:spLocks noChangeArrowheads="1"/>
          </p:cNvSpPr>
          <p:nvPr/>
        </p:nvSpPr>
        <p:spPr bwMode="auto">
          <a:xfrm>
            <a:off x="4998244" y="4331667"/>
            <a:ext cx="102394" cy="104775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5" name="Freeform 11"/>
          <p:cNvSpPr>
            <a:spLocks noChangeArrowheads="1"/>
          </p:cNvSpPr>
          <p:nvPr/>
        </p:nvSpPr>
        <p:spPr bwMode="auto">
          <a:xfrm>
            <a:off x="5212557" y="3878039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Freeform 11"/>
          <p:cNvSpPr>
            <a:spLocks noChangeArrowheads="1"/>
          </p:cNvSpPr>
          <p:nvPr/>
        </p:nvSpPr>
        <p:spPr bwMode="auto">
          <a:xfrm>
            <a:off x="5181600" y="4059014"/>
            <a:ext cx="102394" cy="103584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7" name="Group 42"/>
          <p:cNvGrpSpPr>
            <a:grpSpLocks/>
          </p:cNvGrpSpPr>
          <p:nvPr/>
        </p:nvGrpSpPr>
        <p:grpSpPr bwMode="auto">
          <a:xfrm>
            <a:off x="4219577" y="4670996"/>
            <a:ext cx="835819" cy="842963"/>
            <a:chOff x="0" y="0"/>
            <a:chExt cx="749300" cy="756115"/>
          </a:xfrm>
          <a:solidFill>
            <a:srgbClr val="FFD860"/>
          </a:solidFill>
        </p:grpSpPr>
        <p:sp>
          <p:nvSpPr>
            <p:cNvPr id="148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11 w 226"/>
                <a:gd name="T1" fmla="*/ 22 h 22"/>
                <a:gd name="T2" fmla="*/ 215 w 226"/>
                <a:gd name="T3" fmla="*/ 22 h 22"/>
                <a:gd name="T4" fmla="*/ 226 w 226"/>
                <a:gd name="T5" fmla="*/ 0 h 22"/>
                <a:gd name="T6" fmla="*/ 0 w 226"/>
                <a:gd name="T7" fmla="*/ 0 h 22"/>
                <a:gd name="T8" fmla="*/ 11 w 226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49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84 w 168"/>
                <a:gd name="T1" fmla="*/ 34 h 34"/>
                <a:gd name="T2" fmla="*/ 168 w 168"/>
                <a:gd name="T3" fmla="*/ 0 h 34"/>
                <a:gd name="T4" fmla="*/ 0 w 168"/>
                <a:gd name="T5" fmla="*/ 0 h 34"/>
                <a:gd name="T6" fmla="*/ 84 w 168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50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42 w 242"/>
                <a:gd name="T1" fmla="*/ 0 h 165"/>
                <a:gd name="T2" fmla="*/ 0 w 242"/>
                <a:gd name="T3" fmla="*/ 0 h 165"/>
                <a:gd name="T4" fmla="*/ 0 w 242"/>
                <a:gd name="T5" fmla="*/ 146 h 165"/>
                <a:gd name="T6" fmla="*/ 2 w 242"/>
                <a:gd name="T7" fmla="*/ 165 h 165"/>
                <a:gd name="T8" fmla="*/ 240 w 242"/>
                <a:gd name="T9" fmla="*/ 165 h 165"/>
                <a:gd name="T10" fmla="*/ 242 w 242"/>
                <a:gd name="T11" fmla="*/ 146 h 165"/>
                <a:gd name="T12" fmla="*/ 242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51" name="组合 24"/>
          <p:cNvGrpSpPr>
            <a:grpSpLocks/>
          </p:cNvGrpSpPr>
          <p:nvPr/>
        </p:nvGrpSpPr>
        <p:grpSpPr bwMode="auto">
          <a:xfrm>
            <a:off x="4200527" y="1903984"/>
            <a:ext cx="1044179" cy="1045369"/>
            <a:chOff x="0" y="0"/>
            <a:chExt cx="1043395" cy="1045611"/>
          </a:xfrm>
          <a:solidFill>
            <a:srgbClr val="FFD860"/>
          </a:solidFill>
        </p:grpSpPr>
        <p:sp>
          <p:nvSpPr>
            <p:cNvPr id="152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53" name="Group 47"/>
            <p:cNvGrpSpPr>
              <a:grpSpLocks/>
            </p:cNvGrpSpPr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  <a:grpFill/>
          </p:grpSpPr>
          <p:sp>
            <p:nvSpPr>
              <p:cNvPr id="154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55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56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57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58" name="组合 26"/>
          <p:cNvGrpSpPr>
            <a:grpSpLocks/>
          </p:cNvGrpSpPr>
          <p:nvPr/>
        </p:nvGrpSpPr>
        <p:grpSpPr bwMode="auto">
          <a:xfrm>
            <a:off x="4433889" y="2904109"/>
            <a:ext cx="1044179" cy="1045369"/>
            <a:chOff x="0" y="0"/>
            <a:chExt cx="1043395" cy="1045611"/>
          </a:xfrm>
          <a:solidFill>
            <a:srgbClr val="FFD860"/>
          </a:solidFill>
        </p:grpSpPr>
        <p:sp>
          <p:nvSpPr>
            <p:cNvPr id="15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60" name="Group 52"/>
            <p:cNvGrpSpPr>
              <a:grpSpLocks/>
            </p:cNvGrpSpPr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  <a:grpFill/>
          </p:grpSpPr>
          <p:sp>
            <p:nvSpPr>
              <p:cNvPr id="161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62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63" name="组合 25"/>
          <p:cNvGrpSpPr>
            <a:grpSpLocks/>
          </p:cNvGrpSpPr>
          <p:nvPr/>
        </p:nvGrpSpPr>
        <p:grpSpPr bwMode="auto">
          <a:xfrm>
            <a:off x="3548065" y="2695749"/>
            <a:ext cx="954881" cy="957263"/>
            <a:chOff x="0" y="0"/>
            <a:chExt cx="954939" cy="956967"/>
          </a:xfrm>
          <a:solidFill>
            <a:srgbClr val="FFD860"/>
          </a:solidFill>
        </p:grpSpPr>
        <p:sp>
          <p:nvSpPr>
            <p:cNvPr id="164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65" name="Group 55"/>
            <p:cNvGrpSpPr>
              <a:grpSpLocks/>
            </p:cNvGrpSpPr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  <a:grpFill/>
          </p:grpSpPr>
          <p:sp>
            <p:nvSpPr>
              <p:cNvPr id="166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67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68" name="组合 23"/>
          <p:cNvGrpSpPr>
            <a:grpSpLocks/>
          </p:cNvGrpSpPr>
          <p:nvPr/>
        </p:nvGrpSpPr>
        <p:grpSpPr bwMode="auto">
          <a:xfrm>
            <a:off x="4060031" y="3819699"/>
            <a:ext cx="757238" cy="758429"/>
            <a:chOff x="0" y="0"/>
            <a:chExt cx="756963" cy="758569"/>
          </a:xfrm>
          <a:solidFill>
            <a:srgbClr val="FFD860"/>
          </a:solidFill>
        </p:grpSpPr>
        <p:sp>
          <p:nvSpPr>
            <p:cNvPr id="16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70" name="Group 58"/>
            <p:cNvGrpSpPr>
              <a:grpSpLocks/>
            </p:cNvGrpSpPr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  <a:grpFill/>
          </p:grpSpPr>
          <p:sp>
            <p:nvSpPr>
              <p:cNvPr id="171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72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73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74" name="组合 14"/>
          <p:cNvGrpSpPr>
            <a:grpSpLocks/>
          </p:cNvGrpSpPr>
          <p:nvPr/>
        </p:nvGrpSpPr>
        <p:grpSpPr bwMode="auto">
          <a:xfrm>
            <a:off x="3823100" y="2283793"/>
            <a:ext cx="378619" cy="378619"/>
            <a:chOff x="0" y="0"/>
            <a:chExt cx="378482" cy="379286"/>
          </a:xfrm>
          <a:solidFill>
            <a:srgbClr val="FFD860"/>
          </a:solidFill>
        </p:grpSpPr>
        <p:sp>
          <p:nvSpPr>
            <p:cNvPr id="175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76" name="Group 62"/>
            <p:cNvGrpSpPr>
              <a:grpSpLocks/>
            </p:cNvGrpSpPr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  <a:grpFill/>
          </p:grpSpPr>
          <p:sp>
            <p:nvSpPr>
              <p:cNvPr id="177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78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79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80" name="组合 17"/>
          <p:cNvGrpSpPr>
            <a:grpSpLocks/>
          </p:cNvGrpSpPr>
          <p:nvPr/>
        </p:nvGrpSpPr>
        <p:grpSpPr bwMode="auto">
          <a:xfrm>
            <a:off x="5174459" y="2599308"/>
            <a:ext cx="435769" cy="436959"/>
            <a:chOff x="0" y="0"/>
            <a:chExt cx="435741" cy="436666"/>
          </a:xfrm>
          <a:solidFill>
            <a:srgbClr val="FFD860"/>
          </a:solidFill>
        </p:grpSpPr>
        <p:sp>
          <p:nvSpPr>
            <p:cNvPr id="181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82" name="Group 66"/>
            <p:cNvGrpSpPr>
              <a:grpSpLocks/>
            </p:cNvGrpSpPr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  <a:grpFill/>
          </p:grpSpPr>
          <p:sp>
            <p:nvSpPr>
              <p:cNvPr id="183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84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85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86" name="组合 22"/>
          <p:cNvGrpSpPr>
            <a:grpSpLocks/>
          </p:cNvGrpSpPr>
          <p:nvPr/>
        </p:nvGrpSpPr>
        <p:grpSpPr bwMode="auto">
          <a:xfrm>
            <a:off x="4817269" y="3984005"/>
            <a:ext cx="357188" cy="357188"/>
            <a:chOff x="0" y="0"/>
            <a:chExt cx="356700" cy="357457"/>
          </a:xfrm>
          <a:solidFill>
            <a:srgbClr val="FFD860"/>
          </a:solidFill>
        </p:grpSpPr>
        <p:sp>
          <p:nvSpPr>
            <p:cNvPr id="187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88" name="Group 78"/>
            <p:cNvGrpSpPr>
              <a:grpSpLocks/>
            </p:cNvGrpSpPr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  <a:grpFill/>
          </p:grpSpPr>
          <p:sp>
            <p:nvSpPr>
              <p:cNvPr id="189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90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91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92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93" name="组合 21"/>
          <p:cNvGrpSpPr>
            <a:grpSpLocks/>
          </p:cNvGrpSpPr>
          <p:nvPr/>
        </p:nvGrpSpPr>
        <p:grpSpPr bwMode="auto">
          <a:xfrm>
            <a:off x="3988596" y="3705399"/>
            <a:ext cx="225029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194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95" name="Group 83"/>
            <p:cNvGrpSpPr>
              <a:grpSpLocks/>
            </p:cNvGrpSpPr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  <a:grpFill/>
          </p:grpSpPr>
          <p:sp>
            <p:nvSpPr>
              <p:cNvPr id="196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97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98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99" name="组合 19"/>
          <p:cNvGrpSpPr>
            <a:grpSpLocks/>
          </p:cNvGrpSpPr>
          <p:nvPr/>
        </p:nvGrpSpPr>
        <p:grpSpPr bwMode="auto">
          <a:xfrm>
            <a:off x="5432825" y="3036268"/>
            <a:ext cx="226219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200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01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02" name="组合 27"/>
          <p:cNvGrpSpPr>
            <a:grpSpLocks/>
          </p:cNvGrpSpPr>
          <p:nvPr/>
        </p:nvGrpSpPr>
        <p:grpSpPr bwMode="auto">
          <a:xfrm>
            <a:off x="4769645" y="4341193"/>
            <a:ext cx="226219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203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04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05" name="组合 204"/>
          <p:cNvGrpSpPr>
            <a:grpSpLocks/>
          </p:cNvGrpSpPr>
          <p:nvPr/>
        </p:nvGrpSpPr>
        <p:grpSpPr bwMode="auto">
          <a:xfrm>
            <a:off x="4233865" y="3592290"/>
            <a:ext cx="226219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206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207" name="Group 89"/>
            <p:cNvGrpSpPr>
              <a:grpSpLocks/>
            </p:cNvGrpSpPr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  <a:grpFill/>
          </p:grpSpPr>
          <p:sp>
            <p:nvSpPr>
              <p:cNvPr id="208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169 h 169"/>
                  <a:gd name="T4" fmla="*/ 291 w 291"/>
                  <a:gd name="T5" fmla="*/ 169 h 169"/>
                  <a:gd name="T6" fmla="*/ 291 w 291"/>
                  <a:gd name="T7" fmla="*/ 0 h 169"/>
                  <a:gd name="T8" fmla="*/ 146 w 291"/>
                  <a:gd name="T9" fmla="*/ 105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09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91 w 291"/>
                  <a:gd name="T1" fmla="*/ 17 h 121"/>
                  <a:gd name="T2" fmla="*/ 291 w 291"/>
                  <a:gd name="T3" fmla="*/ 0 h 121"/>
                  <a:gd name="T4" fmla="*/ 0 w 291"/>
                  <a:gd name="T5" fmla="*/ 0 h 121"/>
                  <a:gd name="T6" fmla="*/ 0 w 291"/>
                  <a:gd name="T7" fmla="*/ 17 h 121"/>
                  <a:gd name="T8" fmla="*/ 146 w 291"/>
                  <a:gd name="T9" fmla="*/ 121 h 121"/>
                  <a:gd name="T10" fmla="*/ 291 w 291"/>
                  <a:gd name="T11" fmla="*/ 17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0" name="组合 18"/>
          <p:cNvGrpSpPr>
            <a:grpSpLocks/>
          </p:cNvGrpSpPr>
          <p:nvPr/>
        </p:nvGrpSpPr>
        <p:grpSpPr bwMode="auto">
          <a:xfrm>
            <a:off x="5274471" y="2336180"/>
            <a:ext cx="225029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211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212" name="Group 92"/>
            <p:cNvGrpSpPr>
              <a:grpSpLocks/>
            </p:cNvGrpSpPr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  <a:grpFill/>
          </p:grpSpPr>
          <p:sp>
            <p:nvSpPr>
              <p:cNvPr id="213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14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215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 lIns="91440" tIns="45720" rIns="91440" bIns="4572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875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216" name="组合 15"/>
          <p:cNvGrpSpPr>
            <a:grpSpLocks/>
          </p:cNvGrpSpPr>
          <p:nvPr/>
        </p:nvGrpSpPr>
        <p:grpSpPr bwMode="auto">
          <a:xfrm>
            <a:off x="4024315" y="2064718"/>
            <a:ext cx="226219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217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18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219" name="组合 16"/>
          <p:cNvGrpSpPr>
            <a:grpSpLocks/>
          </p:cNvGrpSpPr>
          <p:nvPr/>
        </p:nvGrpSpPr>
        <p:grpSpPr bwMode="auto">
          <a:xfrm>
            <a:off x="3596879" y="2535015"/>
            <a:ext cx="225028" cy="226219"/>
            <a:chOff x="0" y="0"/>
            <a:chExt cx="225931" cy="226411"/>
          </a:xfrm>
          <a:solidFill>
            <a:srgbClr val="FFD860"/>
          </a:solidFill>
        </p:grpSpPr>
        <p:sp>
          <p:nvSpPr>
            <p:cNvPr id="220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221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75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222" name="Freeform 6"/>
          <p:cNvSpPr>
            <a:spLocks noChangeArrowheads="1"/>
          </p:cNvSpPr>
          <p:nvPr/>
        </p:nvSpPr>
        <p:spPr bwMode="auto">
          <a:xfrm>
            <a:off x="1364457" y="2133774"/>
            <a:ext cx="2107406" cy="967979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3" name="Freeform 6"/>
          <p:cNvSpPr>
            <a:spLocks noChangeArrowheads="1"/>
          </p:cNvSpPr>
          <p:nvPr/>
        </p:nvSpPr>
        <p:spPr bwMode="auto">
          <a:xfrm>
            <a:off x="1028701" y="3298205"/>
            <a:ext cx="2107406" cy="987029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4" name="Freeform 6"/>
          <p:cNvSpPr>
            <a:spLocks noChangeArrowheads="1"/>
          </p:cNvSpPr>
          <p:nvPr/>
        </p:nvSpPr>
        <p:spPr bwMode="auto">
          <a:xfrm>
            <a:off x="1419228" y="4442395"/>
            <a:ext cx="2108597" cy="987028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" name="Freeform 6"/>
          <p:cNvSpPr>
            <a:spLocks noChangeArrowheads="1"/>
          </p:cNvSpPr>
          <p:nvPr/>
        </p:nvSpPr>
        <p:spPr bwMode="auto">
          <a:xfrm flipH="1">
            <a:off x="5779294" y="2133774"/>
            <a:ext cx="2107406" cy="967979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" name="Freeform 6"/>
          <p:cNvSpPr>
            <a:spLocks noChangeArrowheads="1"/>
          </p:cNvSpPr>
          <p:nvPr/>
        </p:nvSpPr>
        <p:spPr bwMode="auto">
          <a:xfrm flipH="1">
            <a:off x="6010276" y="3298205"/>
            <a:ext cx="2108597" cy="987029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7" name="Freeform 6"/>
          <p:cNvSpPr>
            <a:spLocks noChangeArrowheads="1"/>
          </p:cNvSpPr>
          <p:nvPr/>
        </p:nvSpPr>
        <p:spPr bwMode="auto">
          <a:xfrm flipH="1">
            <a:off x="5673330" y="4442395"/>
            <a:ext cx="2108597" cy="987028"/>
          </a:xfrm>
          <a:custGeom>
            <a:avLst/>
            <a:gdLst>
              <a:gd name="T0" fmla="*/ 119673107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07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07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8" name="矩形 160"/>
          <p:cNvSpPr>
            <a:spLocks noChangeArrowheads="1"/>
          </p:cNvSpPr>
          <p:nvPr/>
        </p:nvSpPr>
        <p:spPr bwMode="auto">
          <a:xfrm>
            <a:off x="2322688" y="2144490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输入内容</a:t>
            </a:r>
            <a:endParaRPr kumimoji="0" lang="en-US" altLang="zh-CN" sz="16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229" name="矩形 47"/>
          <p:cNvSpPr>
            <a:spLocks noChangeArrowheads="1"/>
          </p:cNvSpPr>
          <p:nvPr/>
        </p:nvSpPr>
        <p:spPr bwMode="auto">
          <a:xfrm>
            <a:off x="1364458" y="2443337"/>
            <a:ext cx="1947863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30" name="矩形 162"/>
          <p:cNvSpPr>
            <a:spLocks noChangeArrowheads="1"/>
          </p:cNvSpPr>
          <p:nvPr/>
        </p:nvSpPr>
        <p:spPr bwMode="auto">
          <a:xfrm>
            <a:off x="2336975" y="4455493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输入内容</a:t>
            </a:r>
            <a:endParaRPr kumimoji="0" lang="en-US" altLang="zh-CN" sz="16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231" name="矩形 47"/>
          <p:cNvSpPr>
            <a:spLocks noChangeArrowheads="1"/>
          </p:cNvSpPr>
          <p:nvPr/>
        </p:nvSpPr>
        <p:spPr bwMode="auto">
          <a:xfrm>
            <a:off x="1415653" y="4765056"/>
            <a:ext cx="194667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32" name="矩形 164"/>
          <p:cNvSpPr>
            <a:spLocks noChangeArrowheads="1"/>
          </p:cNvSpPr>
          <p:nvPr/>
        </p:nvSpPr>
        <p:spPr bwMode="auto">
          <a:xfrm>
            <a:off x="1939307" y="3310112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输入内容</a:t>
            </a:r>
            <a:endParaRPr kumimoji="0" lang="en-US" altLang="zh-CN" sz="16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233" name="矩形 47"/>
          <p:cNvSpPr>
            <a:spLocks noChangeArrowheads="1"/>
          </p:cNvSpPr>
          <p:nvPr/>
        </p:nvSpPr>
        <p:spPr bwMode="auto">
          <a:xfrm>
            <a:off x="1006078" y="3619674"/>
            <a:ext cx="194667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34" name="矩形 166"/>
          <p:cNvSpPr>
            <a:spLocks noChangeArrowheads="1"/>
          </p:cNvSpPr>
          <p:nvPr/>
        </p:nvSpPr>
        <p:spPr bwMode="auto">
          <a:xfrm>
            <a:off x="5988845" y="2144490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输入内容</a:t>
            </a:r>
            <a:endParaRPr kumimoji="0" lang="en-US" altLang="zh-CN" sz="16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235" name="矩形 47"/>
          <p:cNvSpPr>
            <a:spLocks noChangeArrowheads="1"/>
          </p:cNvSpPr>
          <p:nvPr/>
        </p:nvSpPr>
        <p:spPr bwMode="auto">
          <a:xfrm>
            <a:off x="5969794" y="2443337"/>
            <a:ext cx="194667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36" name="矩形 168"/>
          <p:cNvSpPr>
            <a:spLocks noChangeArrowheads="1"/>
          </p:cNvSpPr>
          <p:nvPr/>
        </p:nvSpPr>
        <p:spPr bwMode="auto">
          <a:xfrm>
            <a:off x="5887643" y="4467399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输入内容</a:t>
            </a:r>
            <a:endParaRPr kumimoji="0" lang="en-US" altLang="zh-CN" sz="16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237" name="矩形 47"/>
          <p:cNvSpPr>
            <a:spLocks noChangeArrowheads="1"/>
          </p:cNvSpPr>
          <p:nvPr/>
        </p:nvSpPr>
        <p:spPr bwMode="auto">
          <a:xfrm>
            <a:off x="5868591" y="4765056"/>
            <a:ext cx="194667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238" name="矩形 170"/>
          <p:cNvSpPr>
            <a:spLocks noChangeArrowheads="1"/>
          </p:cNvSpPr>
          <p:nvPr/>
        </p:nvSpPr>
        <p:spPr bwMode="auto">
          <a:xfrm>
            <a:off x="6231734" y="3322018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输入内容</a:t>
            </a:r>
            <a:endParaRPr kumimoji="0" lang="en-US" altLang="zh-CN" sz="16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239" name="矩形 47"/>
          <p:cNvSpPr>
            <a:spLocks noChangeArrowheads="1"/>
          </p:cNvSpPr>
          <p:nvPr/>
        </p:nvSpPr>
        <p:spPr bwMode="auto">
          <a:xfrm>
            <a:off x="6200776" y="3619674"/>
            <a:ext cx="194667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在此录入图表的描述说明，在此录入图表的描述说明，在此录入图表的描述说明。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250"/>
                            </p:stCondLst>
                            <p:childTnLst>
                              <p:par>
                                <p:cTn id="16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750"/>
                            </p:stCondLst>
                            <p:childTnLst>
                              <p:par>
                                <p:cTn id="1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250"/>
                            </p:stCondLst>
                            <p:childTnLst>
                              <p:par>
                                <p:cTn id="1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750"/>
                            </p:stCondLst>
                            <p:childTnLst>
                              <p:par>
                                <p:cTn id="1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250"/>
                            </p:stCondLst>
                            <p:childTnLst>
                              <p:par>
                                <p:cTn id="19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750"/>
                            </p:stCondLst>
                            <p:childTnLst>
                              <p:par>
                                <p:cTn id="1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250"/>
                            </p:stCondLst>
                            <p:childTnLst>
                              <p:par>
                                <p:cTn id="20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8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750"/>
                            </p:stCondLst>
                            <p:childTnLst>
                              <p:par>
                                <p:cTn id="2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6250"/>
                            </p:stCondLst>
                            <p:childTnLst>
                              <p:par>
                                <p:cTn id="2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0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6750"/>
                            </p:stCondLst>
                            <p:childTnLst>
                              <p:par>
                                <p:cTn id="2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7250"/>
                            </p:stCondLst>
                            <p:childTnLst>
                              <p:par>
                                <p:cTn id="2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7750"/>
                            </p:stCondLst>
                            <p:childTnLst>
                              <p:par>
                                <p:cTn id="2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8250"/>
                            </p:stCondLst>
                            <p:childTnLst>
                              <p:par>
                                <p:cTn id="2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2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4" dur="1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6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8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5" grpId="0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bldLvl="0" autoUpdateAnimBg="0"/>
      <p:bldP spid="229" grpId="0" bldLvl="0" autoUpdateAnimBg="0"/>
      <p:bldP spid="230" grpId="0" bldLvl="0" autoUpdateAnimBg="0"/>
      <p:bldP spid="231" grpId="0" bldLvl="0" autoUpdateAnimBg="0"/>
      <p:bldP spid="232" grpId="0" bldLvl="0" autoUpdateAnimBg="0"/>
      <p:bldP spid="233" grpId="0" bldLvl="0" autoUpdateAnimBg="0"/>
      <p:bldP spid="234" grpId="0" bldLvl="0" autoUpdateAnimBg="0"/>
      <p:bldP spid="235" grpId="0" bldLvl="0" autoUpdateAnimBg="0"/>
      <p:bldP spid="236" grpId="0" bldLvl="0" autoUpdateAnimBg="0"/>
      <p:bldP spid="237" grpId="0" bldLvl="0" autoUpdateAnimBg="0"/>
      <p:bldP spid="238" grpId="0" bldLvl="0" autoUpdateAnimBg="0"/>
      <p:bldP spid="239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3612356" y="1340768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1" name="组合 37"/>
          <p:cNvGrpSpPr>
            <a:grpSpLocks/>
          </p:cNvGrpSpPr>
          <p:nvPr/>
        </p:nvGrpSpPr>
        <p:grpSpPr bwMode="auto">
          <a:xfrm>
            <a:off x="3194448" y="1382440"/>
            <a:ext cx="197644" cy="295275"/>
            <a:chOff x="0" y="0"/>
            <a:chExt cx="213756" cy="427512"/>
          </a:xfrm>
        </p:grpSpPr>
        <p:sp>
          <p:nvSpPr>
            <p:cNvPr id="52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4" name="文本框 37"/>
          <p:cNvSpPr>
            <a:spLocks noChangeArrowheads="1"/>
          </p:cNvSpPr>
          <p:nvPr/>
        </p:nvSpPr>
        <p:spPr bwMode="auto">
          <a:xfrm>
            <a:off x="5017295" y="1525314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028932" y="3081175"/>
            <a:ext cx="230689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</p:cxnSp>
      <p:cxnSp>
        <p:nvCxnSpPr>
          <p:cNvPr id="56" name="直接连接符 55"/>
          <p:cNvCxnSpPr/>
          <p:nvPr/>
        </p:nvCxnSpPr>
        <p:spPr>
          <a:xfrm>
            <a:off x="5439154" y="3081175"/>
            <a:ext cx="230689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</p:cxnSp>
      <p:cxnSp>
        <p:nvCxnSpPr>
          <p:cNvPr id="57" name="直接连接符 56"/>
          <p:cNvCxnSpPr/>
          <p:nvPr/>
        </p:nvCxnSpPr>
        <p:spPr>
          <a:xfrm>
            <a:off x="5995890" y="4026732"/>
            <a:ext cx="230689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</p:cxnSp>
      <p:cxnSp>
        <p:nvCxnSpPr>
          <p:cNvPr id="58" name="直接连接符 57"/>
          <p:cNvCxnSpPr/>
          <p:nvPr/>
        </p:nvCxnSpPr>
        <p:spPr>
          <a:xfrm>
            <a:off x="5439153" y="4925330"/>
            <a:ext cx="230516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</p:cxnSp>
      <p:cxnSp>
        <p:nvCxnSpPr>
          <p:cNvPr id="59" name="直接连接符 58"/>
          <p:cNvCxnSpPr/>
          <p:nvPr/>
        </p:nvCxnSpPr>
        <p:spPr>
          <a:xfrm>
            <a:off x="1028934" y="4925330"/>
            <a:ext cx="2376149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</p:cxnSp>
      <p:cxnSp>
        <p:nvCxnSpPr>
          <p:cNvPr id="60" name="直接连接符 59"/>
          <p:cNvCxnSpPr/>
          <p:nvPr/>
        </p:nvCxnSpPr>
        <p:spPr>
          <a:xfrm>
            <a:off x="539881" y="4022871"/>
            <a:ext cx="230689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</p:cxnSp>
      <p:sp>
        <p:nvSpPr>
          <p:cNvPr id="61" name="文本框 14"/>
          <p:cNvSpPr txBox="1"/>
          <p:nvPr/>
        </p:nvSpPr>
        <p:spPr>
          <a:xfrm>
            <a:off x="5564183" y="2624074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</a:p>
        </p:txBody>
      </p:sp>
      <p:sp>
        <p:nvSpPr>
          <p:cNvPr id="62" name="文本框 15"/>
          <p:cNvSpPr txBox="1"/>
          <p:nvPr/>
        </p:nvSpPr>
        <p:spPr>
          <a:xfrm>
            <a:off x="6059271" y="3519730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</a:p>
        </p:txBody>
      </p:sp>
      <p:sp>
        <p:nvSpPr>
          <p:cNvPr id="63" name="文本框 16"/>
          <p:cNvSpPr txBox="1"/>
          <p:nvPr/>
        </p:nvSpPr>
        <p:spPr>
          <a:xfrm>
            <a:off x="5564183" y="4418328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</a:p>
        </p:txBody>
      </p:sp>
      <p:sp>
        <p:nvSpPr>
          <p:cNvPr id="64" name="文本框 17"/>
          <p:cNvSpPr txBox="1"/>
          <p:nvPr/>
        </p:nvSpPr>
        <p:spPr>
          <a:xfrm>
            <a:off x="1089710" y="2620803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</a:p>
        </p:txBody>
      </p:sp>
      <p:sp>
        <p:nvSpPr>
          <p:cNvPr id="65" name="文本框 18"/>
          <p:cNvSpPr txBox="1"/>
          <p:nvPr/>
        </p:nvSpPr>
        <p:spPr>
          <a:xfrm>
            <a:off x="603263" y="3557798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</a:p>
        </p:txBody>
      </p:sp>
      <p:sp>
        <p:nvSpPr>
          <p:cNvPr id="66" name="文本框 19"/>
          <p:cNvSpPr txBox="1"/>
          <p:nvPr/>
        </p:nvSpPr>
        <p:spPr>
          <a:xfrm>
            <a:off x="1084004" y="4414386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292667" y="2259226"/>
            <a:ext cx="1179344" cy="1043716"/>
            <a:chOff x="4390222" y="1788173"/>
            <a:chExt cx="1572459" cy="1391621"/>
          </a:xfrm>
        </p:grpSpPr>
        <p:sp>
          <p:nvSpPr>
            <p:cNvPr id="68" name="任意多边形 67"/>
            <p:cNvSpPr/>
            <p:nvPr/>
          </p:nvSpPr>
          <p:spPr>
            <a:xfrm rot="9000000">
              <a:off x="4390222" y="1788173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381000" dir="7500000" algn="ctr" rotWithShape="0">
                <a:srgbClr val="000000">
                  <a:alpha val="4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69" name="Group 4"/>
            <p:cNvGrpSpPr>
              <a:grpSpLocks noChangeAspect="1"/>
            </p:cNvGrpSpPr>
            <p:nvPr/>
          </p:nvGrpSpPr>
          <p:grpSpPr bwMode="auto">
            <a:xfrm rot="5400000" flipH="1">
              <a:off x="4961425" y="2066857"/>
              <a:ext cx="430052" cy="859456"/>
              <a:chOff x="1" y="0"/>
              <a:chExt cx="2653" cy="5302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70" name="Freeform 5"/>
              <p:cNvSpPr>
                <a:spLocks/>
              </p:cNvSpPr>
              <p:nvPr/>
            </p:nvSpPr>
            <p:spPr bwMode="auto">
              <a:xfrm>
                <a:off x="1" y="0"/>
                <a:ext cx="2653" cy="2301"/>
              </a:xfrm>
              <a:custGeom>
                <a:avLst/>
                <a:gdLst>
                  <a:gd name="T0" fmla="*/ 1083 w 1120"/>
                  <a:gd name="T1" fmla="*/ 574 h 973"/>
                  <a:gd name="T2" fmla="*/ 1083 w 1120"/>
                  <a:gd name="T3" fmla="*/ 442 h 973"/>
                  <a:gd name="T4" fmla="*/ 950 w 1120"/>
                  <a:gd name="T5" fmla="*/ 442 h 973"/>
                  <a:gd name="T6" fmla="*/ 694 w 1120"/>
                  <a:gd name="T7" fmla="*/ 631 h 973"/>
                  <a:gd name="T8" fmla="*/ 694 w 1120"/>
                  <a:gd name="T9" fmla="*/ 141 h 973"/>
                  <a:gd name="T10" fmla="*/ 555 w 1120"/>
                  <a:gd name="T11" fmla="*/ 0 h 973"/>
                  <a:gd name="T12" fmla="*/ 416 w 1120"/>
                  <a:gd name="T13" fmla="*/ 141 h 973"/>
                  <a:gd name="T14" fmla="*/ 416 w 1120"/>
                  <a:gd name="T15" fmla="*/ 640 h 973"/>
                  <a:gd name="T16" fmla="*/ 161 w 1120"/>
                  <a:gd name="T17" fmla="*/ 446 h 973"/>
                  <a:gd name="T18" fmla="*/ 28 w 1120"/>
                  <a:gd name="T19" fmla="*/ 446 h 973"/>
                  <a:gd name="T20" fmla="*/ 0 w 1120"/>
                  <a:gd name="T21" fmla="*/ 512 h 973"/>
                  <a:gd name="T22" fmla="*/ 28 w 1120"/>
                  <a:gd name="T23" fmla="*/ 579 h 973"/>
                  <a:gd name="T24" fmla="*/ 552 w 1120"/>
                  <a:gd name="T25" fmla="*/ 973 h 973"/>
                  <a:gd name="T26" fmla="*/ 1083 w 1120"/>
                  <a:gd name="T27" fmla="*/ 574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0" h="973">
                    <a:moveTo>
                      <a:pt x="1083" y="574"/>
                    </a:moveTo>
                    <a:cubicBezTo>
                      <a:pt x="1120" y="537"/>
                      <a:pt x="1120" y="478"/>
                      <a:pt x="1083" y="442"/>
                    </a:cubicBezTo>
                    <a:cubicBezTo>
                      <a:pt x="1046" y="405"/>
                      <a:pt x="987" y="405"/>
                      <a:pt x="950" y="442"/>
                    </a:cubicBezTo>
                    <a:cubicBezTo>
                      <a:pt x="694" y="631"/>
                      <a:pt x="694" y="631"/>
                      <a:pt x="694" y="631"/>
                    </a:cubicBezTo>
                    <a:cubicBezTo>
                      <a:pt x="694" y="141"/>
                      <a:pt x="694" y="141"/>
                      <a:pt x="694" y="141"/>
                    </a:cubicBezTo>
                    <a:cubicBezTo>
                      <a:pt x="694" y="63"/>
                      <a:pt x="631" y="0"/>
                      <a:pt x="555" y="0"/>
                    </a:cubicBezTo>
                    <a:cubicBezTo>
                      <a:pt x="478" y="0"/>
                      <a:pt x="416" y="63"/>
                      <a:pt x="416" y="141"/>
                    </a:cubicBezTo>
                    <a:cubicBezTo>
                      <a:pt x="416" y="640"/>
                      <a:pt x="416" y="640"/>
                      <a:pt x="416" y="640"/>
                    </a:cubicBezTo>
                    <a:cubicBezTo>
                      <a:pt x="161" y="446"/>
                      <a:pt x="161" y="446"/>
                      <a:pt x="161" y="446"/>
                    </a:cubicBezTo>
                    <a:cubicBezTo>
                      <a:pt x="124" y="409"/>
                      <a:pt x="65" y="409"/>
                      <a:pt x="28" y="446"/>
                    </a:cubicBezTo>
                    <a:cubicBezTo>
                      <a:pt x="9" y="464"/>
                      <a:pt x="0" y="488"/>
                      <a:pt x="0" y="512"/>
                    </a:cubicBezTo>
                    <a:cubicBezTo>
                      <a:pt x="0" y="536"/>
                      <a:pt x="9" y="560"/>
                      <a:pt x="28" y="579"/>
                    </a:cubicBezTo>
                    <a:cubicBezTo>
                      <a:pt x="552" y="973"/>
                      <a:pt x="552" y="973"/>
                      <a:pt x="552" y="973"/>
                    </a:cubicBezTo>
                    <a:cubicBezTo>
                      <a:pt x="1083" y="574"/>
                      <a:pt x="1083" y="574"/>
                      <a:pt x="1083" y="5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" y="2999"/>
                <a:ext cx="2653" cy="2303"/>
              </a:xfrm>
              <a:custGeom>
                <a:avLst/>
                <a:gdLst>
                  <a:gd name="T0" fmla="*/ 1083 w 1120"/>
                  <a:gd name="T1" fmla="*/ 396 h 974"/>
                  <a:gd name="T2" fmla="*/ 1083 w 1120"/>
                  <a:gd name="T3" fmla="*/ 528 h 974"/>
                  <a:gd name="T4" fmla="*/ 950 w 1120"/>
                  <a:gd name="T5" fmla="*/ 528 h 974"/>
                  <a:gd name="T6" fmla="*/ 694 w 1120"/>
                  <a:gd name="T7" fmla="*/ 342 h 974"/>
                  <a:gd name="T8" fmla="*/ 694 w 1120"/>
                  <a:gd name="T9" fmla="*/ 833 h 974"/>
                  <a:gd name="T10" fmla="*/ 555 w 1120"/>
                  <a:gd name="T11" fmla="*/ 974 h 974"/>
                  <a:gd name="T12" fmla="*/ 416 w 1120"/>
                  <a:gd name="T13" fmla="*/ 833 h 974"/>
                  <a:gd name="T14" fmla="*/ 416 w 1120"/>
                  <a:gd name="T15" fmla="*/ 353 h 974"/>
                  <a:gd name="T16" fmla="*/ 161 w 1120"/>
                  <a:gd name="T17" fmla="*/ 531 h 974"/>
                  <a:gd name="T18" fmla="*/ 28 w 1120"/>
                  <a:gd name="T19" fmla="*/ 531 h 974"/>
                  <a:gd name="T20" fmla="*/ 0 w 1120"/>
                  <a:gd name="T21" fmla="*/ 464 h 974"/>
                  <a:gd name="T22" fmla="*/ 28 w 1120"/>
                  <a:gd name="T23" fmla="*/ 398 h 974"/>
                  <a:gd name="T24" fmla="*/ 552 w 1120"/>
                  <a:gd name="T25" fmla="*/ 0 h 974"/>
                  <a:gd name="T26" fmla="*/ 1083 w 1120"/>
                  <a:gd name="T27" fmla="*/ 396 h 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0" h="974">
                    <a:moveTo>
                      <a:pt x="1083" y="396"/>
                    </a:moveTo>
                    <a:cubicBezTo>
                      <a:pt x="1120" y="433"/>
                      <a:pt x="1120" y="492"/>
                      <a:pt x="1083" y="528"/>
                    </a:cubicBezTo>
                    <a:cubicBezTo>
                      <a:pt x="1046" y="565"/>
                      <a:pt x="987" y="565"/>
                      <a:pt x="950" y="528"/>
                    </a:cubicBezTo>
                    <a:cubicBezTo>
                      <a:pt x="694" y="342"/>
                      <a:pt x="694" y="342"/>
                      <a:pt x="694" y="342"/>
                    </a:cubicBezTo>
                    <a:cubicBezTo>
                      <a:pt x="694" y="833"/>
                      <a:pt x="694" y="833"/>
                      <a:pt x="694" y="833"/>
                    </a:cubicBezTo>
                    <a:cubicBezTo>
                      <a:pt x="694" y="911"/>
                      <a:pt x="631" y="974"/>
                      <a:pt x="555" y="974"/>
                    </a:cubicBezTo>
                    <a:cubicBezTo>
                      <a:pt x="478" y="974"/>
                      <a:pt x="416" y="911"/>
                      <a:pt x="416" y="833"/>
                    </a:cubicBezTo>
                    <a:cubicBezTo>
                      <a:pt x="416" y="353"/>
                      <a:pt x="416" y="353"/>
                      <a:pt x="416" y="353"/>
                    </a:cubicBezTo>
                    <a:cubicBezTo>
                      <a:pt x="161" y="531"/>
                      <a:pt x="161" y="531"/>
                      <a:pt x="161" y="531"/>
                    </a:cubicBezTo>
                    <a:cubicBezTo>
                      <a:pt x="124" y="567"/>
                      <a:pt x="65" y="567"/>
                      <a:pt x="28" y="531"/>
                    </a:cubicBezTo>
                    <a:cubicBezTo>
                      <a:pt x="9" y="512"/>
                      <a:pt x="0" y="488"/>
                      <a:pt x="0" y="464"/>
                    </a:cubicBezTo>
                    <a:cubicBezTo>
                      <a:pt x="0" y="440"/>
                      <a:pt x="9" y="416"/>
                      <a:pt x="28" y="398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1083" y="396"/>
                      <a:pt x="1083" y="396"/>
                      <a:pt x="1083" y="3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4350672" y="2259226"/>
            <a:ext cx="1179344" cy="1043716"/>
            <a:chOff x="5800895" y="1788173"/>
            <a:chExt cx="1572459" cy="1391621"/>
          </a:xfrm>
        </p:grpSpPr>
        <p:sp>
          <p:nvSpPr>
            <p:cNvPr id="73" name="任意多边形 72"/>
            <p:cNvSpPr/>
            <p:nvPr/>
          </p:nvSpPr>
          <p:spPr>
            <a:xfrm rot="9000000">
              <a:off x="5800895" y="1788173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90500" dir="18060000" algn="ctr" rotWithShape="0">
                <a:srgbClr val="000000">
                  <a:alpha val="4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202532" y="2163258"/>
              <a:ext cx="824522" cy="666652"/>
              <a:chOff x="5485048" y="2935026"/>
              <a:chExt cx="1221904" cy="987948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75" name="Freeform 6"/>
              <p:cNvSpPr/>
              <p:nvPr/>
            </p:nvSpPr>
            <p:spPr bwMode="auto">
              <a:xfrm>
                <a:off x="5595586" y="3347220"/>
                <a:ext cx="379243" cy="436459"/>
              </a:xfrm>
              <a:custGeom>
                <a:avLst/>
                <a:gdLst>
                  <a:gd name="T0" fmla="*/ 474 w 474"/>
                  <a:gd name="T1" fmla="*/ 459 h 545"/>
                  <a:gd name="T2" fmla="*/ 340 w 474"/>
                  <a:gd name="T3" fmla="*/ 523 h 545"/>
                  <a:gd name="T4" fmla="*/ 66 w 474"/>
                  <a:gd name="T5" fmla="*/ 501 h 545"/>
                  <a:gd name="T6" fmla="*/ 13 w 474"/>
                  <a:gd name="T7" fmla="*/ 468 h 545"/>
                  <a:gd name="T8" fmla="*/ 13 w 474"/>
                  <a:gd name="T9" fmla="*/ 441 h 545"/>
                  <a:gd name="T10" fmla="*/ 68 w 474"/>
                  <a:gd name="T11" fmla="*/ 406 h 545"/>
                  <a:gd name="T12" fmla="*/ 141 w 474"/>
                  <a:gd name="T13" fmla="*/ 380 h 545"/>
                  <a:gd name="T14" fmla="*/ 177 w 474"/>
                  <a:gd name="T15" fmla="*/ 331 h 545"/>
                  <a:gd name="T16" fmla="*/ 163 w 474"/>
                  <a:gd name="T17" fmla="*/ 267 h 545"/>
                  <a:gd name="T18" fmla="*/ 133 w 474"/>
                  <a:gd name="T19" fmla="*/ 176 h 545"/>
                  <a:gd name="T20" fmla="*/ 142 w 474"/>
                  <a:gd name="T21" fmla="*/ 64 h 545"/>
                  <a:gd name="T22" fmla="*/ 198 w 474"/>
                  <a:gd name="T23" fmla="*/ 9 h 545"/>
                  <a:gd name="T24" fmla="*/ 295 w 474"/>
                  <a:gd name="T25" fmla="*/ 20 h 545"/>
                  <a:gd name="T26" fmla="*/ 341 w 474"/>
                  <a:gd name="T27" fmla="*/ 96 h 545"/>
                  <a:gd name="T28" fmla="*/ 344 w 474"/>
                  <a:gd name="T29" fmla="*/ 168 h 545"/>
                  <a:gd name="T30" fmla="*/ 311 w 474"/>
                  <a:gd name="T31" fmla="*/ 278 h 545"/>
                  <a:gd name="T32" fmla="*/ 332 w 474"/>
                  <a:gd name="T33" fmla="*/ 379 h 545"/>
                  <a:gd name="T34" fmla="*/ 394 w 474"/>
                  <a:gd name="T35" fmla="*/ 400 h 545"/>
                  <a:gd name="T36" fmla="*/ 474 w 474"/>
                  <a:gd name="T37" fmla="*/ 459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545">
                    <a:moveTo>
                      <a:pt x="474" y="459"/>
                    </a:moveTo>
                    <a:cubicBezTo>
                      <a:pt x="434" y="495"/>
                      <a:pt x="389" y="512"/>
                      <a:pt x="340" y="523"/>
                    </a:cubicBezTo>
                    <a:cubicBezTo>
                      <a:pt x="246" y="545"/>
                      <a:pt x="154" y="542"/>
                      <a:pt x="66" y="501"/>
                    </a:cubicBezTo>
                    <a:cubicBezTo>
                      <a:pt x="47" y="492"/>
                      <a:pt x="31" y="479"/>
                      <a:pt x="13" y="468"/>
                    </a:cubicBezTo>
                    <a:cubicBezTo>
                      <a:pt x="0" y="459"/>
                      <a:pt x="1" y="449"/>
                      <a:pt x="13" y="441"/>
                    </a:cubicBezTo>
                    <a:cubicBezTo>
                      <a:pt x="30" y="429"/>
                      <a:pt x="48" y="415"/>
                      <a:pt x="68" y="406"/>
                    </a:cubicBezTo>
                    <a:cubicBezTo>
                      <a:pt x="91" y="396"/>
                      <a:pt x="116" y="389"/>
                      <a:pt x="141" y="380"/>
                    </a:cubicBezTo>
                    <a:cubicBezTo>
                      <a:pt x="164" y="372"/>
                      <a:pt x="176" y="356"/>
                      <a:pt x="177" y="331"/>
                    </a:cubicBezTo>
                    <a:cubicBezTo>
                      <a:pt x="177" y="308"/>
                      <a:pt x="175" y="289"/>
                      <a:pt x="163" y="267"/>
                    </a:cubicBezTo>
                    <a:cubicBezTo>
                      <a:pt x="147" y="240"/>
                      <a:pt x="135" y="207"/>
                      <a:pt x="133" y="176"/>
                    </a:cubicBezTo>
                    <a:cubicBezTo>
                      <a:pt x="130" y="139"/>
                      <a:pt x="135" y="101"/>
                      <a:pt x="142" y="64"/>
                    </a:cubicBezTo>
                    <a:cubicBezTo>
                      <a:pt x="148" y="35"/>
                      <a:pt x="168" y="14"/>
                      <a:pt x="198" y="9"/>
                    </a:cubicBezTo>
                    <a:cubicBezTo>
                      <a:pt x="231" y="4"/>
                      <a:pt x="264" y="0"/>
                      <a:pt x="295" y="20"/>
                    </a:cubicBezTo>
                    <a:cubicBezTo>
                      <a:pt x="323" y="38"/>
                      <a:pt x="341" y="62"/>
                      <a:pt x="341" y="96"/>
                    </a:cubicBezTo>
                    <a:cubicBezTo>
                      <a:pt x="340" y="120"/>
                      <a:pt x="341" y="144"/>
                      <a:pt x="344" y="168"/>
                    </a:cubicBezTo>
                    <a:cubicBezTo>
                      <a:pt x="348" y="207"/>
                      <a:pt x="335" y="246"/>
                      <a:pt x="311" y="278"/>
                    </a:cubicBezTo>
                    <a:cubicBezTo>
                      <a:pt x="288" y="308"/>
                      <a:pt x="298" y="364"/>
                      <a:pt x="332" y="379"/>
                    </a:cubicBezTo>
                    <a:cubicBezTo>
                      <a:pt x="352" y="387"/>
                      <a:pt x="373" y="394"/>
                      <a:pt x="394" y="400"/>
                    </a:cubicBezTo>
                    <a:cubicBezTo>
                      <a:pt x="429" y="409"/>
                      <a:pt x="451" y="433"/>
                      <a:pt x="474" y="4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7"/>
              <p:cNvSpPr/>
              <p:nvPr/>
            </p:nvSpPr>
            <p:spPr bwMode="auto">
              <a:xfrm>
                <a:off x="6044326" y="3487414"/>
                <a:ext cx="381040" cy="435560"/>
              </a:xfrm>
              <a:custGeom>
                <a:avLst/>
                <a:gdLst>
                  <a:gd name="T0" fmla="*/ 476 w 476"/>
                  <a:gd name="T1" fmla="*/ 459 h 544"/>
                  <a:gd name="T2" fmla="*/ 348 w 476"/>
                  <a:gd name="T3" fmla="*/ 520 h 544"/>
                  <a:gd name="T4" fmla="*/ 59 w 476"/>
                  <a:gd name="T5" fmla="*/ 494 h 544"/>
                  <a:gd name="T6" fmla="*/ 20 w 476"/>
                  <a:gd name="T7" fmla="*/ 470 h 544"/>
                  <a:gd name="T8" fmla="*/ 20 w 476"/>
                  <a:gd name="T9" fmla="*/ 435 h 544"/>
                  <a:gd name="T10" fmla="*/ 74 w 476"/>
                  <a:gd name="T11" fmla="*/ 403 h 544"/>
                  <a:gd name="T12" fmla="*/ 140 w 476"/>
                  <a:gd name="T13" fmla="*/ 380 h 544"/>
                  <a:gd name="T14" fmla="*/ 178 w 476"/>
                  <a:gd name="T15" fmla="*/ 325 h 544"/>
                  <a:gd name="T16" fmla="*/ 162 w 476"/>
                  <a:gd name="T17" fmla="*/ 261 h 544"/>
                  <a:gd name="T18" fmla="*/ 136 w 476"/>
                  <a:gd name="T19" fmla="*/ 181 h 544"/>
                  <a:gd name="T20" fmla="*/ 145 w 476"/>
                  <a:gd name="T21" fmla="*/ 60 h 544"/>
                  <a:gd name="T22" fmla="*/ 206 w 476"/>
                  <a:gd name="T23" fmla="*/ 7 h 544"/>
                  <a:gd name="T24" fmla="*/ 320 w 476"/>
                  <a:gd name="T25" fmla="*/ 36 h 544"/>
                  <a:gd name="T26" fmla="*/ 342 w 476"/>
                  <a:gd name="T27" fmla="*/ 98 h 544"/>
                  <a:gd name="T28" fmla="*/ 347 w 476"/>
                  <a:gd name="T29" fmla="*/ 163 h 544"/>
                  <a:gd name="T30" fmla="*/ 344 w 476"/>
                  <a:gd name="T31" fmla="*/ 198 h 544"/>
                  <a:gd name="T32" fmla="*/ 308 w 476"/>
                  <a:gd name="T33" fmla="*/ 283 h 544"/>
                  <a:gd name="T34" fmla="*/ 332 w 476"/>
                  <a:gd name="T35" fmla="*/ 376 h 544"/>
                  <a:gd name="T36" fmla="*/ 392 w 476"/>
                  <a:gd name="T37" fmla="*/ 397 h 544"/>
                  <a:gd name="T38" fmla="*/ 476 w 476"/>
                  <a:gd name="T39" fmla="*/ 45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6" h="544">
                    <a:moveTo>
                      <a:pt x="476" y="459"/>
                    </a:moveTo>
                    <a:cubicBezTo>
                      <a:pt x="438" y="491"/>
                      <a:pt x="395" y="509"/>
                      <a:pt x="348" y="520"/>
                    </a:cubicBezTo>
                    <a:cubicBezTo>
                      <a:pt x="249" y="544"/>
                      <a:pt x="152" y="541"/>
                      <a:pt x="59" y="494"/>
                    </a:cubicBezTo>
                    <a:cubicBezTo>
                      <a:pt x="45" y="488"/>
                      <a:pt x="32" y="479"/>
                      <a:pt x="20" y="470"/>
                    </a:cubicBezTo>
                    <a:cubicBezTo>
                      <a:pt x="1" y="455"/>
                      <a:pt x="0" y="450"/>
                      <a:pt x="20" y="435"/>
                    </a:cubicBezTo>
                    <a:cubicBezTo>
                      <a:pt x="36" y="423"/>
                      <a:pt x="55" y="412"/>
                      <a:pt x="74" y="403"/>
                    </a:cubicBezTo>
                    <a:cubicBezTo>
                      <a:pt x="95" y="393"/>
                      <a:pt x="118" y="388"/>
                      <a:pt x="140" y="380"/>
                    </a:cubicBezTo>
                    <a:cubicBezTo>
                      <a:pt x="169" y="369"/>
                      <a:pt x="178" y="356"/>
                      <a:pt x="178" y="325"/>
                    </a:cubicBezTo>
                    <a:cubicBezTo>
                      <a:pt x="179" y="302"/>
                      <a:pt x="175" y="282"/>
                      <a:pt x="162" y="261"/>
                    </a:cubicBezTo>
                    <a:cubicBezTo>
                      <a:pt x="148" y="238"/>
                      <a:pt x="137" y="209"/>
                      <a:pt x="136" y="181"/>
                    </a:cubicBezTo>
                    <a:cubicBezTo>
                      <a:pt x="134" y="141"/>
                      <a:pt x="137" y="99"/>
                      <a:pt x="145" y="60"/>
                    </a:cubicBezTo>
                    <a:cubicBezTo>
                      <a:pt x="151" y="32"/>
                      <a:pt x="173" y="12"/>
                      <a:pt x="206" y="7"/>
                    </a:cubicBezTo>
                    <a:cubicBezTo>
                      <a:pt x="249" y="0"/>
                      <a:pt x="288" y="4"/>
                      <a:pt x="320" y="36"/>
                    </a:cubicBezTo>
                    <a:cubicBezTo>
                      <a:pt x="337" y="54"/>
                      <a:pt x="342" y="74"/>
                      <a:pt x="342" y="98"/>
                    </a:cubicBezTo>
                    <a:cubicBezTo>
                      <a:pt x="342" y="120"/>
                      <a:pt x="346" y="141"/>
                      <a:pt x="347" y="163"/>
                    </a:cubicBezTo>
                    <a:cubicBezTo>
                      <a:pt x="347" y="174"/>
                      <a:pt x="347" y="187"/>
                      <a:pt x="344" y="198"/>
                    </a:cubicBezTo>
                    <a:cubicBezTo>
                      <a:pt x="336" y="228"/>
                      <a:pt x="331" y="259"/>
                      <a:pt x="308" y="283"/>
                    </a:cubicBezTo>
                    <a:cubicBezTo>
                      <a:pt x="287" y="304"/>
                      <a:pt x="302" y="363"/>
                      <a:pt x="332" y="376"/>
                    </a:cubicBezTo>
                    <a:cubicBezTo>
                      <a:pt x="351" y="384"/>
                      <a:pt x="372" y="390"/>
                      <a:pt x="392" y="397"/>
                    </a:cubicBezTo>
                    <a:cubicBezTo>
                      <a:pt x="433" y="411"/>
                      <a:pt x="447" y="421"/>
                      <a:pt x="476" y="4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Freeform 8"/>
              <p:cNvSpPr/>
              <p:nvPr/>
            </p:nvSpPr>
            <p:spPr bwMode="auto">
              <a:xfrm>
                <a:off x="5952361" y="2935026"/>
                <a:ext cx="376846" cy="462820"/>
              </a:xfrm>
              <a:custGeom>
                <a:avLst/>
                <a:gdLst>
                  <a:gd name="T0" fmla="*/ 0 w 471"/>
                  <a:gd name="T1" fmla="*/ 461 h 578"/>
                  <a:gd name="T2" fmla="*/ 61 w 471"/>
                  <a:gd name="T3" fmla="*/ 414 h 578"/>
                  <a:gd name="T4" fmla="*/ 133 w 471"/>
                  <a:gd name="T5" fmla="*/ 390 h 578"/>
                  <a:gd name="T6" fmla="*/ 166 w 471"/>
                  <a:gd name="T7" fmla="*/ 280 h 578"/>
                  <a:gd name="T8" fmla="*/ 133 w 471"/>
                  <a:gd name="T9" fmla="*/ 180 h 578"/>
                  <a:gd name="T10" fmla="*/ 141 w 471"/>
                  <a:gd name="T11" fmla="*/ 68 h 578"/>
                  <a:gd name="T12" fmla="*/ 184 w 471"/>
                  <a:gd name="T13" fmla="*/ 19 h 578"/>
                  <a:gd name="T14" fmla="*/ 317 w 471"/>
                  <a:gd name="T15" fmla="*/ 45 h 578"/>
                  <a:gd name="T16" fmla="*/ 338 w 471"/>
                  <a:gd name="T17" fmla="*/ 129 h 578"/>
                  <a:gd name="T18" fmla="*/ 342 w 471"/>
                  <a:gd name="T19" fmla="*/ 167 h 578"/>
                  <a:gd name="T20" fmla="*/ 344 w 471"/>
                  <a:gd name="T21" fmla="*/ 185 h 578"/>
                  <a:gd name="T22" fmla="*/ 304 w 471"/>
                  <a:gd name="T23" fmla="*/ 291 h 578"/>
                  <a:gd name="T24" fmla="*/ 333 w 471"/>
                  <a:gd name="T25" fmla="*/ 386 h 578"/>
                  <a:gd name="T26" fmla="*/ 399 w 471"/>
                  <a:gd name="T27" fmla="*/ 409 h 578"/>
                  <a:gd name="T28" fmla="*/ 471 w 471"/>
                  <a:gd name="T29" fmla="*/ 464 h 578"/>
                  <a:gd name="T30" fmla="*/ 0 w 471"/>
                  <a:gd name="T31" fmla="*/ 461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578">
                    <a:moveTo>
                      <a:pt x="0" y="461"/>
                    </a:moveTo>
                    <a:cubicBezTo>
                      <a:pt x="17" y="439"/>
                      <a:pt x="37" y="423"/>
                      <a:pt x="61" y="414"/>
                    </a:cubicBezTo>
                    <a:cubicBezTo>
                      <a:pt x="85" y="405"/>
                      <a:pt x="109" y="398"/>
                      <a:pt x="133" y="390"/>
                    </a:cubicBezTo>
                    <a:cubicBezTo>
                      <a:pt x="178" y="373"/>
                      <a:pt x="190" y="321"/>
                      <a:pt x="166" y="280"/>
                    </a:cubicBezTo>
                    <a:cubicBezTo>
                      <a:pt x="148" y="250"/>
                      <a:pt x="130" y="213"/>
                      <a:pt x="133" y="180"/>
                    </a:cubicBezTo>
                    <a:cubicBezTo>
                      <a:pt x="135" y="143"/>
                      <a:pt x="131" y="105"/>
                      <a:pt x="141" y="68"/>
                    </a:cubicBezTo>
                    <a:cubicBezTo>
                      <a:pt x="147" y="45"/>
                      <a:pt x="163" y="28"/>
                      <a:pt x="184" y="19"/>
                    </a:cubicBezTo>
                    <a:cubicBezTo>
                      <a:pt x="227" y="0"/>
                      <a:pt x="284" y="12"/>
                      <a:pt x="317" y="45"/>
                    </a:cubicBezTo>
                    <a:cubicBezTo>
                      <a:pt x="341" y="69"/>
                      <a:pt x="340" y="98"/>
                      <a:pt x="338" y="129"/>
                    </a:cubicBezTo>
                    <a:cubicBezTo>
                      <a:pt x="338" y="142"/>
                      <a:pt x="341" y="154"/>
                      <a:pt x="342" y="167"/>
                    </a:cubicBezTo>
                    <a:cubicBezTo>
                      <a:pt x="343" y="173"/>
                      <a:pt x="345" y="179"/>
                      <a:pt x="344" y="185"/>
                    </a:cubicBezTo>
                    <a:cubicBezTo>
                      <a:pt x="337" y="223"/>
                      <a:pt x="331" y="261"/>
                      <a:pt x="304" y="291"/>
                    </a:cubicBezTo>
                    <a:cubicBezTo>
                      <a:pt x="283" y="315"/>
                      <a:pt x="302" y="373"/>
                      <a:pt x="333" y="386"/>
                    </a:cubicBezTo>
                    <a:cubicBezTo>
                      <a:pt x="355" y="395"/>
                      <a:pt x="377" y="402"/>
                      <a:pt x="399" y="409"/>
                    </a:cubicBezTo>
                    <a:cubicBezTo>
                      <a:pt x="431" y="417"/>
                      <a:pt x="451" y="441"/>
                      <a:pt x="471" y="464"/>
                    </a:cubicBezTo>
                    <a:cubicBezTo>
                      <a:pt x="381" y="557"/>
                      <a:pt x="113" y="578"/>
                      <a:pt x="0" y="4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8" name="Freeform 9"/>
              <p:cNvSpPr/>
              <p:nvPr/>
            </p:nvSpPr>
            <p:spPr bwMode="auto">
              <a:xfrm>
                <a:off x="5485048" y="2994339"/>
                <a:ext cx="467313" cy="512247"/>
              </a:xfrm>
              <a:custGeom>
                <a:avLst/>
                <a:gdLst>
                  <a:gd name="T0" fmla="*/ 353 w 584"/>
                  <a:gd name="T1" fmla="*/ 364 h 640"/>
                  <a:gd name="T2" fmla="*/ 331 w 584"/>
                  <a:gd name="T3" fmla="*/ 261 h 640"/>
                  <a:gd name="T4" fmla="*/ 146 w 584"/>
                  <a:gd name="T5" fmla="*/ 404 h 640"/>
                  <a:gd name="T6" fmla="*/ 127 w 584"/>
                  <a:gd name="T7" fmla="*/ 640 h 640"/>
                  <a:gd name="T8" fmla="*/ 100 w 584"/>
                  <a:gd name="T9" fmla="*/ 601 h 640"/>
                  <a:gd name="T10" fmla="*/ 192 w 584"/>
                  <a:gd name="T11" fmla="*/ 132 h 640"/>
                  <a:gd name="T12" fmla="*/ 279 w 584"/>
                  <a:gd name="T13" fmla="*/ 92 h 640"/>
                  <a:gd name="T14" fmla="*/ 292 w 584"/>
                  <a:gd name="T15" fmla="*/ 71 h 640"/>
                  <a:gd name="T16" fmla="*/ 276 w 584"/>
                  <a:gd name="T17" fmla="*/ 0 h 640"/>
                  <a:gd name="T18" fmla="*/ 584 w 584"/>
                  <a:gd name="T19" fmla="*/ 123 h 640"/>
                  <a:gd name="T20" fmla="*/ 353 w 584"/>
                  <a:gd name="T21" fmla="*/ 36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4" h="640">
                    <a:moveTo>
                      <a:pt x="353" y="364"/>
                    </a:moveTo>
                    <a:cubicBezTo>
                      <a:pt x="345" y="328"/>
                      <a:pt x="338" y="297"/>
                      <a:pt x="331" y="261"/>
                    </a:cubicBezTo>
                    <a:cubicBezTo>
                      <a:pt x="246" y="281"/>
                      <a:pt x="185" y="329"/>
                      <a:pt x="146" y="404"/>
                    </a:cubicBezTo>
                    <a:cubicBezTo>
                      <a:pt x="107" y="479"/>
                      <a:pt x="106" y="558"/>
                      <a:pt x="127" y="640"/>
                    </a:cubicBezTo>
                    <a:cubicBezTo>
                      <a:pt x="118" y="627"/>
                      <a:pt x="108" y="615"/>
                      <a:pt x="100" y="601"/>
                    </a:cubicBezTo>
                    <a:cubicBezTo>
                      <a:pt x="0" y="446"/>
                      <a:pt x="42" y="232"/>
                      <a:pt x="192" y="132"/>
                    </a:cubicBezTo>
                    <a:cubicBezTo>
                      <a:pt x="218" y="115"/>
                      <a:pt x="249" y="104"/>
                      <a:pt x="279" y="92"/>
                    </a:cubicBezTo>
                    <a:cubicBezTo>
                      <a:pt x="290" y="88"/>
                      <a:pt x="295" y="83"/>
                      <a:pt x="292" y="71"/>
                    </a:cubicBezTo>
                    <a:cubicBezTo>
                      <a:pt x="286" y="49"/>
                      <a:pt x="282" y="27"/>
                      <a:pt x="276" y="0"/>
                    </a:cubicBezTo>
                    <a:cubicBezTo>
                      <a:pt x="380" y="42"/>
                      <a:pt x="480" y="82"/>
                      <a:pt x="584" y="123"/>
                    </a:cubicBezTo>
                    <a:cubicBezTo>
                      <a:pt x="507" y="204"/>
                      <a:pt x="432" y="282"/>
                      <a:pt x="353" y="3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Freeform 10"/>
              <p:cNvSpPr/>
              <p:nvPr/>
            </p:nvSpPr>
            <p:spPr bwMode="auto">
              <a:xfrm>
                <a:off x="6386123" y="3088101"/>
                <a:ext cx="320829" cy="550591"/>
              </a:xfrm>
              <a:custGeom>
                <a:avLst/>
                <a:gdLst>
                  <a:gd name="T0" fmla="*/ 267 w 401"/>
                  <a:gd name="T1" fmla="*/ 518 h 688"/>
                  <a:gd name="T2" fmla="*/ 338 w 401"/>
                  <a:gd name="T3" fmla="*/ 569 h 688"/>
                  <a:gd name="T4" fmla="*/ 33 w 401"/>
                  <a:gd name="T5" fmla="*/ 688 h 688"/>
                  <a:gd name="T6" fmla="*/ 33 w 401"/>
                  <a:gd name="T7" fmla="*/ 356 h 688"/>
                  <a:gd name="T8" fmla="*/ 120 w 401"/>
                  <a:gd name="T9" fmla="*/ 416 h 688"/>
                  <a:gd name="T10" fmla="*/ 155 w 401"/>
                  <a:gd name="T11" fmla="*/ 181 h 688"/>
                  <a:gd name="T12" fmla="*/ 0 w 401"/>
                  <a:gd name="T13" fmla="*/ 0 h 688"/>
                  <a:gd name="T14" fmla="*/ 267 w 401"/>
                  <a:gd name="T15" fmla="*/ 518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1" h="688">
                    <a:moveTo>
                      <a:pt x="267" y="518"/>
                    </a:moveTo>
                    <a:cubicBezTo>
                      <a:pt x="290" y="535"/>
                      <a:pt x="313" y="551"/>
                      <a:pt x="338" y="569"/>
                    </a:cubicBezTo>
                    <a:cubicBezTo>
                      <a:pt x="234" y="609"/>
                      <a:pt x="134" y="649"/>
                      <a:pt x="33" y="688"/>
                    </a:cubicBezTo>
                    <a:cubicBezTo>
                      <a:pt x="33" y="578"/>
                      <a:pt x="33" y="470"/>
                      <a:pt x="33" y="356"/>
                    </a:cubicBezTo>
                    <a:cubicBezTo>
                      <a:pt x="65" y="378"/>
                      <a:pt x="92" y="396"/>
                      <a:pt x="120" y="416"/>
                    </a:cubicBezTo>
                    <a:cubicBezTo>
                      <a:pt x="169" y="341"/>
                      <a:pt x="180" y="264"/>
                      <a:pt x="155" y="181"/>
                    </a:cubicBezTo>
                    <a:cubicBezTo>
                      <a:pt x="131" y="100"/>
                      <a:pt x="77" y="42"/>
                      <a:pt x="0" y="0"/>
                    </a:cubicBezTo>
                    <a:cubicBezTo>
                      <a:pt x="265" y="28"/>
                      <a:pt x="401" y="323"/>
                      <a:pt x="267" y="5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4888622" y="3176725"/>
            <a:ext cx="1179344" cy="1043716"/>
            <a:chOff x="6518162" y="3011505"/>
            <a:chExt cx="1572459" cy="1391621"/>
          </a:xfrm>
        </p:grpSpPr>
        <p:sp>
          <p:nvSpPr>
            <p:cNvPr id="81" name="任意多边形 80"/>
            <p:cNvSpPr/>
            <p:nvPr/>
          </p:nvSpPr>
          <p:spPr>
            <a:xfrm rot="9000000">
              <a:off x="6518162" y="3011505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342900" dir="3720000" algn="ctr" rotWithShape="0">
                <a:srgbClr val="000000">
                  <a:alpha val="4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6999446" y="3434228"/>
              <a:ext cx="609890" cy="586963"/>
              <a:chOff x="273050" y="165100"/>
              <a:chExt cx="8066088" cy="7762875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441325" y="247650"/>
                <a:ext cx="7751763" cy="7658100"/>
              </a:xfrm>
              <a:custGeom>
                <a:avLst/>
                <a:gdLst>
                  <a:gd name="T0" fmla="*/ 1054 w 2064"/>
                  <a:gd name="T1" fmla="*/ 22 h 2039"/>
                  <a:gd name="T2" fmla="*/ 1035 w 2064"/>
                  <a:gd name="T3" fmla="*/ 31 h 2039"/>
                  <a:gd name="T4" fmla="*/ 706 w 2064"/>
                  <a:gd name="T5" fmla="*/ 268 h 2039"/>
                  <a:gd name="T6" fmla="*/ 669 w 2064"/>
                  <a:gd name="T7" fmla="*/ 338 h 2039"/>
                  <a:gd name="T8" fmla="*/ 674 w 2064"/>
                  <a:gd name="T9" fmla="*/ 373 h 2039"/>
                  <a:gd name="T10" fmla="*/ 668 w 2064"/>
                  <a:gd name="T11" fmla="*/ 424 h 2039"/>
                  <a:gd name="T12" fmla="*/ 620 w 2064"/>
                  <a:gd name="T13" fmla="*/ 470 h 2039"/>
                  <a:gd name="T14" fmla="*/ 635 w 2064"/>
                  <a:gd name="T15" fmla="*/ 486 h 2039"/>
                  <a:gd name="T16" fmla="*/ 968 w 2064"/>
                  <a:gd name="T17" fmla="*/ 818 h 2039"/>
                  <a:gd name="T18" fmla="*/ 995 w 2064"/>
                  <a:gd name="T19" fmla="*/ 829 h 2039"/>
                  <a:gd name="T20" fmla="*/ 1055 w 2064"/>
                  <a:gd name="T21" fmla="*/ 855 h 2039"/>
                  <a:gd name="T22" fmla="*/ 1429 w 2064"/>
                  <a:gd name="T23" fmla="*/ 1210 h 2039"/>
                  <a:gd name="T24" fmla="*/ 2021 w 2064"/>
                  <a:gd name="T25" fmla="*/ 1772 h 2039"/>
                  <a:gd name="T26" fmla="*/ 2023 w 2064"/>
                  <a:gd name="T27" fmla="*/ 1892 h 2039"/>
                  <a:gd name="T28" fmla="*/ 1911 w 2064"/>
                  <a:gd name="T29" fmla="*/ 2004 h 2039"/>
                  <a:gd name="T30" fmla="*/ 1799 w 2064"/>
                  <a:gd name="T31" fmla="*/ 2003 h 2039"/>
                  <a:gd name="T32" fmla="*/ 879 w 2064"/>
                  <a:gd name="T33" fmla="*/ 1033 h 2039"/>
                  <a:gd name="T34" fmla="*/ 852 w 2064"/>
                  <a:gd name="T35" fmla="*/ 967 h 2039"/>
                  <a:gd name="T36" fmla="*/ 846 w 2064"/>
                  <a:gd name="T37" fmla="*/ 949 h 2039"/>
                  <a:gd name="T38" fmla="*/ 498 w 2064"/>
                  <a:gd name="T39" fmla="*/ 601 h 2039"/>
                  <a:gd name="T40" fmla="*/ 491 w 2064"/>
                  <a:gd name="T41" fmla="*/ 597 h 2039"/>
                  <a:gd name="T42" fmla="*/ 448 w 2064"/>
                  <a:gd name="T43" fmla="*/ 643 h 2039"/>
                  <a:gd name="T44" fmla="*/ 395 w 2064"/>
                  <a:gd name="T45" fmla="*/ 652 h 2039"/>
                  <a:gd name="T46" fmla="*/ 360 w 2064"/>
                  <a:gd name="T47" fmla="*/ 659 h 2039"/>
                  <a:gd name="T48" fmla="*/ 303 w 2064"/>
                  <a:gd name="T49" fmla="*/ 715 h 2039"/>
                  <a:gd name="T50" fmla="*/ 299 w 2064"/>
                  <a:gd name="T51" fmla="*/ 755 h 2039"/>
                  <a:gd name="T52" fmla="*/ 295 w 2064"/>
                  <a:gd name="T53" fmla="*/ 796 h 2039"/>
                  <a:gd name="T54" fmla="*/ 216 w 2064"/>
                  <a:gd name="T55" fmla="*/ 875 h 2039"/>
                  <a:gd name="T56" fmla="*/ 167 w 2064"/>
                  <a:gd name="T57" fmla="*/ 875 h 2039"/>
                  <a:gd name="T58" fmla="*/ 16 w 2064"/>
                  <a:gd name="T59" fmla="*/ 723 h 2039"/>
                  <a:gd name="T60" fmla="*/ 16 w 2064"/>
                  <a:gd name="T61" fmla="*/ 673 h 2039"/>
                  <a:gd name="T62" fmla="*/ 92 w 2064"/>
                  <a:gd name="T63" fmla="*/ 597 h 2039"/>
                  <a:gd name="T64" fmla="*/ 137 w 2064"/>
                  <a:gd name="T65" fmla="*/ 592 h 2039"/>
                  <a:gd name="T66" fmla="*/ 170 w 2064"/>
                  <a:gd name="T67" fmla="*/ 590 h 2039"/>
                  <a:gd name="T68" fmla="*/ 235 w 2064"/>
                  <a:gd name="T69" fmla="*/ 526 h 2039"/>
                  <a:gd name="T70" fmla="*/ 236 w 2064"/>
                  <a:gd name="T71" fmla="*/ 492 h 2039"/>
                  <a:gd name="T72" fmla="*/ 240 w 2064"/>
                  <a:gd name="T73" fmla="*/ 449 h 2039"/>
                  <a:gd name="T74" fmla="*/ 245 w 2064"/>
                  <a:gd name="T75" fmla="*/ 443 h 2039"/>
                  <a:gd name="T76" fmla="*/ 516 w 2064"/>
                  <a:gd name="T77" fmla="*/ 174 h 2039"/>
                  <a:gd name="T78" fmla="*/ 939 w 2064"/>
                  <a:gd name="T79" fmla="*/ 0 h 2039"/>
                  <a:gd name="T80" fmla="*/ 1035 w 2064"/>
                  <a:gd name="T81" fmla="*/ 11 h 2039"/>
                  <a:gd name="T82" fmla="*/ 1053 w 2064"/>
                  <a:gd name="T83" fmla="*/ 16 h 2039"/>
                  <a:gd name="T84" fmla="*/ 1054 w 2064"/>
                  <a:gd name="T85" fmla="*/ 22 h 2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4" h="2039">
                    <a:moveTo>
                      <a:pt x="1054" y="22"/>
                    </a:moveTo>
                    <a:cubicBezTo>
                      <a:pt x="1048" y="25"/>
                      <a:pt x="1042" y="29"/>
                      <a:pt x="1035" y="31"/>
                    </a:cubicBezTo>
                    <a:cubicBezTo>
                      <a:pt x="902" y="77"/>
                      <a:pt x="793" y="158"/>
                      <a:pt x="706" y="268"/>
                    </a:cubicBezTo>
                    <a:cubicBezTo>
                      <a:pt x="689" y="288"/>
                      <a:pt x="678" y="313"/>
                      <a:pt x="669" y="338"/>
                    </a:cubicBezTo>
                    <a:cubicBezTo>
                      <a:pt x="665" y="348"/>
                      <a:pt x="669" y="363"/>
                      <a:pt x="674" y="373"/>
                    </a:cubicBezTo>
                    <a:cubicBezTo>
                      <a:pt x="684" y="394"/>
                      <a:pt x="684" y="407"/>
                      <a:pt x="668" y="424"/>
                    </a:cubicBezTo>
                    <a:cubicBezTo>
                      <a:pt x="653" y="439"/>
                      <a:pt x="637" y="454"/>
                      <a:pt x="620" y="470"/>
                    </a:cubicBezTo>
                    <a:cubicBezTo>
                      <a:pt x="626" y="477"/>
                      <a:pt x="631" y="482"/>
                      <a:pt x="635" y="486"/>
                    </a:cubicBezTo>
                    <a:cubicBezTo>
                      <a:pt x="746" y="597"/>
                      <a:pt x="857" y="708"/>
                      <a:pt x="968" y="818"/>
                    </a:cubicBezTo>
                    <a:cubicBezTo>
                      <a:pt x="974" y="825"/>
                      <a:pt x="986" y="829"/>
                      <a:pt x="995" y="829"/>
                    </a:cubicBezTo>
                    <a:cubicBezTo>
                      <a:pt x="1019" y="829"/>
                      <a:pt x="1038" y="839"/>
                      <a:pt x="1055" y="855"/>
                    </a:cubicBezTo>
                    <a:cubicBezTo>
                      <a:pt x="1180" y="974"/>
                      <a:pt x="1305" y="1092"/>
                      <a:pt x="1429" y="1210"/>
                    </a:cubicBezTo>
                    <a:cubicBezTo>
                      <a:pt x="1627" y="1397"/>
                      <a:pt x="1824" y="1585"/>
                      <a:pt x="2021" y="1772"/>
                    </a:cubicBezTo>
                    <a:cubicBezTo>
                      <a:pt x="2063" y="1812"/>
                      <a:pt x="2064" y="1851"/>
                      <a:pt x="2023" y="1892"/>
                    </a:cubicBezTo>
                    <a:cubicBezTo>
                      <a:pt x="1986" y="1929"/>
                      <a:pt x="1949" y="1967"/>
                      <a:pt x="1911" y="2004"/>
                    </a:cubicBezTo>
                    <a:cubicBezTo>
                      <a:pt x="1876" y="2039"/>
                      <a:pt x="1834" y="2039"/>
                      <a:pt x="1799" y="2003"/>
                    </a:cubicBezTo>
                    <a:cubicBezTo>
                      <a:pt x="1492" y="1680"/>
                      <a:pt x="1186" y="1356"/>
                      <a:pt x="879" y="1033"/>
                    </a:cubicBezTo>
                    <a:cubicBezTo>
                      <a:pt x="861" y="1014"/>
                      <a:pt x="850" y="993"/>
                      <a:pt x="852" y="967"/>
                    </a:cubicBezTo>
                    <a:cubicBezTo>
                      <a:pt x="853" y="961"/>
                      <a:pt x="850" y="953"/>
                      <a:pt x="846" y="949"/>
                    </a:cubicBezTo>
                    <a:cubicBezTo>
                      <a:pt x="730" y="833"/>
                      <a:pt x="614" y="717"/>
                      <a:pt x="498" y="601"/>
                    </a:cubicBezTo>
                    <a:cubicBezTo>
                      <a:pt x="497" y="601"/>
                      <a:pt x="496" y="600"/>
                      <a:pt x="491" y="597"/>
                    </a:cubicBezTo>
                    <a:cubicBezTo>
                      <a:pt x="477" y="612"/>
                      <a:pt x="463" y="628"/>
                      <a:pt x="448" y="643"/>
                    </a:cubicBezTo>
                    <a:cubicBezTo>
                      <a:pt x="429" y="663"/>
                      <a:pt x="421" y="662"/>
                      <a:pt x="395" y="652"/>
                    </a:cubicBezTo>
                    <a:cubicBezTo>
                      <a:pt x="385" y="649"/>
                      <a:pt x="368" y="652"/>
                      <a:pt x="360" y="659"/>
                    </a:cubicBezTo>
                    <a:cubicBezTo>
                      <a:pt x="339" y="675"/>
                      <a:pt x="321" y="695"/>
                      <a:pt x="303" y="715"/>
                    </a:cubicBezTo>
                    <a:cubicBezTo>
                      <a:pt x="292" y="726"/>
                      <a:pt x="288" y="740"/>
                      <a:pt x="299" y="755"/>
                    </a:cubicBezTo>
                    <a:cubicBezTo>
                      <a:pt x="310" y="770"/>
                      <a:pt x="306" y="784"/>
                      <a:pt x="295" y="796"/>
                    </a:cubicBezTo>
                    <a:cubicBezTo>
                      <a:pt x="269" y="823"/>
                      <a:pt x="243" y="850"/>
                      <a:pt x="216" y="875"/>
                    </a:cubicBezTo>
                    <a:cubicBezTo>
                      <a:pt x="201" y="889"/>
                      <a:pt x="181" y="889"/>
                      <a:pt x="167" y="875"/>
                    </a:cubicBezTo>
                    <a:cubicBezTo>
                      <a:pt x="116" y="825"/>
                      <a:pt x="66" y="774"/>
                      <a:pt x="16" y="723"/>
                    </a:cubicBezTo>
                    <a:cubicBezTo>
                      <a:pt x="0" y="708"/>
                      <a:pt x="1" y="689"/>
                      <a:pt x="16" y="673"/>
                    </a:cubicBezTo>
                    <a:cubicBezTo>
                      <a:pt x="41" y="647"/>
                      <a:pt x="66" y="622"/>
                      <a:pt x="92" y="597"/>
                    </a:cubicBezTo>
                    <a:cubicBezTo>
                      <a:pt x="105" y="584"/>
                      <a:pt x="119" y="581"/>
                      <a:pt x="137" y="592"/>
                    </a:cubicBezTo>
                    <a:cubicBezTo>
                      <a:pt x="146" y="596"/>
                      <a:pt x="163" y="596"/>
                      <a:pt x="170" y="590"/>
                    </a:cubicBezTo>
                    <a:cubicBezTo>
                      <a:pt x="193" y="571"/>
                      <a:pt x="216" y="549"/>
                      <a:pt x="235" y="526"/>
                    </a:cubicBezTo>
                    <a:cubicBezTo>
                      <a:pt x="241" y="519"/>
                      <a:pt x="240" y="501"/>
                      <a:pt x="236" y="492"/>
                    </a:cubicBezTo>
                    <a:cubicBezTo>
                      <a:pt x="227" y="475"/>
                      <a:pt x="230" y="462"/>
                      <a:pt x="240" y="449"/>
                    </a:cubicBezTo>
                    <a:cubicBezTo>
                      <a:pt x="241" y="447"/>
                      <a:pt x="243" y="445"/>
                      <a:pt x="245" y="443"/>
                    </a:cubicBezTo>
                    <a:cubicBezTo>
                      <a:pt x="335" y="354"/>
                      <a:pt x="424" y="262"/>
                      <a:pt x="516" y="174"/>
                    </a:cubicBezTo>
                    <a:cubicBezTo>
                      <a:pt x="634" y="62"/>
                      <a:pt x="775" y="0"/>
                      <a:pt x="939" y="0"/>
                    </a:cubicBezTo>
                    <a:cubicBezTo>
                      <a:pt x="971" y="0"/>
                      <a:pt x="1003" y="7"/>
                      <a:pt x="1035" y="11"/>
                    </a:cubicBezTo>
                    <a:cubicBezTo>
                      <a:pt x="1041" y="11"/>
                      <a:pt x="1047" y="14"/>
                      <a:pt x="1053" y="16"/>
                    </a:cubicBezTo>
                    <a:cubicBezTo>
                      <a:pt x="1053" y="18"/>
                      <a:pt x="1054" y="20"/>
                      <a:pt x="105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273050" y="4295775"/>
                <a:ext cx="3778250" cy="3632200"/>
              </a:xfrm>
              <a:custGeom>
                <a:avLst/>
                <a:gdLst>
                  <a:gd name="T0" fmla="*/ 835 w 1006"/>
                  <a:gd name="T1" fmla="*/ 0 h 967"/>
                  <a:gd name="T2" fmla="*/ 1006 w 1006"/>
                  <a:gd name="T3" fmla="*/ 181 h 967"/>
                  <a:gd name="T4" fmla="*/ 986 w 1006"/>
                  <a:gd name="T5" fmla="*/ 193 h 967"/>
                  <a:gd name="T6" fmla="*/ 741 w 1006"/>
                  <a:gd name="T7" fmla="*/ 437 h 967"/>
                  <a:gd name="T8" fmla="*/ 735 w 1006"/>
                  <a:gd name="T9" fmla="*/ 468 h 967"/>
                  <a:gd name="T10" fmla="*/ 475 w 1006"/>
                  <a:gd name="T11" fmla="*/ 955 h 967"/>
                  <a:gd name="T12" fmla="*/ 300 w 1006"/>
                  <a:gd name="T13" fmla="*/ 944 h 967"/>
                  <a:gd name="T14" fmla="*/ 288 w 1006"/>
                  <a:gd name="T15" fmla="*/ 891 h 967"/>
                  <a:gd name="T16" fmla="*/ 455 w 1006"/>
                  <a:gd name="T17" fmla="*/ 724 h 967"/>
                  <a:gd name="T18" fmla="*/ 454 w 1006"/>
                  <a:gd name="T19" fmla="*/ 651 h 967"/>
                  <a:gd name="T20" fmla="*/ 355 w 1006"/>
                  <a:gd name="T21" fmla="*/ 552 h 967"/>
                  <a:gd name="T22" fmla="*/ 291 w 1006"/>
                  <a:gd name="T23" fmla="*/ 552 h 967"/>
                  <a:gd name="T24" fmla="*/ 121 w 1006"/>
                  <a:gd name="T25" fmla="*/ 722 h 967"/>
                  <a:gd name="T26" fmla="*/ 66 w 1006"/>
                  <a:gd name="T27" fmla="*/ 709 h 967"/>
                  <a:gd name="T28" fmla="*/ 352 w 1006"/>
                  <a:gd name="T29" fmla="*/ 252 h 967"/>
                  <a:gd name="T30" fmla="*/ 545 w 1006"/>
                  <a:gd name="T31" fmla="*/ 277 h 967"/>
                  <a:gd name="T32" fmla="*/ 573 w 1006"/>
                  <a:gd name="T33" fmla="*/ 271 h 967"/>
                  <a:gd name="T34" fmla="*/ 823 w 1006"/>
                  <a:gd name="T35" fmla="*/ 20 h 967"/>
                  <a:gd name="T36" fmla="*/ 835 w 1006"/>
                  <a:gd name="T37" fmla="*/ 0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967">
                    <a:moveTo>
                      <a:pt x="835" y="0"/>
                    </a:moveTo>
                    <a:cubicBezTo>
                      <a:pt x="894" y="62"/>
                      <a:pt x="947" y="119"/>
                      <a:pt x="1006" y="181"/>
                    </a:cubicBezTo>
                    <a:cubicBezTo>
                      <a:pt x="999" y="185"/>
                      <a:pt x="992" y="188"/>
                      <a:pt x="986" y="193"/>
                    </a:cubicBezTo>
                    <a:cubicBezTo>
                      <a:pt x="905" y="274"/>
                      <a:pt x="823" y="356"/>
                      <a:pt x="741" y="437"/>
                    </a:cubicBezTo>
                    <a:cubicBezTo>
                      <a:pt x="731" y="447"/>
                      <a:pt x="730" y="454"/>
                      <a:pt x="735" y="468"/>
                    </a:cubicBezTo>
                    <a:cubicBezTo>
                      <a:pt x="821" y="677"/>
                      <a:pt x="696" y="910"/>
                      <a:pt x="475" y="955"/>
                    </a:cubicBezTo>
                    <a:cubicBezTo>
                      <a:pt x="416" y="967"/>
                      <a:pt x="357" y="962"/>
                      <a:pt x="300" y="944"/>
                    </a:cubicBezTo>
                    <a:cubicBezTo>
                      <a:pt x="268" y="933"/>
                      <a:pt x="264" y="915"/>
                      <a:pt x="288" y="891"/>
                    </a:cubicBezTo>
                    <a:cubicBezTo>
                      <a:pt x="343" y="835"/>
                      <a:pt x="399" y="780"/>
                      <a:pt x="455" y="724"/>
                    </a:cubicBezTo>
                    <a:cubicBezTo>
                      <a:pt x="482" y="697"/>
                      <a:pt x="482" y="679"/>
                      <a:pt x="454" y="651"/>
                    </a:cubicBezTo>
                    <a:cubicBezTo>
                      <a:pt x="421" y="618"/>
                      <a:pt x="388" y="585"/>
                      <a:pt x="355" y="552"/>
                    </a:cubicBezTo>
                    <a:cubicBezTo>
                      <a:pt x="333" y="530"/>
                      <a:pt x="313" y="530"/>
                      <a:pt x="291" y="552"/>
                    </a:cubicBezTo>
                    <a:cubicBezTo>
                      <a:pt x="234" y="609"/>
                      <a:pt x="178" y="665"/>
                      <a:pt x="121" y="722"/>
                    </a:cubicBezTo>
                    <a:cubicBezTo>
                      <a:pt x="95" y="747"/>
                      <a:pt x="78" y="743"/>
                      <a:pt x="66" y="709"/>
                    </a:cubicBezTo>
                    <a:cubicBezTo>
                      <a:pt x="0" y="505"/>
                      <a:pt x="139" y="283"/>
                      <a:pt x="352" y="252"/>
                    </a:cubicBezTo>
                    <a:cubicBezTo>
                      <a:pt x="419" y="243"/>
                      <a:pt x="483" y="250"/>
                      <a:pt x="545" y="277"/>
                    </a:cubicBezTo>
                    <a:cubicBezTo>
                      <a:pt x="557" y="282"/>
                      <a:pt x="564" y="280"/>
                      <a:pt x="573" y="271"/>
                    </a:cubicBezTo>
                    <a:cubicBezTo>
                      <a:pt x="656" y="187"/>
                      <a:pt x="739" y="104"/>
                      <a:pt x="823" y="20"/>
                    </a:cubicBezTo>
                    <a:cubicBezTo>
                      <a:pt x="828" y="15"/>
                      <a:pt x="830" y="8"/>
                      <a:pt x="8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4595813" y="165100"/>
                <a:ext cx="3743325" cy="3590925"/>
              </a:xfrm>
              <a:custGeom>
                <a:avLst/>
                <a:gdLst>
                  <a:gd name="T0" fmla="*/ 171 w 997"/>
                  <a:gd name="T1" fmla="*/ 956 h 956"/>
                  <a:gd name="T2" fmla="*/ 0 w 997"/>
                  <a:gd name="T3" fmla="*/ 793 h 956"/>
                  <a:gd name="T4" fmla="*/ 15 w 997"/>
                  <a:gd name="T5" fmla="*/ 777 h 956"/>
                  <a:gd name="T6" fmla="*/ 254 w 997"/>
                  <a:gd name="T7" fmla="*/ 538 h 956"/>
                  <a:gd name="T8" fmla="*/ 262 w 997"/>
                  <a:gd name="T9" fmla="*/ 506 h 956"/>
                  <a:gd name="T10" fmla="*/ 607 w 997"/>
                  <a:gd name="T11" fmla="*/ 14 h 956"/>
                  <a:gd name="T12" fmla="*/ 695 w 997"/>
                  <a:gd name="T13" fmla="*/ 30 h 956"/>
                  <a:gd name="T14" fmla="*/ 709 w 997"/>
                  <a:gd name="T15" fmla="*/ 83 h 956"/>
                  <a:gd name="T16" fmla="*/ 542 w 997"/>
                  <a:gd name="T17" fmla="*/ 250 h 956"/>
                  <a:gd name="T18" fmla="*/ 543 w 997"/>
                  <a:gd name="T19" fmla="*/ 323 h 956"/>
                  <a:gd name="T20" fmla="*/ 642 w 997"/>
                  <a:gd name="T21" fmla="*/ 422 h 956"/>
                  <a:gd name="T22" fmla="*/ 706 w 997"/>
                  <a:gd name="T23" fmla="*/ 422 h 956"/>
                  <a:gd name="T24" fmla="*/ 876 w 997"/>
                  <a:gd name="T25" fmla="*/ 252 h 956"/>
                  <a:gd name="T26" fmla="*/ 930 w 997"/>
                  <a:gd name="T27" fmla="*/ 265 h 956"/>
                  <a:gd name="T28" fmla="*/ 645 w 997"/>
                  <a:gd name="T29" fmla="*/ 722 h 956"/>
                  <a:gd name="T30" fmla="*/ 452 w 997"/>
                  <a:gd name="T31" fmla="*/ 697 h 956"/>
                  <a:gd name="T32" fmla="*/ 424 w 997"/>
                  <a:gd name="T33" fmla="*/ 703 h 956"/>
                  <a:gd name="T34" fmla="*/ 188 w 997"/>
                  <a:gd name="T35" fmla="*/ 939 h 956"/>
                  <a:gd name="T36" fmla="*/ 171 w 997"/>
                  <a:gd name="T37" fmla="*/ 956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97" h="956">
                    <a:moveTo>
                      <a:pt x="171" y="956"/>
                    </a:moveTo>
                    <a:cubicBezTo>
                      <a:pt x="114" y="902"/>
                      <a:pt x="58" y="848"/>
                      <a:pt x="0" y="793"/>
                    </a:cubicBezTo>
                    <a:cubicBezTo>
                      <a:pt x="6" y="787"/>
                      <a:pt x="10" y="782"/>
                      <a:pt x="15" y="777"/>
                    </a:cubicBezTo>
                    <a:cubicBezTo>
                      <a:pt x="95" y="697"/>
                      <a:pt x="174" y="617"/>
                      <a:pt x="254" y="538"/>
                    </a:cubicBezTo>
                    <a:cubicBezTo>
                      <a:pt x="265" y="528"/>
                      <a:pt x="268" y="520"/>
                      <a:pt x="262" y="506"/>
                    </a:cubicBezTo>
                    <a:cubicBezTo>
                      <a:pt x="161" y="265"/>
                      <a:pt x="347" y="0"/>
                      <a:pt x="607" y="14"/>
                    </a:cubicBezTo>
                    <a:cubicBezTo>
                      <a:pt x="637" y="15"/>
                      <a:pt x="667" y="22"/>
                      <a:pt x="695" y="30"/>
                    </a:cubicBezTo>
                    <a:cubicBezTo>
                      <a:pt x="729" y="39"/>
                      <a:pt x="733" y="59"/>
                      <a:pt x="709" y="83"/>
                    </a:cubicBezTo>
                    <a:cubicBezTo>
                      <a:pt x="653" y="139"/>
                      <a:pt x="598" y="194"/>
                      <a:pt x="542" y="250"/>
                    </a:cubicBezTo>
                    <a:cubicBezTo>
                      <a:pt x="515" y="277"/>
                      <a:pt x="515" y="295"/>
                      <a:pt x="543" y="323"/>
                    </a:cubicBezTo>
                    <a:cubicBezTo>
                      <a:pt x="576" y="356"/>
                      <a:pt x="609" y="389"/>
                      <a:pt x="642" y="422"/>
                    </a:cubicBezTo>
                    <a:cubicBezTo>
                      <a:pt x="664" y="444"/>
                      <a:pt x="684" y="444"/>
                      <a:pt x="706" y="422"/>
                    </a:cubicBezTo>
                    <a:cubicBezTo>
                      <a:pt x="763" y="365"/>
                      <a:pt x="819" y="308"/>
                      <a:pt x="876" y="252"/>
                    </a:cubicBezTo>
                    <a:cubicBezTo>
                      <a:pt x="901" y="226"/>
                      <a:pt x="919" y="231"/>
                      <a:pt x="930" y="265"/>
                    </a:cubicBezTo>
                    <a:cubicBezTo>
                      <a:pt x="997" y="469"/>
                      <a:pt x="858" y="691"/>
                      <a:pt x="645" y="722"/>
                    </a:cubicBezTo>
                    <a:cubicBezTo>
                      <a:pt x="578" y="731"/>
                      <a:pt x="514" y="724"/>
                      <a:pt x="452" y="697"/>
                    </a:cubicBezTo>
                    <a:cubicBezTo>
                      <a:pt x="440" y="692"/>
                      <a:pt x="433" y="694"/>
                      <a:pt x="424" y="703"/>
                    </a:cubicBezTo>
                    <a:cubicBezTo>
                      <a:pt x="346" y="782"/>
                      <a:pt x="267" y="861"/>
                      <a:pt x="188" y="939"/>
                    </a:cubicBezTo>
                    <a:cubicBezTo>
                      <a:pt x="183" y="945"/>
                      <a:pt x="178" y="949"/>
                      <a:pt x="171" y="9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4350672" y="4094224"/>
            <a:ext cx="1179344" cy="1043716"/>
            <a:chOff x="5800895" y="4234837"/>
            <a:chExt cx="1572459" cy="1391621"/>
          </a:xfrm>
        </p:grpSpPr>
        <p:sp>
          <p:nvSpPr>
            <p:cNvPr id="87" name="任意多边形 86"/>
            <p:cNvSpPr/>
            <p:nvPr/>
          </p:nvSpPr>
          <p:spPr>
            <a:xfrm rot="9000000">
              <a:off x="5800895" y="4234837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381000" dir="7500000" algn="ctr" rotWithShape="0">
                <a:srgbClr val="000000">
                  <a:alpha val="4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6188744" y="4686082"/>
              <a:ext cx="786558" cy="505974"/>
              <a:chOff x="655638" y="788988"/>
              <a:chExt cx="6742112" cy="4337050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1914525" y="788988"/>
                <a:ext cx="4202113" cy="4337050"/>
              </a:xfrm>
              <a:custGeom>
                <a:avLst/>
                <a:gdLst>
                  <a:gd name="T0" fmla="*/ 8 w 1119"/>
                  <a:gd name="T1" fmla="*/ 1154 h 1154"/>
                  <a:gd name="T2" fmla="*/ 216 w 1119"/>
                  <a:gd name="T3" fmla="*/ 887 h 1154"/>
                  <a:gd name="T4" fmla="*/ 369 w 1119"/>
                  <a:gd name="T5" fmla="*/ 851 h 1154"/>
                  <a:gd name="T6" fmla="*/ 419 w 1119"/>
                  <a:gd name="T7" fmla="*/ 784 h 1154"/>
                  <a:gd name="T8" fmla="*/ 419 w 1119"/>
                  <a:gd name="T9" fmla="*/ 764 h 1154"/>
                  <a:gd name="T10" fmla="*/ 397 w 1119"/>
                  <a:gd name="T11" fmla="*/ 688 h 1154"/>
                  <a:gd name="T12" fmla="*/ 367 w 1119"/>
                  <a:gd name="T13" fmla="*/ 597 h 1154"/>
                  <a:gd name="T14" fmla="*/ 362 w 1119"/>
                  <a:gd name="T15" fmla="*/ 556 h 1154"/>
                  <a:gd name="T16" fmla="*/ 327 w 1119"/>
                  <a:gd name="T17" fmla="*/ 519 h 1154"/>
                  <a:gd name="T18" fmla="*/ 305 w 1119"/>
                  <a:gd name="T19" fmla="*/ 436 h 1154"/>
                  <a:gd name="T20" fmla="*/ 324 w 1119"/>
                  <a:gd name="T21" fmla="*/ 381 h 1154"/>
                  <a:gd name="T22" fmla="*/ 309 w 1119"/>
                  <a:gd name="T23" fmla="*/ 195 h 1154"/>
                  <a:gd name="T24" fmla="*/ 509 w 1119"/>
                  <a:gd name="T25" fmla="*/ 7 h 1154"/>
                  <a:gd name="T26" fmla="*/ 663 w 1119"/>
                  <a:gd name="T27" fmla="*/ 19 h 1154"/>
                  <a:gd name="T28" fmla="*/ 821 w 1119"/>
                  <a:gd name="T29" fmla="*/ 233 h 1154"/>
                  <a:gd name="T30" fmla="*/ 801 w 1119"/>
                  <a:gd name="T31" fmla="*/ 381 h 1154"/>
                  <a:gd name="T32" fmla="*/ 821 w 1119"/>
                  <a:gd name="T33" fmla="*/ 432 h 1154"/>
                  <a:gd name="T34" fmla="*/ 794 w 1119"/>
                  <a:gd name="T35" fmla="*/ 530 h 1154"/>
                  <a:gd name="T36" fmla="*/ 769 w 1119"/>
                  <a:gd name="T37" fmla="*/ 559 h 1154"/>
                  <a:gd name="T38" fmla="*/ 765 w 1119"/>
                  <a:gd name="T39" fmla="*/ 556 h 1154"/>
                  <a:gd name="T40" fmla="*/ 753 w 1119"/>
                  <a:gd name="T41" fmla="*/ 630 h 1154"/>
                  <a:gd name="T42" fmla="*/ 716 w 1119"/>
                  <a:gd name="T43" fmla="*/ 706 h 1154"/>
                  <a:gd name="T44" fmla="*/ 706 w 1119"/>
                  <a:gd name="T45" fmla="*/ 733 h 1154"/>
                  <a:gd name="T46" fmla="*/ 710 w 1119"/>
                  <a:gd name="T47" fmla="*/ 806 h 1154"/>
                  <a:gd name="T48" fmla="*/ 740 w 1119"/>
                  <a:gd name="T49" fmla="*/ 844 h 1154"/>
                  <a:gd name="T50" fmla="*/ 871 w 1119"/>
                  <a:gd name="T51" fmla="*/ 878 h 1154"/>
                  <a:gd name="T52" fmla="*/ 1088 w 1119"/>
                  <a:gd name="T53" fmla="*/ 1023 h 1154"/>
                  <a:gd name="T54" fmla="*/ 1119 w 1119"/>
                  <a:gd name="T55" fmla="*/ 1154 h 1154"/>
                  <a:gd name="T56" fmla="*/ 8 w 1119"/>
                  <a:gd name="T57" fmla="*/ 1154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19" h="1154">
                    <a:moveTo>
                      <a:pt x="8" y="1154"/>
                    </a:moveTo>
                    <a:cubicBezTo>
                      <a:pt x="0" y="1032"/>
                      <a:pt x="92" y="915"/>
                      <a:pt x="216" y="887"/>
                    </a:cubicBezTo>
                    <a:cubicBezTo>
                      <a:pt x="267" y="875"/>
                      <a:pt x="318" y="863"/>
                      <a:pt x="369" y="851"/>
                    </a:cubicBezTo>
                    <a:cubicBezTo>
                      <a:pt x="405" y="843"/>
                      <a:pt x="420" y="820"/>
                      <a:pt x="419" y="784"/>
                    </a:cubicBezTo>
                    <a:cubicBezTo>
                      <a:pt x="418" y="778"/>
                      <a:pt x="419" y="771"/>
                      <a:pt x="419" y="764"/>
                    </a:cubicBezTo>
                    <a:cubicBezTo>
                      <a:pt x="424" y="736"/>
                      <a:pt x="419" y="711"/>
                      <a:pt x="397" y="688"/>
                    </a:cubicBezTo>
                    <a:cubicBezTo>
                      <a:pt x="374" y="664"/>
                      <a:pt x="373" y="629"/>
                      <a:pt x="367" y="597"/>
                    </a:cubicBezTo>
                    <a:cubicBezTo>
                      <a:pt x="365" y="584"/>
                      <a:pt x="364" y="570"/>
                      <a:pt x="362" y="556"/>
                    </a:cubicBezTo>
                    <a:cubicBezTo>
                      <a:pt x="339" y="554"/>
                      <a:pt x="332" y="538"/>
                      <a:pt x="327" y="519"/>
                    </a:cubicBezTo>
                    <a:cubicBezTo>
                      <a:pt x="320" y="491"/>
                      <a:pt x="311" y="464"/>
                      <a:pt x="305" y="436"/>
                    </a:cubicBezTo>
                    <a:cubicBezTo>
                      <a:pt x="301" y="415"/>
                      <a:pt x="300" y="393"/>
                      <a:pt x="324" y="381"/>
                    </a:cubicBezTo>
                    <a:cubicBezTo>
                      <a:pt x="305" y="320"/>
                      <a:pt x="298" y="257"/>
                      <a:pt x="309" y="195"/>
                    </a:cubicBezTo>
                    <a:cubicBezTo>
                      <a:pt x="326" y="96"/>
                      <a:pt x="408" y="21"/>
                      <a:pt x="509" y="7"/>
                    </a:cubicBezTo>
                    <a:cubicBezTo>
                      <a:pt x="562" y="0"/>
                      <a:pt x="613" y="1"/>
                      <a:pt x="663" y="19"/>
                    </a:cubicBezTo>
                    <a:cubicBezTo>
                      <a:pt x="758" y="52"/>
                      <a:pt x="818" y="132"/>
                      <a:pt x="821" y="233"/>
                    </a:cubicBezTo>
                    <a:cubicBezTo>
                      <a:pt x="822" y="283"/>
                      <a:pt x="819" y="333"/>
                      <a:pt x="801" y="381"/>
                    </a:cubicBezTo>
                    <a:cubicBezTo>
                      <a:pt x="824" y="391"/>
                      <a:pt x="826" y="412"/>
                      <a:pt x="821" y="432"/>
                    </a:cubicBezTo>
                    <a:cubicBezTo>
                      <a:pt x="814" y="465"/>
                      <a:pt x="806" y="498"/>
                      <a:pt x="794" y="530"/>
                    </a:cubicBezTo>
                    <a:cubicBezTo>
                      <a:pt x="791" y="541"/>
                      <a:pt x="778" y="550"/>
                      <a:pt x="769" y="559"/>
                    </a:cubicBezTo>
                    <a:cubicBezTo>
                      <a:pt x="768" y="558"/>
                      <a:pt x="766" y="557"/>
                      <a:pt x="765" y="556"/>
                    </a:cubicBezTo>
                    <a:cubicBezTo>
                      <a:pt x="761" y="580"/>
                      <a:pt x="757" y="605"/>
                      <a:pt x="753" y="630"/>
                    </a:cubicBezTo>
                    <a:cubicBezTo>
                      <a:pt x="748" y="659"/>
                      <a:pt x="735" y="684"/>
                      <a:pt x="716" y="706"/>
                    </a:cubicBezTo>
                    <a:cubicBezTo>
                      <a:pt x="710" y="713"/>
                      <a:pt x="706" y="724"/>
                      <a:pt x="706" y="733"/>
                    </a:cubicBezTo>
                    <a:cubicBezTo>
                      <a:pt x="706" y="757"/>
                      <a:pt x="709" y="782"/>
                      <a:pt x="710" y="806"/>
                    </a:cubicBezTo>
                    <a:cubicBezTo>
                      <a:pt x="711" y="827"/>
                      <a:pt x="722" y="839"/>
                      <a:pt x="740" y="844"/>
                    </a:cubicBezTo>
                    <a:cubicBezTo>
                      <a:pt x="783" y="856"/>
                      <a:pt x="826" y="871"/>
                      <a:pt x="871" y="878"/>
                    </a:cubicBezTo>
                    <a:cubicBezTo>
                      <a:pt x="965" y="895"/>
                      <a:pt x="1041" y="937"/>
                      <a:pt x="1088" y="1023"/>
                    </a:cubicBezTo>
                    <a:cubicBezTo>
                      <a:pt x="1110" y="1063"/>
                      <a:pt x="1119" y="1107"/>
                      <a:pt x="1119" y="1154"/>
                    </a:cubicBezTo>
                    <a:cubicBezTo>
                      <a:pt x="749" y="1154"/>
                      <a:pt x="379" y="1154"/>
                      <a:pt x="8" y="1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5264150" y="1517650"/>
                <a:ext cx="2133600" cy="2890838"/>
              </a:xfrm>
              <a:custGeom>
                <a:avLst/>
                <a:gdLst>
                  <a:gd name="T0" fmla="*/ 568 w 568"/>
                  <a:gd name="T1" fmla="*/ 769 h 769"/>
                  <a:gd name="T2" fmla="*/ 544 w 568"/>
                  <a:gd name="T3" fmla="*/ 769 h 769"/>
                  <a:gd name="T4" fmla="*/ 270 w 568"/>
                  <a:gd name="T5" fmla="*/ 769 h 769"/>
                  <a:gd name="T6" fmla="*/ 237 w 568"/>
                  <a:gd name="T7" fmla="*/ 752 h 769"/>
                  <a:gd name="T8" fmla="*/ 40 w 568"/>
                  <a:gd name="T9" fmla="*/ 630 h 769"/>
                  <a:gd name="T10" fmla="*/ 20 w 568"/>
                  <a:gd name="T11" fmla="*/ 628 h 769"/>
                  <a:gd name="T12" fmla="*/ 42 w 568"/>
                  <a:gd name="T13" fmla="*/ 597 h 769"/>
                  <a:gd name="T14" fmla="*/ 107 w 568"/>
                  <a:gd name="T15" fmla="*/ 579 h 769"/>
                  <a:gd name="T16" fmla="*/ 136 w 568"/>
                  <a:gd name="T17" fmla="*/ 539 h 769"/>
                  <a:gd name="T18" fmla="*/ 135 w 568"/>
                  <a:gd name="T19" fmla="*/ 506 h 769"/>
                  <a:gd name="T20" fmla="*/ 0 w 568"/>
                  <a:gd name="T21" fmla="*/ 468 h 769"/>
                  <a:gd name="T22" fmla="*/ 39 w 568"/>
                  <a:gd name="T23" fmla="*/ 250 h 769"/>
                  <a:gd name="T24" fmla="*/ 39 w 568"/>
                  <a:gd name="T25" fmla="*/ 200 h 769"/>
                  <a:gd name="T26" fmla="*/ 46 w 568"/>
                  <a:gd name="T27" fmla="*/ 144 h 769"/>
                  <a:gd name="T28" fmla="*/ 209 w 568"/>
                  <a:gd name="T29" fmla="*/ 2 h 769"/>
                  <a:gd name="T30" fmla="*/ 289 w 568"/>
                  <a:gd name="T31" fmla="*/ 7 h 769"/>
                  <a:gd name="T32" fmla="*/ 415 w 568"/>
                  <a:gd name="T33" fmla="*/ 150 h 769"/>
                  <a:gd name="T34" fmla="*/ 420 w 568"/>
                  <a:gd name="T35" fmla="*/ 238 h 769"/>
                  <a:gd name="T36" fmla="*/ 419 w 568"/>
                  <a:gd name="T37" fmla="*/ 334 h 769"/>
                  <a:gd name="T38" fmla="*/ 457 w 568"/>
                  <a:gd name="T39" fmla="*/ 468 h 769"/>
                  <a:gd name="T40" fmla="*/ 323 w 568"/>
                  <a:gd name="T41" fmla="*/ 502 h 769"/>
                  <a:gd name="T42" fmla="*/ 325 w 568"/>
                  <a:gd name="T43" fmla="*/ 560 h 769"/>
                  <a:gd name="T44" fmla="*/ 351 w 568"/>
                  <a:gd name="T45" fmla="*/ 581 h 769"/>
                  <a:gd name="T46" fmla="*/ 447 w 568"/>
                  <a:gd name="T47" fmla="*/ 609 h 769"/>
                  <a:gd name="T48" fmla="*/ 565 w 568"/>
                  <a:gd name="T49" fmla="*/ 746 h 769"/>
                  <a:gd name="T50" fmla="*/ 568 w 568"/>
                  <a:gd name="T51" fmla="*/ 76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8" h="769">
                    <a:moveTo>
                      <a:pt x="568" y="769"/>
                    </a:moveTo>
                    <a:cubicBezTo>
                      <a:pt x="558" y="769"/>
                      <a:pt x="551" y="769"/>
                      <a:pt x="544" y="769"/>
                    </a:cubicBezTo>
                    <a:cubicBezTo>
                      <a:pt x="452" y="769"/>
                      <a:pt x="361" y="769"/>
                      <a:pt x="270" y="769"/>
                    </a:cubicBezTo>
                    <a:cubicBezTo>
                      <a:pt x="254" y="769"/>
                      <a:pt x="247" y="765"/>
                      <a:pt x="237" y="752"/>
                    </a:cubicBezTo>
                    <a:cubicBezTo>
                      <a:pt x="188" y="685"/>
                      <a:pt x="126" y="637"/>
                      <a:pt x="40" y="630"/>
                    </a:cubicBezTo>
                    <a:cubicBezTo>
                      <a:pt x="33" y="629"/>
                      <a:pt x="27" y="628"/>
                      <a:pt x="20" y="628"/>
                    </a:cubicBezTo>
                    <a:cubicBezTo>
                      <a:pt x="14" y="607"/>
                      <a:pt x="28" y="602"/>
                      <a:pt x="42" y="597"/>
                    </a:cubicBezTo>
                    <a:cubicBezTo>
                      <a:pt x="63" y="591"/>
                      <a:pt x="85" y="584"/>
                      <a:pt x="107" y="579"/>
                    </a:cubicBezTo>
                    <a:cubicBezTo>
                      <a:pt x="129" y="574"/>
                      <a:pt x="138" y="561"/>
                      <a:pt x="136" y="539"/>
                    </a:cubicBezTo>
                    <a:cubicBezTo>
                      <a:pt x="134" y="528"/>
                      <a:pt x="135" y="518"/>
                      <a:pt x="135" y="506"/>
                    </a:cubicBezTo>
                    <a:cubicBezTo>
                      <a:pt x="88" y="499"/>
                      <a:pt x="42" y="498"/>
                      <a:pt x="0" y="468"/>
                    </a:cubicBezTo>
                    <a:cubicBezTo>
                      <a:pt x="46" y="401"/>
                      <a:pt x="40" y="325"/>
                      <a:pt x="39" y="250"/>
                    </a:cubicBezTo>
                    <a:cubicBezTo>
                      <a:pt x="39" y="233"/>
                      <a:pt x="38" y="216"/>
                      <a:pt x="39" y="200"/>
                    </a:cubicBezTo>
                    <a:cubicBezTo>
                      <a:pt x="41" y="181"/>
                      <a:pt x="42" y="162"/>
                      <a:pt x="46" y="144"/>
                    </a:cubicBezTo>
                    <a:cubicBezTo>
                      <a:pt x="64" y="56"/>
                      <a:pt x="120" y="7"/>
                      <a:pt x="209" y="2"/>
                    </a:cubicBezTo>
                    <a:cubicBezTo>
                      <a:pt x="236" y="0"/>
                      <a:pt x="263" y="2"/>
                      <a:pt x="289" y="7"/>
                    </a:cubicBezTo>
                    <a:cubicBezTo>
                      <a:pt x="359" y="22"/>
                      <a:pt x="403" y="73"/>
                      <a:pt x="415" y="150"/>
                    </a:cubicBezTo>
                    <a:cubicBezTo>
                      <a:pt x="419" y="179"/>
                      <a:pt x="419" y="209"/>
                      <a:pt x="420" y="238"/>
                    </a:cubicBezTo>
                    <a:cubicBezTo>
                      <a:pt x="420" y="270"/>
                      <a:pt x="419" y="302"/>
                      <a:pt x="419" y="334"/>
                    </a:cubicBezTo>
                    <a:cubicBezTo>
                      <a:pt x="419" y="381"/>
                      <a:pt x="427" y="427"/>
                      <a:pt x="457" y="468"/>
                    </a:cubicBezTo>
                    <a:cubicBezTo>
                      <a:pt x="417" y="497"/>
                      <a:pt x="371" y="497"/>
                      <a:pt x="323" y="502"/>
                    </a:cubicBezTo>
                    <a:cubicBezTo>
                      <a:pt x="323" y="521"/>
                      <a:pt x="321" y="541"/>
                      <a:pt x="325" y="560"/>
                    </a:cubicBezTo>
                    <a:cubicBezTo>
                      <a:pt x="327" y="569"/>
                      <a:pt x="341" y="578"/>
                      <a:pt x="351" y="581"/>
                    </a:cubicBezTo>
                    <a:cubicBezTo>
                      <a:pt x="382" y="592"/>
                      <a:pt x="414" y="601"/>
                      <a:pt x="447" y="609"/>
                    </a:cubicBezTo>
                    <a:cubicBezTo>
                      <a:pt x="517" y="628"/>
                      <a:pt x="550" y="679"/>
                      <a:pt x="565" y="746"/>
                    </a:cubicBezTo>
                    <a:cubicBezTo>
                      <a:pt x="566" y="752"/>
                      <a:pt x="566" y="759"/>
                      <a:pt x="568" y="7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1" name="Freeform 8"/>
              <p:cNvSpPr>
                <a:spLocks/>
              </p:cNvSpPr>
              <p:nvPr/>
            </p:nvSpPr>
            <p:spPr bwMode="auto">
              <a:xfrm>
                <a:off x="655638" y="1484313"/>
                <a:ext cx="2133600" cy="2924175"/>
              </a:xfrm>
              <a:custGeom>
                <a:avLst/>
                <a:gdLst>
                  <a:gd name="T0" fmla="*/ 245 w 568"/>
                  <a:gd name="T1" fmla="*/ 511 h 778"/>
                  <a:gd name="T2" fmla="*/ 112 w 568"/>
                  <a:gd name="T3" fmla="*/ 478 h 778"/>
                  <a:gd name="T4" fmla="*/ 151 w 568"/>
                  <a:gd name="T5" fmla="*/ 318 h 778"/>
                  <a:gd name="T6" fmla="*/ 153 w 568"/>
                  <a:gd name="T7" fmla="*/ 171 h 778"/>
                  <a:gd name="T8" fmla="*/ 366 w 568"/>
                  <a:gd name="T9" fmla="*/ 12 h 778"/>
                  <a:gd name="T10" fmla="*/ 526 w 568"/>
                  <a:gd name="T11" fmla="*/ 178 h 778"/>
                  <a:gd name="T12" fmla="*/ 529 w 568"/>
                  <a:gd name="T13" fmla="*/ 275 h 778"/>
                  <a:gd name="T14" fmla="*/ 568 w 568"/>
                  <a:gd name="T15" fmla="*/ 476 h 778"/>
                  <a:gd name="T16" fmla="*/ 434 w 568"/>
                  <a:gd name="T17" fmla="*/ 514 h 778"/>
                  <a:gd name="T18" fmla="*/ 435 w 568"/>
                  <a:gd name="T19" fmla="*/ 564 h 778"/>
                  <a:gd name="T20" fmla="*/ 450 w 568"/>
                  <a:gd name="T21" fmla="*/ 582 h 778"/>
                  <a:gd name="T22" fmla="*/ 514 w 568"/>
                  <a:gd name="T23" fmla="*/ 603 h 778"/>
                  <a:gd name="T24" fmla="*/ 540 w 568"/>
                  <a:gd name="T25" fmla="*/ 612 h 778"/>
                  <a:gd name="T26" fmla="*/ 550 w 568"/>
                  <a:gd name="T27" fmla="*/ 630 h 778"/>
                  <a:gd name="T28" fmla="*/ 534 w 568"/>
                  <a:gd name="T29" fmla="*/ 638 h 778"/>
                  <a:gd name="T30" fmla="*/ 326 w 568"/>
                  <a:gd name="T31" fmla="*/ 769 h 778"/>
                  <a:gd name="T32" fmla="*/ 313 w 568"/>
                  <a:gd name="T33" fmla="*/ 778 h 778"/>
                  <a:gd name="T34" fmla="*/ 7 w 568"/>
                  <a:gd name="T35" fmla="*/ 778 h 778"/>
                  <a:gd name="T36" fmla="*/ 3 w 568"/>
                  <a:gd name="T37" fmla="*/ 776 h 778"/>
                  <a:gd name="T38" fmla="*/ 102 w 568"/>
                  <a:gd name="T39" fmla="*/ 626 h 778"/>
                  <a:gd name="T40" fmla="*/ 186 w 568"/>
                  <a:gd name="T41" fmla="*/ 601 h 778"/>
                  <a:gd name="T42" fmla="*/ 245 w 568"/>
                  <a:gd name="T43" fmla="*/ 511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8" h="778">
                    <a:moveTo>
                      <a:pt x="245" y="511"/>
                    </a:moveTo>
                    <a:cubicBezTo>
                      <a:pt x="199" y="507"/>
                      <a:pt x="153" y="506"/>
                      <a:pt x="112" y="478"/>
                    </a:cubicBezTo>
                    <a:cubicBezTo>
                      <a:pt x="148" y="429"/>
                      <a:pt x="151" y="374"/>
                      <a:pt x="151" y="318"/>
                    </a:cubicBezTo>
                    <a:cubicBezTo>
                      <a:pt x="150" y="269"/>
                      <a:pt x="147" y="219"/>
                      <a:pt x="153" y="171"/>
                    </a:cubicBezTo>
                    <a:cubicBezTo>
                      <a:pt x="168" y="44"/>
                      <a:pt x="253" y="0"/>
                      <a:pt x="366" y="12"/>
                    </a:cubicBezTo>
                    <a:cubicBezTo>
                      <a:pt x="463" y="22"/>
                      <a:pt x="517" y="80"/>
                      <a:pt x="526" y="178"/>
                    </a:cubicBezTo>
                    <a:cubicBezTo>
                      <a:pt x="529" y="210"/>
                      <a:pt x="530" y="243"/>
                      <a:pt x="529" y="275"/>
                    </a:cubicBezTo>
                    <a:cubicBezTo>
                      <a:pt x="528" y="345"/>
                      <a:pt x="527" y="414"/>
                      <a:pt x="568" y="476"/>
                    </a:cubicBezTo>
                    <a:cubicBezTo>
                      <a:pt x="528" y="506"/>
                      <a:pt x="481" y="508"/>
                      <a:pt x="434" y="514"/>
                    </a:cubicBezTo>
                    <a:cubicBezTo>
                      <a:pt x="434" y="531"/>
                      <a:pt x="433" y="548"/>
                      <a:pt x="435" y="564"/>
                    </a:cubicBezTo>
                    <a:cubicBezTo>
                      <a:pt x="436" y="571"/>
                      <a:pt x="443" y="580"/>
                      <a:pt x="450" y="582"/>
                    </a:cubicBezTo>
                    <a:cubicBezTo>
                      <a:pt x="471" y="590"/>
                      <a:pt x="493" y="596"/>
                      <a:pt x="514" y="603"/>
                    </a:cubicBezTo>
                    <a:cubicBezTo>
                      <a:pt x="523" y="605"/>
                      <a:pt x="533" y="607"/>
                      <a:pt x="540" y="612"/>
                    </a:cubicBezTo>
                    <a:cubicBezTo>
                      <a:pt x="545" y="616"/>
                      <a:pt x="547" y="624"/>
                      <a:pt x="550" y="630"/>
                    </a:cubicBezTo>
                    <a:cubicBezTo>
                      <a:pt x="545" y="633"/>
                      <a:pt x="540" y="637"/>
                      <a:pt x="534" y="638"/>
                    </a:cubicBezTo>
                    <a:cubicBezTo>
                      <a:pt x="441" y="645"/>
                      <a:pt x="377" y="696"/>
                      <a:pt x="326" y="769"/>
                    </a:cubicBezTo>
                    <a:cubicBezTo>
                      <a:pt x="323" y="773"/>
                      <a:pt x="317" y="778"/>
                      <a:pt x="313" y="778"/>
                    </a:cubicBezTo>
                    <a:cubicBezTo>
                      <a:pt x="211" y="778"/>
                      <a:pt x="109" y="778"/>
                      <a:pt x="7" y="778"/>
                    </a:cubicBezTo>
                    <a:cubicBezTo>
                      <a:pt x="6" y="778"/>
                      <a:pt x="4" y="777"/>
                      <a:pt x="3" y="776"/>
                    </a:cubicBezTo>
                    <a:cubicBezTo>
                      <a:pt x="0" y="717"/>
                      <a:pt x="47" y="644"/>
                      <a:pt x="102" y="626"/>
                    </a:cubicBezTo>
                    <a:cubicBezTo>
                      <a:pt x="130" y="617"/>
                      <a:pt x="158" y="608"/>
                      <a:pt x="186" y="601"/>
                    </a:cubicBezTo>
                    <a:cubicBezTo>
                      <a:pt x="247" y="585"/>
                      <a:pt x="253" y="576"/>
                      <a:pt x="245" y="5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3292667" y="4094222"/>
            <a:ext cx="1179344" cy="1043716"/>
            <a:chOff x="4390222" y="4234836"/>
            <a:chExt cx="1572459" cy="1391621"/>
          </a:xfrm>
        </p:grpSpPr>
        <p:sp>
          <p:nvSpPr>
            <p:cNvPr id="93" name="任意多边形 92"/>
            <p:cNvSpPr/>
            <p:nvPr/>
          </p:nvSpPr>
          <p:spPr>
            <a:xfrm rot="9000000">
              <a:off x="4390222" y="4234836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330200" dir="8340000" algn="ctr" rotWithShape="0">
                <a:srgbClr val="000000">
                  <a:alpha val="4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Freeform 53"/>
            <p:cNvSpPr>
              <a:spLocks noEditPoints="1"/>
            </p:cNvSpPr>
            <p:nvPr/>
          </p:nvSpPr>
          <p:spPr bwMode="auto">
            <a:xfrm>
              <a:off x="4933382" y="4678453"/>
              <a:ext cx="462548" cy="454620"/>
            </a:xfrm>
            <a:custGeom>
              <a:avLst/>
              <a:gdLst>
                <a:gd name="T0" fmla="*/ 243 w 713"/>
                <a:gd name="T1" fmla="*/ 215 h 701"/>
                <a:gd name="T2" fmla="*/ 230 w 713"/>
                <a:gd name="T3" fmla="*/ 227 h 701"/>
                <a:gd name="T4" fmla="*/ 230 w 713"/>
                <a:gd name="T5" fmla="*/ 688 h 701"/>
                <a:gd name="T6" fmla="*/ 243 w 713"/>
                <a:gd name="T7" fmla="*/ 701 h 701"/>
                <a:gd name="T8" fmla="*/ 255 w 713"/>
                <a:gd name="T9" fmla="*/ 688 h 701"/>
                <a:gd name="T10" fmla="*/ 255 w 713"/>
                <a:gd name="T11" fmla="*/ 227 h 701"/>
                <a:gd name="T12" fmla="*/ 243 w 713"/>
                <a:gd name="T13" fmla="*/ 215 h 701"/>
                <a:gd name="T14" fmla="*/ 14 w 713"/>
                <a:gd name="T15" fmla="*/ 406 h 701"/>
                <a:gd name="T16" fmla="*/ 1 w 713"/>
                <a:gd name="T17" fmla="*/ 418 h 701"/>
                <a:gd name="T18" fmla="*/ 1 w 713"/>
                <a:gd name="T19" fmla="*/ 688 h 701"/>
                <a:gd name="T20" fmla="*/ 14 w 713"/>
                <a:gd name="T21" fmla="*/ 701 h 701"/>
                <a:gd name="T22" fmla="*/ 26 w 713"/>
                <a:gd name="T23" fmla="*/ 688 h 701"/>
                <a:gd name="T24" fmla="*/ 26 w 713"/>
                <a:gd name="T25" fmla="*/ 418 h 701"/>
                <a:gd name="T26" fmla="*/ 14 w 713"/>
                <a:gd name="T27" fmla="*/ 406 h 701"/>
                <a:gd name="T28" fmla="*/ 701 w 713"/>
                <a:gd name="T29" fmla="*/ 249 h 701"/>
                <a:gd name="T30" fmla="*/ 688 w 713"/>
                <a:gd name="T31" fmla="*/ 262 h 701"/>
                <a:gd name="T32" fmla="*/ 688 w 713"/>
                <a:gd name="T33" fmla="*/ 688 h 701"/>
                <a:gd name="T34" fmla="*/ 701 w 713"/>
                <a:gd name="T35" fmla="*/ 701 h 701"/>
                <a:gd name="T36" fmla="*/ 713 w 713"/>
                <a:gd name="T37" fmla="*/ 688 h 701"/>
                <a:gd name="T38" fmla="*/ 713 w 713"/>
                <a:gd name="T39" fmla="*/ 262 h 701"/>
                <a:gd name="T40" fmla="*/ 701 w 713"/>
                <a:gd name="T41" fmla="*/ 249 h 701"/>
                <a:gd name="T42" fmla="*/ 697 w 713"/>
                <a:gd name="T43" fmla="*/ 107 h 701"/>
                <a:gd name="T44" fmla="*/ 709 w 713"/>
                <a:gd name="T45" fmla="*/ 94 h 701"/>
                <a:gd name="T46" fmla="*/ 708 w 713"/>
                <a:gd name="T47" fmla="*/ 13 h 701"/>
                <a:gd name="T48" fmla="*/ 704 w 713"/>
                <a:gd name="T49" fmla="*/ 3 h 701"/>
                <a:gd name="T50" fmla="*/ 695 w 713"/>
                <a:gd name="T51" fmla="*/ 0 h 701"/>
                <a:gd name="T52" fmla="*/ 613 w 713"/>
                <a:gd name="T53" fmla="*/ 7 h 701"/>
                <a:gd name="T54" fmla="*/ 602 w 713"/>
                <a:gd name="T55" fmla="*/ 21 h 701"/>
                <a:gd name="T56" fmla="*/ 615 w 713"/>
                <a:gd name="T57" fmla="*/ 32 h 701"/>
                <a:gd name="T58" fmla="*/ 665 w 713"/>
                <a:gd name="T59" fmla="*/ 28 h 701"/>
                <a:gd name="T60" fmla="*/ 472 w 713"/>
                <a:gd name="T61" fmla="*/ 240 h 701"/>
                <a:gd name="T62" fmla="*/ 251 w 713"/>
                <a:gd name="T63" fmla="*/ 24 h 701"/>
                <a:gd name="T64" fmla="*/ 234 w 713"/>
                <a:gd name="T65" fmla="*/ 24 h 701"/>
                <a:gd name="T66" fmla="*/ 6 w 713"/>
                <a:gd name="T67" fmla="*/ 232 h 701"/>
                <a:gd name="T68" fmla="*/ 5 w 713"/>
                <a:gd name="T69" fmla="*/ 250 h 701"/>
                <a:gd name="T70" fmla="*/ 23 w 713"/>
                <a:gd name="T71" fmla="*/ 251 h 701"/>
                <a:gd name="T72" fmla="*/ 242 w 713"/>
                <a:gd name="T73" fmla="*/ 50 h 701"/>
                <a:gd name="T74" fmla="*/ 463 w 713"/>
                <a:gd name="T75" fmla="*/ 268 h 701"/>
                <a:gd name="T76" fmla="*/ 472 w 713"/>
                <a:gd name="T77" fmla="*/ 271 h 701"/>
                <a:gd name="T78" fmla="*/ 473 w 713"/>
                <a:gd name="T79" fmla="*/ 271 h 701"/>
                <a:gd name="T80" fmla="*/ 482 w 713"/>
                <a:gd name="T81" fmla="*/ 267 h 701"/>
                <a:gd name="T82" fmla="*/ 683 w 713"/>
                <a:gd name="T83" fmla="*/ 45 h 701"/>
                <a:gd name="T84" fmla="*/ 684 w 713"/>
                <a:gd name="T85" fmla="*/ 94 h 701"/>
                <a:gd name="T86" fmla="*/ 697 w 713"/>
                <a:gd name="T87" fmla="*/ 107 h 701"/>
                <a:gd name="T88" fmla="*/ 697 w 713"/>
                <a:gd name="T89" fmla="*/ 107 h 701"/>
                <a:gd name="T90" fmla="*/ 472 w 713"/>
                <a:gd name="T91" fmla="*/ 405 h 701"/>
                <a:gd name="T92" fmla="*/ 459 w 713"/>
                <a:gd name="T93" fmla="*/ 418 h 701"/>
                <a:gd name="T94" fmla="*/ 459 w 713"/>
                <a:gd name="T95" fmla="*/ 688 h 701"/>
                <a:gd name="T96" fmla="*/ 472 w 713"/>
                <a:gd name="T97" fmla="*/ 701 h 701"/>
                <a:gd name="T98" fmla="*/ 484 w 713"/>
                <a:gd name="T99" fmla="*/ 688 h 701"/>
                <a:gd name="T100" fmla="*/ 484 w 713"/>
                <a:gd name="T101" fmla="*/ 418 h 701"/>
                <a:gd name="T102" fmla="*/ 472 w 713"/>
                <a:gd name="T103" fmla="*/ 405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3" h="701">
                  <a:moveTo>
                    <a:pt x="243" y="215"/>
                  </a:moveTo>
                  <a:cubicBezTo>
                    <a:pt x="236" y="215"/>
                    <a:pt x="230" y="220"/>
                    <a:pt x="230" y="227"/>
                  </a:cubicBezTo>
                  <a:cubicBezTo>
                    <a:pt x="230" y="688"/>
                    <a:pt x="230" y="688"/>
                    <a:pt x="230" y="688"/>
                  </a:cubicBezTo>
                  <a:cubicBezTo>
                    <a:pt x="230" y="695"/>
                    <a:pt x="236" y="701"/>
                    <a:pt x="243" y="701"/>
                  </a:cubicBezTo>
                  <a:cubicBezTo>
                    <a:pt x="250" y="701"/>
                    <a:pt x="255" y="695"/>
                    <a:pt x="255" y="688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5" y="220"/>
                    <a:pt x="250" y="215"/>
                    <a:pt x="243" y="215"/>
                  </a:cubicBezTo>
                  <a:close/>
                  <a:moveTo>
                    <a:pt x="14" y="406"/>
                  </a:moveTo>
                  <a:cubicBezTo>
                    <a:pt x="7" y="406"/>
                    <a:pt x="1" y="411"/>
                    <a:pt x="1" y="418"/>
                  </a:cubicBezTo>
                  <a:cubicBezTo>
                    <a:pt x="1" y="688"/>
                    <a:pt x="1" y="688"/>
                    <a:pt x="1" y="688"/>
                  </a:cubicBezTo>
                  <a:cubicBezTo>
                    <a:pt x="1" y="695"/>
                    <a:pt x="7" y="701"/>
                    <a:pt x="14" y="701"/>
                  </a:cubicBezTo>
                  <a:cubicBezTo>
                    <a:pt x="21" y="701"/>
                    <a:pt x="26" y="695"/>
                    <a:pt x="26" y="688"/>
                  </a:cubicBezTo>
                  <a:cubicBezTo>
                    <a:pt x="26" y="418"/>
                    <a:pt x="26" y="418"/>
                    <a:pt x="26" y="418"/>
                  </a:cubicBezTo>
                  <a:cubicBezTo>
                    <a:pt x="26" y="411"/>
                    <a:pt x="21" y="406"/>
                    <a:pt x="14" y="406"/>
                  </a:cubicBezTo>
                  <a:close/>
                  <a:moveTo>
                    <a:pt x="701" y="249"/>
                  </a:moveTo>
                  <a:cubicBezTo>
                    <a:pt x="694" y="249"/>
                    <a:pt x="688" y="255"/>
                    <a:pt x="688" y="262"/>
                  </a:cubicBezTo>
                  <a:cubicBezTo>
                    <a:pt x="688" y="688"/>
                    <a:pt x="688" y="688"/>
                    <a:pt x="688" y="688"/>
                  </a:cubicBezTo>
                  <a:cubicBezTo>
                    <a:pt x="688" y="695"/>
                    <a:pt x="694" y="701"/>
                    <a:pt x="701" y="701"/>
                  </a:cubicBezTo>
                  <a:cubicBezTo>
                    <a:pt x="707" y="701"/>
                    <a:pt x="713" y="695"/>
                    <a:pt x="713" y="688"/>
                  </a:cubicBezTo>
                  <a:cubicBezTo>
                    <a:pt x="713" y="262"/>
                    <a:pt x="713" y="262"/>
                    <a:pt x="713" y="262"/>
                  </a:cubicBezTo>
                  <a:cubicBezTo>
                    <a:pt x="713" y="255"/>
                    <a:pt x="707" y="249"/>
                    <a:pt x="701" y="249"/>
                  </a:cubicBezTo>
                  <a:close/>
                  <a:moveTo>
                    <a:pt x="697" y="107"/>
                  </a:moveTo>
                  <a:cubicBezTo>
                    <a:pt x="704" y="107"/>
                    <a:pt x="709" y="101"/>
                    <a:pt x="709" y="94"/>
                  </a:cubicBezTo>
                  <a:cubicBezTo>
                    <a:pt x="708" y="13"/>
                    <a:pt x="708" y="13"/>
                    <a:pt x="708" y="13"/>
                  </a:cubicBezTo>
                  <a:cubicBezTo>
                    <a:pt x="708" y="9"/>
                    <a:pt x="707" y="6"/>
                    <a:pt x="704" y="3"/>
                  </a:cubicBezTo>
                  <a:cubicBezTo>
                    <a:pt x="702" y="1"/>
                    <a:pt x="698" y="0"/>
                    <a:pt x="695" y="0"/>
                  </a:cubicBezTo>
                  <a:cubicBezTo>
                    <a:pt x="613" y="7"/>
                    <a:pt x="613" y="7"/>
                    <a:pt x="613" y="7"/>
                  </a:cubicBezTo>
                  <a:cubicBezTo>
                    <a:pt x="606" y="8"/>
                    <a:pt x="601" y="14"/>
                    <a:pt x="602" y="21"/>
                  </a:cubicBezTo>
                  <a:cubicBezTo>
                    <a:pt x="602" y="28"/>
                    <a:pt x="609" y="33"/>
                    <a:pt x="615" y="32"/>
                  </a:cubicBezTo>
                  <a:cubicBezTo>
                    <a:pt x="665" y="28"/>
                    <a:pt x="665" y="28"/>
                    <a:pt x="665" y="28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246" y="19"/>
                    <a:pt x="238" y="19"/>
                    <a:pt x="234" y="24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1" y="237"/>
                    <a:pt x="0" y="245"/>
                    <a:pt x="5" y="250"/>
                  </a:cubicBezTo>
                  <a:cubicBezTo>
                    <a:pt x="10" y="255"/>
                    <a:pt x="17" y="255"/>
                    <a:pt x="23" y="251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463" y="268"/>
                    <a:pt x="463" y="268"/>
                    <a:pt x="463" y="268"/>
                  </a:cubicBezTo>
                  <a:cubicBezTo>
                    <a:pt x="466" y="270"/>
                    <a:pt x="469" y="271"/>
                    <a:pt x="472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6" y="271"/>
                    <a:pt x="479" y="270"/>
                    <a:pt x="482" y="267"/>
                  </a:cubicBezTo>
                  <a:cubicBezTo>
                    <a:pt x="683" y="45"/>
                    <a:pt x="683" y="45"/>
                    <a:pt x="683" y="45"/>
                  </a:cubicBezTo>
                  <a:cubicBezTo>
                    <a:pt x="684" y="94"/>
                    <a:pt x="684" y="94"/>
                    <a:pt x="684" y="94"/>
                  </a:cubicBezTo>
                  <a:cubicBezTo>
                    <a:pt x="684" y="101"/>
                    <a:pt x="690" y="107"/>
                    <a:pt x="697" y="107"/>
                  </a:cubicBezTo>
                  <a:cubicBezTo>
                    <a:pt x="697" y="107"/>
                    <a:pt x="697" y="107"/>
                    <a:pt x="697" y="107"/>
                  </a:cubicBezTo>
                  <a:close/>
                  <a:moveTo>
                    <a:pt x="472" y="405"/>
                  </a:moveTo>
                  <a:cubicBezTo>
                    <a:pt x="465" y="405"/>
                    <a:pt x="459" y="411"/>
                    <a:pt x="459" y="418"/>
                  </a:cubicBezTo>
                  <a:cubicBezTo>
                    <a:pt x="459" y="688"/>
                    <a:pt x="459" y="688"/>
                    <a:pt x="459" y="688"/>
                  </a:cubicBezTo>
                  <a:cubicBezTo>
                    <a:pt x="459" y="695"/>
                    <a:pt x="465" y="701"/>
                    <a:pt x="472" y="701"/>
                  </a:cubicBezTo>
                  <a:cubicBezTo>
                    <a:pt x="479" y="701"/>
                    <a:pt x="484" y="695"/>
                    <a:pt x="484" y="688"/>
                  </a:cubicBezTo>
                  <a:cubicBezTo>
                    <a:pt x="484" y="418"/>
                    <a:pt x="484" y="418"/>
                    <a:pt x="484" y="418"/>
                  </a:cubicBezTo>
                  <a:cubicBezTo>
                    <a:pt x="484" y="411"/>
                    <a:pt x="479" y="405"/>
                    <a:pt x="472" y="405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solidFill>
                <a:sysClr val="windowText" lastClr="000000">
                  <a:lumMod val="85000"/>
                  <a:lumOff val="15000"/>
                </a:sysClr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742336" y="3176725"/>
            <a:ext cx="1179344" cy="1043716"/>
            <a:chOff x="3656447" y="3011505"/>
            <a:chExt cx="1572459" cy="1391621"/>
          </a:xfrm>
        </p:grpSpPr>
        <p:sp>
          <p:nvSpPr>
            <p:cNvPr id="96" name="任意多边形 95"/>
            <p:cNvSpPr/>
            <p:nvPr/>
          </p:nvSpPr>
          <p:spPr>
            <a:xfrm rot="9000000">
              <a:off x="3656447" y="3011505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D86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381000" dir="9180000" algn="ctr" rotWithShape="0">
                <a:srgbClr val="000000">
                  <a:alpha val="4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Freeform 37"/>
            <p:cNvSpPr>
              <a:spLocks noEditPoints="1"/>
            </p:cNvSpPr>
            <p:nvPr/>
          </p:nvSpPr>
          <p:spPr bwMode="auto">
            <a:xfrm>
              <a:off x="4027574" y="3465475"/>
              <a:ext cx="801777" cy="483681"/>
            </a:xfrm>
            <a:custGeom>
              <a:avLst/>
              <a:gdLst>
                <a:gd name="T0" fmla="*/ 349 w 698"/>
                <a:gd name="T1" fmla="*/ 0 h 420"/>
                <a:gd name="T2" fmla="*/ 0 w 698"/>
                <a:gd name="T3" fmla="*/ 210 h 420"/>
                <a:gd name="T4" fmla="*/ 349 w 698"/>
                <a:gd name="T5" fmla="*/ 420 h 420"/>
                <a:gd name="T6" fmla="*/ 698 w 698"/>
                <a:gd name="T7" fmla="*/ 212 h 420"/>
                <a:gd name="T8" fmla="*/ 349 w 698"/>
                <a:gd name="T9" fmla="*/ 0 h 420"/>
                <a:gd name="T10" fmla="*/ 349 w 698"/>
                <a:gd name="T11" fmla="*/ 396 h 420"/>
                <a:gd name="T12" fmla="*/ 32 w 698"/>
                <a:gd name="T13" fmla="*/ 210 h 420"/>
                <a:gd name="T14" fmla="*/ 349 w 698"/>
                <a:gd name="T15" fmla="*/ 24 h 420"/>
                <a:gd name="T16" fmla="*/ 667 w 698"/>
                <a:gd name="T17" fmla="*/ 211 h 420"/>
                <a:gd name="T18" fmla="*/ 349 w 698"/>
                <a:gd name="T19" fmla="*/ 396 h 420"/>
                <a:gd name="T20" fmla="*/ 349 w 698"/>
                <a:gd name="T21" fmla="*/ 70 h 420"/>
                <a:gd name="T22" fmla="*/ 210 w 698"/>
                <a:gd name="T23" fmla="*/ 210 h 420"/>
                <a:gd name="T24" fmla="*/ 349 w 698"/>
                <a:gd name="T25" fmla="*/ 350 h 420"/>
                <a:gd name="T26" fmla="*/ 489 w 698"/>
                <a:gd name="T27" fmla="*/ 210 h 420"/>
                <a:gd name="T28" fmla="*/ 349 w 698"/>
                <a:gd name="T29" fmla="*/ 70 h 420"/>
                <a:gd name="T30" fmla="*/ 349 w 698"/>
                <a:gd name="T31" fmla="*/ 326 h 420"/>
                <a:gd name="T32" fmla="*/ 233 w 698"/>
                <a:gd name="T33" fmla="*/ 210 h 420"/>
                <a:gd name="T34" fmla="*/ 349 w 698"/>
                <a:gd name="T35" fmla="*/ 94 h 420"/>
                <a:gd name="T36" fmla="*/ 466 w 698"/>
                <a:gd name="T37" fmla="*/ 210 h 420"/>
                <a:gd name="T38" fmla="*/ 349 w 698"/>
                <a:gd name="T39" fmla="*/ 326 h 420"/>
                <a:gd name="T40" fmla="*/ 349 w 698"/>
                <a:gd name="T41" fmla="*/ 129 h 420"/>
                <a:gd name="T42" fmla="*/ 268 w 698"/>
                <a:gd name="T43" fmla="*/ 210 h 420"/>
                <a:gd name="T44" fmla="*/ 349 w 698"/>
                <a:gd name="T45" fmla="*/ 292 h 420"/>
                <a:gd name="T46" fmla="*/ 431 w 698"/>
                <a:gd name="T47" fmla="*/ 210 h 420"/>
                <a:gd name="T48" fmla="*/ 349 w 698"/>
                <a:gd name="T49" fmla="*/ 129 h 420"/>
                <a:gd name="T50" fmla="*/ 349 w 698"/>
                <a:gd name="T51" fmla="*/ 268 h 420"/>
                <a:gd name="T52" fmla="*/ 291 w 698"/>
                <a:gd name="T53" fmla="*/ 210 h 420"/>
                <a:gd name="T54" fmla="*/ 349 w 698"/>
                <a:gd name="T55" fmla="*/ 152 h 420"/>
                <a:gd name="T56" fmla="*/ 407 w 698"/>
                <a:gd name="T57" fmla="*/ 210 h 420"/>
                <a:gd name="T58" fmla="*/ 349 w 698"/>
                <a:gd name="T59" fmla="*/ 26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8" h="420">
                  <a:moveTo>
                    <a:pt x="349" y="0"/>
                  </a:moveTo>
                  <a:cubicBezTo>
                    <a:pt x="222" y="0"/>
                    <a:pt x="122" y="80"/>
                    <a:pt x="0" y="210"/>
                  </a:cubicBezTo>
                  <a:cubicBezTo>
                    <a:pt x="105" y="321"/>
                    <a:pt x="194" y="420"/>
                    <a:pt x="349" y="420"/>
                  </a:cubicBezTo>
                  <a:cubicBezTo>
                    <a:pt x="505" y="420"/>
                    <a:pt x="619" y="294"/>
                    <a:pt x="698" y="212"/>
                  </a:cubicBezTo>
                  <a:cubicBezTo>
                    <a:pt x="617" y="116"/>
                    <a:pt x="503" y="0"/>
                    <a:pt x="349" y="0"/>
                  </a:cubicBezTo>
                  <a:close/>
                  <a:moveTo>
                    <a:pt x="349" y="396"/>
                  </a:moveTo>
                  <a:cubicBezTo>
                    <a:pt x="211" y="396"/>
                    <a:pt x="128" y="311"/>
                    <a:pt x="32" y="210"/>
                  </a:cubicBezTo>
                  <a:cubicBezTo>
                    <a:pt x="146" y="92"/>
                    <a:pt x="236" y="24"/>
                    <a:pt x="349" y="24"/>
                  </a:cubicBezTo>
                  <a:cubicBezTo>
                    <a:pt x="484" y="24"/>
                    <a:pt x="589" y="121"/>
                    <a:pt x="667" y="211"/>
                  </a:cubicBezTo>
                  <a:cubicBezTo>
                    <a:pt x="590" y="292"/>
                    <a:pt x="486" y="396"/>
                    <a:pt x="349" y="396"/>
                  </a:cubicBezTo>
                  <a:close/>
                  <a:moveTo>
                    <a:pt x="349" y="70"/>
                  </a:moveTo>
                  <a:cubicBezTo>
                    <a:pt x="272" y="70"/>
                    <a:pt x="210" y="133"/>
                    <a:pt x="210" y="210"/>
                  </a:cubicBezTo>
                  <a:cubicBezTo>
                    <a:pt x="210" y="287"/>
                    <a:pt x="272" y="350"/>
                    <a:pt x="349" y="350"/>
                  </a:cubicBezTo>
                  <a:cubicBezTo>
                    <a:pt x="426" y="350"/>
                    <a:pt x="489" y="287"/>
                    <a:pt x="489" y="210"/>
                  </a:cubicBezTo>
                  <a:cubicBezTo>
                    <a:pt x="489" y="133"/>
                    <a:pt x="426" y="70"/>
                    <a:pt x="349" y="70"/>
                  </a:cubicBezTo>
                  <a:close/>
                  <a:moveTo>
                    <a:pt x="349" y="326"/>
                  </a:moveTo>
                  <a:cubicBezTo>
                    <a:pt x="285" y="326"/>
                    <a:pt x="233" y="274"/>
                    <a:pt x="233" y="210"/>
                  </a:cubicBezTo>
                  <a:cubicBezTo>
                    <a:pt x="233" y="146"/>
                    <a:pt x="285" y="94"/>
                    <a:pt x="349" y="94"/>
                  </a:cubicBezTo>
                  <a:cubicBezTo>
                    <a:pt x="413" y="94"/>
                    <a:pt x="466" y="146"/>
                    <a:pt x="466" y="210"/>
                  </a:cubicBezTo>
                  <a:cubicBezTo>
                    <a:pt x="466" y="274"/>
                    <a:pt x="413" y="326"/>
                    <a:pt x="349" y="326"/>
                  </a:cubicBezTo>
                  <a:close/>
                  <a:moveTo>
                    <a:pt x="349" y="129"/>
                  </a:moveTo>
                  <a:cubicBezTo>
                    <a:pt x="304" y="129"/>
                    <a:pt x="268" y="165"/>
                    <a:pt x="268" y="210"/>
                  </a:cubicBezTo>
                  <a:cubicBezTo>
                    <a:pt x="268" y="255"/>
                    <a:pt x="304" y="292"/>
                    <a:pt x="349" y="292"/>
                  </a:cubicBezTo>
                  <a:cubicBezTo>
                    <a:pt x="394" y="292"/>
                    <a:pt x="431" y="255"/>
                    <a:pt x="431" y="210"/>
                  </a:cubicBezTo>
                  <a:cubicBezTo>
                    <a:pt x="431" y="165"/>
                    <a:pt x="394" y="129"/>
                    <a:pt x="349" y="129"/>
                  </a:cubicBezTo>
                  <a:close/>
                  <a:moveTo>
                    <a:pt x="349" y="268"/>
                  </a:moveTo>
                  <a:cubicBezTo>
                    <a:pt x="317" y="268"/>
                    <a:pt x="291" y="242"/>
                    <a:pt x="291" y="210"/>
                  </a:cubicBezTo>
                  <a:cubicBezTo>
                    <a:pt x="291" y="178"/>
                    <a:pt x="317" y="152"/>
                    <a:pt x="349" y="152"/>
                  </a:cubicBezTo>
                  <a:cubicBezTo>
                    <a:pt x="381" y="152"/>
                    <a:pt x="407" y="178"/>
                    <a:pt x="407" y="210"/>
                  </a:cubicBezTo>
                  <a:cubicBezTo>
                    <a:pt x="407" y="242"/>
                    <a:pt x="381" y="268"/>
                    <a:pt x="349" y="268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solidFill>
                <a:sysClr val="windowText" lastClr="000000">
                  <a:lumMod val="85000"/>
                  <a:lumOff val="15000"/>
                </a:sysClr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4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五边形 2"/>
          <p:cNvSpPr/>
          <p:nvPr/>
        </p:nvSpPr>
        <p:spPr>
          <a:xfrm rot="16200000">
            <a:off x="-1664189" y="2532065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349269 h 1223008"/>
              <a:gd name="connsiteX1" fmla="*/ 480059 w 960118"/>
              <a:gd name="connsiteY1" fmla="*/ 0 h 1223008"/>
              <a:gd name="connsiteX2" fmla="*/ 960118 w 960118"/>
              <a:gd name="connsiteY2" fmla="*/ 349269 h 1223008"/>
              <a:gd name="connsiteX3" fmla="*/ 250972 w 960118"/>
              <a:gd name="connsiteY3" fmla="*/ 1223008 h 1223008"/>
              <a:gd name="connsiteX4" fmla="*/ 183366 w 960118"/>
              <a:gd name="connsiteY4" fmla="*/ 914398 h 1223008"/>
              <a:gd name="connsiteX5" fmla="*/ 0 w 960118"/>
              <a:gd name="connsiteY5" fmla="*/ 349269 h 1223008"/>
              <a:gd name="connsiteX0" fmla="*/ 0 w 6332218"/>
              <a:gd name="connsiteY0" fmla="*/ 560070 h 1433809"/>
              <a:gd name="connsiteX1" fmla="*/ 480059 w 6332218"/>
              <a:gd name="connsiteY1" fmla="*/ 210801 h 1433809"/>
              <a:gd name="connsiteX2" fmla="*/ 6332218 w 6332218"/>
              <a:gd name="connsiteY2" fmla="*/ 0 h 1433809"/>
              <a:gd name="connsiteX3" fmla="*/ 250972 w 6332218"/>
              <a:gd name="connsiteY3" fmla="*/ 1433809 h 1433809"/>
              <a:gd name="connsiteX4" fmla="*/ 183366 w 6332218"/>
              <a:gd name="connsiteY4" fmla="*/ 1125199 h 1433809"/>
              <a:gd name="connsiteX5" fmla="*/ 0 w 6332218"/>
              <a:gd name="connsiteY5" fmla="*/ 560070 h 1433809"/>
              <a:gd name="connsiteX0" fmla="*/ 0 w 6332218"/>
              <a:gd name="connsiteY0" fmla="*/ 1057929 h 1931668"/>
              <a:gd name="connsiteX1" fmla="*/ 6320789 w 6332218"/>
              <a:gd name="connsiteY1" fmla="*/ 0 h 1931668"/>
              <a:gd name="connsiteX2" fmla="*/ 6332218 w 6332218"/>
              <a:gd name="connsiteY2" fmla="*/ 497859 h 1931668"/>
              <a:gd name="connsiteX3" fmla="*/ 250972 w 6332218"/>
              <a:gd name="connsiteY3" fmla="*/ 1931668 h 1931668"/>
              <a:gd name="connsiteX4" fmla="*/ 183366 w 6332218"/>
              <a:gd name="connsiteY4" fmla="*/ 1623058 h 1931668"/>
              <a:gd name="connsiteX5" fmla="*/ 0 w 6332218"/>
              <a:gd name="connsiteY5" fmla="*/ 105792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6035526 w 12184378"/>
              <a:gd name="connsiteY4" fmla="*/ 1623058 h 1931668"/>
              <a:gd name="connsiteX5" fmla="*/ 0 w 12184378"/>
              <a:gd name="connsiteY5" fmla="*/ 636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486 w 12184378"/>
              <a:gd name="connsiteY4" fmla="*/ 502918 h 1931668"/>
              <a:gd name="connsiteX5" fmla="*/ 0 w 12184378"/>
              <a:gd name="connsiteY5" fmla="*/ 6369 h 1931668"/>
              <a:gd name="connsiteX0" fmla="*/ 10944 w 12183892"/>
              <a:gd name="connsiteY0" fmla="*/ 6369 h 1931668"/>
              <a:gd name="connsiteX1" fmla="*/ 12172463 w 12183892"/>
              <a:gd name="connsiteY1" fmla="*/ 0 h 1931668"/>
              <a:gd name="connsiteX2" fmla="*/ 12183892 w 12183892"/>
              <a:gd name="connsiteY2" fmla="*/ 497859 h 1931668"/>
              <a:gd name="connsiteX3" fmla="*/ 6102646 w 12183892"/>
              <a:gd name="connsiteY3" fmla="*/ 1931668 h 1931668"/>
              <a:gd name="connsiteX4" fmla="*/ 0 w 12183892"/>
              <a:gd name="connsiteY4" fmla="*/ 502918 h 1931668"/>
              <a:gd name="connsiteX5" fmla="*/ 10944 w 12183892"/>
              <a:gd name="connsiteY5" fmla="*/ 6369 h 1931668"/>
              <a:gd name="connsiteX0" fmla="*/ 33804 w 12206752"/>
              <a:gd name="connsiteY0" fmla="*/ 6369 h 1931668"/>
              <a:gd name="connsiteX1" fmla="*/ 12195323 w 12206752"/>
              <a:gd name="connsiteY1" fmla="*/ 0 h 1931668"/>
              <a:gd name="connsiteX2" fmla="*/ 12206752 w 12206752"/>
              <a:gd name="connsiteY2" fmla="*/ 497859 h 1931668"/>
              <a:gd name="connsiteX3" fmla="*/ 6125506 w 12206752"/>
              <a:gd name="connsiteY3" fmla="*/ 1931668 h 1931668"/>
              <a:gd name="connsiteX4" fmla="*/ 0 w 12206752"/>
              <a:gd name="connsiteY4" fmla="*/ 502918 h 1931668"/>
              <a:gd name="connsiteX5" fmla="*/ 33804 w 12206752"/>
              <a:gd name="connsiteY5" fmla="*/ 6369 h 1931668"/>
              <a:gd name="connsiteX0" fmla="*/ 0 w 12207238"/>
              <a:gd name="connsiteY0" fmla="*/ 6369 h 1931668"/>
              <a:gd name="connsiteX1" fmla="*/ 12195809 w 12207238"/>
              <a:gd name="connsiteY1" fmla="*/ 0 h 1931668"/>
              <a:gd name="connsiteX2" fmla="*/ 12207238 w 12207238"/>
              <a:gd name="connsiteY2" fmla="*/ 497859 h 1931668"/>
              <a:gd name="connsiteX3" fmla="*/ 6125992 w 12207238"/>
              <a:gd name="connsiteY3" fmla="*/ 1931668 h 1931668"/>
              <a:gd name="connsiteX4" fmla="*/ 486 w 12207238"/>
              <a:gd name="connsiteY4" fmla="*/ 502918 h 1931668"/>
              <a:gd name="connsiteX5" fmla="*/ 0 w 12207238"/>
              <a:gd name="connsiteY5" fmla="*/ 6369 h 1931668"/>
              <a:gd name="connsiteX0" fmla="*/ 0 w 12207238"/>
              <a:gd name="connsiteY0" fmla="*/ 0 h 1948159"/>
              <a:gd name="connsiteX1" fmla="*/ 12195809 w 12207238"/>
              <a:gd name="connsiteY1" fmla="*/ 16491 h 1948159"/>
              <a:gd name="connsiteX2" fmla="*/ 12207238 w 12207238"/>
              <a:gd name="connsiteY2" fmla="*/ 514350 h 1948159"/>
              <a:gd name="connsiteX3" fmla="*/ 6125992 w 12207238"/>
              <a:gd name="connsiteY3" fmla="*/ 1948159 h 1948159"/>
              <a:gd name="connsiteX4" fmla="*/ 486 w 12207238"/>
              <a:gd name="connsiteY4" fmla="*/ 519409 h 1948159"/>
              <a:gd name="connsiteX5" fmla="*/ 0 w 12207238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1649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30099"/>
              <a:gd name="connsiteY0" fmla="*/ 0 h 1948159"/>
              <a:gd name="connsiteX1" fmla="*/ 12230099 w 12230099"/>
              <a:gd name="connsiteY1" fmla="*/ 5061 h 1948159"/>
              <a:gd name="connsiteX2" fmla="*/ 12184378 w 12230099"/>
              <a:gd name="connsiteY2" fmla="*/ 525780 h 1948159"/>
              <a:gd name="connsiteX3" fmla="*/ 6125992 w 12230099"/>
              <a:gd name="connsiteY3" fmla="*/ 1948159 h 1948159"/>
              <a:gd name="connsiteX4" fmla="*/ 486 w 12230099"/>
              <a:gd name="connsiteY4" fmla="*/ 519409 h 1948159"/>
              <a:gd name="connsiteX5" fmla="*/ 0 w 1223009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95808 w 12195809"/>
              <a:gd name="connsiteY2" fmla="*/ 51435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15168"/>
              <a:gd name="connsiteY0" fmla="*/ 0 h 1948159"/>
              <a:gd name="connsiteX1" fmla="*/ 12215168 w 12215168"/>
              <a:gd name="connsiteY1" fmla="*/ 5062 h 1948159"/>
              <a:gd name="connsiteX2" fmla="*/ 12195808 w 12215168"/>
              <a:gd name="connsiteY2" fmla="*/ 514350 h 1948159"/>
              <a:gd name="connsiteX3" fmla="*/ 6125992 w 12215168"/>
              <a:gd name="connsiteY3" fmla="*/ 1948159 h 1948159"/>
              <a:gd name="connsiteX4" fmla="*/ 486 w 12215168"/>
              <a:gd name="connsiteY4" fmla="*/ 519409 h 1948159"/>
              <a:gd name="connsiteX5" fmla="*/ 0 w 12215168"/>
              <a:gd name="connsiteY5" fmla="*/ 0 h 1948159"/>
              <a:gd name="connsiteX0" fmla="*/ 0 w 12195807"/>
              <a:gd name="connsiteY0" fmla="*/ 10486 h 1958645"/>
              <a:gd name="connsiteX1" fmla="*/ 12176452 w 12195807"/>
              <a:gd name="connsiteY1" fmla="*/ 0 h 1958645"/>
              <a:gd name="connsiteX2" fmla="*/ 12195808 w 12195807"/>
              <a:gd name="connsiteY2" fmla="*/ 524836 h 1958645"/>
              <a:gd name="connsiteX3" fmla="*/ 6125992 w 12195807"/>
              <a:gd name="connsiteY3" fmla="*/ 1958645 h 1958645"/>
              <a:gd name="connsiteX4" fmla="*/ 486 w 12195807"/>
              <a:gd name="connsiteY4" fmla="*/ 529895 h 1958645"/>
              <a:gd name="connsiteX5" fmla="*/ 0 w 12195807"/>
              <a:gd name="connsiteY5" fmla="*/ 10486 h 1958645"/>
              <a:gd name="connsiteX0" fmla="*/ 0 w 12195814"/>
              <a:gd name="connsiteY0" fmla="*/ 26033 h 1974192"/>
              <a:gd name="connsiteX1" fmla="*/ 12195815 w 12195814"/>
              <a:gd name="connsiteY1" fmla="*/ 0 h 1974192"/>
              <a:gd name="connsiteX2" fmla="*/ 12195808 w 12195814"/>
              <a:gd name="connsiteY2" fmla="*/ 540383 h 1974192"/>
              <a:gd name="connsiteX3" fmla="*/ 6125992 w 12195814"/>
              <a:gd name="connsiteY3" fmla="*/ 1974192 h 1974192"/>
              <a:gd name="connsiteX4" fmla="*/ 486 w 12195814"/>
              <a:gd name="connsiteY4" fmla="*/ 545442 h 1974192"/>
              <a:gd name="connsiteX5" fmla="*/ 0 w 12195814"/>
              <a:gd name="connsiteY5" fmla="*/ 26033 h 1974192"/>
              <a:gd name="connsiteX0" fmla="*/ 0 w 12195816"/>
              <a:gd name="connsiteY0" fmla="*/ 26033 h 1974192"/>
              <a:gd name="connsiteX1" fmla="*/ 12195815 w 12195816"/>
              <a:gd name="connsiteY1" fmla="*/ 0 h 1974192"/>
              <a:gd name="connsiteX2" fmla="*/ 12195808 w 12195816"/>
              <a:gd name="connsiteY2" fmla="*/ 540383 h 1974192"/>
              <a:gd name="connsiteX3" fmla="*/ 6125992 w 12195816"/>
              <a:gd name="connsiteY3" fmla="*/ 1974192 h 1974192"/>
              <a:gd name="connsiteX4" fmla="*/ 486 w 12195816"/>
              <a:gd name="connsiteY4" fmla="*/ 545442 h 1974192"/>
              <a:gd name="connsiteX5" fmla="*/ 0 w 12195816"/>
              <a:gd name="connsiteY5" fmla="*/ 26033 h 1974192"/>
              <a:gd name="connsiteX0" fmla="*/ 38228 w 12195329"/>
              <a:gd name="connsiteY0" fmla="*/ 17285 h 1974192"/>
              <a:gd name="connsiteX1" fmla="*/ 12195330 w 12195329"/>
              <a:gd name="connsiteY1" fmla="*/ 0 h 1974192"/>
              <a:gd name="connsiteX2" fmla="*/ 12195323 w 12195329"/>
              <a:gd name="connsiteY2" fmla="*/ 540383 h 1974192"/>
              <a:gd name="connsiteX3" fmla="*/ 6125507 w 12195329"/>
              <a:gd name="connsiteY3" fmla="*/ 1974192 h 1974192"/>
              <a:gd name="connsiteX4" fmla="*/ 1 w 12195329"/>
              <a:gd name="connsiteY4" fmla="*/ 545442 h 1974192"/>
              <a:gd name="connsiteX5" fmla="*/ 38228 w 12195329"/>
              <a:gd name="connsiteY5" fmla="*/ 17285 h 1974192"/>
              <a:gd name="connsiteX0" fmla="*/ 0 w 12195823"/>
              <a:gd name="connsiteY0" fmla="*/ 34781 h 1974192"/>
              <a:gd name="connsiteX1" fmla="*/ 12195823 w 12195823"/>
              <a:gd name="connsiteY1" fmla="*/ 0 h 1974192"/>
              <a:gd name="connsiteX2" fmla="*/ 12195816 w 12195823"/>
              <a:gd name="connsiteY2" fmla="*/ 540383 h 1974192"/>
              <a:gd name="connsiteX3" fmla="*/ 6126000 w 12195823"/>
              <a:gd name="connsiteY3" fmla="*/ 1974192 h 1974192"/>
              <a:gd name="connsiteX4" fmla="*/ 494 w 12195823"/>
              <a:gd name="connsiteY4" fmla="*/ 545442 h 1974192"/>
              <a:gd name="connsiteX5" fmla="*/ 0 w 12195823"/>
              <a:gd name="connsiteY5" fmla="*/ 34781 h 1974192"/>
              <a:gd name="connsiteX0" fmla="*/ 0 w 12195827"/>
              <a:gd name="connsiteY0" fmla="*/ 17286 h 1974192"/>
              <a:gd name="connsiteX1" fmla="*/ 12195827 w 12195827"/>
              <a:gd name="connsiteY1" fmla="*/ 0 h 1974192"/>
              <a:gd name="connsiteX2" fmla="*/ 12195820 w 12195827"/>
              <a:gd name="connsiteY2" fmla="*/ 540383 h 1974192"/>
              <a:gd name="connsiteX3" fmla="*/ 6126004 w 12195827"/>
              <a:gd name="connsiteY3" fmla="*/ 1974192 h 1974192"/>
              <a:gd name="connsiteX4" fmla="*/ 498 w 12195827"/>
              <a:gd name="connsiteY4" fmla="*/ 545442 h 1974192"/>
              <a:gd name="connsiteX5" fmla="*/ 0 w 12195827"/>
              <a:gd name="connsiteY5" fmla="*/ 17286 h 19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62549" y="2184394"/>
            <a:ext cx="2405414" cy="2423741"/>
            <a:chOff x="7959894" y="1541562"/>
            <a:chExt cx="3207216" cy="3231652"/>
          </a:xfrm>
        </p:grpSpPr>
        <p:grpSp>
          <p:nvGrpSpPr>
            <p:cNvPr id="15" name="组合 14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17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450" b="0" i="1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Arial Black" panose="020B0A04020102020204" pitchFamily="34" charset="0"/>
                  </a:rPr>
                  <a:t>1</a:t>
                </a:r>
                <a:endParaRPr kumimoji="0" lang="zh-CN" altLang="en-US" sz="12450" b="0" i="1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8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  <p:sp>
            <p:nvSpPr>
              <p:cNvPr id="19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</a:p>
            </p:txBody>
          </p:sp>
          <p:sp>
            <p:nvSpPr>
              <p:cNvPr id="20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95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kumimoji="0" lang="zh-CN" altLang="en-US" sz="4950" b="1" i="0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654452" y="241335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D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D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934778" y="2964668"/>
            <a:ext cx="4011930" cy="0"/>
          </a:xfrm>
          <a:prstGeom prst="line">
            <a:avLst/>
          </a:prstGeom>
          <a:noFill/>
          <a:ln w="6350" cap="flat" cmpd="sng" algn="ctr">
            <a:solidFill>
              <a:srgbClr val="FFD860"/>
            </a:solidFill>
            <a:prstDash val="sysDot"/>
            <a:miter lim="800000"/>
            <a:tailEnd w="med" len="sm"/>
          </a:ln>
          <a:effectLst/>
        </p:spPr>
      </p:cxnSp>
      <p:sp>
        <p:nvSpPr>
          <p:cNvPr id="23" name="文本框 13"/>
          <p:cNvSpPr txBox="1"/>
          <p:nvPr/>
        </p:nvSpPr>
        <p:spPr>
          <a:xfrm>
            <a:off x="4948163" y="3056372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612356" y="1444189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37"/>
          <p:cNvGrpSpPr>
            <a:grpSpLocks/>
          </p:cNvGrpSpPr>
          <p:nvPr/>
        </p:nvGrpSpPr>
        <p:grpSpPr bwMode="auto">
          <a:xfrm>
            <a:off x="3194448" y="1485861"/>
            <a:ext cx="197644" cy="295275"/>
            <a:chOff x="0" y="0"/>
            <a:chExt cx="213756" cy="427512"/>
          </a:xfrm>
        </p:grpSpPr>
        <p:sp>
          <p:nvSpPr>
            <p:cNvPr id="42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4" name="文本框 37"/>
          <p:cNvSpPr>
            <a:spLocks noChangeArrowheads="1"/>
          </p:cNvSpPr>
          <p:nvPr/>
        </p:nvSpPr>
        <p:spPr bwMode="auto">
          <a:xfrm>
            <a:off x="5017295" y="1628735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" name="矩形 3"/>
          <p:cNvSpPr>
            <a:spLocks noChangeArrowheads="1"/>
          </p:cNvSpPr>
          <p:nvPr/>
        </p:nvSpPr>
        <p:spPr bwMode="auto">
          <a:xfrm>
            <a:off x="3680225" y="2694346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50" dirty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1002508" y="2019261"/>
            <a:ext cx="7184231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有家（中国）行业有限公司是一家专注于某某产品及服务的综合性公司，在行业内拥有领先地位。在此录入上述图表的综合描述说明，在此录入上述图表的综合描述说明。在此录入上述图表的综合描述说明。</a:t>
            </a: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47" name="Rectangle 42"/>
          <p:cNvSpPr>
            <a:spLocks noChangeArrowheads="1"/>
          </p:cNvSpPr>
          <p:nvPr/>
        </p:nvSpPr>
        <p:spPr bwMode="auto">
          <a:xfrm>
            <a:off x="1062040" y="2711015"/>
            <a:ext cx="2352675" cy="26920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5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3689750" y="3086060"/>
            <a:ext cx="1553765" cy="243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375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375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567364" y="4748173"/>
            <a:ext cx="595313" cy="597694"/>
            <a:chOff x="5567362" y="3726657"/>
            <a:chExt cx="595313" cy="597694"/>
          </a:xfrm>
        </p:grpSpPr>
        <p:sp>
          <p:nvSpPr>
            <p:cNvPr id="50" name="Oval 10"/>
            <p:cNvSpPr>
              <a:spLocks noChangeArrowheads="1"/>
            </p:cNvSpPr>
            <p:nvPr/>
          </p:nvSpPr>
          <p:spPr bwMode="auto">
            <a:xfrm>
              <a:off x="5567362" y="3726657"/>
              <a:ext cx="595313" cy="59769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66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1" name="Group 22"/>
            <p:cNvGrpSpPr>
              <a:grpSpLocks/>
            </p:cNvGrpSpPr>
            <p:nvPr/>
          </p:nvGrpSpPr>
          <p:grpSpPr bwMode="auto">
            <a:xfrm>
              <a:off x="5731881" y="3897127"/>
              <a:ext cx="266275" cy="256754"/>
              <a:chOff x="0" y="0"/>
              <a:chExt cx="439257" cy="424283"/>
            </a:xfrm>
            <a:solidFill>
              <a:srgbClr val="FFD860"/>
            </a:solidFill>
          </p:grpSpPr>
          <p:sp>
            <p:nvSpPr>
              <p:cNvPr id="52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3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4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5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6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7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8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9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60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61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62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63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64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65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grpFill/>
              <a:ln w="9525" cmpd="sng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1013">
                  <a:solidFill>
                    <a:srgbClr val="000000"/>
                  </a:solidFill>
                  <a:latin typeface="Calibri" pitchFamily="34" charset="0"/>
                  <a:ea typeface="宋体" panose="02010600030101010101" pitchFamily="2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66" name="组合 18"/>
          <p:cNvGrpSpPr>
            <a:grpSpLocks/>
          </p:cNvGrpSpPr>
          <p:nvPr/>
        </p:nvGrpSpPr>
        <p:grpSpPr bwMode="auto">
          <a:xfrm>
            <a:off x="5567364" y="2800311"/>
            <a:ext cx="595313" cy="598885"/>
            <a:chOff x="0" y="0"/>
            <a:chExt cx="792885" cy="797434"/>
          </a:xfrm>
        </p:grpSpPr>
        <p:sp>
          <p:nvSpPr>
            <p:cNvPr id="67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66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1314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9" name="矩形 67"/>
          <p:cNvSpPr>
            <a:spLocks noChangeArrowheads="1"/>
          </p:cNvSpPr>
          <p:nvPr/>
        </p:nvSpPr>
        <p:spPr bwMode="auto">
          <a:xfrm>
            <a:off x="6209110" y="2800311"/>
            <a:ext cx="1779984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旗下分支机构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6209112" y="3076535"/>
            <a:ext cx="1884759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1" name="矩形 69"/>
          <p:cNvSpPr>
            <a:spLocks noChangeArrowheads="1"/>
          </p:cNvSpPr>
          <p:nvPr/>
        </p:nvSpPr>
        <p:spPr bwMode="auto">
          <a:xfrm>
            <a:off x="6209110" y="3771861"/>
            <a:ext cx="1779984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拥有员工数量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6209112" y="4049276"/>
            <a:ext cx="1884759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3" name="矩形 71"/>
          <p:cNvSpPr>
            <a:spLocks noChangeArrowheads="1"/>
          </p:cNvSpPr>
          <p:nvPr/>
        </p:nvSpPr>
        <p:spPr bwMode="auto">
          <a:xfrm>
            <a:off x="6209110" y="4743411"/>
            <a:ext cx="1779984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产品总销售额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6209112" y="5010110"/>
            <a:ext cx="1884759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75" name="组合 17"/>
          <p:cNvGrpSpPr>
            <a:grpSpLocks/>
          </p:cNvGrpSpPr>
          <p:nvPr/>
        </p:nvGrpSpPr>
        <p:grpSpPr bwMode="auto">
          <a:xfrm>
            <a:off x="5567364" y="3774241"/>
            <a:ext cx="595313" cy="597694"/>
            <a:chOff x="0" y="0"/>
            <a:chExt cx="792885" cy="797434"/>
          </a:xfrm>
        </p:grpSpPr>
        <p:sp>
          <p:nvSpPr>
            <p:cNvPr id="76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66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9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5" grpId="0"/>
      <p:bldP spid="46" grpId="0"/>
      <p:bldP spid="47" grpId="0" bldLvl="0" animBg="1" autoUpdateAnimBg="0"/>
      <p:bldP spid="4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612356" y="1024284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0" name="组合 37"/>
          <p:cNvGrpSpPr>
            <a:grpSpLocks/>
          </p:cNvGrpSpPr>
          <p:nvPr/>
        </p:nvGrpSpPr>
        <p:grpSpPr bwMode="auto">
          <a:xfrm>
            <a:off x="3194448" y="1065956"/>
            <a:ext cx="197644" cy="295275"/>
            <a:chOff x="0" y="0"/>
            <a:chExt cx="213756" cy="427512"/>
          </a:xfrm>
        </p:grpSpPr>
        <p:sp>
          <p:nvSpPr>
            <p:cNvPr id="2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" name="文本框 37"/>
          <p:cNvSpPr>
            <a:spLocks noChangeArrowheads="1"/>
          </p:cNvSpPr>
          <p:nvPr/>
        </p:nvSpPr>
        <p:spPr bwMode="auto">
          <a:xfrm>
            <a:off x="5017295" y="1208830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Freeform 239"/>
          <p:cNvSpPr>
            <a:spLocks noEditPoints="1" noChangeArrowheads="1"/>
          </p:cNvSpPr>
          <p:nvPr/>
        </p:nvSpPr>
        <p:spPr bwMode="auto">
          <a:xfrm>
            <a:off x="1225155" y="2659012"/>
            <a:ext cx="1738313" cy="1738313"/>
          </a:xfrm>
          <a:custGeom>
            <a:avLst/>
            <a:gdLst>
              <a:gd name="T0" fmla="*/ 2147483647 w 2116"/>
              <a:gd name="T1" fmla="*/ 1262169319 h 2116"/>
              <a:gd name="T2" fmla="*/ 2147483647 w 2116"/>
              <a:gd name="T3" fmla="*/ 1059405626 h 2116"/>
              <a:gd name="T4" fmla="*/ 2147483647 w 2116"/>
              <a:gd name="T5" fmla="*/ 782257055 h 2116"/>
              <a:gd name="T6" fmla="*/ 2147483647 w 2116"/>
              <a:gd name="T7" fmla="*/ 683875359 h 2116"/>
              <a:gd name="T8" fmla="*/ 2147483647 w 2116"/>
              <a:gd name="T9" fmla="*/ 365932854 h 2116"/>
              <a:gd name="T10" fmla="*/ 1857260394 w 2116"/>
              <a:gd name="T11" fmla="*/ 385129871 h 2116"/>
              <a:gd name="T12" fmla="*/ 1756478797 w 2116"/>
              <a:gd name="T13" fmla="*/ 95982891 h 2116"/>
              <a:gd name="T14" fmla="*/ 1480529629 w 2116"/>
              <a:gd name="T15" fmla="*/ 229158221 h 2116"/>
              <a:gd name="T16" fmla="*/ 1262169319 w 2116"/>
              <a:gd name="T17" fmla="*/ 0 h 2116"/>
              <a:gd name="T18" fmla="*/ 1060606124 w 2116"/>
              <a:gd name="T19" fmla="*/ 229158221 h 2116"/>
              <a:gd name="T20" fmla="*/ 783456458 w 2116"/>
              <a:gd name="T21" fmla="*/ 93582990 h 2116"/>
              <a:gd name="T22" fmla="*/ 683875359 w 2116"/>
              <a:gd name="T23" fmla="*/ 385129871 h 2116"/>
              <a:gd name="T24" fmla="*/ 365932854 w 2116"/>
              <a:gd name="T25" fmla="*/ 376730765 h 2116"/>
              <a:gd name="T26" fmla="*/ 386329274 w 2116"/>
              <a:gd name="T27" fmla="*/ 681475458 h 2116"/>
              <a:gd name="T28" fmla="*/ 97182294 w 2116"/>
              <a:gd name="T29" fmla="*/ 782257055 h 2116"/>
              <a:gd name="T30" fmla="*/ 230357624 w 2116"/>
              <a:gd name="T31" fmla="*/ 1058206223 h 2116"/>
              <a:gd name="T32" fmla="*/ 0 w 2116"/>
              <a:gd name="T33" fmla="*/ 1276566533 h 2116"/>
              <a:gd name="T34" fmla="*/ 229158221 w 2116"/>
              <a:gd name="T35" fmla="*/ 1479329130 h 2116"/>
              <a:gd name="T36" fmla="*/ 93582990 w 2116"/>
              <a:gd name="T37" fmla="*/ 1755279394 h 2116"/>
              <a:gd name="T38" fmla="*/ 385129871 w 2116"/>
              <a:gd name="T39" fmla="*/ 1854860493 h 2116"/>
              <a:gd name="T40" fmla="*/ 376730765 w 2116"/>
              <a:gd name="T41" fmla="*/ 2147483647 h 2116"/>
              <a:gd name="T42" fmla="*/ 682674861 w 2116"/>
              <a:gd name="T43" fmla="*/ 2147483647 h 2116"/>
              <a:gd name="T44" fmla="*/ 783456458 w 2116"/>
              <a:gd name="T45" fmla="*/ 2147483647 h 2116"/>
              <a:gd name="T46" fmla="*/ 1058206223 w 2116"/>
              <a:gd name="T47" fmla="*/ 2147483647 h 2116"/>
              <a:gd name="T48" fmla="*/ 1276566533 w 2116"/>
              <a:gd name="T49" fmla="*/ 2147483647 h 2116"/>
              <a:gd name="T50" fmla="*/ 1479329130 w 2116"/>
              <a:gd name="T51" fmla="*/ 2147483647 h 2116"/>
              <a:gd name="T52" fmla="*/ 1756478797 w 2116"/>
              <a:gd name="T53" fmla="*/ 2147483647 h 2116"/>
              <a:gd name="T54" fmla="*/ 1854860493 w 2116"/>
              <a:gd name="T55" fmla="*/ 2147483647 h 2116"/>
              <a:gd name="T56" fmla="*/ 2147483647 w 2116"/>
              <a:gd name="T57" fmla="*/ 2147483647 h 2116"/>
              <a:gd name="T58" fmla="*/ 2147483647 w 2116"/>
              <a:gd name="T59" fmla="*/ 1856059896 h 2116"/>
              <a:gd name="T60" fmla="*/ 2147483647 w 2116"/>
              <a:gd name="T61" fmla="*/ 1755279394 h 2116"/>
              <a:gd name="T62" fmla="*/ 2147483647 w 2116"/>
              <a:gd name="T63" fmla="*/ 1480529629 h 2116"/>
              <a:gd name="T64" fmla="*/ 1629301576 w 2116"/>
              <a:gd name="T65" fmla="*/ 2002433038 h 2116"/>
              <a:gd name="T66" fmla="*/ 910633679 w 2116"/>
              <a:gd name="T67" fmla="*/ 536301719 h 2116"/>
              <a:gd name="T68" fmla="*/ 1629301576 w 2116"/>
              <a:gd name="T69" fmla="*/ 2002433038 h 21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116"/>
              <a:gd name="T106" fmla="*/ 0 h 2116"/>
              <a:gd name="T107" fmla="*/ 2116 w 2116"/>
              <a:gd name="T108" fmla="*/ 2116 h 211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Freeform 240"/>
          <p:cNvSpPr>
            <a:spLocks noEditPoints="1" noChangeArrowheads="1"/>
          </p:cNvSpPr>
          <p:nvPr/>
        </p:nvSpPr>
        <p:spPr bwMode="auto">
          <a:xfrm>
            <a:off x="-103585" y="1958923"/>
            <a:ext cx="1510904" cy="1510904"/>
          </a:xfrm>
          <a:custGeom>
            <a:avLst/>
            <a:gdLst>
              <a:gd name="T0" fmla="*/ 2147483647 w 1840"/>
              <a:gd name="T1" fmla="*/ 1155559799 h 1840"/>
              <a:gd name="T2" fmla="*/ 2016236124 w 1840"/>
              <a:gd name="T3" fmla="*/ 968560309 h 1840"/>
              <a:gd name="T4" fmla="*/ 2146895336 w 1840"/>
              <a:gd name="T5" fmla="*/ 736010363 h 1840"/>
              <a:gd name="T6" fmla="*/ 1891569068 w 1840"/>
              <a:gd name="T7" fmla="*/ 624529772 h 1840"/>
              <a:gd name="T8" fmla="*/ 1920338641 w 1840"/>
              <a:gd name="T9" fmla="*/ 360812515 h 1840"/>
              <a:gd name="T10" fmla="*/ 1653025871 w 1840"/>
              <a:gd name="T11" fmla="*/ 363210253 h 1840"/>
              <a:gd name="T12" fmla="*/ 1579903616 w 1840"/>
              <a:gd name="T13" fmla="*/ 107883984 h 1840"/>
              <a:gd name="T14" fmla="*/ 1322180704 w 1840"/>
              <a:gd name="T15" fmla="*/ 207376980 h 1840"/>
              <a:gd name="T16" fmla="*/ 1155559799 w 1840"/>
              <a:gd name="T17" fmla="*/ 0 h 1840"/>
              <a:gd name="T18" fmla="*/ 968560309 w 1840"/>
              <a:gd name="T19" fmla="*/ 190595002 h 1840"/>
              <a:gd name="T20" fmla="*/ 734811494 w 1840"/>
              <a:gd name="T21" fmla="*/ 58736921 h 1840"/>
              <a:gd name="T22" fmla="*/ 624529772 w 1840"/>
              <a:gd name="T23" fmla="*/ 314063190 h 1840"/>
              <a:gd name="T24" fmla="*/ 360812515 w 1840"/>
              <a:gd name="T25" fmla="*/ 286492485 h 1840"/>
              <a:gd name="T26" fmla="*/ 363210253 w 1840"/>
              <a:gd name="T27" fmla="*/ 552606386 h 1840"/>
              <a:gd name="T28" fmla="*/ 106685115 w 1840"/>
              <a:gd name="T29" fmla="*/ 625728641 h 1840"/>
              <a:gd name="T30" fmla="*/ 207376980 w 1840"/>
              <a:gd name="T31" fmla="*/ 883451553 h 1840"/>
              <a:gd name="T32" fmla="*/ 0 w 1840"/>
              <a:gd name="T33" fmla="*/ 1051271327 h 1840"/>
              <a:gd name="T34" fmla="*/ 190595002 w 1840"/>
              <a:gd name="T35" fmla="*/ 1237071948 h 1840"/>
              <a:gd name="T36" fmla="*/ 58736921 w 1840"/>
              <a:gd name="T37" fmla="*/ 1470820763 h 1840"/>
              <a:gd name="T38" fmla="*/ 314063190 w 1840"/>
              <a:gd name="T39" fmla="*/ 1582301354 h 1840"/>
              <a:gd name="T40" fmla="*/ 286492485 w 1840"/>
              <a:gd name="T41" fmla="*/ 1846018612 h 1840"/>
              <a:gd name="T42" fmla="*/ 552606386 w 1840"/>
              <a:gd name="T43" fmla="*/ 1843620874 h 1840"/>
              <a:gd name="T44" fmla="*/ 625728641 w 1840"/>
              <a:gd name="T45" fmla="*/ 2098947142 h 1840"/>
              <a:gd name="T46" fmla="*/ 883451553 w 1840"/>
              <a:gd name="T47" fmla="*/ 1999454147 h 1840"/>
              <a:gd name="T48" fmla="*/ 1050072458 w 1840"/>
              <a:gd name="T49" fmla="*/ 2147483647 h 1840"/>
              <a:gd name="T50" fmla="*/ 1237071948 w 1840"/>
              <a:gd name="T51" fmla="*/ 2016236124 h 1840"/>
              <a:gd name="T52" fmla="*/ 1470820763 w 1840"/>
              <a:gd name="T53" fmla="*/ 2146895336 h 1840"/>
              <a:gd name="T54" fmla="*/ 1581102485 w 1840"/>
              <a:gd name="T55" fmla="*/ 1892767937 h 1840"/>
              <a:gd name="T56" fmla="*/ 1846018612 w 1840"/>
              <a:gd name="T57" fmla="*/ 1920338641 h 1840"/>
              <a:gd name="T58" fmla="*/ 1843620874 w 1840"/>
              <a:gd name="T59" fmla="*/ 1654224740 h 1840"/>
              <a:gd name="T60" fmla="*/ 2098947142 w 1840"/>
              <a:gd name="T61" fmla="*/ 1579903616 h 1840"/>
              <a:gd name="T62" fmla="*/ 1999454147 w 1840"/>
              <a:gd name="T63" fmla="*/ 1323379573 h 1840"/>
              <a:gd name="T64" fmla="*/ 1295808869 w 1840"/>
              <a:gd name="T65" fmla="*/ 1786082822 h 1840"/>
              <a:gd name="T66" fmla="*/ 909823388 w 1840"/>
              <a:gd name="T67" fmla="*/ 420748305 h 1840"/>
              <a:gd name="T68" fmla="*/ 1295808869 w 1840"/>
              <a:gd name="T69" fmla="*/ 1786082822 h 18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840"/>
              <a:gd name="T106" fmla="*/ 0 h 1840"/>
              <a:gd name="T107" fmla="*/ 1840 w 1840"/>
              <a:gd name="T108" fmla="*/ 1840 h 18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Freeform 241"/>
          <p:cNvSpPr>
            <a:spLocks noEditPoints="1" noChangeArrowheads="1"/>
          </p:cNvSpPr>
          <p:nvPr/>
        </p:nvSpPr>
        <p:spPr bwMode="auto">
          <a:xfrm>
            <a:off x="1369221" y="1525536"/>
            <a:ext cx="1095375" cy="1096566"/>
          </a:xfrm>
          <a:custGeom>
            <a:avLst/>
            <a:gdLst>
              <a:gd name="T0" fmla="*/ 1597797940 w 1335"/>
              <a:gd name="T1" fmla="*/ 838420400 h 1335"/>
              <a:gd name="T2" fmla="*/ 1460159764 w 1335"/>
              <a:gd name="T3" fmla="*/ 702881009 h 1335"/>
              <a:gd name="T4" fmla="*/ 1555908393 w 1335"/>
              <a:gd name="T5" fmla="*/ 533758497 h 1335"/>
              <a:gd name="T6" fmla="*/ 1370396449 w 1335"/>
              <a:gd name="T7" fmla="*/ 453394036 h 1335"/>
              <a:gd name="T8" fmla="*/ 1390742800 w 1335"/>
              <a:gd name="T9" fmla="*/ 261481570 h 1335"/>
              <a:gd name="T10" fmla="*/ 1198048697 w 1335"/>
              <a:gd name="T11" fmla="*/ 262680811 h 1335"/>
              <a:gd name="T12" fmla="*/ 1144190708 w 1335"/>
              <a:gd name="T13" fmla="*/ 77964884 h 1335"/>
              <a:gd name="T14" fmla="*/ 958678764 w 1335"/>
              <a:gd name="T15" fmla="*/ 149932470 h 1335"/>
              <a:gd name="T16" fmla="*/ 836599562 w 1335"/>
              <a:gd name="T17" fmla="*/ 0 h 1335"/>
              <a:gd name="T18" fmla="*/ 701355074 w 1335"/>
              <a:gd name="T19" fmla="*/ 137937872 h 1335"/>
              <a:gd name="T20" fmla="*/ 532598949 w 1335"/>
              <a:gd name="T21" fmla="*/ 41981092 h 1335"/>
              <a:gd name="T22" fmla="*/ 452410388 w 1335"/>
              <a:gd name="T23" fmla="*/ 227896259 h 1335"/>
              <a:gd name="T24" fmla="*/ 260914222 w 1335"/>
              <a:gd name="T25" fmla="*/ 207505881 h 1335"/>
              <a:gd name="T26" fmla="*/ 263307911 w 1335"/>
              <a:gd name="T27" fmla="*/ 400618683 h 1335"/>
              <a:gd name="T28" fmla="*/ 77794873 w 1335"/>
              <a:gd name="T29" fmla="*/ 454594372 h 1335"/>
              <a:gd name="T30" fmla="*/ 149606618 w 1335"/>
              <a:gd name="T31" fmla="*/ 641708780 h 1335"/>
              <a:gd name="T32" fmla="*/ 0 w 1335"/>
              <a:gd name="T33" fmla="*/ 762853997 h 1335"/>
              <a:gd name="T34" fmla="*/ 137638176 w 1335"/>
              <a:gd name="T35" fmla="*/ 898393388 h 1335"/>
              <a:gd name="T36" fmla="*/ 41889547 w 1335"/>
              <a:gd name="T37" fmla="*/ 1067515899 h 1335"/>
              <a:gd name="T38" fmla="*/ 227401491 w 1335"/>
              <a:gd name="T39" fmla="*/ 1147879265 h 1335"/>
              <a:gd name="T40" fmla="*/ 207055140 w 1335"/>
              <a:gd name="T41" fmla="*/ 1339792827 h 1335"/>
              <a:gd name="T42" fmla="*/ 399749243 w 1335"/>
              <a:gd name="T43" fmla="*/ 1338593586 h 1335"/>
              <a:gd name="T44" fmla="*/ 453607232 w 1335"/>
              <a:gd name="T45" fmla="*/ 1523309513 h 1335"/>
              <a:gd name="T46" fmla="*/ 640316020 w 1335"/>
              <a:gd name="T47" fmla="*/ 1451341927 h 1335"/>
              <a:gd name="T48" fmla="*/ 761198378 w 1335"/>
              <a:gd name="T49" fmla="*/ 1601274397 h 1335"/>
              <a:gd name="T50" fmla="*/ 896442866 w 1335"/>
              <a:gd name="T51" fmla="*/ 1463336525 h 1335"/>
              <a:gd name="T52" fmla="*/ 1065198991 w 1335"/>
              <a:gd name="T53" fmla="*/ 1558094065 h 1335"/>
              <a:gd name="T54" fmla="*/ 1145387552 w 1335"/>
              <a:gd name="T55" fmla="*/ 1373378138 h 1335"/>
              <a:gd name="T56" fmla="*/ 1336883718 w 1335"/>
              <a:gd name="T57" fmla="*/ 1393768516 h 1335"/>
              <a:gd name="T58" fmla="*/ 1335686873 w 1335"/>
              <a:gd name="T59" fmla="*/ 1200655714 h 1335"/>
              <a:gd name="T60" fmla="*/ 1521199912 w 1335"/>
              <a:gd name="T61" fmla="*/ 1146680024 h 1335"/>
              <a:gd name="T62" fmla="*/ 1448191322 w 1335"/>
              <a:gd name="T63" fmla="*/ 960764857 h 1335"/>
              <a:gd name="T64" fmla="*/ 928757659 w 1335"/>
              <a:gd name="T65" fmla="*/ 1259429461 h 1335"/>
              <a:gd name="T66" fmla="*/ 670237125 w 1335"/>
              <a:gd name="T67" fmla="*/ 343044177 h 1335"/>
              <a:gd name="T68" fmla="*/ 928757659 w 1335"/>
              <a:gd name="T69" fmla="*/ 1259429461 h 13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35"/>
              <a:gd name="T106" fmla="*/ 0 h 1335"/>
              <a:gd name="T107" fmla="*/ 1335 w 1335"/>
              <a:gd name="T108" fmla="*/ 1335 h 133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Freeform 242"/>
          <p:cNvSpPr>
            <a:spLocks noEditPoints="1" noChangeArrowheads="1"/>
          </p:cNvSpPr>
          <p:nvPr/>
        </p:nvSpPr>
        <p:spPr bwMode="auto">
          <a:xfrm>
            <a:off x="984649" y="4216350"/>
            <a:ext cx="932259" cy="931069"/>
          </a:xfrm>
          <a:custGeom>
            <a:avLst/>
            <a:gdLst>
              <a:gd name="T0" fmla="*/ 1214977973 w 1135"/>
              <a:gd name="T1" fmla="*/ 651949556 h 1134"/>
              <a:gd name="T2" fmla="*/ 1361302936 w 1135"/>
              <a:gd name="T3" fmla="*/ 565661760 h 1134"/>
              <a:gd name="T4" fmla="*/ 1327719709 w 1135"/>
              <a:gd name="T5" fmla="*/ 439825711 h 1134"/>
              <a:gd name="T6" fmla="*/ 1157407352 w 1135"/>
              <a:gd name="T7" fmla="*/ 438628075 h 1134"/>
              <a:gd name="T8" fmla="*/ 1038668493 w 1135"/>
              <a:gd name="T9" fmla="*/ 284029063 h 1134"/>
              <a:gd name="T10" fmla="*/ 1080646159 w 1135"/>
              <a:gd name="T11" fmla="*/ 118644761 h 1134"/>
              <a:gd name="T12" fmla="*/ 969103628 w 1135"/>
              <a:gd name="T13" fmla="*/ 53929735 h 1134"/>
              <a:gd name="T14" fmla="*/ 846766058 w 1135"/>
              <a:gd name="T15" fmla="*/ 172574496 h 1134"/>
              <a:gd name="T16" fmla="*/ 652466308 w 1135"/>
              <a:gd name="T17" fmla="*/ 147407724 h 1134"/>
              <a:gd name="T18" fmla="*/ 566110376 w 1135"/>
              <a:gd name="T19" fmla="*/ 0 h 1134"/>
              <a:gd name="T20" fmla="*/ 440174095 w 1135"/>
              <a:gd name="T21" fmla="*/ 33555696 h 1134"/>
              <a:gd name="T22" fmla="*/ 437775684 w 1135"/>
              <a:gd name="T23" fmla="*/ 203733826 h 1134"/>
              <a:gd name="T24" fmla="*/ 284254394 w 1135"/>
              <a:gd name="T25" fmla="*/ 322379681 h 1134"/>
              <a:gd name="T26" fmla="*/ 118738858 w 1135"/>
              <a:gd name="T27" fmla="*/ 280433966 h 1134"/>
              <a:gd name="T28" fmla="*/ 53971910 w 1135"/>
              <a:gd name="T29" fmla="*/ 391888534 h 1134"/>
              <a:gd name="T30" fmla="*/ 172711863 w 1135"/>
              <a:gd name="T31" fmla="*/ 514129486 h 1134"/>
              <a:gd name="T32" fmla="*/ 147524169 w 1135"/>
              <a:gd name="T33" fmla="*/ 707076927 h 1134"/>
              <a:gd name="T34" fmla="*/ 0 w 1135"/>
              <a:gd name="T35" fmla="*/ 794563452 h 1134"/>
              <a:gd name="T36" fmla="*/ 33583227 w 1135"/>
              <a:gd name="T37" fmla="*/ 919200771 h 1134"/>
              <a:gd name="T38" fmla="*/ 205094790 w 1135"/>
              <a:gd name="T39" fmla="*/ 921597137 h 1134"/>
              <a:gd name="T40" fmla="*/ 322634442 w 1135"/>
              <a:gd name="T41" fmla="*/ 1076195055 h 1134"/>
              <a:gd name="T42" fmla="*/ 280656777 w 1135"/>
              <a:gd name="T43" fmla="*/ 1241579357 h 1134"/>
              <a:gd name="T44" fmla="*/ 393398513 w 1135"/>
              <a:gd name="T45" fmla="*/ 1306295477 h 1134"/>
              <a:gd name="T46" fmla="*/ 514536877 w 1135"/>
              <a:gd name="T47" fmla="*/ 1187649622 h 1134"/>
              <a:gd name="T48" fmla="*/ 708836628 w 1135"/>
              <a:gd name="T49" fmla="*/ 1212817488 h 1134"/>
              <a:gd name="T50" fmla="*/ 796391765 w 1135"/>
              <a:gd name="T51" fmla="*/ 1359026482 h 1134"/>
              <a:gd name="T52" fmla="*/ 921127745 w 1135"/>
              <a:gd name="T53" fmla="*/ 1325470786 h 1134"/>
              <a:gd name="T54" fmla="*/ 923527251 w 1135"/>
              <a:gd name="T55" fmla="*/ 1155292656 h 1134"/>
              <a:gd name="T56" fmla="*/ 1078247748 w 1135"/>
              <a:gd name="T57" fmla="*/ 1036646801 h 1134"/>
              <a:gd name="T58" fmla="*/ 1242564078 w 1135"/>
              <a:gd name="T59" fmla="*/ 1078592516 h 1134"/>
              <a:gd name="T60" fmla="*/ 1307331026 w 1135"/>
              <a:gd name="T61" fmla="*/ 967137948 h 1134"/>
              <a:gd name="T62" fmla="*/ 1189790278 w 1135"/>
              <a:gd name="T63" fmla="*/ 844896996 h 1134"/>
              <a:gd name="T64" fmla="*/ 1214977973 w 1135"/>
              <a:gd name="T65" fmla="*/ 651949556 h 1134"/>
              <a:gd name="T66" fmla="*/ 711236134 w 1135"/>
              <a:gd name="T67" fmla="*/ 1053424649 h 1134"/>
              <a:gd name="T68" fmla="*/ 307042582 w 1135"/>
              <a:gd name="T69" fmla="*/ 710672023 h 1134"/>
              <a:gd name="T70" fmla="*/ 651266007 w 1135"/>
              <a:gd name="T71" fmla="*/ 306799469 h 1134"/>
              <a:gd name="T72" fmla="*/ 1054260354 w 1135"/>
              <a:gd name="T73" fmla="*/ 649552095 h 1134"/>
              <a:gd name="T74" fmla="*/ 711236134 w 1135"/>
              <a:gd name="T75" fmla="*/ 1053424649 h 1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35"/>
              <a:gd name="T115" fmla="*/ 0 h 1134"/>
              <a:gd name="T116" fmla="*/ 1135 w 1135"/>
              <a:gd name="T117" fmla="*/ 1134 h 1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8" name="组合 10"/>
          <p:cNvGrpSpPr>
            <a:grpSpLocks/>
          </p:cNvGrpSpPr>
          <p:nvPr/>
        </p:nvGrpSpPr>
        <p:grpSpPr bwMode="auto">
          <a:xfrm>
            <a:off x="170260" y="3962747"/>
            <a:ext cx="960834" cy="1914525"/>
            <a:chOff x="0" y="0"/>
            <a:chExt cx="960900" cy="1913939"/>
          </a:xfrm>
          <a:solidFill>
            <a:srgbClr val="FFD860"/>
          </a:solidFill>
        </p:grpSpPr>
        <p:sp>
          <p:nvSpPr>
            <p:cNvPr id="29" name="Freeform 254"/>
            <p:cNvSpPr>
              <a:spLocks noChangeArrowheads="1"/>
            </p:cNvSpPr>
            <p:nvPr/>
          </p:nvSpPr>
          <p:spPr bwMode="auto">
            <a:xfrm>
              <a:off x="99379" y="0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1"/>
                <a:gd name="T28" fmla="*/ 0 h 313"/>
                <a:gd name="T29" fmla="*/ 651 w 651"/>
                <a:gd name="T30" fmla="*/ 313 h 3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0" name="Freeform 255"/>
            <p:cNvSpPr>
              <a:spLocks noChangeArrowheads="1"/>
            </p:cNvSpPr>
            <p:nvPr/>
          </p:nvSpPr>
          <p:spPr bwMode="auto">
            <a:xfrm>
              <a:off x="0" y="71987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8"/>
                <a:gd name="T106" fmla="*/ 0 h 2854"/>
                <a:gd name="T107" fmla="*/ 1488 w 1488"/>
                <a:gd name="T108" fmla="*/ 2854 h 28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31" name="Freeform 256"/>
            <p:cNvSpPr>
              <a:spLocks noChangeArrowheads="1"/>
            </p:cNvSpPr>
            <p:nvPr/>
          </p:nvSpPr>
          <p:spPr bwMode="auto">
            <a:xfrm>
              <a:off x="124449" y="273027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5"/>
                <a:gd name="T19" fmla="*/ 0 h 290"/>
                <a:gd name="T20" fmla="*/ 535 w 535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91440" tIns="45720" rIns="91440" bIns="4572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800">
                <a:solidFill>
                  <a:srgbClr val="000000"/>
                </a:solidFill>
                <a:latin typeface="Calibri" pitchFamily="34" charset="0"/>
                <a:ea typeface="宋体" panose="02010600030101010101" pitchFamily="2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32" name="文本框 15"/>
          <p:cNvSpPr>
            <a:spLocks noChangeArrowheads="1"/>
          </p:cNvSpPr>
          <p:nvPr/>
        </p:nvSpPr>
        <p:spPr bwMode="auto">
          <a:xfrm>
            <a:off x="3392093" y="2942381"/>
            <a:ext cx="510588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共取得</a:t>
            </a:r>
            <a:r>
              <a:rPr kumimoji="0" lang="en-US" altLang="zh-CN" sz="49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latin typeface="Impact" panose="020B0806030902050204" pitchFamily="34" charset="0"/>
                <a:ea typeface="方正兰亭黑_GBK" panose="02000000000000000000" pitchFamily="2" charset="-122"/>
                <a:sym typeface="Impact" panose="020B0806030902050204" pitchFamily="34" charset="0"/>
              </a:rPr>
              <a:t>86,881,958</a:t>
            </a:r>
            <a:r>
              <a:rPr kumimoji="0" lang="zh-CN" altLang="en-US" sz="27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营业额</a:t>
            </a:r>
          </a:p>
        </p:txBody>
      </p:sp>
      <p:sp>
        <p:nvSpPr>
          <p:cNvPr id="33" name="文本框 16"/>
          <p:cNvSpPr>
            <a:spLocks noChangeArrowheads="1"/>
          </p:cNvSpPr>
          <p:nvPr/>
        </p:nvSpPr>
        <p:spPr bwMode="auto">
          <a:xfrm>
            <a:off x="3600450" y="3054299"/>
            <a:ext cx="4637808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盈利达到</a:t>
            </a:r>
            <a:r>
              <a:rPr kumimoji="0" lang="en-US" altLang="zh-CN" sz="49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latin typeface="Impact" panose="020B0806030902050204" pitchFamily="34" charset="0"/>
                <a:ea typeface="方正兰亭黑_GBK" panose="02000000000000000000" pitchFamily="2" charset="-122"/>
                <a:sym typeface="Impact" panose="020B0806030902050204" pitchFamily="34" charset="0"/>
              </a:rPr>
              <a:t>21,881,958</a:t>
            </a:r>
            <a:r>
              <a:rPr kumimoji="0" lang="zh-CN" altLang="en-US" sz="27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元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4" name="文本框 17"/>
          <p:cNvSpPr>
            <a:spLocks noChangeArrowheads="1"/>
          </p:cNvSpPr>
          <p:nvPr/>
        </p:nvSpPr>
        <p:spPr bwMode="auto">
          <a:xfrm>
            <a:off x="3364709" y="2830461"/>
            <a:ext cx="5115503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7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同类产品市场占有率高达</a:t>
            </a:r>
            <a:r>
              <a:rPr kumimoji="0" lang="en-US" altLang="zh-CN" sz="495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latin typeface="Impact" panose="020B0806030902050204" pitchFamily="34" charset="0"/>
                <a:ea typeface="方正兰亭黑_GBK" panose="02000000000000000000" pitchFamily="2" charset="-122"/>
                <a:sym typeface="Impact" panose="020B0806030902050204" pitchFamily="34" charset="0"/>
              </a:rPr>
              <a:t>68%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5" name="文本框 18"/>
          <p:cNvSpPr>
            <a:spLocks noChangeArrowheads="1"/>
          </p:cNvSpPr>
          <p:nvPr/>
        </p:nvSpPr>
        <p:spPr bwMode="auto">
          <a:xfrm>
            <a:off x="4018226" y="2537567"/>
            <a:ext cx="3647152" cy="180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5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我们是行业的</a:t>
            </a:r>
            <a:endParaRPr lang="en-US" altLang="zh-CN" sz="45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625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领跑者</a:t>
            </a:r>
            <a:endParaRPr lang="en-US" altLang="zh-CN" sz="5625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5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7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9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51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5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5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4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7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7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9" dur="12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8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4" dur="1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0"/>
                            </p:stCondLst>
                            <p:childTnLst>
                              <p:par>
                                <p:cTn id="9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105" dur="1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2" grpId="0" build="p" bldLvl="0" autoUpdateAnimBg="0"/>
      <p:bldP spid="32" grpId="1" build="allAtOnce" bldLvl="0" autoUpdateAnimBg="0"/>
      <p:bldP spid="32" grpId="2" build="allAtOnce" bldLvl="0" autoUpdateAnimBg="0"/>
      <p:bldP spid="33" grpId="0" build="p" bldLvl="0" autoUpdateAnimBg="0"/>
      <p:bldP spid="33" grpId="1" build="allAtOnce" bldLvl="0" autoUpdateAnimBg="0"/>
      <p:bldP spid="33" grpId="2" build="allAtOnce" bldLvl="0" autoUpdateAnimBg="0"/>
      <p:bldP spid="34" grpId="0" build="p" bldLvl="0" autoUpdateAnimBg="0"/>
      <p:bldP spid="34" grpId="1" build="allAtOnce" bldLvl="0" autoUpdateAnimBg="0"/>
      <p:bldP spid="34" grpId="2" build="allAtOnce" bldLvl="0" autoUpdateAnimBg="0"/>
      <p:bldP spid="35" grpId="0" bldLvl="0" autoUpdateAnimBg="0"/>
      <p:bldP spid="35" grpId="1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612356" y="1314108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0" name="组合 37"/>
          <p:cNvGrpSpPr>
            <a:grpSpLocks/>
          </p:cNvGrpSpPr>
          <p:nvPr/>
        </p:nvGrpSpPr>
        <p:grpSpPr bwMode="auto">
          <a:xfrm>
            <a:off x="3194448" y="1355780"/>
            <a:ext cx="197644" cy="295275"/>
            <a:chOff x="0" y="0"/>
            <a:chExt cx="213756" cy="427512"/>
          </a:xfrm>
        </p:grpSpPr>
        <p:sp>
          <p:nvSpPr>
            <p:cNvPr id="2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" name="文本框 37"/>
          <p:cNvSpPr>
            <a:spLocks noChangeArrowheads="1"/>
          </p:cNvSpPr>
          <p:nvPr/>
        </p:nvSpPr>
        <p:spPr bwMode="auto">
          <a:xfrm>
            <a:off x="5017295" y="1498654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56706" y="2523963"/>
            <a:ext cx="1192540" cy="3510972"/>
          </a:xfrm>
          <a:custGeom>
            <a:avLst/>
            <a:gdLst>
              <a:gd name="T0" fmla="*/ 469 w 2278"/>
              <a:gd name="T1" fmla="*/ 132 h 6709"/>
              <a:gd name="T2" fmla="*/ 1800 w 2278"/>
              <a:gd name="T3" fmla="*/ 132 h 6709"/>
              <a:gd name="T4" fmla="*/ 1800 w 2278"/>
              <a:gd name="T5" fmla="*/ 0 h 6709"/>
              <a:gd name="T6" fmla="*/ 2039 w 2278"/>
              <a:gd name="T7" fmla="*/ 190 h 6709"/>
              <a:gd name="T8" fmla="*/ 2278 w 2278"/>
              <a:gd name="T9" fmla="*/ 379 h 6709"/>
              <a:gd name="T10" fmla="*/ 2039 w 2278"/>
              <a:gd name="T11" fmla="*/ 569 h 6709"/>
              <a:gd name="T12" fmla="*/ 1800 w 2278"/>
              <a:gd name="T13" fmla="*/ 758 h 6709"/>
              <a:gd name="T14" fmla="*/ 1800 w 2278"/>
              <a:gd name="T15" fmla="*/ 621 h 6709"/>
              <a:gd name="T16" fmla="*/ 797 w 2278"/>
              <a:gd name="T17" fmla="*/ 621 h 6709"/>
              <a:gd name="T18" fmla="*/ 489 w 2278"/>
              <a:gd name="T19" fmla="*/ 868 h 6709"/>
              <a:gd name="T20" fmla="*/ 489 w 2278"/>
              <a:gd name="T21" fmla="*/ 6709 h 6709"/>
              <a:gd name="T22" fmla="*/ 0 w 2278"/>
              <a:gd name="T23" fmla="*/ 6709 h 6709"/>
              <a:gd name="T24" fmla="*/ 0 w 2278"/>
              <a:gd name="T25" fmla="*/ 601 h 6709"/>
              <a:gd name="T26" fmla="*/ 469 w 2278"/>
              <a:gd name="T27" fmla="*/ 132 h 6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78" h="6709">
                <a:moveTo>
                  <a:pt x="469" y="132"/>
                </a:moveTo>
                <a:lnTo>
                  <a:pt x="1800" y="132"/>
                </a:lnTo>
                <a:lnTo>
                  <a:pt x="1800" y="0"/>
                </a:lnTo>
                <a:lnTo>
                  <a:pt x="2039" y="190"/>
                </a:lnTo>
                <a:lnTo>
                  <a:pt x="2278" y="379"/>
                </a:lnTo>
                <a:lnTo>
                  <a:pt x="2039" y="569"/>
                </a:lnTo>
                <a:lnTo>
                  <a:pt x="1800" y="758"/>
                </a:lnTo>
                <a:lnTo>
                  <a:pt x="1800" y="621"/>
                </a:lnTo>
                <a:lnTo>
                  <a:pt x="797" y="621"/>
                </a:lnTo>
                <a:cubicBezTo>
                  <a:pt x="600" y="621"/>
                  <a:pt x="489" y="670"/>
                  <a:pt x="489" y="868"/>
                </a:cubicBezTo>
                <a:lnTo>
                  <a:pt x="489" y="6709"/>
                </a:lnTo>
                <a:lnTo>
                  <a:pt x="0" y="6709"/>
                </a:lnTo>
                <a:lnTo>
                  <a:pt x="0" y="601"/>
                </a:lnTo>
                <a:cubicBezTo>
                  <a:pt x="0" y="343"/>
                  <a:pt x="211" y="132"/>
                  <a:pt x="469" y="132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4793524" y="3578445"/>
            <a:ext cx="840253" cy="2456490"/>
          </a:xfrm>
          <a:custGeom>
            <a:avLst/>
            <a:gdLst>
              <a:gd name="T0" fmla="*/ 468 w 1605"/>
              <a:gd name="T1" fmla="*/ 132 h 4693"/>
              <a:gd name="T2" fmla="*/ 1127 w 1605"/>
              <a:gd name="T3" fmla="*/ 132 h 4693"/>
              <a:gd name="T4" fmla="*/ 1127 w 1605"/>
              <a:gd name="T5" fmla="*/ 0 h 4693"/>
              <a:gd name="T6" fmla="*/ 1366 w 1605"/>
              <a:gd name="T7" fmla="*/ 189 h 4693"/>
              <a:gd name="T8" fmla="*/ 1605 w 1605"/>
              <a:gd name="T9" fmla="*/ 379 h 4693"/>
              <a:gd name="T10" fmla="*/ 1366 w 1605"/>
              <a:gd name="T11" fmla="*/ 568 h 4693"/>
              <a:gd name="T12" fmla="*/ 1127 w 1605"/>
              <a:gd name="T13" fmla="*/ 758 h 4693"/>
              <a:gd name="T14" fmla="*/ 1127 w 1605"/>
              <a:gd name="T15" fmla="*/ 620 h 4693"/>
              <a:gd name="T16" fmla="*/ 796 w 1605"/>
              <a:gd name="T17" fmla="*/ 620 h 4693"/>
              <a:gd name="T18" fmla="*/ 488 w 1605"/>
              <a:gd name="T19" fmla="*/ 867 h 4693"/>
              <a:gd name="T20" fmla="*/ 488 w 1605"/>
              <a:gd name="T21" fmla="*/ 4693 h 4693"/>
              <a:gd name="T22" fmla="*/ 0 w 1605"/>
              <a:gd name="T23" fmla="*/ 4693 h 4693"/>
              <a:gd name="T24" fmla="*/ 0 w 1605"/>
              <a:gd name="T25" fmla="*/ 600 h 4693"/>
              <a:gd name="T26" fmla="*/ 468 w 1605"/>
              <a:gd name="T27" fmla="*/ 132 h 4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5" h="4693">
                <a:moveTo>
                  <a:pt x="468" y="132"/>
                </a:moveTo>
                <a:lnTo>
                  <a:pt x="1127" y="132"/>
                </a:lnTo>
                <a:lnTo>
                  <a:pt x="1127" y="0"/>
                </a:lnTo>
                <a:lnTo>
                  <a:pt x="1366" y="189"/>
                </a:lnTo>
                <a:lnTo>
                  <a:pt x="1605" y="379"/>
                </a:lnTo>
                <a:lnTo>
                  <a:pt x="1366" y="568"/>
                </a:lnTo>
                <a:lnTo>
                  <a:pt x="1127" y="758"/>
                </a:lnTo>
                <a:lnTo>
                  <a:pt x="1127" y="620"/>
                </a:lnTo>
                <a:lnTo>
                  <a:pt x="796" y="620"/>
                </a:lnTo>
                <a:cubicBezTo>
                  <a:pt x="599" y="620"/>
                  <a:pt x="488" y="670"/>
                  <a:pt x="488" y="867"/>
                </a:cubicBezTo>
                <a:lnTo>
                  <a:pt x="488" y="4693"/>
                </a:lnTo>
                <a:lnTo>
                  <a:pt x="0" y="4693"/>
                </a:lnTo>
                <a:lnTo>
                  <a:pt x="0" y="600"/>
                </a:lnTo>
                <a:cubicBezTo>
                  <a:pt x="0" y="343"/>
                  <a:pt x="210" y="132"/>
                  <a:pt x="468" y="132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3172524" y="3238059"/>
            <a:ext cx="1192540" cy="2796876"/>
          </a:xfrm>
          <a:custGeom>
            <a:avLst/>
            <a:gdLst>
              <a:gd name="T0" fmla="*/ 1809 w 2278"/>
              <a:gd name="T1" fmla="*/ 132 h 5345"/>
              <a:gd name="T2" fmla="*/ 478 w 2278"/>
              <a:gd name="T3" fmla="*/ 132 h 5345"/>
              <a:gd name="T4" fmla="*/ 478 w 2278"/>
              <a:gd name="T5" fmla="*/ 0 h 5345"/>
              <a:gd name="T6" fmla="*/ 239 w 2278"/>
              <a:gd name="T7" fmla="*/ 190 h 5345"/>
              <a:gd name="T8" fmla="*/ 0 w 2278"/>
              <a:gd name="T9" fmla="*/ 379 h 5345"/>
              <a:gd name="T10" fmla="*/ 239 w 2278"/>
              <a:gd name="T11" fmla="*/ 569 h 5345"/>
              <a:gd name="T12" fmla="*/ 478 w 2278"/>
              <a:gd name="T13" fmla="*/ 758 h 5345"/>
              <a:gd name="T14" fmla="*/ 478 w 2278"/>
              <a:gd name="T15" fmla="*/ 621 h 5345"/>
              <a:gd name="T16" fmla="*/ 1481 w 2278"/>
              <a:gd name="T17" fmla="*/ 621 h 5345"/>
              <a:gd name="T18" fmla="*/ 1789 w 2278"/>
              <a:gd name="T19" fmla="*/ 868 h 5345"/>
              <a:gd name="T20" fmla="*/ 1789 w 2278"/>
              <a:gd name="T21" fmla="*/ 5345 h 5345"/>
              <a:gd name="T22" fmla="*/ 2278 w 2278"/>
              <a:gd name="T23" fmla="*/ 5345 h 5345"/>
              <a:gd name="T24" fmla="*/ 2278 w 2278"/>
              <a:gd name="T25" fmla="*/ 601 h 5345"/>
              <a:gd name="T26" fmla="*/ 1809 w 2278"/>
              <a:gd name="T27" fmla="*/ 132 h 5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78" h="5345">
                <a:moveTo>
                  <a:pt x="1809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1481" y="621"/>
                </a:lnTo>
                <a:cubicBezTo>
                  <a:pt x="1678" y="621"/>
                  <a:pt x="1789" y="670"/>
                  <a:pt x="1789" y="868"/>
                </a:cubicBezTo>
                <a:lnTo>
                  <a:pt x="1789" y="5345"/>
                </a:lnTo>
                <a:lnTo>
                  <a:pt x="2278" y="5345"/>
                </a:lnTo>
                <a:lnTo>
                  <a:pt x="2278" y="601"/>
                </a:lnTo>
                <a:cubicBezTo>
                  <a:pt x="2278" y="343"/>
                  <a:pt x="2067" y="132"/>
                  <a:pt x="1809" y="132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3189187" y="4271119"/>
            <a:ext cx="840253" cy="1763817"/>
          </a:xfrm>
          <a:custGeom>
            <a:avLst/>
            <a:gdLst>
              <a:gd name="T0" fmla="*/ 1137 w 1605"/>
              <a:gd name="T1" fmla="*/ 132 h 3370"/>
              <a:gd name="T2" fmla="*/ 478 w 1605"/>
              <a:gd name="T3" fmla="*/ 132 h 3370"/>
              <a:gd name="T4" fmla="*/ 478 w 1605"/>
              <a:gd name="T5" fmla="*/ 0 h 3370"/>
              <a:gd name="T6" fmla="*/ 239 w 1605"/>
              <a:gd name="T7" fmla="*/ 190 h 3370"/>
              <a:gd name="T8" fmla="*/ 0 w 1605"/>
              <a:gd name="T9" fmla="*/ 379 h 3370"/>
              <a:gd name="T10" fmla="*/ 239 w 1605"/>
              <a:gd name="T11" fmla="*/ 569 h 3370"/>
              <a:gd name="T12" fmla="*/ 478 w 1605"/>
              <a:gd name="T13" fmla="*/ 758 h 3370"/>
              <a:gd name="T14" fmla="*/ 478 w 1605"/>
              <a:gd name="T15" fmla="*/ 621 h 3370"/>
              <a:gd name="T16" fmla="*/ 809 w 1605"/>
              <a:gd name="T17" fmla="*/ 621 h 3370"/>
              <a:gd name="T18" fmla="*/ 1117 w 1605"/>
              <a:gd name="T19" fmla="*/ 868 h 3370"/>
              <a:gd name="T20" fmla="*/ 1117 w 1605"/>
              <a:gd name="T21" fmla="*/ 3370 h 3370"/>
              <a:gd name="T22" fmla="*/ 1605 w 1605"/>
              <a:gd name="T23" fmla="*/ 3370 h 3370"/>
              <a:gd name="T24" fmla="*/ 1605 w 1605"/>
              <a:gd name="T25" fmla="*/ 601 h 3370"/>
              <a:gd name="T26" fmla="*/ 1137 w 1605"/>
              <a:gd name="T27" fmla="*/ 132 h 3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5" h="3370">
                <a:moveTo>
                  <a:pt x="1137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809" y="621"/>
                </a:lnTo>
                <a:cubicBezTo>
                  <a:pt x="1006" y="621"/>
                  <a:pt x="1117" y="670"/>
                  <a:pt x="1117" y="868"/>
                </a:cubicBezTo>
                <a:lnTo>
                  <a:pt x="1117" y="3370"/>
                </a:lnTo>
                <a:lnTo>
                  <a:pt x="1605" y="3370"/>
                </a:lnTo>
                <a:lnTo>
                  <a:pt x="1605" y="601"/>
                </a:lnTo>
                <a:cubicBezTo>
                  <a:pt x="1605" y="343"/>
                  <a:pt x="1395" y="132"/>
                  <a:pt x="1137" y="132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5856336" y="3343985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5843245" y="3637953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5856336" y="2315686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4"/>
          <p:cNvSpPr txBox="1">
            <a:spLocks noChangeArrowheads="1"/>
          </p:cNvSpPr>
          <p:nvPr/>
        </p:nvSpPr>
        <p:spPr bwMode="auto">
          <a:xfrm>
            <a:off x="5843245" y="2609655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1657452" y="2942900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16"/>
          <p:cNvSpPr txBox="1">
            <a:spLocks noChangeArrowheads="1"/>
          </p:cNvSpPr>
          <p:nvPr/>
        </p:nvSpPr>
        <p:spPr bwMode="auto">
          <a:xfrm>
            <a:off x="599399" y="3238060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34" name="TextBox 17"/>
          <p:cNvSpPr txBox="1">
            <a:spLocks noChangeArrowheads="1"/>
          </p:cNvSpPr>
          <p:nvPr/>
        </p:nvSpPr>
        <p:spPr bwMode="auto">
          <a:xfrm>
            <a:off x="1657452" y="4148533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599399" y="4443692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4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9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 animBg="1"/>
      <p:bldP spid="25" grpId="0" animBg="1"/>
      <p:bldP spid="26" grpId="0" animBg="1"/>
      <p:bldP spid="27" grpId="0" animBg="1"/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  <p:bldP spid="3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3612356" y="1355223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9" name="组合 37"/>
          <p:cNvGrpSpPr>
            <a:grpSpLocks/>
          </p:cNvGrpSpPr>
          <p:nvPr/>
        </p:nvGrpSpPr>
        <p:grpSpPr bwMode="auto">
          <a:xfrm>
            <a:off x="3194448" y="1396895"/>
            <a:ext cx="197644" cy="295275"/>
            <a:chOff x="0" y="0"/>
            <a:chExt cx="213756" cy="427512"/>
          </a:xfrm>
        </p:grpSpPr>
        <p:sp>
          <p:nvSpPr>
            <p:cNvPr id="40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2" name="文本框 37"/>
          <p:cNvSpPr>
            <a:spLocks noChangeArrowheads="1"/>
          </p:cNvSpPr>
          <p:nvPr/>
        </p:nvSpPr>
        <p:spPr bwMode="auto">
          <a:xfrm>
            <a:off x="5017295" y="1539769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996598" y="3710394"/>
            <a:ext cx="1149617" cy="1149617"/>
            <a:chOff x="5184292" y="3158835"/>
            <a:chExt cx="1823416" cy="1823416"/>
          </a:xfrm>
        </p:grpSpPr>
        <p:grpSp>
          <p:nvGrpSpPr>
            <p:cNvPr id="44" name="组合 43"/>
            <p:cNvGrpSpPr/>
            <p:nvPr/>
          </p:nvGrpSpPr>
          <p:grpSpPr>
            <a:xfrm>
              <a:off x="5184292" y="3158835"/>
              <a:ext cx="1823416" cy="1823416"/>
              <a:chOff x="4489450" y="2618448"/>
              <a:chExt cx="2209800" cy="220980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4489450" y="2618448"/>
                <a:ext cx="2209800" cy="2209800"/>
              </a:xfrm>
              <a:prstGeom prst="ellipse">
                <a:avLst/>
              </a:prstGeom>
              <a:solidFill>
                <a:srgbClr val="E7E6E6">
                  <a:lumMod val="75000"/>
                </a:srgbClr>
              </a:solidFill>
              <a:ln w="15875" cap="rnd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701442" y="2830442"/>
                <a:ext cx="1785819" cy="1785816"/>
              </a:xfrm>
              <a:prstGeom prst="ellipse">
                <a:avLst/>
              </a:prstGeom>
              <a:solidFill>
                <a:srgbClr val="FFD860"/>
              </a:solidFill>
              <a:ln w="44450" cap="flat" cmpd="sng" algn="ctr">
                <a:solidFill>
                  <a:sysClr val="window" lastClr="FFFFFF">
                    <a:lumMod val="95000"/>
                    <a:alpha val="81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5934869" y="3909412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68351" y="2764052"/>
            <a:ext cx="607817" cy="875737"/>
            <a:chOff x="6062786" y="3264486"/>
            <a:chExt cx="367323" cy="529237"/>
          </a:xfrm>
          <a:solidFill>
            <a:srgbClr val="959596">
              <a:lumMod val="20000"/>
              <a:lumOff val="80000"/>
              <a:alpha val="13000"/>
            </a:srgbClr>
          </a:solidFill>
        </p:grpSpPr>
        <p:sp>
          <p:nvSpPr>
            <p:cNvPr id="49" name="矩形 48"/>
            <p:cNvSpPr/>
            <p:nvPr/>
          </p:nvSpPr>
          <p:spPr>
            <a:xfrm rot="16200000" flipH="1">
              <a:off x="6074595" y="3301445"/>
              <a:ext cx="341610" cy="2676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" name="直角三角形 49"/>
            <p:cNvSpPr/>
            <p:nvPr/>
          </p:nvSpPr>
          <p:spPr>
            <a:xfrm rot="2700000" flipH="1">
              <a:off x="6062786" y="3426400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263029" y="2757123"/>
            <a:ext cx="2444640" cy="749449"/>
            <a:chOff x="3017765" y="1930637"/>
            <a:chExt cx="3259944" cy="999396"/>
          </a:xfrm>
          <a:solidFill>
            <a:srgbClr val="FFD860"/>
          </a:solidFill>
        </p:grpSpPr>
        <p:grpSp>
          <p:nvGrpSpPr>
            <p:cNvPr id="52" name="组合 51"/>
            <p:cNvGrpSpPr/>
            <p:nvPr/>
          </p:nvGrpSpPr>
          <p:grpSpPr>
            <a:xfrm flipH="1">
              <a:off x="3017765" y="1930637"/>
              <a:ext cx="3216812" cy="999396"/>
              <a:chOff x="7693025" y="1655367"/>
              <a:chExt cx="2943231" cy="914401"/>
            </a:xfrm>
            <a:grpFill/>
          </p:grpSpPr>
          <p:sp>
            <p:nvSpPr>
              <p:cNvPr id="54" name="空心弧 53"/>
              <p:cNvSpPr/>
              <p:nvPr/>
            </p:nvSpPr>
            <p:spPr>
              <a:xfrm>
                <a:off x="7693025" y="1655368"/>
                <a:ext cx="914400" cy="914400"/>
              </a:xfrm>
              <a:prstGeom prst="blockArc">
                <a:avLst>
                  <a:gd name="adj1" fmla="val 10800000"/>
                  <a:gd name="adj2" fmla="val 16215187"/>
                  <a:gd name="adj3" fmla="val 2753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8140272" y="1655367"/>
                <a:ext cx="2495984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 rot="5400000">
                <a:off x="7662747" y="2140082"/>
                <a:ext cx="312557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53" name="直角三角形 52"/>
            <p:cNvSpPr/>
            <p:nvPr/>
          </p:nvSpPr>
          <p:spPr>
            <a:xfrm rot="2700000" flipH="1">
              <a:off x="5910386" y="2521845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418412" y="3338198"/>
            <a:ext cx="169585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14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rPr>
              <a:t>您的内容打在这里，或者通过复制您的文本后粘贴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028542" y="3338198"/>
            <a:ext cx="169585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ts val="148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rPr>
              <a:t>您的内容打在这里，或者通过复制您的文本后粘贴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339014" y="4942909"/>
            <a:ext cx="2475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rPr>
              <a:t>您的内容打在这里，或者通过复制您的文本后粘贴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838849" y="2432900"/>
            <a:ext cx="854985" cy="854985"/>
            <a:chOff x="4489450" y="2618448"/>
            <a:chExt cx="2209800" cy="2209800"/>
          </a:xfrm>
        </p:grpSpPr>
        <p:sp>
          <p:nvSpPr>
            <p:cNvPr id="61" name="椭圆 60"/>
            <p:cNvSpPr/>
            <p:nvPr/>
          </p:nvSpPr>
          <p:spPr>
            <a:xfrm>
              <a:off x="4489450" y="2618448"/>
              <a:ext cx="2209800" cy="2209800"/>
            </a:xfrm>
            <a:prstGeom prst="ellipse">
              <a:avLst/>
            </a:prstGeom>
            <a:solidFill>
              <a:srgbClr val="E7E6E6"/>
            </a:solidFill>
            <a:ln w="15875" cap="rnd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701442" y="2830441"/>
              <a:ext cx="1785818" cy="1785816"/>
            </a:xfrm>
            <a:prstGeom prst="ellipse">
              <a:avLst/>
            </a:prstGeom>
            <a:solidFill>
              <a:srgbClr val="FFD860"/>
            </a:solidFill>
            <a:ln w="44450" cap="flat" cmpd="sng" algn="ctr">
              <a:solidFill>
                <a:sysClr val="window" lastClr="FFFFFF">
                  <a:lumMod val="95000"/>
                  <a:alpha val="4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464589" y="2772189"/>
            <a:ext cx="2447569" cy="749449"/>
            <a:chOff x="5910386" y="2682792"/>
            <a:chExt cx="3263850" cy="999396"/>
          </a:xfrm>
          <a:solidFill>
            <a:srgbClr val="FFD860"/>
          </a:solidFill>
        </p:grpSpPr>
        <p:grpSp>
          <p:nvGrpSpPr>
            <p:cNvPr id="64" name="组合 63"/>
            <p:cNvGrpSpPr/>
            <p:nvPr/>
          </p:nvGrpSpPr>
          <p:grpSpPr>
            <a:xfrm>
              <a:off x="5957424" y="2682792"/>
              <a:ext cx="3216812" cy="999396"/>
              <a:chOff x="7693025" y="1655367"/>
              <a:chExt cx="2943231" cy="914401"/>
            </a:xfrm>
            <a:grpFill/>
          </p:grpSpPr>
          <p:sp>
            <p:nvSpPr>
              <p:cNvPr id="66" name="空心弧 65"/>
              <p:cNvSpPr/>
              <p:nvPr/>
            </p:nvSpPr>
            <p:spPr>
              <a:xfrm>
                <a:off x="7693025" y="1655368"/>
                <a:ext cx="914400" cy="914400"/>
              </a:xfrm>
              <a:prstGeom prst="blockArc">
                <a:avLst>
                  <a:gd name="adj1" fmla="val 10800000"/>
                  <a:gd name="adj2" fmla="val 16215187"/>
                  <a:gd name="adj3" fmla="val 2753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8140272" y="1655367"/>
                <a:ext cx="2495984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rot="5400000">
                <a:off x="7662747" y="2140082"/>
                <a:ext cx="312557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70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65" name="直角三角形 64"/>
            <p:cNvSpPr/>
            <p:nvPr/>
          </p:nvSpPr>
          <p:spPr>
            <a:xfrm rot="2700000" flipH="1">
              <a:off x="5910386" y="3274000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448979" y="2432900"/>
            <a:ext cx="854985" cy="854985"/>
            <a:chOff x="4489450" y="2618448"/>
            <a:chExt cx="2209800" cy="2209800"/>
          </a:xfrm>
        </p:grpSpPr>
        <p:sp>
          <p:nvSpPr>
            <p:cNvPr id="70" name="椭圆 69"/>
            <p:cNvSpPr/>
            <p:nvPr/>
          </p:nvSpPr>
          <p:spPr>
            <a:xfrm>
              <a:off x="4489450" y="2618448"/>
              <a:ext cx="2209800" cy="2209800"/>
            </a:xfrm>
            <a:prstGeom prst="ellipse">
              <a:avLst/>
            </a:prstGeom>
            <a:solidFill>
              <a:srgbClr val="E7E6E6">
                <a:lumMod val="90000"/>
              </a:srgbClr>
            </a:solidFill>
            <a:ln w="15875" cap="rnd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01442" y="2830441"/>
              <a:ext cx="1785818" cy="1785816"/>
            </a:xfrm>
            <a:prstGeom prst="ellipse">
              <a:avLst/>
            </a:prstGeom>
            <a:solidFill>
              <a:srgbClr val="FFD860"/>
            </a:solidFill>
            <a:ln w="444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0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72" name="Freeform 84"/>
          <p:cNvSpPr>
            <a:spLocks noEditPoints="1"/>
          </p:cNvSpPr>
          <p:nvPr/>
        </p:nvSpPr>
        <p:spPr bwMode="auto">
          <a:xfrm>
            <a:off x="2148066" y="2739561"/>
            <a:ext cx="241666" cy="241666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3" name="Freeform 96"/>
          <p:cNvSpPr>
            <a:spLocks noEditPoints="1"/>
          </p:cNvSpPr>
          <p:nvPr/>
        </p:nvSpPr>
        <p:spPr bwMode="auto">
          <a:xfrm>
            <a:off x="6775702" y="2739561"/>
            <a:ext cx="241666" cy="241666"/>
          </a:xfrm>
          <a:custGeom>
            <a:avLst/>
            <a:gdLst>
              <a:gd name="T0" fmla="*/ 658 w 1017"/>
              <a:gd name="T1" fmla="*/ 2 h 1017"/>
              <a:gd name="T2" fmla="*/ 600 w 1017"/>
              <a:gd name="T3" fmla="*/ 16 h 1017"/>
              <a:gd name="T4" fmla="*/ 551 w 1017"/>
              <a:gd name="T5" fmla="*/ 36 h 1017"/>
              <a:gd name="T6" fmla="*/ 513 w 1017"/>
              <a:gd name="T7" fmla="*/ 61 h 1017"/>
              <a:gd name="T8" fmla="*/ 393 w 1017"/>
              <a:gd name="T9" fmla="*/ 10 h 1017"/>
              <a:gd name="T10" fmla="*/ 269 w 1017"/>
              <a:gd name="T11" fmla="*/ 3 h 1017"/>
              <a:gd name="T12" fmla="*/ 166 w 1017"/>
              <a:gd name="T13" fmla="*/ 39 h 1017"/>
              <a:gd name="T14" fmla="*/ 82 w 1017"/>
              <a:gd name="T15" fmla="*/ 104 h 1017"/>
              <a:gd name="T16" fmla="*/ 24 w 1017"/>
              <a:gd name="T17" fmla="*/ 194 h 1017"/>
              <a:gd name="T18" fmla="*/ 0 w 1017"/>
              <a:gd name="T19" fmla="*/ 301 h 1017"/>
              <a:gd name="T20" fmla="*/ 13 w 1017"/>
              <a:gd name="T21" fmla="*/ 451 h 1017"/>
              <a:gd name="T22" fmla="*/ 74 w 1017"/>
              <a:gd name="T23" fmla="*/ 625 h 1017"/>
              <a:gd name="T24" fmla="*/ 182 w 1017"/>
              <a:gd name="T25" fmla="*/ 784 h 1017"/>
              <a:gd name="T26" fmla="*/ 333 w 1017"/>
              <a:gd name="T27" fmla="*/ 919 h 1017"/>
              <a:gd name="T28" fmla="*/ 494 w 1017"/>
              <a:gd name="T29" fmla="*/ 1014 h 1017"/>
              <a:gd name="T30" fmla="*/ 550 w 1017"/>
              <a:gd name="T31" fmla="*/ 1000 h 1017"/>
              <a:gd name="T32" fmla="*/ 730 w 1017"/>
              <a:gd name="T33" fmla="*/ 883 h 1017"/>
              <a:gd name="T34" fmla="*/ 869 w 1017"/>
              <a:gd name="T35" fmla="*/ 740 h 1017"/>
              <a:gd name="T36" fmla="*/ 964 w 1017"/>
              <a:gd name="T37" fmla="*/ 577 h 1017"/>
              <a:gd name="T38" fmla="*/ 1013 w 1017"/>
              <a:gd name="T39" fmla="*/ 398 h 1017"/>
              <a:gd name="T40" fmla="*/ 1014 w 1017"/>
              <a:gd name="T41" fmla="*/ 269 h 1017"/>
              <a:gd name="T42" fmla="*/ 978 w 1017"/>
              <a:gd name="T43" fmla="*/ 166 h 1017"/>
              <a:gd name="T44" fmla="*/ 913 w 1017"/>
              <a:gd name="T45" fmla="*/ 82 h 1017"/>
              <a:gd name="T46" fmla="*/ 823 w 1017"/>
              <a:gd name="T47" fmla="*/ 25 h 1017"/>
              <a:gd name="T48" fmla="*/ 715 w 1017"/>
              <a:gd name="T49" fmla="*/ 0 h 1017"/>
              <a:gd name="T50" fmla="*/ 433 w 1017"/>
              <a:gd name="T51" fmla="*/ 909 h 1017"/>
              <a:gd name="T52" fmla="*/ 281 w 1017"/>
              <a:gd name="T53" fmla="*/ 794 h 1017"/>
              <a:gd name="T54" fmla="*/ 167 w 1017"/>
              <a:gd name="T55" fmla="*/ 659 h 1017"/>
              <a:gd name="T56" fmla="*/ 93 w 1017"/>
              <a:gd name="T57" fmla="*/ 506 h 1017"/>
              <a:gd name="T58" fmla="*/ 63 w 1017"/>
              <a:gd name="T59" fmla="*/ 342 h 1017"/>
              <a:gd name="T60" fmla="*/ 75 w 1017"/>
              <a:gd name="T61" fmla="*/ 242 h 1017"/>
              <a:gd name="T62" fmla="*/ 176 w 1017"/>
              <a:gd name="T63" fmla="*/ 107 h 1017"/>
              <a:gd name="T64" fmla="*/ 304 w 1017"/>
              <a:gd name="T65" fmla="*/ 63 h 1017"/>
              <a:gd name="T66" fmla="*/ 411 w 1017"/>
              <a:gd name="T67" fmla="*/ 81 h 1017"/>
              <a:gd name="T68" fmla="*/ 414 w 1017"/>
              <a:gd name="T69" fmla="*/ 178 h 1017"/>
              <a:gd name="T70" fmla="*/ 383 w 1017"/>
              <a:gd name="T71" fmla="*/ 288 h 1017"/>
              <a:gd name="T72" fmla="*/ 390 w 1017"/>
              <a:gd name="T73" fmla="*/ 340 h 1017"/>
              <a:gd name="T74" fmla="*/ 425 w 1017"/>
              <a:gd name="T75" fmla="*/ 348 h 1017"/>
              <a:gd name="T76" fmla="*/ 445 w 1017"/>
              <a:gd name="T77" fmla="*/ 317 h 1017"/>
              <a:gd name="T78" fmla="*/ 462 w 1017"/>
              <a:gd name="T79" fmla="*/ 224 h 1017"/>
              <a:gd name="T80" fmla="*/ 511 w 1017"/>
              <a:gd name="T81" fmla="*/ 146 h 1017"/>
              <a:gd name="T82" fmla="*/ 549 w 1017"/>
              <a:gd name="T83" fmla="*/ 113 h 1017"/>
              <a:gd name="T84" fmla="*/ 591 w 1017"/>
              <a:gd name="T85" fmla="*/ 88 h 1017"/>
              <a:gd name="T86" fmla="*/ 628 w 1017"/>
              <a:gd name="T87" fmla="*/ 74 h 1017"/>
              <a:gd name="T88" fmla="*/ 675 w 1017"/>
              <a:gd name="T89" fmla="*/ 64 h 1017"/>
              <a:gd name="T90" fmla="*/ 750 w 1017"/>
              <a:gd name="T91" fmla="*/ 69 h 1017"/>
              <a:gd name="T92" fmla="*/ 896 w 1017"/>
              <a:gd name="T93" fmla="*/ 157 h 1017"/>
              <a:gd name="T94" fmla="*/ 952 w 1017"/>
              <a:gd name="T95" fmla="*/ 292 h 1017"/>
              <a:gd name="T96" fmla="*/ 946 w 1017"/>
              <a:gd name="T97" fmla="*/ 413 h 1017"/>
              <a:gd name="T98" fmla="*/ 897 w 1017"/>
              <a:gd name="T99" fmla="*/ 573 h 1017"/>
              <a:gd name="T100" fmla="*/ 805 w 1017"/>
              <a:gd name="T101" fmla="*/ 719 h 1017"/>
              <a:gd name="T102" fmla="*/ 675 w 1017"/>
              <a:gd name="T103" fmla="*/ 846 h 1017"/>
              <a:gd name="T104" fmla="*/ 508 w 1017"/>
              <a:gd name="T105" fmla="*/ 950 h 1017"/>
              <a:gd name="T106" fmla="*/ 677 w 1017"/>
              <a:gd name="T107" fmla="*/ 136 h 1017"/>
              <a:gd name="T108" fmla="*/ 669 w 1017"/>
              <a:gd name="T109" fmla="*/ 172 h 1017"/>
              <a:gd name="T110" fmla="*/ 699 w 1017"/>
              <a:gd name="T111" fmla="*/ 191 h 1017"/>
              <a:gd name="T112" fmla="*/ 780 w 1017"/>
              <a:gd name="T113" fmla="*/ 220 h 1017"/>
              <a:gd name="T114" fmla="*/ 824 w 1017"/>
              <a:gd name="T115" fmla="*/ 292 h 1017"/>
              <a:gd name="T116" fmla="*/ 835 w 1017"/>
              <a:gd name="T117" fmla="*/ 340 h 1017"/>
              <a:gd name="T118" fmla="*/ 870 w 1017"/>
              <a:gd name="T119" fmla="*/ 348 h 1017"/>
              <a:gd name="T120" fmla="*/ 890 w 1017"/>
              <a:gd name="T121" fmla="*/ 317 h 1017"/>
              <a:gd name="T122" fmla="*/ 846 w 1017"/>
              <a:gd name="T123" fmla="*/ 196 h 1017"/>
              <a:gd name="T124" fmla="*/ 738 w 1017"/>
              <a:gd name="T125" fmla="*/ 13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017">
                <a:moveTo>
                  <a:pt x="699" y="0"/>
                </a:moveTo>
                <a:lnTo>
                  <a:pt x="699" y="0"/>
                </a:lnTo>
                <a:lnTo>
                  <a:pt x="684" y="0"/>
                </a:lnTo>
                <a:lnTo>
                  <a:pt x="669" y="1"/>
                </a:lnTo>
                <a:lnTo>
                  <a:pt x="669" y="1"/>
                </a:lnTo>
                <a:lnTo>
                  <a:pt x="658" y="2"/>
                </a:lnTo>
                <a:lnTo>
                  <a:pt x="658" y="2"/>
                </a:lnTo>
                <a:lnTo>
                  <a:pt x="641" y="5"/>
                </a:lnTo>
                <a:lnTo>
                  <a:pt x="641" y="5"/>
                </a:lnTo>
                <a:lnTo>
                  <a:pt x="628" y="7"/>
                </a:lnTo>
                <a:lnTo>
                  <a:pt x="628" y="7"/>
                </a:lnTo>
                <a:lnTo>
                  <a:pt x="613" y="12"/>
                </a:lnTo>
                <a:lnTo>
                  <a:pt x="613" y="12"/>
                </a:lnTo>
                <a:lnTo>
                  <a:pt x="600" y="16"/>
                </a:lnTo>
                <a:lnTo>
                  <a:pt x="600" y="16"/>
                </a:lnTo>
                <a:lnTo>
                  <a:pt x="588" y="20"/>
                </a:lnTo>
                <a:lnTo>
                  <a:pt x="588" y="20"/>
                </a:lnTo>
                <a:lnTo>
                  <a:pt x="573" y="27"/>
                </a:lnTo>
                <a:lnTo>
                  <a:pt x="558" y="33"/>
                </a:lnTo>
                <a:lnTo>
                  <a:pt x="558" y="33"/>
                </a:lnTo>
                <a:lnTo>
                  <a:pt x="551" y="36"/>
                </a:lnTo>
                <a:lnTo>
                  <a:pt x="551" y="36"/>
                </a:lnTo>
                <a:lnTo>
                  <a:pt x="535" y="45"/>
                </a:lnTo>
                <a:lnTo>
                  <a:pt x="535" y="45"/>
                </a:lnTo>
                <a:lnTo>
                  <a:pt x="528" y="50"/>
                </a:lnTo>
                <a:lnTo>
                  <a:pt x="528" y="50"/>
                </a:lnTo>
                <a:lnTo>
                  <a:pt x="513" y="61"/>
                </a:lnTo>
                <a:lnTo>
                  <a:pt x="513" y="61"/>
                </a:lnTo>
                <a:lnTo>
                  <a:pt x="508" y="63"/>
                </a:lnTo>
                <a:lnTo>
                  <a:pt x="508" y="63"/>
                </a:lnTo>
                <a:lnTo>
                  <a:pt x="487" y="49"/>
                </a:lnTo>
                <a:lnTo>
                  <a:pt x="465" y="36"/>
                </a:lnTo>
                <a:lnTo>
                  <a:pt x="442" y="26"/>
                </a:lnTo>
                <a:lnTo>
                  <a:pt x="418" y="16"/>
                </a:lnTo>
                <a:lnTo>
                  <a:pt x="393" y="10"/>
                </a:lnTo>
                <a:lnTo>
                  <a:pt x="369" y="4"/>
                </a:lnTo>
                <a:lnTo>
                  <a:pt x="343" y="1"/>
                </a:lnTo>
                <a:lnTo>
                  <a:pt x="317" y="0"/>
                </a:lnTo>
                <a:lnTo>
                  <a:pt x="317" y="0"/>
                </a:lnTo>
                <a:lnTo>
                  <a:pt x="301" y="0"/>
                </a:lnTo>
                <a:lnTo>
                  <a:pt x="285" y="1"/>
                </a:lnTo>
                <a:lnTo>
                  <a:pt x="269" y="3"/>
                </a:lnTo>
                <a:lnTo>
                  <a:pt x="253" y="6"/>
                </a:lnTo>
                <a:lnTo>
                  <a:pt x="238" y="10"/>
                </a:lnTo>
                <a:lnTo>
                  <a:pt x="223" y="14"/>
                </a:lnTo>
                <a:lnTo>
                  <a:pt x="208" y="19"/>
                </a:lnTo>
                <a:lnTo>
                  <a:pt x="194" y="25"/>
                </a:lnTo>
                <a:lnTo>
                  <a:pt x="180" y="31"/>
                </a:lnTo>
                <a:lnTo>
                  <a:pt x="166" y="39"/>
                </a:lnTo>
                <a:lnTo>
                  <a:pt x="152" y="46"/>
                </a:lnTo>
                <a:lnTo>
                  <a:pt x="139" y="55"/>
                </a:lnTo>
                <a:lnTo>
                  <a:pt x="127" y="63"/>
                </a:lnTo>
                <a:lnTo>
                  <a:pt x="116" y="73"/>
                </a:lnTo>
                <a:lnTo>
                  <a:pt x="104" y="82"/>
                </a:lnTo>
                <a:lnTo>
                  <a:pt x="93" y="93"/>
                </a:lnTo>
                <a:lnTo>
                  <a:pt x="82" y="104"/>
                </a:lnTo>
                <a:lnTo>
                  <a:pt x="72" y="116"/>
                </a:lnTo>
                <a:lnTo>
                  <a:pt x="63" y="128"/>
                </a:lnTo>
                <a:lnTo>
                  <a:pt x="53" y="140"/>
                </a:lnTo>
                <a:lnTo>
                  <a:pt x="46" y="153"/>
                </a:lnTo>
                <a:lnTo>
                  <a:pt x="37" y="166"/>
                </a:lnTo>
                <a:lnTo>
                  <a:pt x="31" y="180"/>
                </a:lnTo>
                <a:lnTo>
                  <a:pt x="24" y="194"/>
                </a:lnTo>
                <a:lnTo>
                  <a:pt x="19" y="208"/>
                </a:lnTo>
                <a:lnTo>
                  <a:pt x="14" y="223"/>
                </a:lnTo>
                <a:lnTo>
                  <a:pt x="9" y="238"/>
                </a:lnTo>
                <a:lnTo>
                  <a:pt x="6" y="254"/>
                </a:lnTo>
                <a:lnTo>
                  <a:pt x="3" y="269"/>
                </a:lnTo>
                <a:lnTo>
                  <a:pt x="1" y="285"/>
                </a:lnTo>
                <a:lnTo>
                  <a:pt x="0" y="301"/>
                </a:lnTo>
                <a:lnTo>
                  <a:pt x="0" y="317"/>
                </a:lnTo>
                <a:lnTo>
                  <a:pt x="0" y="317"/>
                </a:lnTo>
                <a:lnTo>
                  <a:pt x="0" y="344"/>
                </a:lnTo>
                <a:lnTo>
                  <a:pt x="2" y="371"/>
                </a:lnTo>
                <a:lnTo>
                  <a:pt x="4" y="398"/>
                </a:lnTo>
                <a:lnTo>
                  <a:pt x="8" y="425"/>
                </a:lnTo>
                <a:lnTo>
                  <a:pt x="13" y="451"/>
                </a:lnTo>
                <a:lnTo>
                  <a:pt x="18" y="476"/>
                </a:lnTo>
                <a:lnTo>
                  <a:pt x="25" y="502"/>
                </a:lnTo>
                <a:lnTo>
                  <a:pt x="33" y="527"/>
                </a:lnTo>
                <a:lnTo>
                  <a:pt x="41" y="552"/>
                </a:lnTo>
                <a:lnTo>
                  <a:pt x="51" y="577"/>
                </a:lnTo>
                <a:lnTo>
                  <a:pt x="62" y="602"/>
                </a:lnTo>
                <a:lnTo>
                  <a:pt x="74" y="625"/>
                </a:lnTo>
                <a:lnTo>
                  <a:pt x="87" y="649"/>
                </a:lnTo>
                <a:lnTo>
                  <a:pt x="100" y="673"/>
                </a:lnTo>
                <a:lnTo>
                  <a:pt x="116" y="696"/>
                </a:lnTo>
                <a:lnTo>
                  <a:pt x="131" y="719"/>
                </a:lnTo>
                <a:lnTo>
                  <a:pt x="147" y="740"/>
                </a:lnTo>
                <a:lnTo>
                  <a:pt x="164" y="763"/>
                </a:lnTo>
                <a:lnTo>
                  <a:pt x="182" y="784"/>
                </a:lnTo>
                <a:lnTo>
                  <a:pt x="201" y="805"/>
                </a:lnTo>
                <a:lnTo>
                  <a:pt x="222" y="825"/>
                </a:lnTo>
                <a:lnTo>
                  <a:pt x="242" y="845"/>
                </a:lnTo>
                <a:lnTo>
                  <a:pt x="264" y="865"/>
                </a:lnTo>
                <a:lnTo>
                  <a:pt x="286" y="883"/>
                </a:lnTo>
                <a:lnTo>
                  <a:pt x="310" y="902"/>
                </a:lnTo>
                <a:lnTo>
                  <a:pt x="333" y="919"/>
                </a:lnTo>
                <a:lnTo>
                  <a:pt x="358" y="937"/>
                </a:lnTo>
                <a:lnTo>
                  <a:pt x="384" y="954"/>
                </a:lnTo>
                <a:lnTo>
                  <a:pt x="411" y="970"/>
                </a:lnTo>
                <a:lnTo>
                  <a:pt x="437" y="985"/>
                </a:lnTo>
                <a:lnTo>
                  <a:pt x="465" y="1000"/>
                </a:lnTo>
                <a:lnTo>
                  <a:pt x="494" y="1014"/>
                </a:lnTo>
                <a:lnTo>
                  <a:pt x="494" y="1014"/>
                </a:lnTo>
                <a:lnTo>
                  <a:pt x="501" y="1017"/>
                </a:lnTo>
                <a:lnTo>
                  <a:pt x="508" y="1017"/>
                </a:lnTo>
                <a:lnTo>
                  <a:pt x="508" y="1017"/>
                </a:lnTo>
                <a:lnTo>
                  <a:pt x="515" y="1017"/>
                </a:lnTo>
                <a:lnTo>
                  <a:pt x="522" y="1014"/>
                </a:lnTo>
                <a:lnTo>
                  <a:pt x="522" y="1014"/>
                </a:lnTo>
                <a:lnTo>
                  <a:pt x="550" y="1000"/>
                </a:lnTo>
                <a:lnTo>
                  <a:pt x="578" y="985"/>
                </a:lnTo>
                <a:lnTo>
                  <a:pt x="606" y="970"/>
                </a:lnTo>
                <a:lnTo>
                  <a:pt x="632" y="954"/>
                </a:lnTo>
                <a:lnTo>
                  <a:pt x="657" y="937"/>
                </a:lnTo>
                <a:lnTo>
                  <a:pt x="683" y="919"/>
                </a:lnTo>
                <a:lnTo>
                  <a:pt x="707" y="902"/>
                </a:lnTo>
                <a:lnTo>
                  <a:pt x="730" y="883"/>
                </a:lnTo>
                <a:lnTo>
                  <a:pt x="753" y="865"/>
                </a:lnTo>
                <a:lnTo>
                  <a:pt x="774" y="845"/>
                </a:lnTo>
                <a:lnTo>
                  <a:pt x="795" y="825"/>
                </a:lnTo>
                <a:lnTo>
                  <a:pt x="815" y="805"/>
                </a:lnTo>
                <a:lnTo>
                  <a:pt x="833" y="784"/>
                </a:lnTo>
                <a:lnTo>
                  <a:pt x="852" y="763"/>
                </a:lnTo>
                <a:lnTo>
                  <a:pt x="869" y="740"/>
                </a:lnTo>
                <a:lnTo>
                  <a:pt x="886" y="719"/>
                </a:lnTo>
                <a:lnTo>
                  <a:pt x="901" y="696"/>
                </a:lnTo>
                <a:lnTo>
                  <a:pt x="916" y="673"/>
                </a:lnTo>
                <a:lnTo>
                  <a:pt x="929" y="649"/>
                </a:lnTo>
                <a:lnTo>
                  <a:pt x="942" y="625"/>
                </a:lnTo>
                <a:lnTo>
                  <a:pt x="953" y="602"/>
                </a:lnTo>
                <a:lnTo>
                  <a:pt x="964" y="577"/>
                </a:lnTo>
                <a:lnTo>
                  <a:pt x="974" y="552"/>
                </a:lnTo>
                <a:lnTo>
                  <a:pt x="984" y="527"/>
                </a:lnTo>
                <a:lnTo>
                  <a:pt x="991" y="502"/>
                </a:lnTo>
                <a:lnTo>
                  <a:pt x="997" y="476"/>
                </a:lnTo>
                <a:lnTo>
                  <a:pt x="1004" y="451"/>
                </a:lnTo>
                <a:lnTo>
                  <a:pt x="1008" y="425"/>
                </a:lnTo>
                <a:lnTo>
                  <a:pt x="1013" y="398"/>
                </a:lnTo>
                <a:lnTo>
                  <a:pt x="1015" y="371"/>
                </a:lnTo>
                <a:lnTo>
                  <a:pt x="1017" y="344"/>
                </a:lnTo>
                <a:lnTo>
                  <a:pt x="1017" y="317"/>
                </a:lnTo>
                <a:lnTo>
                  <a:pt x="1017" y="317"/>
                </a:lnTo>
                <a:lnTo>
                  <a:pt x="1017" y="301"/>
                </a:lnTo>
                <a:lnTo>
                  <a:pt x="1016" y="285"/>
                </a:lnTo>
                <a:lnTo>
                  <a:pt x="1014" y="269"/>
                </a:lnTo>
                <a:lnTo>
                  <a:pt x="1010" y="254"/>
                </a:lnTo>
                <a:lnTo>
                  <a:pt x="1007" y="238"/>
                </a:lnTo>
                <a:lnTo>
                  <a:pt x="1003" y="223"/>
                </a:lnTo>
                <a:lnTo>
                  <a:pt x="997" y="208"/>
                </a:lnTo>
                <a:lnTo>
                  <a:pt x="992" y="194"/>
                </a:lnTo>
                <a:lnTo>
                  <a:pt x="986" y="180"/>
                </a:lnTo>
                <a:lnTo>
                  <a:pt x="978" y="166"/>
                </a:lnTo>
                <a:lnTo>
                  <a:pt x="971" y="153"/>
                </a:lnTo>
                <a:lnTo>
                  <a:pt x="962" y="140"/>
                </a:lnTo>
                <a:lnTo>
                  <a:pt x="953" y="128"/>
                </a:lnTo>
                <a:lnTo>
                  <a:pt x="944" y="116"/>
                </a:lnTo>
                <a:lnTo>
                  <a:pt x="934" y="104"/>
                </a:lnTo>
                <a:lnTo>
                  <a:pt x="923" y="93"/>
                </a:lnTo>
                <a:lnTo>
                  <a:pt x="913" y="82"/>
                </a:lnTo>
                <a:lnTo>
                  <a:pt x="901" y="73"/>
                </a:lnTo>
                <a:lnTo>
                  <a:pt x="889" y="63"/>
                </a:lnTo>
                <a:lnTo>
                  <a:pt x="876" y="55"/>
                </a:lnTo>
                <a:lnTo>
                  <a:pt x="863" y="46"/>
                </a:lnTo>
                <a:lnTo>
                  <a:pt x="850" y="39"/>
                </a:lnTo>
                <a:lnTo>
                  <a:pt x="837" y="31"/>
                </a:lnTo>
                <a:lnTo>
                  <a:pt x="823" y="25"/>
                </a:lnTo>
                <a:lnTo>
                  <a:pt x="809" y="19"/>
                </a:lnTo>
                <a:lnTo>
                  <a:pt x="794" y="14"/>
                </a:lnTo>
                <a:lnTo>
                  <a:pt x="779" y="10"/>
                </a:lnTo>
                <a:lnTo>
                  <a:pt x="763" y="6"/>
                </a:lnTo>
                <a:lnTo>
                  <a:pt x="747" y="3"/>
                </a:lnTo>
                <a:lnTo>
                  <a:pt x="731" y="1"/>
                </a:lnTo>
                <a:lnTo>
                  <a:pt x="715" y="0"/>
                </a:lnTo>
                <a:lnTo>
                  <a:pt x="699" y="0"/>
                </a:lnTo>
                <a:lnTo>
                  <a:pt x="699" y="0"/>
                </a:lnTo>
                <a:close/>
                <a:moveTo>
                  <a:pt x="508" y="950"/>
                </a:moveTo>
                <a:lnTo>
                  <a:pt x="508" y="950"/>
                </a:lnTo>
                <a:lnTo>
                  <a:pt x="482" y="937"/>
                </a:lnTo>
                <a:lnTo>
                  <a:pt x="457" y="924"/>
                </a:lnTo>
                <a:lnTo>
                  <a:pt x="433" y="909"/>
                </a:lnTo>
                <a:lnTo>
                  <a:pt x="408" y="894"/>
                </a:lnTo>
                <a:lnTo>
                  <a:pt x="386" y="879"/>
                </a:lnTo>
                <a:lnTo>
                  <a:pt x="363" y="863"/>
                </a:lnTo>
                <a:lnTo>
                  <a:pt x="342" y="846"/>
                </a:lnTo>
                <a:lnTo>
                  <a:pt x="320" y="829"/>
                </a:lnTo>
                <a:lnTo>
                  <a:pt x="300" y="812"/>
                </a:lnTo>
                <a:lnTo>
                  <a:pt x="281" y="794"/>
                </a:lnTo>
                <a:lnTo>
                  <a:pt x="263" y="776"/>
                </a:lnTo>
                <a:lnTo>
                  <a:pt x="244" y="757"/>
                </a:lnTo>
                <a:lnTo>
                  <a:pt x="227" y="738"/>
                </a:lnTo>
                <a:lnTo>
                  <a:pt x="211" y="719"/>
                </a:lnTo>
                <a:lnTo>
                  <a:pt x="196" y="699"/>
                </a:lnTo>
                <a:lnTo>
                  <a:pt x="181" y="679"/>
                </a:lnTo>
                <a:lnTo>
                  <a:pt x="167" y="659"/>
                </a:lnTo>
                <a:lnTo>
                  <a:pt x="154" y="637"/>
                </a:lnTo>
                <a:lnTo>
                  <a:pt x="141" y="617"/>
                </a:lnTo>
                <a:lnTo>
                  <a:pt x="131" y="595"/>
                </a:lnTo>
                <a:lnTo>
                  <a:pt x="120" y="573"/>
                </a:lnTo>
                <a:lnTo>
                  <a:pt x="110" y="551"/>
                </a:lnTo>
                <a:lnTo>
                  <a:pt x="102" y="529"/>
                </a:lnTo>
                <a:lnTo>
                  <a:pt x="93" y="506"/>
                </a:lnTo>
                <a:lnTo>
                  <a:pt x="87" y="484"/>
                </a:lnTo>
                <a:lnTo>
                  <a:pt x="80" y="460"/>
                </a:lnTo>
                <a:lnTo>
                  <a:pt x="75" y="437"/>
                </a:lnTo>
                <a:lnTo>
                  <a:pt x="70" y="413"/>
                </a:lnTo>
                <a:lnTo>
                  <a:pt x="67" y="389"/>
                </a:lnTo>
                <a:lnTo>
                  <a:pt x="65" y="366"/>
                </a:lnTo>
                <a:lnTo>
                  <a:pt x="63" y="342"/>
                </a:lnTo>
                <a:lnTo>
                  <a:pt x="63" y="317"/>
                </a:lnTo>
                <a:lnTo>
                  <a:pt x="63" y="317"/>
                </a:lnTo>
                <a:lnTo>
                  <a:pt x="63" y="305"/>
                </a:lnTo>
                <a:lnTo>
                  <a:pt x="64" y="292"/>
                </a:lnTo>
                <a:lnTo>
                  <a:pt x="66" y="279"/>
                </a:lnTo>
                <a:lnTo>
                  <a:pt x="68" y="267"/>
                </a:lnTo>
                <a:lnTo>
                  <a:pt x="75" y="242"/>
                </a:lnTo>
                <a:lnTo>
                  <a:pt x="83" y="219"/>
                </a:lnTo>
                <a:lnTo>
                  <a:pt x="94" y="196"/>
                </a:lnTo>
                <a:lnTo>
                  <a:pt x="106" y="176"/>
                </a:lnTo>
                <a:lnTo>
                  <a:pt x="121" y="157"/>
                </a:lnTo>
                <a:lnTo>
                  <a:pt x="137" y="138"/>
                </a:lnTo>
                <a:lnTo>
                  <a:pt x="155" y="121"/>
                </a:lnTo>
                <a:lnTo>
                  <a:pt x="176" y="107"/>
                </a:lnTo>
                <a:lnTo>
                  <a:pt x="196" y="94"/>
                </a:lnTo>
                <a:lnTo>
                  <a:pt x="219" y="84"/>
                </a:lnTo>
                <a:lnTo>
                  <a:pt x="242" y="75"/>
                </a:lnTo>
                <a:lnTo>
                  <a:pt x="266" y="69"/>
                </a:lnTo>
                <a:lnTo>
                  <a:pt x="279" y="66"/>
                </a:lnTo>
                <a:lnTo>
                  <a:pt x="291" y="64"/>
                </a:lnTo>
                <a:lnTo>
                  <a:pt x="304" y="63"/>
                </a:lnTo>
                <a:lnTo>
                  <a:pt x="317" y="63"/>
                </a:lnTo>
                <a:lnTo>
                  <a:pt x="317" y="63"/>
                </a:lnTo>
                <a:lnTo>
                  <a:pt x="337" y="64"/>
                </a:lnTo>
                <a:lnTo>
                  <a:pt x="356" y="66"/>
                </a:lnTo>
                <a:lnTo>
                  <a:pt x="374" y="70"/>
                </a:lnTo>
                <a:lnTo>
                  <a:pt x="392" y="75"/>
                </a:lnTo>
                <a:lnTo>
                  <a:pt x="411" y="81"/>
                </a:lnTo>
                <a:lnTo>
                  <a:pt x="428" y="89"/>
                </a:lnTo>
                <a:lnTo>
                  <a:pt x="444" y="98"/>
                </a:lnTo>
                <a:lnTo>
                  <a:pt x="460" y="108"/>
                </a:lnTo>
                <a:lnTo>
                  <a:pt x="460" y="108"/>
                </a:lnTo>
                <a:lnTo>
                  <a:pt x="443" y="130"/>
                </a:lnTo>
                <a:lnTo>
                  <a:pt x="427" y="153"/>
                </a:lnTo>
                <a:lnTo>
                  <a:pt x="414" y="178"/>
                </a:lnTo>
                <a:lnTo>
                  <a:pt x="402" y="204"/>
                </a:lnTo>
                <a:lnTo>
                  <a:pt x="398" y="218"/>
                </a:lnTo>
                <a:lnTo>
                  <a:pt x="393" y="231"/>
                </a:lnTo>
                <a:lnTo>
                  <a:pt x="389" y="245"/>
                </a:lnTo>
                <a:lnTo>
                  <a:pt x="386" y="258"/>
                </a:lnTo>
                <a:lnTo>
                  <a:pt x="384" y="273"/>
                </a:lnTo>
                <a:lnTo>
                  <a:pt x="383" y="288"/>
                </a:lnTo>
                <a:lnTo>
                  <a:pt x="382" y="302"/>
                </a:lnTo>
                <a:lnTo>
                  <a:pt x="381" y="317"/>
                </a:lnTo>
                <a:lnTo>
                  <a:pt x="381" y="317"/>
                </a:lnTo>
                <a:lnTo>
                  <a:pt x="382" y="324"/>
                </a:lnTo>
                <a:lnTo>
                  <a:pt x="384" y="330"/>
                </a:lnTo>
                <a:lnTo>
                  <a:pt x="386" y="336"/>
                </a:lnTo>
                <a:lnTo>
                  <a:pt x="390" y="340"/>
                </a:lnTo>
                <a:lnTo>
                  <a:pt x="394" y="344"/>
                </a:lnTo>
                <a:lnTo>
                  <a:pt x="400" y="348"/>
                </a:lnTo>
                <a:lnTo>
                  <a:pt x="406" y="349"/>
                </a:lnTo>
                <a:lnTo>
                  <a:pt x="413" y="350"/>
                </a:lnTo>
                <a:lnTo>
                  <a:pt x="413" y="350"/>
                </a:lnTo>
                <a:lnTo>
                  <a:pt x="419" y="349"/>
                </a:lnTo>
                <a:lnTo>
                  <a:pt x="425" y="348"/>
                </a:lnTo>
                <a:lnTo>
                  <a:pt x="431" y="344"/>
                </a:lnTo>
                <a:lnTo>
                  <a:pt x="435" y="340"/>
                </a:lnTo>
                <a:lnTo>
                  <a:pt x="440" y="336"/>
                </a:lnTo>
                <a:lnTo>
                  <a:pt x="442" y="330"/>
                </a:lnTo>
                <a:lnTo>
                  <a:pt x="444" y="324"/>
                </a:lnTo>
                <a:lnTo>
                  <a:pt x="445" y="317"/>
                </a:lnTo>
                <a:lnTo>
                  <a:pt x="445" y="317"/>
                </a:lnTo>
                <a:lnTo>
                  <a:pt x="445" y="304"/>
                </a:lnTo>
                <a:lnTo>
                  <a:pt x="446" y="290"/>
                </a:lnTo>
                <a:lnTo>
                  <a:pt x="448" y="276"/>
                </a:lnTo>
                <a:lnTo>
                  <a:pt x="450" y="263"/>
                </a:lnTo>
                <a:lnTo>
                  <a:pt x="453" y="250"/>
                </a:lnTo>
                <a:lnTo>
                  <a:pt x="458" y="237"/>
                </a:lnTo>
                <a:lnTo>
                  <a:pt x="462" y="224"/>
                </a:lnTo>
                <a:lnTo>
                  <a:pt x="467" y="211"/>
                </a:lnTo>
                <a:lnTo>
                  <a:pt x="474" y="199"/>
                </a:lnTo>
                <a:lnTo>
                  <a:pt x="480" y="189"/>
                </a:lnTo>
                <a:lnTo>
                  <a:pt x="487" y="177"/>
                </a:lnTo>
                <a:lnTo>
                  <a:pt x="495" y="166"/>
                </a:lnTo>
                <a:lnTo>
                  <a:pt x="503" y="155"/>
                </a:lnTo>
                <a:lnTo>
                  <a:pt x="511" y="146"/>
                </a:lnTo>
                <a:lnTo>
                  <a:pt x="521" y="136"/>
                </a:lnTo>
                <a:lnTo>
                  <a:pt x="531" y="128"/>
                </a:lnTo>
                <a:lnTo>
                  <a:pt x="531" y="128"/>
                </a:lnTo>
                <a:lnTo>
                  <a:pt x="546" y="115"/>
                </a:lnTo>
                <a:lnTo>
                  <a:pt x="546" y="115"/>
                </a:lnTo>
                <a:lnTo>
                  <a:pt x="549" y="113"/>
                </a:lnTo>
                <a:lnTo>
                  <a:pt x="549" y="113"/>
                </a:lnTo>
                <a:lnTo>
                  <a:pt x="565" y="102"/>
                </a:lnTo>
                <a:lnTo>
                  <a:pt x="565" y="102"/>
                </a:lnTo>
                <a:lnTo>
                  <a:pt x="569" y="100"/>
                </a:lnTo>
                <a:lnTo>
                  <a:pt x="569" y="100"/>
                </a:lnTo>
                <a:lnTo>
                  <a:pt x="584" y="91"/>
                </a:lnTo>
                <a:lnTo>
                  <a:pt x="584" y="91"/>
                </a:lnTo>
                <a:lnTo>
                  <a:pt x="591" y="88"/>
                </a:lnTo>
                <a:lnTo>
                  <a:pt x="591" y="88"/>
                </a:lnTo>
                <a:lnTo>
                  <a:pt x="606" y="81"/>
                </a:lnTo>
                <a:lnTo>
                  <a:pt x="606" y="81"/>
                </a:lnTo>
                <a:lnTo>
                  <a:pt x="613" y="78"/>
                </a:lnTo>
                <a:lnTo>
                  <a:pt x="613" y="78"/>
                </a:lnTo>
                <a:lnTo>
                  <a:pt x="628" y="74"/>
                </a:lnTo>
                <a:lnTo>
                  <a:pt x="628" y="74"/>
                </a:lnTo>
                <a:lnTo>
                  <a:pt x="637" y="72"/>
                </a:lnTo>
                <a:lnTo>
                  <a:pt x="637" y="72"/>
                </a:lnTo>
                <a:lnTo>
                  <a:pt x="651" y="69"/>
                </a:lnTo>
                <a:lnTo>
                  <a:pt x="651" y="69"/>
                </a:lnTo>
                <a:lnTo>
                  <a:pt x="664" y="66"/>
                </a:lnTo>
                <a:lnTo>
                  <a:pt x="664" y="66"/>
                </a:lnTo>
                <a:lnTo>
                  <a:pt x="675" y="64"/>
                </a:lnTo>
                <a:lnTo>
                  <a:pt x="675" y="64"/>
                </a:lnTo>
                <a:lnTo>
                  <a:pt x="699" y="63"/>
                </a:lnTo>
                <a:lnTo>
                  <a:pt x="699" y="63"/>
                </a:lnTo>
                <a:lnTo>
                  <a:pt x="712" y="63"/>
                </a:lnTo>
                <a:lnTo>
                  <a:pt x="725" y="64"/>
                </a:lnTo>
                <a:lnTo>
                  <a:pt x="738" y="66"/>
                </a:lnTo>
                <a:lnTo>
                  <a:pt x="750" y="69"/>
                </a:lnTo>
                <a:lnTo>
                  <a:pt x="774" y="75"/>
                </a:lnTo>
                <a:lnTo>
                  <a:pt x="798" y="84"/>
                </a:lnTo>
                <a:lnTo>
                  <a:pt x="820" y="94"/>
                </a:lnTo>
                <a:lnTo>
                  <a:pt x="841" y="107"/>
                </a:lnTo>
                <a:lnTo>
                  <a:pt x="860" y="121"/>
                </a:lnTo>
                <a:lnTo>
                  <a:pt x="878" y="138"/>
                </a:lnTo>
                <a:lnTo>
                  <a:pt x="896" y="157"/>
                </a:lnTo>
                <a:lnTo>
                  <a:pt x="910" y="176"/>
                </a:lnTo>
                <a:lnTo>
                  <a:pt x="922" y="196"/>
                </a:lnTo>
                <a:lnTo>
                  <a:pt x="933" y="219"/>
                </a:lnTo>
                <a:lnTo>
                  <a:pt x="942" y="242"/>
                </a:lnTo>
                <a:lnTo>
                  <a:pt x="948" y="267"/>
                </a:lnTo>
                <a:lnTo>
                  <a:pt x="950" y="279"/>
                </a:lnTo>
                <a:lnTo>
                  <a:pt x="952" y="292"/>
                </a:lnTo>
                <a:lnTo>
                  <a:pt x="953" y="305"/>
                </a:lnTo>
                <a:lnTo>
                  <a:pt x="953" y="317"/>
                </a:lnTo>
                <a:lnTo>
                  <a:pt x="953" y="317"/>
                </a:lnTo>
                <a:lnTo>
                  <a:pt x="952" y="342"/>
                </a:lnTo>
                <a:lnTo>
                  <a:pt x="951" y="366"/>
                </a:lnTo>
                <a:lnTo>
                  <a:pt x="949" y="389"/>
                </a:lnTo>
                <a:lnTo>
                  <a:pt x="946" y="413"/>
                </a:lnTo>
                <a:lnTo>
                  <a:pt x="942" y="437"/>
                </a:lnTo>
                <a:lnTo>
                  <a:pt x="936" y="460"/>
                </a:lnTo>
                <a:lnTo>
                  <a:pt x="930" y="484"/>
                </a:lnTo>
                <a:lnTo>
                  <a:pt x="923" y="506"/>
                </a:lnTo>
                <a:lnTo>
                  <a:pt x="915" y="529"/>
                </a:lnTo>
                <a:lnTo>
                  <a:pt x="906" y="551"/>
                </a:lnTo>
                <a:lnTo>
                  <a:pt x="897" y="573"/>
                </a:lnTo>
                <a:lnTo>
                  <a:pt x="886" y="595"/>
                </a:lnTo>
                <a:lnTo>
                  <a:pt x="875" y="617"/>
                </a:lnTo>
                <a:lnTo>
                  <a:pt x="862" y="637"/>
                </a:lnTo>
                <a:lnTo>
                  <a:pt x="849" y="659"/>
                </a:lnTo>
                <a:lnTo>
                  <a:pt x="835" y="679"/>
                </a:lnTo>
                <a:lnTo>
                  <a:pt x="820" y="699"/>
                </a:lnTo>
                <a:lnTo>
                  <a:pt x="805" y="719"/>
                </a:lnTo>
                <a:lnTo>
                  <a:pt x="788" y="738"/>
                </a:lnTo>
                <a:lnTo>
                  <a:pt x="771" y="757"/>
                </a:lnTo>
                <a:lnTo>
                  <a:pt x="754" y="776"/>
                </a:lnTo>
                <a:lnTo>
                  <a:pt x="735" y="794"/>
                </a:lnTo>
                <a:lnTo>
                  <a:pt x="715" y="812"/>
                </a:lnTo>
                <a:lnTo>
                  <a:pt x="695" y="829"/>
                </a:lnTo>
                <a:lnTo>
                  <a:pt x="675" y="846"/>
                </a:lnTo>
                <a:lnTo>
                  <a:pt x="653" y="863"/>
                </a:lnTo>
                <a:lnTo>
                  <a:pt x="631" y="879"/>
                </a:lnTo>
                <a:lnTo>
                  <a:pt x="607" y="894"/>
                </a:lnTo>
                <a:lnTo>
                  <a:pt x="583" y="909"/>
                </a:lnTo>
                <a:lnTo>
                  <a:pt x="559" y="924"/>
                </a:lnTo>
                <a:lnTo>
                  <a:pt x="534" y="937"/>
                </a:lnTo>
                <a:lnTo>
                  <a:pt x="508" y="950"/>
                </a:lnTo>
                <a:lnTo>
                  <a:pt x="508" y="950"/>
                </a:lnTo>
                <a:close/>
                <a:moveTo>
                  <a:pt x="699" y="126"/>
                </a:moveTo>
                <a:lnTo>
                  <a:pt x="699" y="126"/>
                </a:lnTo>
                <a:lnTo>
                  <a:pt x="693" y="128"/>
                </a:lnTo>
                <a:lnTo>
                  <a:pt x="686" y="130"/>
                </a:lnTo>
                <a:lnTo>
                  <a:pt x="681" y="132"/>
                </a:lnTo>
                <a:lnTo>
                  <a:pt x="677" y="136"/>
                </a:lnTo>
                <a:lnTo>
                  <a:pt x="672" y="140"/>
                </a:lnTo>
                <a:lnTo>
                  <a:pt x="669" y="147"/>
                </a:lnTo>
                <a:lnTo>
                  <a:pt x="668" y="152"/>
                </a:lnTo>
                <a:lnTo>
                  <a:pt x="667" y="159"/>
                </a:lnTo>
                <a:lnTo>
                  <a:pt x="667" y="159"/>
                </a:lnTo>
                <a:lnTo>
                  <a:pt x="668" y="165"/>
                </a:lnTo>
                <a:lnTo>
                  <a:pt x="669" y="172"/>
                </a:lnTo>
                <a:lnTo>
                  <a:pt x="672" y="177"/>
                </a:lnTo>
                <a:lnTo>
                  <a:pt x="677" y="181"/>
                </a:lnTo>
                <a:lnTo>
                  <a:pt x="681" y="185"/>
                </a:lnTo>
                <a:lnTo>
                  <a:pt x="686" y="188"/>
                </a:lnTo>
                <a:lnTo>
                  <a:pt x="693" y="190"/>
                </a:lnTo>
                <a:lnTo>
                  <a:pt x="699" y="191"/>
                </a:lnTo>
                <a:lnTo>
                  <a:pt x="699" y="191"/>
                </a:lnTo>
                <a:lnTo>
                  <a:pt x="712" y="191"/>
                </a:lnTo>
                <a:lnTo>
                  <a:pt x="725" y="193"/>
                </a:lnTo>
                <a:lnTo>
                  <a:pt x="737" y="196"/>
                </a:lnTo>
                <a:lnTo>
                  <a:pt x="749" y="201"/>
                </a:lnTo>
                <a:lnTo>
                  <a:pt x="759" y="206"/>
                </a:lnTo>
                <a:lnTo>
                  <a:pt x="770" y="212"/>
                </a:lnTo>
                <a:lnTo>
                  <a:pt x="780" y="220"/>
                </a:lnTo>
                <a:lnTo>
                  <a:pt x="789" y="227"/>
                </a:lnTo>
                <a:lnTo>
                  <a:pt x="797" y="237"/>
                </a:lnTo>
                <a:lnTo>
                  <a:pt x="804" y="247"/>
                </a:lnTo>
                <a:lnTo>
                  <a:pt x="811" y="257"/>
                </a:lnTo>
                <a:lnTo>
                  <a:pt x="816" y="268"/>
                </a:lnTo>
                <a:lnTo>
                  <a:pt x="820" y="280"/>
                </a:lnTo>
                <a:lnTo>
                  <a:pt x="824" y="292"/>
                </a:lnTo>
                <a:lnTo>
                  <a:pt x="826" y="305"/>
                </a:lnTo>
                <a:lnTo>
                  <a:pt x="826" y="317"/>
                </a:lnTo>
                <a:lnTo>
                  <a:pt x="826" y="317"/>
                </a:lnTo>
                <a:lnTo>
                  <a:pt x="827" y="324"/>
                </a:lnTo>
                <a:lnTo>
                  <a:pt x="829" y="330"/>
                </a:lnTo>
                <a:lnTo>
                  <a:pt x="831" y="336"/>
                </a:lnTo>
                <a:lnTo>
                  <a:pt x="835" y="340"/>
                </a:lnTo>
                <a:lnTo>
                  <a:pt x="840" y="344"/>
                </a:lnTo>
                <a:lnTo>
                  <a:pt x="845" y="348"/>
                </a:lnTo>
                <a:lnTo>
                  <a:pt x="852" y="349"/>
                </a:lnTo>
                <a:lnTo>
                  <a:pt x="858" y="350"/>
                </a:lnTo>
                <a:lnTo>
                  <a:pt x="858" y="350"/>
                </a:lnTo>
                <a:lnTo>
                  <a:pt x="864" y="349"/>
                </a:lnTo>
                <a:lnTo>
                  <a:pt x="870" y="348"/>
                </a:lnTo>
                <a:lnTo>
                  <a:pt x="876" y="344"/>
                </a:lnTo>
                <a:lnTo>
                  <a:pt x="881" y="340"/>
                </a:lnTo>
                <a:lnTo>
                  <a:pt x="885" y="336"/>
                </a:lnTo>
                <a:lnTo>
                  <a:pt x="887" y="330"/>
                </a:lnTo>
                <a:lnTo>
                  <a:pt x="889" y="324"/>
                </a:lnTo>
                <a:lnTo>
                  <a:pt x="890" y="317"/>
                </a:lnTo>
                <a:lnTo>
                  <a:pt x="890" y="317"/>
                </a:lnTo>
                <a:lnTo>
                  <a:pt x="889" y="298"/>
                </a:lnTo>
                <a:lnTo>
                  <a:pt x="886" y="279"/>
                </a:lnTo>
                <a:lnTo>
                  <a:pt x="882" y="261"/>
                </a:lnTo>
                <a:lnTo>
                  <a:pt x="875" y="243"/>
                </a:lnTo>
                <a:lnTo>
                  <a:pt x="867" y="227"/>
                </a:lnTo>
                <a:lnTo>
                  <a:pt x="857" y="211"/>
                </a:lnTo>
                <a:lnTo>
                  <a:pt x="846" y="196"/>
                </a:lnTo>
                <a:lnTo>
                  <a:pt x="833" y="183"/>
                </a:lnTo>
                <a:lnTo>
                  <a:pt x="820" y="170"/>
                </a:lnTo>
                <a:lnTo>
                  <a:pt x="805" y="160"/>
                </a:lnTo>
                <a:lnTo>
                  <a:pt x="789" y="150"/>
                </a:lnTo>
                <a:lnTo>
                  <a:pt x="773" y="142"/>
                </a:lnTo>
                <a:lnTo>
                  <a:pt x="756" y="135"/>
                </a:lnTo>
                <a:lnTo>
                  <a:pt x="738" y="131"/>
                </a:lnTo>
                <a:lnTo>
                  <a:pt x="719" y="128"/>
                </a:lnTo>
                <a:lnTo>
                  <a:pt x="699" y="126"/>
                </a:lnTo>
                <a:lnTo>
                  <a:pt x="699" y="12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70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50"/>
                            </p:stCondLst>
                            <p:childTnLst>
                              <p:par>
                                <p:cTn id="6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2" grpId="0"/>
      <p:bldP spid="57" grpId="0"/>
      <p:bldP spid="58" grpId="0"/>
      <p:bldP spid="59" grpId="0"/>
      <p:bldP spid="72" grpId="0" animBg="1"/>
      <p:bldP spid="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五边形 2"/>
          <p:cNvSpPr/>
          <p:nvPr/>
        </p:nvSpPr>
        <p:spPr>
          <a:xfrm rot="16200000">
            <a:off x="-1664189" y="2532065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349269 h 1223008"/>
              <a:gd name="connsiteX1" fmla="*/ 480059 w 960118"/>
              <a:gd name="connsiteY1" fmla="*/ 0 h 1223008"/>
              <a:gd name="connsiteX2" fmla="*/ 960118 w 960118"/>
              <a:gd name="connsiteY2" fmla="*/ 349269 h 1223008"/>
              <a:gd name="connsiteX3" fmla="*/ 250972 w 960118"/>
              <a:gd name="connsiteY3" fmla="*/ 1223008 h 1223008"/>
              <a:gd name="connsiteX4" fmla="*/ 183366 w 960118"/>
              <a:gd name="connsiteY4" fmla="*/ 914398 h 1223008"/>
              <a:gd name="connsiteX5" fmla="*/ 0 w 960118"/>
              <a:gd name="connsiteY5" fmla="*/ 349269 h 1223008"/>
              <a:gd name="connsiteX0" fmla="*/ 0 w 6332218"/>
              <a:gd name="connsiteY0" fmla="*/ 560070 h 1433809"/>
              <a:gd name="connsiteX1" fmla="*/ 480059 w 6332218"/>
              <a:gd name="connsiteY1" fmla="*/ 210801 h 1433809"/>
              <a:gd name="connsiteX2" fmla="*/ 6332218 w 6332218"/>
              <a:gd name="connsiteY2" fmla="*/ 0 h 1433809"/>
              <a:gd name="connsiteX3" fmla="*/ 250972 w 6332218"/>
              <a:gd name="connsiteY3" fmla="*/ 1433809 h 1433809"/>
              <a:gd name="connsiteX4" fmla="*/ 183366 w 6332218"/>
              <a:gd name="connsiteY4" fmla="*/ 1125199 h 1433809"/>
              <a:gd name="connsiteX5" fmla="*/ 0 w 6332218"/>
              <a:gd name="connsiteY5" fmla="*/ 560070 h 1433809"/>
              <a:gd name="connsiteX0" fmla="*/ 0 w 6332218"/>
              <a:gd name="connsiteY0" fmla="*/ 1057929 h 1931668"/>
              <a:gd name="connsiteX1" fmla="*/ 6320789 w 6332218"/>
              <a:gd name="connsiteY1" fmla="*/ 0 h 1931668"/>
              <a:gd name="connsiteX2" fmla="*/ 6332218 w 6332218"/>
              <a:gd name="connsiteY2" fmla="*/ 497859 h 1931668"/>
              <a:gd name="connsiteX3" fmla="*/ 250972 w 6332218"/>
              <a:gd name="connsiteY3" fmla="*/ 1931668 h 1931668"/>
              <a:gd name="connsiteX4" fmla="*/ 183366 w 6332218"/>
              <a:gd name="connsiteY4" fmla="*/ 1623058 h 1931668"/>
              <a:gd name="connsiteX5" fmla="*/ 0 w 6332218"/>
              <a:gd name="connsiteY5" fmla="*/ 105792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6035526 w 12184378"/>
              <a:gd name="connsiteY4" fmla="*/ 1623058 h 1931668"/>
              <a:gd name="connsiteX5" fmla="*/ 0 w 12184378"/>
              <a:gd name="connsiteY5" fmla="*/ 6369 h 1931668"/>
              <a:gd name="connsiteX0" fmla="*/ 0 w 12184378"/>
              <a:gd name="connsiteY0" fmla="*/ 6369 h 1931668"/>
              <a:gd name="connsiteX1" fmla="*/ 12172949 w 12184378"/>
              <a:gd name="connsiteY1" fmla="*/ 0 h 1931668"/>
              <a:gd name="connsiteX2" fmla="*/ 12184378 w 12184378"/>
              <a:gd name="connsiteY2" fmla="*/ 497859 h 1931668"/>
              <a:gd name="connsiteX3" fmla="*/ 6103132 w 12184378"/>
              <a:gd name="connsiteY3" fmla="*/ 1931668 h 1931668"/>
              <a:gd name="connsiteX4" fmla="*/ 486 w 12184378"/>
              <a:gd name="connsiteY4" fmla="*/ 502918 h 1931668"/>
              <a:gd name="connsiteX5" fmla="*/ 0 w 12184378"/>
              <a:gd name="connsiteY5" fmla="*/ 6369 h 1931668"/>
              <a:gd name="connsiteX0" fmla="*/ 10944 w 12183892"/>
              <a:gd name="connsiteY0" fmla="*/ 6369 h 1931668"/>
              <a:gd name="connsiteX1" fmla="*/ 12172463 w 12183892"/>
              <a:gd name="connsiteY1" fmla="*/ 0 h 1931668"/>
              <a:gd name="connsiteX2" fmla="*/ 12183892 w 12183892"/>
              <a:gd name="connsiteY2" fmla="*/ 497859 h 1931668"/>
              <a:gd name="connsiteX3" fmla="*/ 6102646 w 12183892"/>
              <a:gd name="connsiteY3" fmla="*/ 1931668 h 1931668"/>
              <a:gd name="connsiteX4" fmla="*/ 0 w 12183892"/>
              <a:gd name="connsiteY4" fmla="*/ 502918 h 1931668"/>
              <a:gd name="connsiteX5" fmla="*/ 10944 w 12183892"/>
              <a:gd name="connsiteY5" fmla="*/ 6369 h 1931668"/>
              <a:gd name="connsiteX0" fmla="*/ 33804 w 12206752"/>
              <a:gd name="connsiteY0" fmla="*/ 6369 h 1931668"/>
              <a:gd name="connsiteX1" fmla="*/ 12195323 w 12206752"/>
              <a:gd name="connsiteY1" fmla="*/ 0 h 1931668"/>
              <a:gd name="connsiteX2" fmla="*/ 12206752 w 12206752"/>
              <a:gd name="connsiteY2" fmla="*/ 497859 h 1931668"/>
              <a:gd name="connsiteX3" fmla="*/ 6125506 w 12206752"/>
              <a:gd name="connsiteY3" fmla="*/ 1931668 h 1931668"/>
              <a:gd name="connsiteX4" fmla="*/ 0 w 12206752"/>
              <a:gd name="connsiteY4" fmla="*/ 502918 h 1931668"/>
              <a:gd name="connsiteX5" fmla="*/ 33804 w 12206752"/>
              <a:gd name="connsiteY5" fmla="*/ 6369 h 1931668"/>
              <a:gd name="connsiteX0" fmla="*/ 0 w 12207238"/>
              <a:gd name="connsiteY0" fmla="*/ 6369 h 1931668"/>
              <a:gd name="connsiteX1" fmla="*/ 12195809 w 12207238"/>
              <a:gd name="connsiteY1" fmla="*/ 0 h 1931668"/>
              <a:gd name="connsiteX2" fmla="*/ 12207238 w 12207238"/>
              <a:gd name="connsiteY2" fmla="*/ 497859 h 1931668"/>
              <a:gd name="connsiteX3" fmla="*/ 6125992 w 12207238"/>
              <a:gd name="connsiteY3" fmla="*/ 1931668 h 1931668"/>
              <a:gd name="connsiteX4" fmla="*/ 486 w 12207238"/>
              <a:gd name="connsiteY4" fmla="*/ 502918 h 1931668"/>
              <a:gd name="connsiteX5" fmla="*/ 0 w 12207238"/>
              <a:gd name="connsiteY5" fmla="*/ 6369 h 1931668"/>
              <a:gd name="connsiteX0" fmla="*/ 0 w 12207238"/>
              <a:gd name="connsiteY0" fmla="*/ 0 h 1948159"/>
              <a:gd name="connsiteX1" fmla="*/ 12195809 w 12207238"/>
              <a:gd name="connsiteY1" fmla="*/ 16491 h 1948159"/>
              <a:gd name="connsiteX2" fmla="*/ 12207238 w 12207238"/>
              <a:gd name="connsiteY2" fmla="*/ 514350 h 1948159"/>
              <a:gd name="connsiteX3" fmla="*/ 6125992 w 12207238"/>
              <a:gd name="connsiteY3" fmla="*/ 1948159 h 1948159"/>
              <a:gd name="connsiteX4" fmla="*/ 486 w 12207238"/>
              <a:gd name="connsiteY4" fmla="*/ 519409 h 1948159"/>
              <a:gd name="connsiteX5" fmla="*/ 0 w 12207238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1649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30099"/>
              <a:gd name="connsiteY0" fmla="*/ 0 h 1948159"/>
              <a:gd name="connsiteX1" fmla="*/ 12230099 w 12230099"/>
              <a:gd name="connsiteY1" fmla="*/ 5061 h 1948159"/>
              <a:gd name="connsiteX2" fmla="*/ 12184378 w 12230099"/>
              <a:gd name="connsiteY2" fmla="*/ 525780 h 1948159"/>
              <a:gd name="connsiteX3" fmla="*/ 6125992 w 12230099"/>
              <a:gd name="connsiteY3" fmla="*/ 1948159 h 1948159"/>
              <a:gd name="connsiteX4" fmla="*/ 486 w 12230099"/>
              <a:gd name="connsiteY4" fmla="*/ 519409 h 1948159"/>
              <a:gd name="connsiteX5" fmla="*/ 0 w 1223009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84378 w 12195809"/>
              <a:gd name="connsiteY2" fmla="*/ 52578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195809"/>
              <a:gd name="connsiteY0" fmla="*/ 0 h 1948159"/>
              <a:gd name="connsiteX1" fmla="*/ 12195809 w 12195809"/>
              <a:gd name="connsiteY1" fmla="*/ 5061 h 1948159"/>
              <a:gd name="connsiteX2" fmla="*/ 12195808 w 12195809"/>
              <a:gd name="connsiteY2" fmla="*/ 514350 h 1948159"/>
              <a:gd name="connsiteX3" fmla="*/ 6125992 w 12195809"/>
              <a:gd name="connsiteY3" fmla="*/ 1948159 h 1948159"/>
              <a:gd name="connsiteX4" fmla="*/ 486 w 12195809"/>
              <a:gd name="connsiteY4" fmla="*/ 519409 h 1948159"/>
              <a:gd name="connsiteX5" fmla="*/ 0 w 12195809"/>
              <a:gd name="connsiteY5" fmla="*/ 0 h 1948159"/>
              <a:gd name="connsiteX0" fmla="*/ 0 w 12215168"/>
              <a:gd name="connsiteY0" fmla="*/ 0 h 1948159"/>
              <a:gd name="connsiteX1" fmla="*/ 12215168 w 12215168"/>
              <a:gd name="connsiteY1" fmla="*/ 5062 h 1948159"/>
              <a:gd name="connsiteX2" fmla="*/ 12195808 w 12215168"/>
              <a:gd name="connsiteY2" fmla="*/ 514350 h 1948159"/>
              <a:gd name="connsiteX3" fmla="*/ 6125992 w 12215168"/>
              <a:gd name="connsiteY3" fmla="*/ 1948159 h 1948159"/>
              <a:gd name="connsiteX4" fmla="*/ 486 w 12215168"/>
              <a:gd name="connsiteY4" fmla="*/ 519409 h 1948159"/>
              <a:gd name="connsiteX5" fmla="*/ 0 w 12215168"/>
              <a:gd name="connsiteY5" fmla="*/ 0 h 1948159"/>
              <a:gd name="connsiteX0" fmla="*/ 0 w 12195807"/>
              <a:gd name="connsiteY0" fmla="*/ 10486 h 1958645"/>
              <a:gd name="connsiteX1" fmla="*/ 12176452 w 12195807"/>
              <a:gd name="connsiteY1" fmla="*/ 0 h 1958645"/>
              <a:gd name="connsiteX2" fmla="*/ 12195808 w 12195807"/>
              <a:gd name="connsiteY2" fmla="*/ 524836 h 1958645"/>
              <a:gd name="connsiteX3" fmla="*/ 6125992 w 12195807"/>
              <a:gd name="connsiteY3" fmla="*/ 1958645 h 1958645"/>
              <a:gd name="connsiteX4" fmla="*/ 486 w 12195807"/>
              <a:gd name="connsiteY4" fmla="*/ 529895 h 1958645"/>
              <a:gd name="connsiteX5" fmla="*/ 0 w 12195807"/>
              <a:gd name="connsiteY5" fmla="*/ 10486 h 1958645"/>
              <a:gd name="connsiteX0" fmla="*/ 0 w 12195814"/>
              <a:gd name="connsiteY0" fmla="*/ 26033 h 1974192"/>
              <a:gd name="connsiteX1" fmla="*/ 12195815 w 12195814"/>
              <a:gd name="connsiteY1" fmla="*/ 0 h 1974192"/>
              <a:gd name="connsiteX2" fmla="*/ 12195808 w 12195814"/>
              <a:gd name="connsiteY2" fmla="*/ 540383 h 1974192"/>
              <a:gd name="connsiteX3" fmla="*/ 6125992 w 12195814"/>
              <a:gd name="connsiteY3" fmla="*/ 1974192 h 1974192"/>
              <a:gd name="connsiteX4" fmla="*/ 486 w 12195814"/>
              <a:gd name="connsiteY4" fmla="*/ 545442 h 1974192"/>
              <a:gd name="connsiteX5" fmla="*/ 0 w 12195814"/>
              <a:gd name="connsiteY5" fmla="*/ 26033 h 1974192"/>
              <a:gd name="connsiteX0" fmla="*/ 0 w 12195816"/>
              <a:gd name="connsiteY0" fmla="*/ 26033 h 1974192"/>
              <a:gd name="connsiteX1" fmla="*/ 12195815 w 12195816"/>
              <a:gd name="connsiteY1" fmla="*/ 0 h 1974192"/>
              <a:gd name="connsiteX2" fmla="*/ 12195808 w 12195816"/>
              <a:gd name="connsiteY2" fmla="*/ 540383 h 1974192"/>
              <a:gd name="connsiteX3" fmla="*/ 6125992 w 12195816"/>
              <a:gd name="connsiteY3" fmla="*/ 1974192 h 1974192"/>
              <a:gd name="connsiteX4" fmla="*/ 486 w 12195816"/>
              <a:gd name="connsiteY4" fmla="*/ 545442 h 1974192"/>
              <a:gd name="connsiteX5" fmla="*/ 0 w 12195816"/>
              <a:gd name="connsiteY5" fmla="*/ 26033 h 1974192"/>
              <a:gd name="connsiteX0" fmla="*/ 38228 w 12195329"/>
              <a:gd name="connsiteY0" fmla="*/ 17285 h 1974192"/>
              <a:gd name="connsiteX1" fmla="*/ 12195330 w 12195329"/>
              <a:gd name="connsiteY1" fmla="*/ 0 h 1974192"/>
              <a:gd name="connsiteX2" fmla="*/ 12195323 w 12195329"/>
              <a:gd name="connsiteY2" fmla="*/ 540383 h 1974192"/>
              <a:gd name="connsiteX3" fmla="*/ 6125507 w 12195329"/>
              <a:gd name="connsiteY3" fmla="*/ 1974192 h 1974192"/>
              <a:gd name="connsiteX4" fmla="*/ 1 w 12195329"/>
              <a:gd name="connsiteY4" fmla="*/ 545442 h 1974192"/>
              <a:gd name="connsiteX5" fmla="*/ 38228 w 12195329"/>
              <a:gd name="connsiteY5" fmla="*/ 17285 h 1974192"/>
              <a:gd name="connsiteX0" fmla="*/ 0 w 12195823"/>
              <a:gd name="connsiteY0" fmla="*/ 34781 h 1974192"/>
              <a:gd name="connsiteX1" fmla="*/ 12195823 w 12195823"/>
              <a:gd name="connsiteY1" fmla="*/ 0 h 1974192"/>
              <a:gd name="connsiteX2" fmla="*/ 12195816 w 12195823"/>
              <a:gd name="connsiteY2" fmla="*/ 540383 h 1974192"/>
              <a:gd name="connsiteX3" fmla="*/ 6126000 w 12195823"/>
              <a:gd name="connsiteY3" fmla="*/ 1974192 h 1974192"/>
              <a:gd name="connsiteX4" fmla="*/ 494 w 12195823"/>
              <a:gd name="connsiteY4" fmla="*/ 545442 h 1974192"/>
              <a:gd name="connsiteX5" fmla="*/ 0 w 12195823"/>
              <a:gd name="connsiteY5" fmla="*/ 34781 h 1974192"/>
              <a:gd name="connsiteX0" fmla="*/ 0 w 12195827"/>
              <a:gd name="connsiteY0" fmla="*/ 17286 h 1974192"/>
              <a:gd name="connsiteX1" fmla="*/ 12195827 w 12195827"/>
              <a:gd name="connsiteY1" fmla="*/ 0 h 1974192"/>
              <a:gd name="connsiteX2" fmla="*/ 12195820 w 12195827"/>
              <a:gd name="connsiteY2" fmla="*/ 540383 h 1974192"/>
              <a:gd name="connsiteX3" fmla="*/ 6126004 w 12195827"/>
              <a:gd name="connsiteY3" fmla="*/ 1974192 h 1974192"/>
              <a:gd name="connsiteX4" fmla="*/ 498 w 12195827"/>
              <a:gd name="connsiteY4" fmla="*/ 545442 h 1974192"/>
              <a:gd name="connsiteX5" fmla="*/ 0 w 12195827"/>
              <a:gd name="connsiteY5" fmla="*/ 17286 h 19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D8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62549" y="2184394"/>
            <a:ext cx="2405414" cy="2423741"/>
            <a:chOff x="7959894" y="1541562"/>
            <a:chExt cx="3207216" cy="3231652"/>
          </a:xfrm>
        </p:grpSpPr>
        <p:grpSp>
          <p:nvGrpSpPr>
            <p:cNvPr id="15" name="组合 14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17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450" b="0" i="1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Arial Black" panose="020B0A04020102020204" pitchFamily="34" charset="0"/>
                  </a:rPr>
                  <a:t>2</a:t>
                </a:r>
                <a:endParaRPr kumimoji="0" lang="zh-CN" altLang="en-US" sz="12450" b="0" i="1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Arial Black" panose="020B0A04020102020204" pitchFamily="34" charset="0"/>
                </a:endParaRPr>
              </a:p>
            </p:txBody>
          </p:sp>
          <p:sp>
            <p:nvSpPr>
              <p:cNvPr id="18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  <p:sp>
            <p:nvSpPr>
              <p:cNvPr id="19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</a:p>
            </p:txBody>
          </p:sp>
          <p:sp>
            <p:nvSpPr>
              <p:cNvPr id="20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950" b="1" i="0" u="none" strike="noStrike" kern="0" cap="none" spc="0" normalizeH="0" baseline="0" noProof="0" dirty="0">
                    <a:ln w="3175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</a:ln>
                    <a:solidFill>
                      <a:sysClr val="window" lastClr="FFFFFF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kumimoji="0" lang="zh-CN" altLang="en-US" sz="4950" b="1" i="0" u="none" strike="noStrike" kern="0" cap="none" spc="0" normalizeH="0" baseline="0" noProof="0" dirty="0">
                  <a:ln w="3175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ln>
                  <a:solidFill>
                    <a:sysClr val="window" lastClr="FFFFFF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654452" y="241335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D8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D8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934778" y="2964668"/>
            <a:ext cx="4011930" cy="0"/>
          </a:xfrm>
          <a:prstGeom prst="line">
            <a:avLst/>
          </a:prstGeom>
          <a:noFill/>
          <a:ln w="6350" cap="flat" cmpd="sng" algn="ctr">
            <a:solidFill>
              <a:srgbClr val="FFD860"/>
            </a:solidFill>
            <a:prstDash val="sysDot"/>
            <a:miter lim="800000"/>
            <a:tailEnd w="med" len="sm"/>
          </a:ln>
          <a:effectLst/>
        </p:spPr>
      </p:cxnSp>
      <p:sp>
        <p:nvSpPr>
          <p:cNvPr id="23" name="文本框 13"/>
          <p:cNvSpPr txBox="1"/>
          <p:nvPr/>
        </p:nvSpPr>
        <p:spPr>
          <a:xfrm>
            <a:off x="4948163" y="3056372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639652" y="1300461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4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37"/>
          <p:cNvGrpSpPr>
            <a:grpSpLocks/>
          </p:cNvGrpSpPr>
          <p:nvPr/>
        </p:nvGrpSpPr>
        <p:grpSpPr bwMode="auto">
          <a:xfrm>
            <a:off x="3221744" y="1342133"/>
            <a:ext cx="197644" cy="295275"/>
            <a:chOff x="0" y="0"/>
            <a:chExt cx="213756" cy="427512"/>
          </a:xfrm>
        </p:grpSpPr>
        <p:sp>
          <p:nvSpPr>
            <p:cNvPr id="42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4" name="文本框 37"/>
          <p:cNvSpPr>
            <a:spLocks noChangeArrowheads="1"/>
          </p:cNvSpPr>
          <p:nvPr/>
        </p:nvSpPr>
        <p:spPr bwMode="auto">
          <a:xfrm>
            <a:off x="5044591" y="1485007"/>
            <a:ext cx="1731169" cy="2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200" dirty="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Click to add a caption</a:t>
            </a:r>
            <a:endParaRPr lang="zh-CN" altLang="en-US" sz="1200" baseline="-30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" name="任意多边形 45"/>
          <p:cNvSpPr>
            <a:spLocks noChangeArrowheads="1"/>
          </p:cNvSpPr>
          <p:nvPr/>
        </p:nvSpPr>
        <p:spPr bwMode="auto">
          <a:xfrm>
            <a:off x="27296" y="3449538"/>
            <a:ext cx="9144000" cy="2571750"/>
          </a:xfrm>
          <a:custGeom>
            <a:avLst/>
            <a:gdLst>
              <a:gd name="T0" fmla="*/ 0 w 12192000"/>
              <a:gd name="T1" fmla="*/ 0 h 3429000"/>
              <a:gd name="T2" fmla="*/ 1082370 w 12192000"/>
              <a:gd name="T3" fmla="*/ 0 h 3429000"/>
              <a:gd name="T4" fmla="*/ 1128200 w 12192000"/>
              <a:gd name="T5" fmla="*/ 50476 h 3429000"/>
              <a:gd name="T6" fmla="*/ 1874309 w 12192000"/>
              <a:gd name="T7" fmla="*/ 359835 h 3429000"/>
              <a:gd name="T8" fmla="*/ 2620418 w 12192000"/>
              <a:gd name="T9" fmla="*/ 50476 h 3429000"/>
              <a:gd name="T10" fmla="*/ 2666248 w 12192000"/>
              <a:gd name="T11" fmla="*/ 0 h 3429000"/>
              <a:gd name="T12" fmla="*/ 3868166 w 12192000"/>
              <a:gd name="T13" fmla="*/ 0 h 3429000"/>
              <a:gd name="T14" fmla="*/ 3914042 w 12192000"/>
              <a:gd name="T15" fmla="*/ 50476 h 3429000"/>
              <a:gd name="T16" fmla="*/ 4660900 w 12192000"/>
              <a:gd name="T17" fmla="*/ 359835 h 3429000"/>
              <a:gd name="T18" fmla="*/ 5407756 w 12192000"/>
              <a:gd name="T19" fmla="*/ 50476 h 3429000"/>
              <a:gd name="T20" fmla="*/ 5453636 w 12192000"/>
              <a:gd name="T21" fmla="*/ 0 h 3429000"/>
              <a:gd name="T22" fmla="*/ 6655552 w 12192000"/>
              <a:gd name="T23" fmla="*/ 0 h 3429000"/>
              <a:gd name="T24" fmla="*/ 6701380 w 12192000"/>
              <a:gd name="T25" fmla="*/ 50476 h 3429000"/>
              <a:gd name="T26" fmla="*/ 7447492 w 12192000"/>
              <a:gd name="T27" fmla="*/ 359835 h 3429000"/>
              <a:gd name="T28" fmla="*/ 8193599 w 12192000"/>
              <a:gd name="T29" fmla="*/ 50476 h 3429000"/>
              <a:gd name="T30" fmla="*/ 8239427 w 12192000"/>
              <a:gd name="T31" fmla="*/ 0 h 3429000"/>
              <a:gd name="T32" fmla="*/ 9441345 w 12192000"/>
              <a:gd name="T33" fmla="*/ 0 h 3429000"/>
              <a:gd name="T34" fmla="*/ 9487225 w 12192000"/>
              <a:gd name="T35" fmla="*/ 50476 h 3429000"/>
              <a:gd name="T36" fmla="*/ 10234081 w 12192000"/>
              <a:gd name="T37" fmla="*/ 359835 h 3429000"/>
              <a:gd name="T38" fmla="*/ 10980936 w 12192000"/>
              <a:gd name="T39" fmla="*/ 50476 h 3429000"/>
              <a:gd name="T40" fmla="*/ 11026816 w 12192000"/>
              <a:gd name="T41" fmla="*/ 0 h 3429000"/>
              <a:gd name="T42" fmla="*/ 12192000 w 12192000"/>
              <a:gd name="T43" fmla="*/ 0 h 3429000"/>
              <a:gd name="T44" fmla="*/ 12192000 w 12192000"/>
              <a:gd name="T45" fmla="*/ 3429000 h 3429000"/>
              <a:gd name="T46" fmla="*/ 0 w 12192000"/>
              <a:gd name="T47" fmla="*/ 3429000 h 3429000"/>
              <a:gd name="T48" fmla="*/ 0 w 12192000"/>
              <a:gd name="T49" fmla="*/ 0 h 34290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192000"/>
              <a:gd name="T76" fmla="*/ 0 h 3429000"/>
              <a:gd name="T77" fmla="*/ 12192000 w 12192000"/>
              <a:gd name="T78" fmla="*/ 3429000 h 342900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192000" h="3429000">
                <a:moveTo>
                  <a:pt x="0" y="0"/>
                </a:moveTo>
                <a:lnTo>
                  <a:pt x="1082370" y="0"/>
                </a:lnTo>
                <a:lnTo>
                  <a:pt x="1128200" y="50476"/>
                </a:lnTo>
                <a:cubicBezTo>
                  <a:pt x="1319146" y="241614"/>
                  <a:pt x="1582935" y="359835"/>
                  <a:pt x="1874309" y="359835"/>
                </a:cubicBezTo>
                <a:cubicBezTo>
                  <a:pt x="2165683" y="359835"/>
                  <a:pt x="2429473" y="241614"/>
                  <a:pt x="2620419" y="50476"/>
                </a:cubicBezTo>
                <a:lnTo>
                  <a:pt x="2666248" y="0"/>
                </a:lnTo>
                <a:lnTo>
                  <a:pt x="3868167" y="0"/>
                </a:lnTo>
                <a:lnTo>
                  <a:pt x="3914043" y="50476"/>
                </a:lnTo>
                <a:cubicBezTo>
                  <a:pt x="4105180" y="241614"/>
                  <a:pt x="4369235" y="359835"/>
                  <a:pt x="4660901" y="359835"/>
                </a:cubicBezTo>
                <a:cubicBezTo>
                  <a:pt x="4952568" y="359835"/>
                  <a:pt x="5216622" y="241614"/>
                  <a:pt x="5407759" y="50476"/>
                </a:cubicBezTo>
                <a:lnTo>
                  <a:pt x="5453636" y="0"/>
                </a:lnTo>
                <a:lnTo>
                  <a:pt x="6655553" y="0"/>
                </a:lnTo>
                <a:lnTo>
                  <a:pt x="6701383" y="50476"/>
                </a:lnTo>
                <a:cubicBezTo>
                  <a:pt x="6892329" y="241614"/>
                  <a:pt x="7156118" y="359835"/>
                  <a:pt x="7447492" y="359835"/>
                </a:cubicBezTo>
                <a:cubicBezTo>
                  <a:pt x="7738866" y="359835"/>
                  <a:pt x="8002656" y="241614"/>
                  <a:pt x="8193602" y="50476"/>
                </a:cubicBezTo>
                <a:lnTo>
                  <a:pt x="8239431" y="0"/>
                </a:lnTo>
                <a:lnTo>
                  <a:pt x="9441351" y="0"/>
                </a:lnTo>
                <a:lnTo>
                  <a:pt x="9487227" y="50476"/>
                </a:lnTo>
                <a:cubicBezTo>
                  <a:pt x="9678364" y="241614"/>
                  <a:pt x="9942418" y="359835"/>
                  <a:pt x="10234085" y="359835"/>
                </a:cubicBezTo>
                <a:cubicBezTo>
                  <a:pt x="10525752" y="359835"/>
                  <a:pt x="10789806" y="241614"/>
                  <a:pt x="10980943" y="50476"/>
                </a:cubicBezTo>
                <a:lnTo>
                  <a:pt x="11026819" y="0"/>
                </a:ln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等腰三角形 15"/>
          <p:cNvSpPr>
            <a:spLocks noChangeArrowheads="1"/>
          </p:cNvSpPr>
          <p:nvPr/>
        </p:nvSpPr>
        <p:spPr bwMode="auto">
          <a:xfrm flipV="1">
            <a:off x="1325077" y="3881737"/>
            <a:ext cx="215504" cy="14406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47" name="等腰三角形 26"/>
          <p:cNvSpPr>
            <a:spLocks noChangeArrowheads="1"/>
          </p:cNvSpPr>
          <p:nvPr/>
        </p:nvSpPr>
        <p:spPr bwMode="auto">
          <a:xfrm flipV="1">
            <a:off x="3414627" y="3881737"/>
            <a:ext cx="215503" cy="14406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48" name="等腰三角形 32"/>
          <p:cNvSpPr>
            <a:spLocks noChangeArrowheads="1"/>
          </p:cNvSpPr>
          <p:nvPr/>
        </p:nvSpPr>
        <p:spPr bwMode="auto">
          <a:xfrm flipV="1">
            <a:off x="5505364" y="3881737"/>
            <a:ext cx="215503" cy="14406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49" name="等腰三角形 38"/>
          <p:cNvSpPr>
            <a:spLocks noChangeArrowheads="1"/>
          </p:cNvSpPr>
          <p:nvPr/>
        </p:nvSpPr>
        <p:spPr bwMode="auto">
          <a:xfrm flipV="1">
            <a:off x="7594908" y="3881737"/>
            <a:ext cx="215504" cy="14406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641661" y="2135089"/>
            <a:ext cx="1582341" cy="1584722"/>
            <a:chOff x="0" y="0"/>
            <a:chExt cx="1582738" cy="1584325"/>
          </a:xfrm>
        </p:grpSpPr>
        <p:sp>
          <p:nvSpPr>
            <p:cNvPr id="51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52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53" name="组合 34"/>
          <p:cNvGrpSpPr>
            <a:grpSpLocks/>
          </p:cNvGrpSpPr>
          <p:nvPr/>
        </p:nvGrpSpPr>
        <p:grpSpPr bwMode="auto">
          <a:xfrm>
            <a:off x="6910299" y="2135089"/>
            <a:ext cx="1584722" cy="1584722"/>
            <a:chOff x="0" y="0"/>
            <a:chExt cx="1584325" cy="1584325"/>
          </a:xfrm>
        </p:grpSpPr>
        <p:sp>
          <p:nvSpPr>
            <p:cNvPr id="54" name="椭圆 36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55" name="椭圆 37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56" name="组合 37"/>
          <p:cNvGrpSpPr>
            <a:grpSpLocks/>
          </p:cNvGrpSpPr>
          <p:nvPr/>
        </p:nvGrpSpPr>
        <p:grpSpPr bwMode="auto">
          <a:xfrm>
            <a:off x="4821944" y="2135089"/>
            <a:ext cx="1582340" cy="1584722"/>
            <a:chOff x="0" y="0"/>
            <a:chExt cx="1582737" cy="1584325"/>
          </a:xfrm>
        </p:grpSpPr>
        <p:sp>
          <p:nvSpPr>
            <p:cNvPr id="57" name="椭圆 30"/>
            <p:cNvSpPr>
              <a:spLocks noChangeArrowheads="1"/>
            </p:cNvSpPr>
            <p:nvPr/>
          </p:nvSpPr>
          <p:spPr bwMode="auto">
            <a:xfrm>
              <a:off x="0" y="0"/>
              <a:ext cx="1582737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58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6837" cy="1368425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59" name="组合 40"/>
          <p:cNvGrpSpPr>
            <a:grpSpLocks/>
          </p:cNvGrpSpPr>
          <p:nvPr/>
        </p:nvGrpSpPr>
        <p:grpSpPr bwMode="auto">
          <a:xfrm>
            <a:off x="2731206" y="2135089"/>
            <a:ext cx="1584722" cy="1584722"/>
            <a:chOff x="0" y="0"/>
            <a:chExt cx="1584325" cy="1584325"/>
          </a:xfrm>
        </p:grpSpPr>
        <p:sp>
          <p:nvSpPr>
            <p:cNvPr id="60" name="椭圆 24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61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endParaRPr>
            </a:p>
          </p:txBody>
        </p:sp>
      </p:grpSp>
      <p:sp>
        <p:nvSpPr>
          <p:cNvPr id="62" name="Rectangle 59"/>
          <p:cNvSpPr>
            <a:spLocks noChangeArrowheads="1"/>
          </p:cNvSpPr>
          <p:nvPr/>
        </p:nvSpPr>
        <p:spPr bwMode="auto">
          <a:xfrm>
            <a:off x="770246" y="4674692"/>
            <a:ext cx="1325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主要职能及成绩</a:t>
            </a:r>
            <a:endParaRPr kumimoji="0" lang="en-US" altLang="zh-CN" sz="1050" b="1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63" name="Rectangle 60"/>
          <p:cNvSpPr>
            <a:spLocks noChangeArrowheads="1"/>
          </p:cNvSpPr>
          <p:nvPr/>
        </p:nvSpPr>
        <p:spPr bwMode="auto">
          <a:xfrm>
            <a:off x="678570" y="4025802"/>
            <a:ext cx="1509713" cy="33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575" b="1" dirty="0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64" name="矩形 56"/>
          <p:cNvSpPr>
            <a:spLocks noChangeArrowheads="1"/>
          </p:cNvSpPr>
          <p:nvPr/>
        </p:nvSpPr>
        <p:spPr bwMode="auto">
          <a:xfrm>
            <a:off x="1110260" y="4260354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Calibri" panose="020F0502020204030204" pitchFamily="34" charset="0"/>
              </a:rPr>
              <a:t>公司职务</a:t>
            </a:r>
            <a:endParaRPr kumimoji="0" lang="en-US" altLang="zh-CN" sz="825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Calibri" panose="020F0502020204030204" pitchFamily="34" charset="0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736911" y="4874717"/>
            <a:ext cx="1391841" cy="52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66" name="Rectangle 59"/>
          <p:cNvSpPr>
            <a:spLocks noChangeArrowheads="1"/>
          </p:cNvSpPr>
          <p:nvPr/>
        </p:nvSpPr>
        <p:spPr bwMode="auto">
          <a:xfrm>
            <a:off x="2860986" y="4674692"/>
            <a:ext cx="132397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主要职能及成绩</a:t>
            </a:r>
            <a:endParaRPr kumimoji="0" lang="en-US" altLang="zh-CN" sz="1050" b="1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67" name="Rectangle 60"/>
          <p:cNvSpPr>
            <a:spLocks noChangeArrowheads="1"/>
          </p:cNvSpPr>
          <p:nvPr/>
        </p:nvSpPr>
        <p:spPr bwMode="auto">
          <a:xfrm>
            <a:off x="2768117" y="4025802"/>
            <a:ext cx="1509713" cy="33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575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68" name="矩形 64"/>
          <p:cNvSpPr>
            <a:spLocks noChangeArrowheads="1"/>
          </p:cNvSpPr>
          <p:nvPr/>
        </p:nvSpPr>
        <p:spPr bwMode="auto">
          <a:xfrm>
            <a:off x="3199805" y="4260354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Calibri" panose="020F0502020204030204" pitchFamily="34" charset="0"/>
              </a:rPr>
              <a:t>公司职务</a:t>
            </a:r>
            <a:endParaRPr kumimoji="0" lang="en-US" altLang="zh-CN" sz="825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Calibri" panose="020F0502020204030204" pitchFamily="34" charset="0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2826456" y="4874717"/>
            <a:ext cx="1391840" cy="52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0" name="Rectangle 59"/>
          <p:cNvSpPr>
            <a:spLocks noChangeArrowheads="1"/>
          </p:cNvSpPr>
          <p:nvPr/>
        </p:nvSpPr>
        <p:spPr bwMode="auto">
          <a:xfrm>
            <a:off x="4950533" y="4674692"/>
            <a:ext cx="132516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主要职能及成绩</a:t>
            </a:r>
            <a:endParaRPr kumimoji="0" lang="en-US" altLang="zh-CN" sz="1050" b="1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1" name="Rectangle 60"/>
          <p:cNvSpPr>
            <a:spLocks noChangeArrowheads="1"/>
          </p:cNvSpPr>
          <p:nvPr/>
        </p:nvSpPr>
        <p:spPr bwMode="auto">
          <a:xfrm>
            <a:off x="4857664" y="4025802"/>
            <a:ext cx="1509713" cy="33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575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72" name="矩形 68"/>
          <p:cNvSpPr>
            <a:spLocks noChangeArrowheads="1"/>
          </p:cNvSpPr>
          <p:nvPr/>
        </p:nvSpPr>
        <p:spPr bwMode="auto">
          <a:xfrm>
            <a:off x="5289353" y="4260354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Calibri" panose="020F0502020204030204" pitchFamily="34" charset="0"/>
              </a:rPr>
              <a:t>公司职务</a:t>
            </a:r>
            <a:endParaRPr kumimoji="0" lang="en-US" altLang="zh-CN" sz="825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Calibri" panose="020F0502020204030204" pitchFamily="34" charset="0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4917194" y="4874717"/>
            <a:ext cx="1391840" cy="52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74" name="Rectangle 59"/>
          <p:cNvSpPr>
            <a:spLocks noChangeArrowheads="1"/>
          </p:cNvSpPr>
          <p:nvPr/>
        </p:nvSpPr>
        <p:spPr bwMode="auto">
          <a:xfrm>
            <a:off x="7040077" y="4674692"/>
            <a:ext cx="1325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1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主要职能及成绩</a:t>
            </a:r>
            <a:endParaRPr kumimoji="0" lang="en-US" altLang="zh-CN" sz="1050" b="1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方正兰亭黑_GBK" panose="02000000000000000000" pitchFamily="2" charset="-122"/>
            </a:endParaRPr>
          </a:p>
        </p:txBody>
      </p:sp>
      <p:sp>
        <p:nvSpPr>
          <p:cNvPr id="75" name="Rectangle 60"/>
          <p:cNvSpPr>
            <a:spLocks noChangeArrowheads="1"/>
          </p:cNvSpPr>
          <p:nvPr/>
        </p:nvSpPr>
        <p:spPr bwMode="auto">
          <a:xfrm>
            <a:off x="6948401" y="4025802"/>
            <a:ext cx="1509713" cy="334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575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76" name="矩形 72"/>
          <p:cNvSpPr>
            <a:spLocks noChangeArrowheads="1"/>
          </p:cNvSpPr>
          <p:nvPr/>
        </p:nvSpPr>
        <p:spPr bwMode="auto">
          <a:xfrm>
            <a:off x="7380091" y="4260354"/>
            <a:ext cx="64633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Calibri" panose="020F0502020204030204" pitchFamily="34" charset="0"/>
              </a:rPr>
              <a:t>公司职务</a:t>
            </a:r>
            <a:endParaRPr kumimoji="0" lang="en-US" altLang="zh-CN" sz="825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ea typeface="方正兰亭黑_GBK" panose="02000000000000000000" pitchFamily="2" charset="-122"/>
              <a:sym typeface="Calibri" panose="020F0502020204030204" pitchFamily="34" charset="0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7006742" y="4874717"/>
            <a:ext cx="1391841" cy="52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D860"/>
                </a:solidFill>
                <a:effectLst/>
                <a:uLnTx/>
                <a:uFillTx/>
                <a:ea typeface="方正兰亭黑_GBK" panose="02000000000000000000" pitchFamily="2" charset="-122"/>
                <a:sym typeface="方正兰亭黑_GBK" panose="02000000000000000000" pitchFamily="2" charset="-122"/>
              </a:rPr>
              <a:t>点击录入你的综合描述说明，点击录入你的综合描述说明。</a:t>
            </a: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D86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3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5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65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9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5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4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9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15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4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65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9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15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4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65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9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815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4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650"/>
                            </p:stCondLst>
                            <p:childTnLst>
                              <p:par>
                                <p:cTn id="1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5" grpId="0" animBg="1"/>
      <p:bldP spid="46" grpId="0" bldLvl="0" animBg="1" autoUpdateAnimBg="0"/>
      <p:bldP spid="47" grpId="0" bldLvl="0" animBg="1" autoUpdateAnimBg="0"/>
      <p:bldP spid="48" grpId="0" bldLvl="0" animBg="1" autoUpdateAnimBg="0"/>
      <p:bldP spid="49" grpId="0" bldLvl="0" animBg="1" autoUpdateAnimBg="0"/>
      <p:bldP spid="62" grpId="0" bldLvl="0" autoUpdateAnimBg="0"/>
      <p:bldP spid="63" grpId="0" bldLvl="0" autoUpdateAnimBg="0"/>
      <p:bldP spid="64" grpId="0" bldLvl="0" autoUpdateAnimBg="0"/>
      <p:bldP spid="65" grpId="0" bldLvl="0" autoUpdateAnimBg="0"/>
      <p:bldP spid="66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23101</TotalTime>
  <Words>3108</Words>
  <Application>Microsoft Office PowerPoint</Application>
  <PresentationFormat>全屏显示(4:3)</PresentationFormat>
  <Paragraphs>238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1386</cp:revision>
  <dcterms:created xsi:type="dcterms:W3CDTF">2009-02-11T05:37:22Z</dcterms:created>
  <dcterms:modified xsi:type="dcterms:W3CDTF">2017-10-24T06:04:13Z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