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30"/>
  </p:notesMasterIdLst>
  <p:handoutMasterIdLst>
    <p:handoutMasterId r:id="rId31"/>
  </p:handoutMasterIdLst>
  <p:sldIdLst>
    <p:sldId id="3072" r:id="rId3"/>
    <p:sldId id="3143" r:id="rId4"/>
    <p:sldId id="3144" r:id="rId5"/>
    <p:sldId id="3113" r:id="rId6"/>
    <p:sldId id="3110" r:id="rId7"/>
    <p:sldId id="3142" r:id="rId8"/>
    <p:sldId id="3106" r:id="rId9"/>
    <p:sldId id="3109" r:id="rId10"/>
    <p:sldId id="3145" r:id="rId11"/>
    <p:sldId id="3112" r:id="rId12"/>
    <p:sldId id="3108" r:id="rId13"/>
    <p:sldId id="3139" r:id="rId14"/>
    <p:sldId id="3105" r:id="rId15"/>
    <p:sldId id="3137" r:id="rId16"/>
    <p:sldId id="3146" r:id="rId17"/>
    <p:sldId id="3111" r:id="rId18"/>
    <p:sldId id="3138" r:id="rId19"/>
    <p:sldId id="3140" r:id="rId20"/>
    <p:sldId id="3107" r:id="rId21"/>
    <p:sldId id="3141" r:id="rId22"/>
    <p:sldId id="3147" r:id="rId23"/>
    <p:sldId id="3104" r:id="rId24"/>
    <p:sldId id="3114" r:id="rId25"/>
    <p:sldId id="3115" r:id="rId26"/>
    <p:sldId id="3116" r:id="rId27"/>
    <p:sldId id="3148" r:id="rId28"/>
    <p:sldId id="3149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7F1"/>
    <a:srgbClr val="FBBF09"/>
    <a:srgbClr val="0170C1"/>
    <a:srgbClr val="006AB6"/>
    <a:srgbClr val="8ED7F1"/>
    <a:srgbClr val="D52C0A"/>
    <a:srgbClr val="535353"/>
    <a:srgbClr val="30B9C3"/>
    <a:srgbClr val="157DA8"/>
    <a:srgbClr val="8EC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222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3">
              <a:noFill/>
            </a:ln>
          </c:spPr>
          <c:dPt>
            <c:idx val="0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0C-40D5-B565-66C6672ABC72}"/>
              </c:ext>
            </c:extLst>
          </c:dPt>
          <c:dPt>
            <c:idx val="1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0C-40D5-B565-66C6672ABC7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0C-40D5-B565-66C6672ABC72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0C-40D5-B565-66C6672ABC72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40C-40D5-B565-66C6672ABC7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40C-40D5-B565-66C6672ABC72}"/>
              </c:ext>
            </c:extLst>
          </c:dPt>
          <c:dPt>
            <c:idx val="6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40C-40D5-B565-66C6672ABC72}"/>
              </c:ext>
            </c:extLst>
          </c:dPt>
          <c:dPt>
            <c:idx val="7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40C-40D5-B565-66C6672ABC72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40C-40D5-B565-66C6672AB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193-454E-8DAA-530B071FC31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193-454E-8DAA-530B071FC317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193-454E-8DAA-530B071FC317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193-454E-8DAA-530B071FC317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193-454E-8DAA-530B071FC317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193-454E-8DAA-530B071FC317}"/>
              </c:ext>
            </c:extLst>
          </c:dPt>
          <c:dPt>
            <c:idx val="6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193-454E-8DAA-530B071FC317}"/>
              </c:ext>
            </c:extLst>
          </c:dPt>
          <c:dPt>
            <c:idx val="7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193-454E-8DAA-530B071FC31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7193-454E-8DAA-530B071FC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2D1-4E15-94B2-042B0A97577D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2D1-4E15-94B2-042B0A97577D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2D1-4E15-94B2-042B0A97577D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2D1-4E15-94B2-042B0A97577D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2D1-4E15-94B2-042B0A97577D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2D1-4E15-94B2-042B0A97577D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2D1-4E15-94B2-042B0A97577D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2D1-4E15-94B2-042B0A97577D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42D1-4E15-94B2-042B0A975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41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6951660037340696E-2"/>
          <c:y val="7.4050653462131716E-2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411">
              <a:noFill/>
            </a:ln>
          </c:spPr>
          <c:dPt>
            <c:idx val="0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14-4E2E-B7CE-869F28FA56E7}"/>
              </c:ext>
            </c:extLst>
          </c:dPt>
          <c:dPt>
            <c:idx val="1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14-4E2E-B7CE-869F28FA56E7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114-4E2E-B7CE-869F28FA56E7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114-4E2E-B7CE-869F28FA56E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114-4E2E-B7CE-869F28FA56E7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114-4E2E-B7CE-869F28FA56E7}"/>
              </c:ext>
            </c:extLst>
          </c:dPt>
          <c:dPt>
            <c:idx val="6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114-4E2E-B7CE-869F28FA56E7}"/>
              </c:ext>
            </c:extLst>
          </c:dPt>
          <c:dPt>
            <c:idx val="7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1114-4E2E-B7CE-869F28FA56E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1114-4E2E-B7CE-869F28FA5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1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72-4DF5-9B5A-C200529F447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72-4DF5-9B5A-C200529F4476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72-4DF5-9B5A-C200529F4476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72-4DF5-9B5A-C200529F4476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572-4DF5-9B5A-C200529F4476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572-4DF5-9B5A-C200529F4476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572-4DF5-9B5A-C200529F4476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D572-4DF5-9B5A-C200529F4476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D572-4DF5-9B5A-C200529F44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8969119996919702"/>
          <c:y val="2.1332807115491983E-2"/>
        </c:manualLayout>
      </c:layout>
      <c:overlay val="0"/>
      <c:spPr>
        <a:noFill/>
        <a:ln w="25387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8041237113402102E-2"/>
          <c:y val="2.6666666666666713E-3"/>
          <c:w val="0.96649484536082508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7">
              <a:noFill/>
            </a:ln>
          </c:spPr>
          <c:dPt>
            <c:idx val="0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E4-4050-A3C9-85933F6089BF}"/>
              </c:ext>
            </c:extLst>
          </c:dPt>
          <c:dPt>
            <c:idx val="1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EE4-4050-A3C9-85933F6089B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EE4-4050-A3C9-85933F6089B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EE4-4050-A3C9-85933F6089BF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EE4-4050-A3C9-85933F6089BF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EE4-4050-A3C9-85933F6089BF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EE4-4050-A3C9-85933F6089BF}"/>
              </c:ext>
            </c:extLst>
          </c:dPt>
          <c:dPt>
            <c:idx val="7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EE4-4050-A3C9-85933F6089BF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EE4-4050-A3C9-85933F6089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931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507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415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84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92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28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5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300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114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31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56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806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242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1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2017/10/18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7146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452710" y="3184277"/>
            <a:ext cx="567847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简洁大</a:t>
            </a: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气摄影模板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452711" y="4487944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bg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52711" y="4072703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33027" y="1950814"/>
            <a:ext cx="2652008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59421" y="2181643"/>
            <a:ext cx="3533393" cy="3444714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rgbClr val="33B6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rgbClr val="778C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rgbClr val="FD7A0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rgbClr val="8E120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34" name="AutoShape 14"/>
          <p:cNvSpPr>
            <a:spLocks/>
          </p:cNvSpPr>
          <p:nvPr/>
        </p:nvSpPr>
        <p:spPr bwMode="auto">
          <a:xfrm>
            <a:off x="6443924" y="2742074"/>
            <a:ext cx="1000922" cy="751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" y="0"/>
                </a:moveTo>
                <a:lnTo>
                  <a:pt x="0" y="10"/>
                </a:lnTo>
                <a:lnTo>
                  <a:pt x="181" y="11854"/>
                </a:lnTo>
                <a:lnTo>
                  <a:pt x="14811" y="21599"/>
                </a:lnTo>
                <a:lnTo>
                  <a:pt x="21599" y="13892"/>
                </a:lnTo>
                <a:lnTo>
                  <a:pt x="1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>
            <a:off x="7128652" y="3224726"/>
            <a:ext cx="551706" cy="10648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159" y="0"/>
                </a:moveTo>
                <a:lnTo>
                  <a:pt x="0" y="5438"/>
                </a:lnTo>
                <a:lnTo>
                  <a:pt x="6423" y="20020"/>
                </a:lnTo>
                <a:lnTo>
                  <a:pt x="6234" y="20144"/>
                </a:lnTo>
                <a:lnTo>
                  <a:pt x="21599" y="21599"/>
                </a:lnTo>
                <a:lnTo>
                  <a:pt x="12159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6" name="AutoShape 16"/>
          <p:cNvSpPr>
            <a:spLocks/>
          </p:cNvSpPr>
          <p:nvPr/>
        </p:nvSpPr>
        <p:spPr bwMode="auto">
          <a:xfrm>
            <a:off x="6827722" y="4218379"/>
            <a:ext cx="855545" cy="9384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64" y="0"/>
                </a:moveTo>
                <a:lnTo>
                  <a:pt x="0" y="13332"/>
                </a:lnTo>
                <a:lnTo>
                  <a:pt x="4256" y="21599"/>
                </a:lnTo>
                <a:lnTo>
                  <a:pt x="21600" y="1770"/>
                </a:lnTo>
                <a:lnTo>
                  <a:pt x="21571" y="1650"/>
                </a:lnTo>
                <a:lnTo>
                  <a:pt x="1166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7" name="AutoShape 17"/>
          <p:cNvSpPr>
            <a:spLocks/>
          </p:cNvSpPr>
          <p:nvPr/>
        </p:nvSpPr>
        <p:spPr bwMode="auto">
          <a:xfrm>
            <a:off x="5890038" y="4797706"/>
            <a:ext cx="1106321" cy="3590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306" y="0"/>
                </a:moveTo>
                <a:lnTo>
                  <a:pt x="18276" y="122"/>
                </a:lnTo>
                <a:lnTo>
                  <a:pt x="3798" y="122"/>
                </a:lnTo>
                <a:lnTo>
                  <a:pt x="0" y="21316"/>
                </a:lnTo>
                <a:lnTo>
                  <a:pt x="74" y="21599"/>
                </a:lnTo>
                <a:lnTo>
                  <a:pt x="21597" y="21599"/>
                </a:lnTo>
                <a:lnTo>
                  <a:pt x="21600" y="21592"/>
                </a:lnTo>
                <a:lnTo>
                  <a:pt x="1830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8" name="AutoShape 18"/>
          <p:cNvSpPr>
            <a:spLocks/>
          </p:cNvSpPr>
          <p:nvPr/>
        </p:nvSpPr>
        <p:spPr bwMode="auto">
          <a:xfrm>
            <a:off x="5206038" y="4217651"/>
            <a:ext cx="878079" cy="9347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941" y="0"/>
                </a:moveTo>
                <a:lnTo>
                  <a:pt x="3" y="1781"/>
                </a:lnTo>
                <a:lnTo>
                  <a:pt x="0" y="1790"/>
                </a:lnTo>
                <a:lnTo>
                  <a:pt x="16814" y="21600"/>
                </a:lnTo>
                <a:lnTo>
                  <a:pt x="21599" y="13449"/>
                </a:lnTo>
                <a:lnTo>
                  <a:pt x="21358" y="13449"/>
                </a:lnTo>
                <a:lnTo>
                  <a:pt x="994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AutoShape 19"/>
          <p:cNvSpPr>
            <a:spLocks/>
          </p:cNvSpPr>
          <p:nvPr/>
        </p:nvSpPr>
        <p:spPr bwMode="auto">
          <a:xfrm>
            <a:off x="5206765" y="3216729"/>
            <a:ext cx="569879" cy="107797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445" y="0"/>
                </a:moveTo>
                <a:lnTo>
                  <a:pt x="0" y="21599"/>
                </a:lnTo>
                <a:lnTo>
                  <a:pt x="15312" y="20056"/>
                </a:lnTo>
                <a:lnTo>
                  <a:pt x="15143" y="19943"/>
                </a:lnTo>
                <a:lnTo>
                  <a:pt x="21484" y="5269"/>
                </a:lnTo>
                <a:lnTo>
                  <a:pt x="21600" y="5238"/>
                </a:lnTo>
                <a:lnTo>
                  <a:pt x="944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AutoShape 20"/>
          <p:cNvSpPr>
            <a:spLocks/>
          </p:cNvSpPr>
          <p:nvPr/>
        </p:nvSpPr>
        <p:spPr bwMode="auto">
          <a:xfrm>
            <a:off x="5453907" y="2742799"/>
            <a:ext cx="1002376" cy="7356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41" y="0"/>
                </a:moveTo>
                <a:lnTo>
                  <a:pt x="0" y="13938"/>
                </a:lnTo>
                <a:lnTo>
                  <a:pt x="6966" y="21599"/>
                </a:lnTo>
                <a:lnTo>
                  <a:pt x="21599" y="12067"/>
                </a:lnTo>
                <a:lnTo>
                  <a:pt x="21523" y="12033"/>
                </a:lnTo>
                <a:lnTo>
                  <a:pt x="213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2" name="AutoShape 22"/>
          <p:cNvSpPr>
            <a:spLocks/>
          </p:cNvSpPr>
          <p:nvPr/>
        </p:nvSpPr>
        <p:spPr bwMode="auto">
          <a:xfrm rot="1484105">
            <a:off x="6354517" y="3019744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3" name="AutoShape 23"/>
          <p:cNvSpPr>
            <a:spLocks/>
          </p:cNvSpPr>
          <p:nvPr/>
        </p:nvSpPr>
        <p:spPr bwMode="auto">
          <a:xfrm rot="4645920">
            <a:off x="6916765" y="371137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4" name="AutoShape 24"/>
          <p:cNvSpPr>
            <a:spLocks/>
          </p:cNvSpPr>
          <p:nvPr/>
        </p:nvSpPr>
        <p:spPr bwMode="auto">
          <a:xfrm rot="18536829">
            <a:off x="6703788" y="45196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5" name="AutoShape 25"/>
          <p:cNvSpPr>
            <a:spLocks/>
          </p:cNvSpPr>
          <p:nvPr/>
        </p:nvSpPr>
        <p:spPr bwMode="auto">
          <a:xfrm>
            <a:off x="5947462" y="4881299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6" name="AutoShape 26"/>
          <p:cNvSpPr>
            <a:spLocks/>
          </p:cNvSpPr>
          <p:nvPr/>
        </p:nvSpPr>
        <p:spPr bwMode="auto">
          <a:xfrm rot="3117378">
            <a:off x="5172965" y="45007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7" name="AutoShape 27"/>
          <p:cNvSpPr>
            <a:spLocks/>
          </p:cNvSpPr>
          <p:nvPr/>
        </p:nvSpPr>
        <p:spPr bwMode="auto">
          <a:xfrm rot="16992821">
            <a:off x="5003600" y="3713558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8" name="AutoShape 28"/>
          <p:cNvSpPr>
            <a:spLocks/>
          </p:cNvSpPr>
          <p:nvPr/>
        </p:nvSpPr>
        <p:spPr bwMode="auto">
          <a:xfrm rot="20045116">
            <a:off x="5520781" y="303791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9" name="AutoShape 29"/>
          <p:cNvSpPr>
            <a:spLocks/>
          </p:cNvSpPr>
          <p:nvPr/>
        </p:nvSpPr>
        <p:spPr bwMode="auto">
          <a:xfrm>
            <a:off x="7380155" y="466032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749748" y="2593789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895322" y="2601057"/>
            <a:ext cx="287120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198769" y="4749006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37490" y="5244016"/>
            <a:ext cx="413599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636018" y="3543102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33455" y="352565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467600" y="2822757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696607" y="2562532"/>
            <a:ext cx="147579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68356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58332" y="2822757"/>
            <a:ext cx="1630995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52516" y="2562532"/>
            <a:ext cx="148826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503923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469053" y="3900730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699399" y="3640504"/>
            <a:ext cx="1478823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69809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33618" y="3900730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27075" y="3640505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78482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469053" y="4969978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698423" y="4710481"/>
            <a:ext cx="1473982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69809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33618" y="4969978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27075" y="4710482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78482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38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61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2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2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3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20300"/>
                            </p:stCondLst>
                            <p:childTnLst>
                              <p:par>
                                <p:cTn id="15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15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16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221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2700"/>
                            </p:stCondLst>
                            <p:childTnLst>
                              <p:par>
                                <p:cTn id="16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23300"/>
                            </p:stCondLst>
                            <p:childTnLst>
                              <p:par>
                                <p:cTn id="17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9" grpId="0" animBg="1"/>
      <p:bldP spid="30742" grpId="0" autoUpdateAnimBg="0"/>
      <p:bldP spid="30743" grpId="0" autoUpdateAnimBg="0"/>
      <p:bldP spid="30744" grpId="0" autoUpdateAnimBg="0"/>
      <p:bldP spid="30745" grpId="0" autoUpdateAnimBg="0"/>
      <p:bldP spid="30746" grpId="0" autoUpdateAnimBg="0"/>
      <p:bldP spid="30747" grpId="0" autoUpdateAnimBg="0"/>
      <p:bldP spid="30748" grpId="0" autoUpdateAnimBg="0"/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1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40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8661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4064203" y="1723899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5328047" y="2125777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5328048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4064203" y="2916447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5328047" y="3318325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5328048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4064203" y="4099058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5328047" y="4500936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5328048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4064203" y="5331358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5328047" y="5733236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5328048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5396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8868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005439" y="642463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350119" y="3184277"/>
            <a:ext cx="5883663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452711" y="4487944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bg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52711" y="4072703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20983" y="1950814"/>
            <a:ext cx="2652008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79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23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67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4780454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7086137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9381642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>
            <a:off x="3608362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>
            <a:off x="5914046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Line 13"/>
          <p:cNvSpPr>
            <a:spLocks noChangeShapeType="1"/>
          </p:cNvSpPr>
          <p:nvPr/>
        </p:nvSpPr>
        <p:spPr bwMode="auto">
          <a:xfrm>
            <a:off x="8209551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6972016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>
            <p:extLst/>
          </p:nvPr>
        </p:nvGraphicFramePr>
        <p:xfrm>
          <a:off x="8117589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>
            <p:extLst/>
          </p:nvPr>
        </p:nvGraphicFramePr>
        <p:xfrm>
          <a:off x="5817721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>
            <p:extLst/>
          </p:nvPr>
        </p:nvGraphicFramePr>
        <p:xfrm>
          <a:off x="4673603" y="2593370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Object 10"/>
          <p:cNvGraphicFramePr>
            <a:graphicFrameLocks noChangeAspect="1"/>
          </p:cNvGraphicFramePr>
          <p:nvPr>
            <p:extLst/>
          </p:nvPr>
        </p:nvGraphicFramePr>
        <p:xfrm>
          <a:off x="3516399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Object 7"/>
          <p:cNvGraphicFramePr>
            <a:graphicFrameLocks noChangeAspect="1"/>
          </p:cNvGraphicFramePr>
          <p:nvPr>
            <p:extLst/>
          </p:nvPr>
        </p:nvGraphicFramePr>
        <p:xfrm>
          <a:off x="2426071" y="2668968"/>
          <a:ext cx="2424165" cy="242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2782" name="AutoShape 14"/>
          <p:cNvSpPr>
            <a:spLocks/>
          </p:cNvSpPr>
          <p:nvPr/>
        </p:nvSpPr>
        <p:spPr bwMode="auto">
          <a:xfrm>
            <a:off x="3320140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3" name="AutoShape 15"/>
          <p:cNvSpPr>
            <a:spLocks/>
          </p:cNvSpPr>
          <p:nvPr/>
        </p:nvSpPr>
        <p:spPr bwMode="auto">
          <a:xfrm>
            <a:off x="4462078" y="3589204"/>
            <a:ext cx="630211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8" name="AutoShape 20"/>
          <p:cNvSpPr>
            <a:spLocks/>
          </p:cNvSpPr>
          <p:nvPr/>
        </p:nvSpPr>
        <p:spPr bwMode="auto">
          <a:xfrm>
            <a:off x="3436442" y="3753480"/>
            <a:ext cx="401241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9" name="AutoShape 21"/>
          <p:cNvSpPr>
            <a:spLocks/>
          </p:cNvSpPr>
          <p:nvPr/>
        </p:nvSpPr>
        <p:spPr bwMode="auto">
          <a:xfrm>
            <a:off x="4577653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4" name="AutoShape 16"/>
          <p:cNvSpPr>
            <a:spLocks/>
          </p:cNvSpPr>
          <p:nvPr/>
        </p:nvSpPr>
        <p:spPr bwMode="auto">
          <a:xfrm>
            <a:off x="5622915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5" name="AutoShape 17"/>
          <p:cNvSpPr>
            <a:spLocks/>
          </p:cNvSpPr>
          <p:nvPr/>
        </p:nvSpPr>
        <p:spPr bwMode="auto">
          <a:xfrm>
            <a:off x="6785934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6" name="AutoShape 18"/>
          <p:cNvSpPr>
            <a:spLocks/>
          </p:cNvSpPr>
          <p:nvPr/>
        </p:nvSpPr>
        <p:spPr bwMode="auto">
          <a:xfrm>
            <a:off x="7924967" y="35892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7" name="AutoShape 19"/>
          <p:cNvSpPr>
            <a:spLocks/>
          </p:cNvSpPr>
          <p:nvPr/>
        </p:nvSpPr>
        <p:spPr bwMode="auto">
          <a:xfrm>
            <a:off x="9070540" y="35892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0" name="AutoShape 22"/>
          <p:cNvSpPr>
            <a:spLocks/>
          </p:cNvSpPr>
          <p:nvPr/>
        </p:nvSpPr>
        <p:spPr bwMode="auto">
          <a:xfrm>
            <a:off x="5738491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1" name="AutoShape 23"/>
          <p:cNvSpPr>
            <a:spLocks/>
          </p:cNvSpPr>
          <p:nvPr/>
        </p:nvSpPr>
        <p:spPr bwMode="auto">
          <a:xfrm>
            <a:off x="6901508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2" name="AutoShape 24"/>
          <p:cNvSpPr>
            <a:spLocks/>
          </p:cNvSpPr>
          <p:nvPr/>
        </p:nvSpPr>
        <p:spPr bwMode="auto">
          <a:xfrm>
            <a:off x="8040539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3" name="AutoShape 25"/>
          <p:cNvSpPr>
            <a:spLocks/>
          </p:cNvSpPr>
          <p:nvPr/>
        </p:nvSpPr>
        <p:spPr bwMode="auto">
          <a:xfrm>
            <a:off x="9186111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1" name="AutoShape 33"/>
          <p:cNvSpPr>
            <a:spLocks/>
          </p:cNvSpPr>
          <p:nvPr/>
        </p:nvSpPr>
        <p:spPr bwMode="auto">
          <a:xfrm>
            <a:off x="6346248" y="1829898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2" name="AutoShape 34"/>
          <p:cNvSpPr>
            <a:spLocks/>
          </p:cNvSpPr>
          <p:nvPr/>
        </p:nvSpPr>
        <p:spPr bwMode="auto">
          <a:xfrm>
            <a:off x="6358851" y="2045902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3" name="AutoShape 35"/>
          <p:cNvSpPr>
            <a:spLocks/>
          </p:cNvSpPr>
          <p:nvPr/>
        </p:nvSpPr>
        <p:spPr bwMode="auto">
          <a:xfrm>
            <a:off x="4034661" y="18088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4" name="AutoShape 36"/>
          <p:cNvSpPr>
            <a:spLocks/>
          </p:cNvSpPr>
          <p:nvPr/>
        </p:nvSpPr>
        <p:spPr bwMode="auto">
          <a:xfrm>
            <a:off x="4047993" y="203736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5" name="AutoShape 37"/>
          <p:cNvSpPr>
            <a:spLocks/>
          </p:cNvSpPr>
          <p:nvPr/>
        </p:nvSpPr>
        <p:spPr bwMode="auto">
          <a:xfrm>
            <a:off x="8641150" y="18088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6" name="AutoShape 38"/>
          <p:cNvSpPr>
            <a:spLocks/>
          </p:cNvSpPr>
          <p:nvPr/>
        </p:nvSpPr>
        <p:spPr bwMode="auto">
          <a:xfrm>
            <a:off x="8653753" y="202573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33"/>
          <p:cNvSpPr>
            <a:spLocks/>
          </p:cNvSpPr>
          <p:nvPr/>
        </p:nvSpPr>
        <p:spPr bwMode="auto">
          <a:xfrm>
            <a:off x="5098538" y="559823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34"/>
          <p:cNvSpPr>
            <a:spLocks/>
          </p:cNvSpPr>
          <p:nvPr/>
        </p:nvSpPr>
        <p:spPr bwMode="auto">
          <a:xfrm>
            <a:off x="5111141" y="5814237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35"/>
          <p:cNvSpPr>
            <a:spLocks/>
          </p:cNvSpPr>
          <p:nvPr/>
        </p:nvSpPr>
        <p:spPr bwMode="auto">
          <a:xfrm>
            <a:off x="2786952" y="55771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36"/>
          <p:cNvSpPr>
            <a:spLocks/>
          </p:cNvSpPr>
          <p:nvPr/>
        </p:nvSpPr>
        <p:spPr bwMode="auto">
          <a:xfrm>
            <a:off x="2800283" y="5805701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37"/>
          <p:cNvSpPr>
            <a:spLocks/>
          </p:cNvSpPr>
          <p:nvPr/>
        </p:nvSpPr>
        <p:spPr bwMode="auto">
          <a:xfrm>
            <a:off x="7393440" y="55771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AutoShape 38"/>
          <p:cNvSpPr>
            <a:spLocks/>
          </p:cNvSpPr>
          <p:nvPr/>
        </p:nvSpPr>
        <p:spPr bwMode="auto">
          <a:xfrm>
            <a:off x="7406043" y="5794070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2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8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7400"/>
                            </p:stCondLst>
                            <p:childTnLst>
                              <p:par>
                                <p:cTn id="13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6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9200"/>
                            </p:stCondLst>
                            <p:childTnLst>
                              <p:par>
                                <p:cTn id="14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9800"/>
                            </p:stCondLst>
                            <p:childTnLst>
                              <p:par>
                                <p:cTn id="15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Graphic spid="5" grpId="0">
        <p:bldAsOne/>
      </p:bldGraphic>
      <p:bldGraphic spid="4" grpId="0">
        <p:bldAsOne/>
      </p:bldGraphic>
      <p:bldGraphic spid="3" grpId="0">
        <p:bldAsOne/>
      </p:bldGraphic>
      <p:bldGraphic spid="2" grpId="0">
        <p:bldAsOne/>
      </p:bldGraphic>
      <p:bldP spid="32782" grpId="0" animBg="1" autoUpdateAnimBg="0"/>
      <p:bldP spid="32783" grpId="0" animBg="1" autoUpdateAnimBg="0"/>
      <p:bldP spid="32788" grpId="0" autoUpdateAnimBg="0"/>
      <p:bldP spid="32789" grpId="0" autoUpdateAnimBg="0"/>
      <p:bldP spid="32784" grpId="0" animBg="1" autoUpdateAnimBg="0"/>
      <p:bldP spid="32785" grpId="0" animBg="1" autoUpdateAnimBg="0"/>
      <p:bldP spid="32786" grpId="0" animBg="1" autoUpdateAnimBg="0"/>
      <p:bldP spid="32787" grpId="0" animBg="1" autoUpdateAnimBg="0"/>
      <p:bldP spid="32790" grpId="0" autoUpdateAnimBg="0"/>
      <p:bldP spid="32791" grpId="0" autoUpdateAnimBg="0"/>
      <p:bldP spid="32792" grpId="0" autoUpdateAnimBg="0"/>
      <p:bldP spid="32793" grpId="0" autoUpdateAnimBg="0"/>
      <p:bldP spid="32801" grpId="0" autoUpdateAnimBg="0"/>
      <p:bldP spid="32802" grpId="0" autoUpdateAnimBg="0"/>
      <p:bldP spid="32803" grpId="0" autoUpdateAnimBg="0"/>
      <p:bldP spid="32804" grpId="0" autoUpdateAnimBg="0"/>
      <p:bldP spid="32805" grpId="0" autoUpdateAnimBg="0"/>
      <p:bldP spid="32806" grpId="0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04014" y="2392502"/>
            <a:ext cx="1532397" cy="1532397"/>
          </a:xfrm>
          <a:custGeom>
            <a:avLst/>
            <a:gdLst>
              <a:gd name="connsiteX0" fmla="*/ 595085 w 1190170"/>
              <a:gd name="connsiteY0" fmla="*/ 0 h 1190170"/>
              <a:gd name="connsiteX1" fmla="*/ 1190170 w 1190170"/>
              <a:gd name="connsiteY1" fmla="*/ 595085 h 1190170"/>
              <a:gd name="connsiteX2" fmla="*/ 595085 w 1190170"/>
              <a:gd name="connsiteY2" fmla="*/ 1190170 h 1190170"/>
              <a:gd name="connsiteX3" fmla="*/ 0 w 1190170"/>
              <a:gd name="connsiteY3" fmla="*/ 595085 h 1190170"/>
              <a:gd name="connsiteX4" fmla="*/ 595085 w 1190170"/>
              <a:gd name="connsiteY4" fmla="*/ 0 h 11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170" h="1190170">
                <a:moveTo>
                  <a:pt x="595085" y="0"/>
                </a:moveTo>
                <a:cubicBezTo>
                  <a:pt x="923741" y="0"/>
                  <a:pt x="1190170" y="266429"/>
                  <a:pt x="1190170" y="595085"/>
                </a:cubicBezTo>
                <a:cubicBezTo>
                  <a:pt x="1190170" y="923741"/>
                  <a:pt x="923741" y="1190170"/>
                  <a:pt x="595085" y="1190170"/>
                </a:cubicBezTo>
                <a:cubicBezTo>
                  <a:pt x="266429" y="1190170"/>
                  <a:pt x="0" y="923741"/>
                  <a:pt x="0" y="595085"/>
                </a:cubicBezTo>
                <a:cubicBezTo>
                  <a:pt x="0" y="266429"/>
                  <a:pt x="266429" y="0"/>
                  <a:pt x="595085" y="0"/>
                </a:cubicBezTo>
                <a:close/>
              </a:path>
            </a:pathLst>
          </a:custGeom>
          <a:solidFill>
            <a:srgbClr val="357879"/>
          </a:solidFill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95520" y="4508891"/>
            <a:ext cx="2275242" cy="2275242"/>
          </a:xfrm>
          <a:custGeom>
            <a:avLst/>
            <a:gdLst>
              <a:gd name="connsiteX0" fmla="*/ 883558 w 1767116"/>
              <a:gd name="connsiteY0" fmla="*/ 0 h 1767116"/>
              <a:gd name="connsiteX1" fmla="*/ 1767116 w 1767116"/>
              <a:gd name="connsiteY1" fmla="*/ 883558 h 1767116"/>
              <a:gd name="connsiteX2" fmla="*/ 883558 w 1767116"/>
              <a:gd name="connsiteY2" fmla="*/ 1767116 h 1767116"/>
              <a:gd name="connsiteX3" fmla="*/ 0 w 1767116"/>
              <a:gd name="connsiteY3" fmla="*/ 883558 h 1767116"/>
              <a:gd name="connsiteX4" fmla="*/ 883558 w 1767116"/>
              <a:gd name="connsiteY4" fmla="*/ 0 h 176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7116" h="1767116">
                <a:moveTo>
                  <a:pt x="883558" y="0"/>
                </a:moveTo>
                <a:cubicBezTo>
                  <a:pt x="1371534" y="0"/>
                  <a:pt x="1767116" y="395582"/>
                  <a:pt x="1767116" y="883558"/>
                </a:cubicBezTo>
                <a:cubicBezTo>
                  <a:pt x="1767116" y="1371534"/>
                  <a:pt x="1371534" y="1767116"/>
                  <a:pt x="883558" y="1767116"/>
                </a:cubicBezTo>
                <a:cubicBezTo>
                  <a:pt x="395582" y="1767116"/>
                  <a:pt x="0" y="1371534"/>
                  <a:pt x="0" y="883558"/>
                </a:cubicBezTo>
                <a:cubicBezTo>
                  <a:pt x="0" y="395582"/>
                  <a:pt x="395582" y="0"/>
                  <a:pt x="883558" y="0"/>
                </a:cubicBezTo>
                <a:close/>
              </a:path>
            </a:pathLst>
          </a:custGeom>
          <a:solidFill>
            <a:srgbClr val="357879"/>
          </a:solidFill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9336" y="804037"/>
            <a:ext cx="3363805" cy="3363805"/>
          </a:xfrm>
          <a:custGeom>
            <a:avLst/>
            <a:gdLst>
              <a:gd name="connsiteX0" fmla="*/ 1306286 w 2612572"/>
              <a:gd name="connsiteY0" fmla="*/ 0 h 2612572"/>
              <a:gd name="connsiteX1" fmla="*/ 2612572 w 2612572"/>
              <a:gd name="connsiteY1" fmla="*/ 1306286 h 2612572"/>
              <a:gd name="connsiteX2" fmla="*/ 1306286 w 2612572"/>
              <a:gd name="connsiteY2" fmla="*/ 2612572 h 2612572"/>
              <a:gd name="connsiteX3" fmla="*/ 0 w 2612572"/>
              <a:gd name="connsiteY3" fmla="*/ 1306286 h 2612572"/>
              <a:gd name="connsiteX4" fmla="*/ 1306286 w 2612572"/>
              <a:gd name="connsiteY4" fmla="*/ 0 h 261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2" h="2612572">
                <a:moveTo>
                  <a:pt x="1306286" y="0"/>
                </a:moveTo>
                <a:cubicBezTo>
                  <a:pt x="2027728" y="0"/>
                  <a:pt x="2612572" y="584844"/>
                  <a:pt x="2612572" y="1306286"/>
                </a:cubicBezTo>
                <a:cubicBezTo>
                  <a:pt x="2612572" y="2027728"/>
                  <a:pt x="2027728" y="2612572"/>
                  <a:pt x="1306286" y="2612572"/>
                </a:cubicBezTo>
                <a:cubicBezTo>
                  <a:pt x="584844" y="2612572"/>
                  <a:pt x="0" y="2027728"/>
                  <a:pt x="0" y="1306286"/>
                </a:cubicBezTo>
                <a:cubicBezTo>
                  <a:pt x="0" y="584844"/>
                  <a:pt x="584844" y="0"/>
                  <a:pt x="1306286" y="0"/>
                </a:cubicBez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sp>
        <p:nvSpPr>
          <p:cNvPr id="20" name="椭圆 19"/>
          <p:cNvSpPr/>
          <p:nvPr/>
        </p:nvSpPr>
        <p:spPr>
          <a:xfrm>
            <a:off x="9385653" y="3448316"/>
            <a:ext cx="972933" cy="9708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1217058" y="4022676"/>
            <a:ext cx="486467" cy="4864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953">
              <a:latin typeface="Impact" panose="020B080603090205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584908" y="4523449"/>
            <a:ext cx="711304" cy="7092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953">
              <a:latin typeface="Impact" panose="020B080603090205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626844" y="1486098"/>
            <a:ext cx="1036297" cy="10362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953">
              <a:latin typeface="Impact" panose="020B0806030902050204" pitchFamily="34" charset="0"/>
            </a:endParaRPr>
          </a:p>
        </p:txBody>
      </p:sp>
      <p:sp>
        <p:nvSpPr>
          <p:cNvPr id="30" name="TextBox 41"/>
          <p:cNvSpPr txBox="1"/>
          <p:nvPr/>
        </p:nvSpPr>
        <p:spPr>
          <a:xfrm>
            <a:off x="2023507" y="2189666"/>
            <a:ext cx="3094625" cy="825168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023506" y="187140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2023507" y="3775578"/>
            <a:ext cx="3094625" cy="825168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2023506" y="345731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2023507" y="5332916"/>
            <a:ext cx="3094625" cy="825168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2023506" y="501465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00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423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FFC000"/>
      </a:accent2>
      <a:accent3>
        <a:srgbClr val="3F3F3F"/>
      </a:accent3>
      <a:accent4>
        <a:srgbClr val="FFC000"/>
      </a:accent4>
      <a:accent5>
        <a:srgbClr val="3F3F3F"/>
      </a:accent5>
      <a:accent6>
        <a:srgbClr val="FFC000"/>
      </a:accent6>
      <a:hlink>
        <a:srgbClr val="3F3F3F"/>
      </a:hlink>
      <a:folHlink>
        <a:srgbClr val="FFC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6915</Words>
  <Application>Microsoft Office PowerPoint</Application>
  <PresentationFormat>自定义</PresentationFormat>
  <Paragraphs>265</Paragraphs>
  <Slides>27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摄影模板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2017-10-18T08:33:36Z</dcterms:modified>
</cp:coreProperties>
</file>