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2" r:id="rId2"/>
  </p:sldMasterIdLst>
  <p:notesMasterIdLst>
    <p:notesMasterId r:id="rId30"/>
  </p:notesMasterIdLst>
  <p:handoutMasterIdLst>
    <p:handoutMasterId r:id="rId31"/>
  </p:handoutMasterIdLst>
  <p:sldIdLst>
    <p:sldId id="3102" r:id="rId3"/>
    <p:sldId id="3103" r:id="rId4"/>
    <p:sldId id="3106" r:id="rId5"/>
    <p:sldId id="3093" r:id="rId6"/>
    <p:sldId id="3090" r:id="rId7"/>
    <p:sldId id="3088" r:id="rId8"/>
    <p:sldId id="3094" r:id="rId9"/>
    <p:sldId id="3085" r:id="rId10"/>
    <p:sldId id="3107" r:id="rId11"/>
    <p:sldId id="3086" r:id="rId12"/>
    <p:sldId id="3081" r:id="rId13"/>
    <p:sldId id="3095" r:id="rId14"/>
    <p:sldId id="3083" r:id="rId15"/>
    <p:sldId id="3084" r:id="rId16"/>
    <p:sldId id="3108" r:id="rId17"/>
    <p:sldId id="3078" r:id="rId18"/>
    <p:sldId id="3091" r:id="rId19"/>
    <p:sldId id="3096" r:id="rId20"/>
    <p:sldId id="3082" r:id="rId21"/>
    <p:sldId id="3087" r:id="rId22"/>
    <p:sldId id="3109" r:id="rId23"/>
    <p:sldId id="3097" r:id="rId24"/>
    <p:sldId id="3079" r:id="rId25"/>
    <p:sldId id="3089" r:id="rId26"/>
    <p:sldId id="3080" r:id="rId27"/>
    <p:sldId id="3110" r:id="rId28"/>
    <p:sldId id="3111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  <a:srgbClr val="157DA8"/>
    <a:srgbClr val="30B9C3"/>
    <a:srgbClr val="8EC436"/>
    <a:srgbClr val="865523"/>
    <a:srgbClr val="E89E00"/>
    <a:srgbClr val="3A4293"/>
    <a:srgbClr val="F8A71E"/>
    <a:srgbClr val="9CC02C"/>
    <a:srgbClr val="FD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3" autoAdjust="0"/>
    <p:restoredTop sz="92986" autoAdjust="0"/>
  </p:normalViewPr>
  <p:slideViewPr>
    <p:cSldViewPr>
      <p:cViewPr>
        <p:scale>
          <a:sx n="33" d="100"/>
          <a:sy n="33" d="100"/>
        </p:scale>
        <p:origin x="-930" y="-207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06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4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777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583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484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44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7999" y="1803410"/>
            <a:ext cx="11090055" cy="3008313"/>
          </a:xfrm>
          <a:prstGeom prst="rect">
            <a:avLst/>
          </a:prstGeom>
        </p:spPr>
        <p:txBody>
          <a:bodyPr anchor="b"/>
          <a:lstStyle>
            <a:lvl1pPr>
              <a:defRPr sz="600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77999" y="4840298"/>
            <a:ext cx="11090055" cy="1582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6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419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81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701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24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7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00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51" r:id="rId2"/>
    <p:sldLayoutId id="2147484030" r:id="rId3"/>
    <p:sldLayoutId id="214748403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2017/10/16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8489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740743" y="2946219"/>
            <a:ext cx="5581824" cy="4697272"/>
            <a:chOff x="5940425" y="4376738"/>
            <a:chExt cx="4357688" cy="3667125"/>
          </a:xfrm>
        </p:grpSpPr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6289675" y="4776788"/>
              <a:ext cx="155575" cy="130175"/>
            </a:xfrm>
            <a:custGeom>
              <a:avLst/>
              <a:gdLst>
                <a:gd name="T0" fmla="*/ 74 w 98"/>
                <a:gd name="T1" fmla="*/ 82 h 82"/>
                <a:gd name="T2" fmla="*/ 0 w 98"/>
                <a:gd name="T3" fmla="*/ 43 h 82"/>
                <a:gd name="T4" fmla="*/ 19 w 98"/>
                <a:gd name="T5" fmla="*/ 0 h 82"/>
                <a:gd name="T6" fmla="*/ 98 w 98"/>
                <a:gd name="T7" fmla="*/ 39 h 82"/>
                <a:gd name="T8" fmla="*/ 74 w 98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82">
                  <a:moveTo>
                    <a:pt x="74" y="82"/>
                  </a:moveTo>
                  <a:lnTo>
                    <a:pt x="0" y="43"/>
                  </a:lnTo>
                  <a:lnTo>
                    <a:pt x="19" y="0"/>
                  </a:lnTo>
                  <a:lnTo>
                    <a:pt x="98" y="39"/>
                  </a:lnTo>
                  <a:lnTo>
                    <a:pt x="74" y="82"/>
                  </a:ln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6481763" y="4432301"/>
              <a:ext cx="125413" cy="69850"/>
            </a:xfrm>
            <a:custGeom>
              <a:avLst/>
              <a:gdLst>
                <a:gd name="T0" fmla="*/ 79 w 79"/>
                <a:gd name="T1" fmla="*/ 44 h 44"/>
                <a:gd name="T2" fmla="*/ 0 w 79"/>
                <a:gd name="T3" fmla="*/ 8 h 44"/>
                <a:gd name="T4" fmla="*/ 4 w 79"/>
                <a:gd name="T5" fmla="*/ 0 h 44"/>
                <a:gd name="T6" fmla="*/ 79 w 79"/>
                <a:gd name="T7" fmla="*/ 40 h 44"/>
                <a:gd name="T8" fmla="*/ 79 w 79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4">
                  <a:moveTo>
                    <a:pt x="79" y="44"/>
                  </a:moveTo>
                  <a:lnTo>
                    <a:pt x="0" y="8"/>
                  </a:lnTo>
                  <a:lnTo>
                    <a:pt x="4" y="0"/>
                  </a:lnTo>
                  <a:lnTo>
                    <a:pt x="79" y="40"/>
                  </a:lnTo>
                  <a:lnTo>
                    <a:pt x="79" y="44"/>
                  </a:ln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3"/>
            <p:cNvSpPr>
              <a:spLocks/>
            </p:cNvSpPr>
            <p:nvPr/>
          </p:nvSpPr>
          <p:spPr bwMode="auto">
            <a:xfrm>
              <a:off x="6264275" y="4419601"/>
              <a:ext cx="198438" cy="382588"/>
            </a:xfrm>
            <a:custGeom>
              <a:avLst/>
              <a:gdLst>
                <a:gd name="T0" fmla="*/ 30 w 32"/>
                <a:gd name="T1" fmla="*/ 0 h 61"/>
                <a:gd name="T2" fmla="*/ 28 w 32"/>
                <a:gd name="T3" fmla="*/ 1 h 61"/>
                <a:gd name="T4" fmla="*/ 0 w 32"/>
                <a:gd name="T5" fmla="*/ 59 h 61"/>
                <a:gd name="T6" fmla="*/ 1 w 32"/>
                <a:gd name="T7" fmla="*/ 61 h 61"/>
                <a:gd name="T8" fmla="*/ 4 w 32"/>
                <a:gd name="T9" fmla="*/ 60 h 61"/>
                <a:gd name="T10" fmla="*/ 31 w 32"/>
                <a:gd name="T11" fmla="*/ 3 h 61"/>
                <a:gd name="T12" fmla="*/ 30 w 32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1">
                  <a:moveTo>
                    <a:pt x="30" y="0"/>
                  </a:moveTo>
                  <a:cubicBezTo>
                    <a:pt x="29" y="0"/>
                    <a:pt x="28" y="0"/>
                    <a:pt x="28" y="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61"/>
                    <a:pt x="1" y="61"/>
                  </a:cubicBezTo>
                  <a:cubicBezTo>
                    <a:pt x="2" y="61"/>
                    <a:pt x="3" y="61"/>
                    <a:pt x="4" y="6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2"/>
                    <a:pt x="31" y="1"/>
                    <a:pt x="30" y="0"/>
                  </a:cubicBez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4"/>
            <p:cNvSpPr>
              <a:spLocks/>
            </p:cNvSpPr>
            <p:nvPr/>
          </p:nvSpPr>
          <p:spPr bwMode="auto">
            <a:xfrm>
              <a:off x="6289675" y="4725988"/>
              <a:ext cx="36513" cy="69850"/>
            </a:xfrm>
            <a:custGeom>
              <a:avLst/>
              <a:gdLst>
                <a:gd name="T0" fmla="*/ 5 w 6"/>
                <a:gd name="T1" fmla="*/ 0 h 11"/>
                <a:gd name="T2" fmla="*/ 0 w 6"/>
                <a:gd name="T3" fmla="*/ 11 h 11"/>
                <a:gd name="T4" fmla="*/ 5 w 6"/>
                <a:gd name="T5" fmla="*/ 6 h 11"/>
                <a:gd name="T6" fmla="*/ 5 w 6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5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3" y="9"/>
                    <a:pt x="5" y="6"/>
                  </a:cubicBezTo>
                  <a:cubicBezTo>
                    <a:pt x="6" y="3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5"/>
            <p:cNvSpPr>
              <a:spLocks/>
            </p:cNvSpPr>
            <p:nvPr/>
          </p:nvSpPr>
          <p:spPr bwMode="auto">
            <a:xfrm>
              <a:off x="6419850" y="4425951"/>
              <a:ext cx="61913" cy="82550"/>
            </a:xfrm>
            <a:custGeom>
              <a:avLst/>
              <a:gdLst>
                <a:gd name="T0" fmla="*/ 6 w 10"/>
                <a:gd name="T1" fmla="*/ 1 h 13"/>
                <a:gd name="T2" fmla="*/ 10 w 10"/>
                <a:gd name="T3" fmla="*/ 0 h 13"/>
                <a:gd name="T4" fmla="*/ 8 w 10"/>
                <a:gd name="T5" fmla="*/ 4 h 13"/>
                <a:gd name="T6" fmla="*/ 1 w 10"/>
                <a:gd name="T7" fmla="*/ 10 h 13"/>
                <a:gd name="T8" fmla="*/ 6 w 10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6" y="1"/>
                  </a:moveTo>
                  <a:cubicBezTo>
                    <a:pt x="6" y="1"/>
                    <a:pt x="8" y="0"/>
                    <a:pt x="10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4" y="6"/>
                    <a:pt x="1" y="10"/>
                  </a:cubicBezTo>
                  <a:cubicBezTo>
                    <a:pt x="0" y="13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43"/>
            <p:cNvSpPr>
              <a:spLocks/>
            </p:cNvSpPr>
            <p:nvPr/>
          </p:nvSpPr>
          <p:spPr bwMode="auto">
            <a:xfrm>
              <a:off x="9663113" y="7011988"/>
              <a:ext cx="635000" cy="844550"/>
            </a:xfrm>
            <a:custGeom>
              <a:avLst/>
              <a:gdLst>
                <a:gd name="T0" fmla="*/ 314 w 400"/>
                <a:gd name="T1" fmla="*/ 0 h 532"/>
                <a:gd name="T2" fmla="*/ 400 w 400"/>
                <a:gd name="T3" fmla="*/ 481 h 532"/>
                <a:gd name="T4" fmla="*/ 114 w 400"/>
                <a:gd name="T5" fmla="*/ 532 h 532"/>
                <a:gd name="T6" fmla="*/ 0 w 400"/>
                <a:gd name="T7" fmla="*/ 56 h 532"/>
                <a:gd name="T8" fmla="*/ 314 w 400"/>
                <a:gd name="T9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532">
                  <a:moveTo>
                    <a:pt x="314" y="0"/>
                  </a:moveTo>
                  <a:lnTo>
                    <a:pt x="400" y="481"/>
                  </a:lnTo>
                  <a:lnTo>
                    <a:pt x="114" y="532"/>
                  </a:lnTo>
                  <a:lnTo>
                    <a:pt x="0" y="56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rgbClr val="F5C7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5940425" y="4376738"/>
              <a:ext cx="4227513" cy="3667125"/>
              <a:chOff x="5940425" y="4376738"/>
              <a:chExt cx="4227513" cy="3667125"/>
            </a:xfrm>
          </p:grpSpPr>
          <p:sp>
            <p:nvSpPr>
              <p:cNvPr id="111" name="Freeform 5"/>
              <p:cNvSpPr>
                <a:spLocks/>
              </p:cNvSpPr>
              <p:nvPr/>
            </p:nvSpPr>
            <p:spPr bwMode="auto">
              <a:xfrm>
                <a:off x="5995988" y="5387976"/>
                <a:ext cx="149225" cy="219075"/>
              </a:xfrm>
              <a:custGeom>
                <a:avLst/>
                <a:gdLst>
                  <a:gd name="T0" fmla="*/ 0 w 24"/>
                  <a:gd name="T1" fmla="*/ 35 h 35"/>
                  <a:gd name="T2" fmla="*/ 17 w 24"/>
                  <a:gd name="T3" fmla="*/ 0 h 35"/>
                  <a:gd name="T4" fmla="*/ 24 w 24"/>
                  <a:gd name="T5" fmla="*/ 3 h 35"/>
                  <a:gd name="T6" fmla="*/ 18 w 24"/>
                  <a:gd name="T7" fmla="*/ 22 h 35"/>
                  <a:gd name="T8" fmla="*/ 0 w 24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5">
                    <a:moveTo>
                      <a:pt x="0" y="35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8" y="25"/>
                      <a:pt x="0" y="35"/>
                    </a:cubicBezTo>
                    <a:close/>
                  </a:path>
                </a:pathLst>
              </a:custGeom>
              <a:solidFill>
                <a:srgbClr val="C7C8C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>
                <a:spLocks/>
              </p:cNvSpPr>
              <p:nvPr/>
            </p:nvSpPr>
            <p:spPr bwMode="auto">
              <a:xfrm>
                <a:off x="5995988" y="5370513"/>
                <a:ext cx="106363" cy="236538"/>
              </a:xfrm>
              <a:custGeom>
                <a:avLst/>
                <a:gdLst>
                  <a:gd name="T0" fmla="*/ 0 w 17"/>
                  <a:gd name="T1" fmla="*/ 38 h 38"/>
                  <a:gd name="T2" fmla="*/ 17 w 17"/>
                  <a:gd name="T3" fmla="*/ 3 h 38"/>
                  <a:gd name="T4" fmla="*/ 10 w 17"/>
                  <a:gd name="T5" fmla="*/ 0 h 38"/>
                  <a:gd name="T6" fmla="*/ 0 w 17"/>
                  <a:gd name="T7" fmla="*/ 16 h 38"/>
                  <a:gd name="T8" fmla="*/ 0 w 17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8">
                    <a:moveTo>
                      <a:pt x="0" y="38"/>
                    </a:moveTo>
                    <a:cubicBezTo>
                      <a:pt x="17" y="3"/>
                      <a:pt x="17" y="3"/>
                      <a:pt x="17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4" y="26"/>
                      <a:pt x="0" y="38"/>
                    </a:cubicBezTo>
                    <a:close/>
                  </a:path>
                </a:pathLst>
              </a:custGeom>
              <a:solidFill>
                <a:srgbClr val="D9D9D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6475413" y="4376738"/>
                <a:ext cx="149225" cy="155575"/>
              </a:xfrm>
              <a:custGeom>
                <a:avLst/>
                <a:gdLst>
                  <a:gd name="T0" fmla="*/ 22 w 24"/>
                  <a:gd name="T1" fmla="*/ 17 h 25"/>
                  <a:gd name="T2" fmla="*/ 8 w 24"/>
                  <a:gd name="T3" fmla="*/ 22 h 25"/>
                  <a:gd name="T4" fmla="*/ 3 w 24"/>
                  <a:gd name="T5" fmla="*/ 8 h 25"/>
                  <a:gd name="T6" fmla="*/ 17 w 24"/>
                  <a:gd name="T7" fmla="*/ 3 h 25"/>
                  <a:gd name="T8" fmla="*/ 22 w 24"/>
                  <a:gd name="T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22" y="17"/>
                    </a:moveTo>
                    <a:cubicBezTo>
                      <a:pt x="19" y="22"/>
                      <a:pt x="13" y="25"/>
                      <a:pt x="8" y="22"/>
                    </a:cubicBezTo>
                    <a:cubicBezTo>
                      <a:pt x="2" y="19"/>
                      <a:pt x="0" y="13"/>
                      <a:pt x="3" y="8"/>
                    </a:cubicBezTo>
                    <a:cubicBezTo>
                      <a:pt x="5" y="3"/>
                      <a:pt x="12" y="0"/>
                      <a:pt x="17" y="3"/>
                    </a:cubicBezTo>
                    <a:cubicBezTo>
                      <a:pt x="22" y="5"/>
                      <a:pt x="24" y="12"/>
                      <a:pt x="22" y="17"/>
                    </a:cubicBezTo>
                    <a:close/>
                  </a:path>
                </a:pathLst>
              </a:custGeom>
              <a:solidFill>
                <a:srgbClr val="D1E8C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>
                <a:spLocks/>
              </p:cNvSpPr>
              <p:nvPr/>
            </p:nvSpPr>
            <p:spPr bwMode="auto">
              <a:xfrm>
                <a:off x="6289675" y="4425951"/>
                <a:ext cx="323850" cy="481013"/>
              </a:xfrm>
              <a:custGeom>
                <a:avLst/>
                <a:gdLst>
                  <a:gd name="T0" fmla="*/ 74 w 204"/>
                  <a:gd name="T1" fmla="*/ 303 h 303"/>
                  <a:gd name="T2" fmla="*/ 0 w 204"/>
                  <a:gd name="T3" fmla="*/ 264 h 303"/>
                  <a:gd name="T4" fmla="*/ 125 w 204"/>
                  <a:gd name="T5" fmla="*/ 0 h 303"/>
                  <a:gd name="T6" fmla="*/ 204 w 204"/>
                  <a:gd name="T7" fmla="*/ 36 h 303"/>
                  <a:gd name="T8" fmla="*/ 74 w 204"/>
                  <a:gd name="T9" fmla="*/ 303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303">
                    <a:moveTo>
                      <a:pt x="74" y="303"/>
                    </a:moveTo>
                    <a:lnTo>
                      <a:pt x="0" y="264"/>
                    </a:lnTo>
                    <a:lnTo>
                      <a:pt x="125" y="0"/>
                    </a:lnTo>
                    <a:lnTo>
                      <a:pt x="204" y="36"/>
                    </a:lnTo>
                    <a:lnTo>
                      <a:pt x="74" y="303"/>
                    </a:lnTo>
                    <a:close/>
                  </a:path>
                </a:pathLst>
              </a:custGeom>
              <a:solidFill>
                <a:srgbClr val="8EC43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>
                <a:spLocks/>
              </p:cNvSpPr>
              <p:nvPr/>
            </p:nvSpPr>
            <p:spPr bwMode="auto">
              <a:xfrm>
                <a:off x="6046788" y="4425951"/>
                <a:ext cx="560388" cy="993775"/>
              </a:xfrm>
              <a:custGeom>
                <a:avLst/>
                <a:gdLst>
                  <a:gd name="T0" fmla="*/ 282 w 353"/>
                  <a:gd name="T1" fmla="*/ 0 h 626"/>
                  <a:gd name="T2" fmla="*/ 0 w 353"/>
                  <a:gd name="T3" fmla="*/ 591 h 626"/>
                  <a:gd name="T4" fmla="*/ 70 w 353"/>
                  <a:gd name="T5" fmla="*/ 626 h 626"/>
                  <a:gd name="T6" fmla="*/ 353 w 353"/>
                  <a:gd name="T7" fmla="*/ 36 h 626"/>
                  <a:gd name="T8" fmla="*/ 282 w 353"/>
                  <a:gd name="T9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626">
                    <a:moveTo>
                      <a:pt x="282" y="0"/>
                    </a:moveTo>
                    <a:lnTo>
                      <a:pt x="0" y="591"/>
                    </a:lnTo>
                    <a:lnTo>
                      <a:pt x="70" y="626"/>
                    </a:lnTo>
                    <a:lnTo>
                      <a:pt x="353" y="36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rgbClr val="8EC43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2"/>
              <p:cNvSpPr>
                <a:spLocks/>
              </p:cNvSpPr>
              <p:nvPr/>
            </p:nvSpPr>
            <p:spPr bwMode="auto">
              <a:xfrm>
                <a:off x="6046788" y="5332413"/>
                <a:ext cx="130175" cy="87313"/>
              </a:xfrm>
              <a:custGeom>
                <a:avLst/>
                <a:gdLst>
                  <a:gd name="T0" fmla="*/ 70 w 82"/>
                  <a:gd name="T1" fmla="*/ 55 h 55"/>
                  <a:gd name="T2" fmla="*/ 0 w 82"/>
                  <a:gd name="T3" fmla="*/ 20 h 55"/>
                  <a:gd name="T4" fmla="*/ 11 w 82"/>
                  <a:gd name="T5" fmla="*/ 0 h 55"/>
                  <a:gd name="T6" fmla="*/ 82 w 82"/>
                  <a:gd name="T7" fmla="*/ 31 h 55"/>
                  <a:gd name="T8" fmla="*/ 70 w 82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5">
                    <a:moveTo>
                      <a:pt x="70" y="55"/>
                    </a:moveTo>
                    <a:lnTo>
                      <a:pt x="0" y="20"/>
                    </a:lnTo>
                    <a:lnTo>
                      <a:pt x="11" y="0"/>
                    </a:lnTo>
                    <a:lnTo>
                      <a:pt x="82" y="31"/>
                    </a:lnTo>
                    <a:lnTo>
                      <a:pt x="70" y="55"/>
                    </a:lnTo>
                    <a:close/>
                  </a:path>
                </a:pathLst>
              </a:custGeom>
              <a:solidFill>
                <a:srgbClr val="38A23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9"/>
              <p:cNvSpPr>
                <a:spLocks/>
              </p:cNvSpPr>
              <p:nvPr/>
            </p:nvSpPr>
            <p:spPr bwMode="auto">
              <a:xfrm>
                <a:off x="9315450" y="5176838"/>
                <a:ext cx="515938" cy="585788"/>
              </a:xfrm>
              <a:custGeom>
                <a:avLst/>
                <a:gdLst>
                  <a:gd name="T0" fmla="*/ 78 w 83"/>
                  <a:gd name="T1" fmla="*/ 17 h 94"/>
                  <a:gd name="T2" fmla="*/ 56 w 83"/>
                  <a:gd name="T3" fmla="*/ 2 h 94"/>
                  <a:gd name="T4" fmla="*/ 45 w 83"/>
                  <a:gd name="T5" fmla="*/ 4 h 94"/>
                  <a:gd name="T6" fmla="*/ 3 w 83"/>
                  <a:gd name="T7" fmla="*/ 66 h 94"/>
                  <a:gd name="T8" fmla="*/ 5 w 83"/>
                  <a:gd name="T9" fmla="*/ 77 h 94"/>
                  <a:gd name="T10" fmla="*/ 27 w 83"/>
                  <a:gd name="T11" fmla="*/ 92 h 94"/>
                  <a:gd name="T12" fmla="*/ 38 w 83"/>
                  <a:gd name="T13" fmla="*/ 90 h 94"/>
                  <a:gd name="T14" fmla="*/ 80 w 83"/>
                  <a:gd name="T15" fmla="*/ 28 h 94"/>
                  <a:gd name="T16" fmla="*/ 78 w 83"/>
                  <a:gd name="T17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4">
                    <a:moveTo>
                      <a:pt x="78" y="17"/>
                    </a:moveTo>
                    <a:cubicBezTo>
                      <a:pt x="56" y="2"/>
                      <a:pt x="56" y="2"/>
                      <a:pt x="56" y="2"/>
                    </a:cubicBezTo>
                    <a:cubicBezTo>
                      <a:pt x="52" y="0"/>
                      <a:pt x="47" y="0"/>
                      <a:pt x="45" y="4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0" y="69"/>
                      <a:pt x="1" y="74"/>
                      <a:pt x="5" y="77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1" y="94"/>
                      <a:pt x="36" y="93"/>
                      <a:pt x="38" y="90"/>
                    </a:cubicBezTo>
                    <a:cubicBezTo>
                      <a:pt x="80" y="28"/>
                      <a:pt x="80" y="28"/>
                      <a:pt x="80" y="28"/>
                    </a:cubicBezTo>
                    <a:cubicBezTo>
                      <a:pt x="83" y="25"/>
                      <a:pt x="82" y="20"/>
                      <a:pt x="78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0"/>
              <p:cNvSpPr>
                <a:spLocks/>
              </p:cNvSpPr>
              <p:nvPr/>
            </p:nvSpPr>
            <p:spPr bwMode="auto">
              <a:xfrm>
                <a:off x="9309100" y="5332413"/>
                <a:ext cx="417513" cy="436563"/>
              </a:xfrm>
              <a:custGeom>
                <a:avLst/>
                <a:gdLst>
                  <a:gd name="T0" fmla="*/ 32 w 67"/>
                  <a:gd name="T1" fmla="*/ 0 h 70"/>
                  <a:gd name="T2" fmla="*/ 2 w 67"/>
                  <a:gd name="T3" fmla="*/ 44 h 70"/>
                  <a:gd name="T4" fmla="*/ 3 w 67"/>
                  <a:gd name="T5" fmla="*/ 49 h 70"/>
                  <a:gd name="T6" fmla="*/ 32 w 67"/>
                  <a:gd name="T7" fmla="*/ 69 h 70"/>
                  <a:gd name="T8" fmla="*/ 37 w 67"/>
                  <a:gd name="T9" fmla="*/ 68 h 70"/>
                  <a:gd name="T10" fmla="*/ 67 w 67"/>
                  <a:gd name="T11" fmla="*/ 24 h 70"/>
                  <a:gd name="T12" fmla="*/ 32 w 67"/>
                  <a:gd name="T1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32" y="0"/>
                    </a:moveTo>
                    <a:cubicBezTo>
                      <a:pt x="2" y="44"/>
                      <a:pt x="2" y="44"/>
                      <a:pt x="2" y="44"/>
                    </a:cubicBezTo>
                    <a:cubicBezTo>
                      <a:pt x="0" y="46"/>
                      <a:pt x="1" y="48"/>
                      <a:pt x="3" y="49"/>
                    </a:cubicBezTo>
                    <a:cubicBezTo>
                      <a:pt x="32" y="69"/>
                      <a:pt x="32" y="69"/>
                      <a:pt x="32" y="69"/>
                    </a:cubicBezTo>
                    <a:cubicBezTo>
                      <a:pt x="34" y="70"/>
                      <a:pt x="36" y="70"/>
                      <a:pt x="37" y="68"/>
                    </a:cubicBezTo>
                    <a:cubicBezTo>
                      <a:pt x="67" y="24"/>
                      <a:pt x="67" y="24"/>
                      <a:pt x="67" y="24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558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1"/>
              <p:cNvSpPr>
                <a:spLocks/>
              </p:cNvSpPr>
              <p:nvPr/>
            </p:nvSpPr>
            <p:spPr bwMode="auto">
              <a:xfrm>
                <a:off x="9483725" y="5400676"/>
                <a:ext cx="179388" cy="138113"/>
              </a:xfrm>
              <a:custGeom>
                <a:avLst/>
                <a:gdLst>
                  <a:gd name="T0" fmla="*/ 28 w 29"/>
                  <a:gd name="T1" fmla="*/ 18 h 22"/>
                  <a:gd name="T2" fmla="*/ 27 w 29"/>
                  <a:gd name="T3" fmla="*/ 20 h 22"/>
                  <a:gd name="T4" fmla="*/ 23 w 29"/>
                  <a:gd name="T5" fmla="*/ 21 h 22"/>
                  <a:gd name="T6" fmla="*/ 2 w 29"/>
                  <a:gd name="T7" fmla="*/ 6 h 22"/>
                  <a:gd name="T8" fmla="*/ 1 w 29"/>
                  <a:gd name="T9" fmla="*/ 3 h 22"/>
                  <a:gd name="T10" fmla="*/ 2 w 29"/>
                  <a:gd name="T11" fmla="*/ 1 h 22"/>
                  <a:gd name="T12" fmla="*/ 6 w 29"/>
                  <a:gd name="T13" fmla="*/ 0 h 22"/>
                  <a:gd name="T14" fmla="*/ 27 w 29"/>
                  <a:gd name="T15" fmla="*/ 15 h 22"/>
                  <a:gd name="T16" fmla="*/ 28 w 29"/>
                  <a:gd name="T17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2">
                    <a:moveTo>
                      <a:pt x="28" y="18"/>
                    </a:moveTo>
                    <a:cubicBezTo>
                      <a:pt x="27" y="20"/>
                      <a:pt x="27" y="20"/>
                      <a:pt x="27" y="20"/>
                    </a:cubicBezTo>
                    <a:cubicBezTo>
                      <a:pt x="26" y="22"/>
                      <a:pt x="24" y="22"/>
                      <a:pt x="23" y="21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4"/>
                      <a:pt x="1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9" y="16"/>
                      <a:pt x="29" y="17"/>
                      <a:pt x="28" y="18"/>
                    </a:cubicBezTo>
                    <a:close/>
                  </a:path>
                </a:pathLst>
              </a:custGeom>
              <a:solidFill>
                <a:srgbClr val="288CB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87"/>
              <p:cNvSpPr>
                <a:spLocks/>
              </p:cNvSpPr>
              <p:nvPr/>
            </p:nvSpPr>
            <p:spPr bwMode="auto">
              <a:xfrm>
                <a:off x="6513513" y="5070476"/>
                <a:ext cx="1357313" cy="1804988"/>
              </a:xfrm>
              <a:custGeom>
                <a:avLst/>
                <a:gdLst>
                  <a:gd name="T0" fmla="*/ 202 w 218"/>
                  <a:gd name="T1" fmla="*/ 0 h 289"/>
                  <a:gd name="T2" fmla="*/ 13 w 218"/>
                  <a:gd name="T3" fmla="*/ 2 h 289"/>
                  <a:gd name="T4" fmla="*/ 1 w 218"/>
                  <a:gd name="T5" fmla="*/ 15 h 289"/>
                  <a:gd name="T6" fmla="*/ 4 w 218"/>
                  <a:gd name="T7" fmla="*/ 277 h 289"/>
                  <a:gd name="T8" fmla="*/ 17 w 218"/>
                  <a:gd name="T9" fmla="*/ 289 h 289"/>
                  <a:gd name="T10" fmla="*/ 206 w 218"/>
                  <a:gd name="T11" fmla="*/ 287 h 289"/>
                  <a:gd name="T12" fmla="*/ 218 w 218"/>
                  <a:gd name="T13" fmla="*/ 274 h 289"/>
                  <a:gd name="T14" fmla="*/ 215 w 218"/>
                  <a:gd name="T15" fmla="*/ 12 h 289"/>
                  <a:gd name="T16" fmla="*/ 202 w 218"/>
                  <a:gd name="T17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289">
                    <a:moveTo>
                      <a:pt x="202" y="0"/>
                    </a:moveTo>
                    <a:cubicBezTo>
                      <a:pt x="13" y="2"/>
                      <a:pt x="13" y="2"/>
                      <a:pt x="13" y="2"/>
                    </a:cubicBezTo>
                    <a:cubicBezTo>
                      <a:pt x="6" y="2"/>
                      <a:pt x="0" y="8"/>
                      <a:pt x="1" y="15"/>
                    </a:cubicBezTo>
                    <a:cubicBezTo>
                      <a:pt x="4" y="277"/>
                      <a:pt x="4" y="277"/>
                      <a:pt x="4" y="277"/>
                    </a:cubicBezTo>
                    <a:cubicBezTo>
                      <a:pt x="4" y="284"/>
                      <a:pt x="10" y="289"/>
                      <a:pt x="17" y="289"/>
                    </a:cubicBezTo>
                    <a:cubicBezTo>
                      <a:pt x="206" y="287"/>
                      <a:pt x="206" y="287"/>
                      <a:pt x="206" y="287"/>
                    </a:cubicBezTo>
                    <a:cubicBezTo>
                      <a:pt x="213" y="287"/>
                      <a:pt x="218" y="281"/>
                      <a:pt x="218" y="274"/>
                    </a:cubicBezTo>
                    <a:cubicBezTo>
                      <a:pt x="215" y="12"/>
                      <a:pt x="215" y="12"/>
                      <a:pt x="215" y="12"/>
                    </a:cubicBezTo>
                    <a:cubicBezTo>
                      <a:pt x="215" y="5"/>
                      <a:pt x="209" y="0"/>
                      <a:pt x="202" y="0"/>
                    </a:cubicBezTo>
                  </a:path>
                </a:pathLst>
              </a:custGeom>
              <a:solidFill>
                <a:srgbClr val="00497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88"/>
              <p:cNvSpPr>
                <a:spLocks/>
              </p:cNvSpPr>
              <p:nvPr/>
            </p:nvSpPr>
            <p:spPr bwMode="auto">
              <a:xfrm>
                <a:off x="7877175" y="5045076"/>
                <a:ext cx="1357313" cy="1811338"/>
              </a:xfrm>
              <a:custGeom>
                <a:avLst/>
                <a:gdLst>
                  <a:gd name="T0" fmla="*/ 202 w 218"/>
                  <a:gd name="T1" fmla="*/ 0 h 290"/>
                  <a:gd name="T2" fmla="*/ 12 w 218"/>
                  <a:gd name="T3" fmla="*/ 3 h 290"/>
                  <a:gd name="T4" fmla="*/ 0 w 218"/>
                  <a:gd name="T5" fmla="*/ 15 h 290"/>
                  <a:gd name="T6" fmla="*/ 3 w 218"/>
                  <a:gd name="T7" fmla="*/ 277 h 290"/>
                  <a:gd name="T8" fmla="*/ 16 w 218"/>
                  <a:gd name="T9" fmla="*/ 290 h 290"/>
                  <a:gd name="T10" fmla="*/ 205 w 218"/>
                  <a:gd name="T11" fmla="*/ 288 h 290"/>
                  <a:gd name="T12" fmla="*/ 218 w 218"/>
                  <a:gd name="T13" fmla="*/ 275 h 290"/>
                  <a:gd name="T14" fmla="*/ 214 w 218"/>
                  <a:gd name="T15" fmla="*/ 13 h 290"/>
                  <a:gd name="T16" fmla="*/ 202 w 218"/>
                  <a:gd name="T17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290">
                    <a:moveTo>
                      <a:pt x="202" y="0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5" y="3"/>
                      <a:pt x="0" y="8"/>
                      <a:pt x="0" y="15"/>
                    </a:cubicBezTo>
                    <a:cubicBezTo>
                      <a:pt x="3" y="277"/>
                      <a:pt x="3" y="277"/>
                      <a:pt x="3" y="277"/>
                    </a:cubicBezTo>
                    <a:cubicBezTo>
                      <a:pt x="3" y="284"/>
                      <a:pt x="9" y="290"/>
                      <a:pt x="16" y="290"/>
                    </a:cubicBezTo>
                    <a:cubicBezTo>
                      <a:pt x="205" y="288"/>
                      <a:pt x="205" y="288"/>
                      <a:pt x="205" y="288"/>
                    </a:cubicBezTo>
                    <a:cubicBezTo>
                      <a:pt x="212" y="287"/>
                      <a:pt x="218" y="282"/>
                      <a:pt x="218" y="275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14" y="6"/>
                      <a:pt x="208" y="0"/>
                      <a:pt x="202" y="0"/>
                    </a:cubicBezTo>
                  </a:path>
                </a:pathLst>
              </a:custGeom>
              <a:solidFill>
                <a:srgbClr val="00497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89"/>
              <p:cNvSpPr>
                <a:spLocks/>
              </p:cNvSpPr>
              <p:nvPr/>
            </p:nvSpPr>
            <p:spPr bwMode="auto">
              <a:xfrm>
                <a:off x="6662738" y="5094288"/>
                <a:ext cx="1208088" cy="1649413"/>
              </a:xfrm>
              <a:custGeom>
                <a:avLst/>
                <a:gdLst>
                  <a:gd name="T0" fmla="*/ 0 w 761"/>
                  <a:gd name="T1" fmla="*/ 8 h 1039"/>
                  <a:gd name="T2" fmla="*/ 12 w 761"/>
                  <a:gd name="T3" fmla="*/ 1039 h 1039"/>
                  <a:gd name="T4" fmla="*/ 761 w 761"/>
                  <a:gd name="T5" fmla="*/ 1031 h 1039"/>
                  <a:gd name="T6" fmla="*/ 749 w 761"/>
                  <a:gd name="T7" fmla="*/ 0 h 1039"/>
                  <a:gd name="T8" fmla="*/ 0 w 761"/>
                  <a:gd name="T9" fmla="*/ 8 h 10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1" h="1039">
                    <a:moveTo>
                      <a:pt x="0" y="8"/>
                    </a:moveTo>
                    <a:lnTo>
                      <a:pt x="12" y="1039"/>
                    </a:lnTo>
                    <a:lnTo>
                      <a:pt x="761" y="1031"/>
                    </a:lnTo>
                    <a:lnTo>
                      <a:pt x="749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90"/>
              <p:cNvSpPr>
                <a:spLocks/>
              </p:cNvSpPr>
              <p:nvPr/>
            </p:nvSpPr>
            <p:spPr bwMode="auto">
              <a:xfrm>
                <a:off x="6662738" y="5094288"/>
                <a:ext cx="1208088" cy="1649413"/>
              </a:xfrm>
              <a:custGeom>
                <a:avLst/>
                <a:gdLst>
                  <a:gd name="T0" fmla="*/ 0 w 761"/>
                  <a:gd name="T1" fmla="*/ 8 h 1039"/>
                  <a:gd name="T2" fmla="*/ 12 w 761"/>
                  <a:gd name="T3" fmla="*/ 1039 h 1039"/>
                  <a:gd name="T4" fmla="*/ 761 w 761"/>
                  <a:gd name="T5" fmla="*/ 1031 h 1039"/>
                  <a:gd name="T6" fmla="*/ 749 w 761"/>
                  <a:gd name="T7" fmla="*/ 0 h 1039"/>
                  <a:gd name="T8" fmla="*/ 0 w 761"/>
                  <a:gd name="T9" fmla="*/ 8 h 10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1" h="1039">
                    <a:moveTo>
                      <a:pt x="0" y="8"/>
                    </a:moveTo>
                    <a:lnTo>
                      <a:pt x="12" y="1039"/>
                    </a:lnTo>
                    <a:lnTo>
                      <a:pt x="761" y="1031"/>
                    </a:lnTo>
                    <a:lnTo>
                      <a:pt x="749" y="0"/>
                    </a:lnTo>
                    <a:lnTo>
                      <a:pt x="0" y="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91"/>
              <p:cNvSpPr>
                <a:spLocks/>
              </p:cNvSpPr>
              <p:nvPr/>
            </p:nvSpPr>
            <p:spPr bwMode="auto">
              <a:xfrm>
                <a:off x="7851775" y="5076826"/>
                <a:ext cx="1239838" cy="1654175"/>
              </a:xfrm>
              <a:custGeom>
                <a:avLst/>
                <a:gdLst>
                  <a:gd name="T0" fmla="*/ 0 w 781"/>
                  <a:gd name="T1" fmla="*/ 11 h 1042"/>
                  <a:gd name="T2" fmla="*/ 12 w 781"/>
                  <a:gd name="T3" fmla="*/ 1042 h 1042"/>
                  <a:gd name="T4" fmla="*/ 781 w 781"/>
                  <a:gd name="T5" fmla="*/ 1035 h 1042"/>
                  <a:gd name="T6" fmla="*/ 769 w 781"/>
                  <a:gd name="T7" fmla="*/ 0 h 1042"/>
                  <a:gd name="T8" fmla="*/ 0 w 781"/>
                  <a:gd name="T9" fmla="*/ 11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1042">
                    <a:moveTo>
                      <a:pt x="0" y="11"/>
                    </a:moveTo>
                    <a:lnTo>
                      <a:pt x="12" y="1042"/>
                    </a:lnTo>
                    <a:lnTo>
                      <a:pt x="781" y="1035"/>
                    </a:lnTo>
                    <a:lnTo>
                      <a:pt x="769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92"/>
              <p:cNvSpPr>
                <a:spLocks/>
              </p:cNvSpPr>
              <p:nvPr/>
            </p:nvSpPr>
            <p:spPr bwMode="auto">
              <a:xfrm>
                <a:off x="7851775" y="5076826"/>
                <a:ext cx="1239838" cy="1654175"/>
              </a:xfrm>
              <a:custGeom>
                <a:avLst/>
                <a:gdLst>
                  <a:gd name="T0" fmla="*/ 0 w 781"/>
                  <a:gd name="T1" fmla="*/ 11 h 1042"/>
                  <a:gd name="T2" fmla="*/ 12 w 781"/>
                  <a:gd name="T3" fmla="*/ 1042 h 1042"/>
                  <a:gd name="T4" fmla="*/ 781 w 781"/>
                  <a:gd name="T5" fmla="*/ 1035 h 1042"/>
                  <a:gd name="T6" fmla="*/ 769 w 781"/>
                  <a:gd name="T7" fmla="*/ 0 h 1042"/>
                  <a:gd name="T8" fmla="*/ 0 w 781"/>
                  <a:gd name="T9" fmla="*/ 11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1042">
                    <a:moveTo>
                      <a:pt x="0" y="11"/>
                    </a:moveTo>
                    <a:lnTo>
                      <a:pt x="12" y="1042"/>
                    </a:lnTo>
                    <a:lnTo>
                      <a:pt x="781" y="1035"/>
                    </a:lnTo>
                    <a:lnTo>
                      <a:pt x="769" y="0"/>
                    </a:lnTo>
                    <a:lnTo>
                      <a:pt x="0" y="11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93"/>
              <p:cNvSpPr>
                <a:spLocks/>
              </p:cNvSpPr>
              <p:nvPr/>
            </p:nvSpPr>
            <p:spPr bwMode="auto">
              <a:xfrm>
                <a:off x="6681788" y="6619876"/>
                <a:ext cx="2409825" cy="123825"/>
              </a:xfrm>
              <a:custGeom>
                <a:avLst/>
                <a:gdLst>
                  <a:gd name="T0" fmla="*/ 749 w 1518"/>
                  <a:gd name="T1" fmla="*/ 7 h 78"/>
                  <a:gd name="T2" fmla="*/ 0 w 1518"/>
                  <a:gd name="T3" fmla="*/ 15 h 78"/>
                  <a:gd name="T4" fmla="*/ 0 w 1518"/>
                  <a:gd name="T5" fmla="*/ 78 h 78"/>
                  <a:gd name="T6" fmla="*/ 749 w 1518"/>
                  <a:gd name="T7" fmla="*/ 70 h 78"/>
                  <a:gd name="T8" fmla="*/ 1518 w 1518"/>
                  <a:gd name="T9" fmla="*/ 63 h 78"/>
                  <a:gd name="T10" fmla="*/ 1518 w 1518"/>
                  <a:gd name="T11" fmla="*/ 0 h 78"/>
                  <a:gd name="T12" fmla="*/ 749 w 1518"/>
                  <a:gd name="T13" fmla="*/ 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8" h="78">
                    <a:moveTo>
                      <a:pt x="749" y="7"/>
                    </a:moveTo>
                    <a:lnTo>
                      <a:pt x="0" y="15"/>
                    </a:lnTo>
                    <a:lnTo>
                      <a:pt x="0" y="78"/>
                    </a:lnTo>
                    <a:lnTo>
                      <a:pt x="749" y="70"/>
                    </a:lnTo>
                    <a:lnTo>
                      <a:pt x="1518" y="63"/>
                    </a:lnTo>
                    <a:lnTo>
                      <a:pt x="1518" y="0"/>
                    </a:lnTo>
                    <a:lnTo>
                      <a:pt x="749" y="7"/>
                    </a:lnTo>
                    <a:close/>
                  </a:path>
                </a:pathLst>
              </a:custGeom>
              <a:solidFill>
                <a:srgbClr val="BDD7D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94"/>
              <p:cNvSpPr>
                <a:spLocks noEditPoints="1"/>
              </p:cNvSpPr>
              <p:nvPr/>
            </p:nvSpPr>
            <p:spPr bwMode="auto">
              <a:xfrm>
                <a:off x="8710613" y="5451476"/>
                <a:ext cx="87313" cy="87313"/>
              </a:xfrm>
              <a:custGeom>
                <a:avLst/>
                <a:gdLst>
                  <a:gd name="T0" fmla="*/ 7 w 14"/>
                  <a:gd name="T1" fmla="*/ 14 h 14"/>
                  <a:gd name="T2" fmla="*/ 7 w 14"/>
                  <a:gd name="T3" fmla="*/ 13 h 14"/>
                  <a:gd name="T4" fmla="*/ 7 w 14"/>
                  <a:gd name="T5" fmla="*/ 13 h 14"/>
                  <a:gd name="T6" fmla="*/ 4 w 14"/>
                  <a:gd name="T7" fmla="*/ 9 h 14"/>
                  <a:gd name="T8" fmla="*/ 2 w 14"/>
                  <a:gd name="T9" fmla="*/ 6 h 14"/>
                  <a:gd name="T10" fmla="*/ 2 w 14"/>
                  <a:gd name="T11" fmla="*/ 4 h 14"/>
                  <a:gd name="T12" fmla="*/ 4 w 14"/>
                  <a:gd name="T13" fmla="*/ 3 h 14"/>
                  <a:gd name="T14" fmla="*/ 4 w 14"/>
                  <a:gd name="T15" fmla="*/ 3 h 14"/>
                  <a:gd name="T16" fmla="*/ 4 w 14"/>
                  <a:gd name="T17" fmla="*/ 3 h 14"/>
                  <a:gd name="T18" fmla="*/ 5 w 14"/>
                  <a:gd name="T19" fmla="*/ 6 h 14"/>
                  <a:gd name="T20" fmla="*/ 6 w 14"/>
                  <a:gd name="T21" fmla="*/ 6 h 14"/>
                  <a:gd name="T22" fmla="*/ 7 w 14"/>
                  <a:gd name="T23" fmla="*/ 5 h 14"/>
                  <a:gd name="T24" fmla="*/ 5 w 14"/>
                  <a:gd name="T25" fmla="*/ 2 h 14"/>
                  <a:gd name="T26" fmla="*/ 8 w 14"/>
                  <a:gd name="T27" fmla="*/ 2 h 14"/>
                  <a:gd name="T28" fmla="*/ 8 w 14"/>
                  <a:gd name="T29" fmla="*/ 3 h 14"/>
                  <a:gd name="T30" fmla="*/ 9 w 14"/>
                  <a:gd name="T31" fmla="*/ 5 h 14"/>
                  <a:gd name="T32" fmla="*/ 10 w 14"/>
                  <a:gd name="T33" fmla="*/ 5 h 14"/>
                  <a:gd name="T34" fmla="*/ 10 w 14"/>
                  <a:gd name="T35" fmla="*/ 5 h 14"/>
                  <a:gd name="T36" fmla="*/ 9 w 14"/>
                  <a:gd name="T37" fmla="*/ 3 h 14"/>
                  <a:gd name="T38" fmla="*/ 12 w 14"/>
                  <a:gd name="T39" fmla="*/ 1 h 14"/>
                  <a:gd name="T40" fmla="*/ 13 w 14"/>
                  <a:gd name="T41" fmla="*/ 1 h 14"/>
                  <a:gd name="T42" fmla="*/ 12 w 14"/>
                  <a:gd name="T43" fmla="*/ 6 h 14"/>
                  <a:gd name="T44" fmla="*/ 12 w 14"/>
                  <a:gd name="T45" fmla="*/ 6 h 14"/>
                  <a:gd name="T46" fmla="*/ 11 w 14"/>
                  <a:gd name="T47" fmla="*/ 9 h 14"/>
                  <a:gd name="T48" fmla="*/ 11 w 14"/>
                  <a:gd name="T49" fmla="*/ 10 h 14"/>
                  <a:gd name="T50" fmla="*/ 11 w 14"/>
                  <a:gd name="T51" fmla="*/ 13 h 14"/>
                  <a:gd name="T52" fmla="*/ 11 w 14"/>
                  <a:gd name="T53" fmla="*/ 13 h 14"/>
                  <a:gd name="T54" fmla="*/ 11 w 14"/>
                  <a:gd name="T55" fmla="*/ 13 h 14"/>
                  <a:gd name="T56" fmla="*/ 12 w 14"/>
                  <a:gd name="T57" fmla="*/ 13 h 14"/>
                  <a:gd name="T58" fmla="*/ 12 w 14"/>
                  <a:gd name="T59" fmla="*/ 10 h 14"/>
                  <a:gd name="T60" fmla="*/ 12 w 14"/>
                  <a:gd name="T61" fmla="*/ 9 h 14"/>
                  <a:gd name="T62" fmla="*/ 13 w 14"/>
                  <a:gd name="T63" fmla="*/ 6 h 14"/>
                  <a:gd name="T64" fmla="*/ 14 w 14"/>
                  <a:gd name="T65" fmla="*/ 4 h 14"/>
                  <a:gd name="T66" fmla="*/ 14 w 14"/>
                  <a:gd name="T67" fmla="*/ 1 h 14"/>
                  <a:gd name="T68" fmla="*/ 13 w 14"/>
                  <a:gd name="T69" fmla="*/ 0 h 14"/>
                  <a:gd name="T70" fmla="*/ 9 w 14"/>
                  <a:gd name="T71" fmla="*/ 2 h 14"/>
                  <a:gd name="T72" fmla="*/ 9 w 14"/>
                  <a:gd name="T73" fmla="*/ 2 h 14"/>
                  <a:gd name="T74" fmla="*/ 6 w 14"/>
                  <a:gd name="T75" fmla="*/ 1 h 14"/>
                  <a:gd name="T76" fmla="*/ 5 w 14"/>
                  <a:gd name="T77" fmla="*/ 2 h 14"/>
                  <a:gd name="T78" fmla="*/ 4 w 14"/>
                  <a:gd name="T79" fmla="*/ 2 h 14"/>
                  <a:gd name="T80" fmla="*/ 1 w 14"/>
                  <a:gd name="T81" fmla="*/ 3 h 14"/>
                  <a:gd name="T82" fmla="*/ 3 w 14"/>
                  <a:gd name="T83" fmla="*/ 9 h 14"/>
                  <a:gd name="T84" fmla="*/ 4 w 14"/>
                  <a:gd name="T85" fmla="*/ 11 h 14"/>
                  <a:gd name="T86" fmla="*/ 7 w 14"/>
                  <a:gd name="T87" fmla="*/ 13 h 14"/>
                  <a:gd name="T88" fmla="*/ 7 w 14"/>
                  <a:gd name="T89" fmla="*/ 14 h 14"/>
                  <a:gd name="T90" fmla="*/ 5 w 14"/>
                  <a:gd name="T91" fmla="*/ 3 h 14"/>
                  <a:gd name="T92" fmla="*/ 5 w 14"/>
                  <a:gd name="T93" fmla="*/ 3 h 14"/>
                  <a:gd name="T94" fmla="*/ 6 w 14"/>
                  <a:gd name="T95" fmla="*/ 5 h 14"/>
                  <a:gd name="T96" fmla="*/ 6 w 14"/>
                  <a:gd name="T97" fmla="*/ 5 h 14"/>
                  <a:gd name="T98" fmla="*/ 6 w 14"/>
                  <a:gd name="T99" fmla="*/ 5 h 14"/>
                  <a:gd name="T100" fmla="*/ 5 w 14"/>
                  <a:gd name="T101" fmla="*/ 5 h 14"/>
                  <a:gd name="T102" fmla="*/ 5 w 14"/>
                  <a:gd name="T103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" h="14">
                    <a:moveTo>
                      <a:pt x="7" y="14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1"/>
                      <a:pt x="6" y="10"/>
                      <a:pt x="4" y="9"/>
                    </a:cubicBezTo>
                    <a:cubicBezTo>
                      <a:pt x="3" y="9"/>
                      <a:pt x="3" y="8"/>
                      <a:pt x="2" y="6"/>
                    </a:cubicBezTo>
                    <a:cubicBezTo>
                      <a:pt x="2" y="6"/>
                      <a:pt x="2" y="5"/>
                      <a:pt x="2" y="4"/>
                    </a:cubicBezTo>
                    <a:cubicBezTo>
                      <a:pt x="3" y="3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7" y="6"/>
                      <a:pt x="7" y="5"/>
                    </a:cubicBezTo>
                    <a:cubicBezTo>
                      <a:pt x="7" y="4"/>
                      <a:pt x="6" y="3"/>
                      <a:pt x="5" y="2"/>
                    </a:cubicBezTo>
                    <a:cubicBezTo>
                      <a:pt x="6" y="1"/>
                      <a:pt x="7" y="2"/>
                      <a:pt x="8" y="2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4"/>
                      <a:pt x="9" y="5"/>
                      <a:pt x="9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3"/>
                      <a:pt x="9" y="3"/>
                    </a:cubicBezTo>
                    <a:cubicBezTo>
                      <a:pt x="10" y="2"/>
                      <a:pt x="11" y="1"/>
                      <a:pt x="12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2"/>
                      <a:pt x="13" y="5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7"/>
                      <a:pt x="11" y="8"/>
                      <a:pt x="11" y="9"/>
                    </a:cubicBezTo>
                    <a:cubicBezTo>
                      <a:pt x="11" y="9"/>
                      <a:pt x="11" y="10"/>
                      <a:pt x="11" y="10"/>
                    </a:cubicBezTo>
                    <a:cubicBezTo>
                      <a:pt x="11" y="11"/>
                      <a:pt x="11" y="12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2"/>
                      <a:pt x="12" y="11"/>
                      <a:pt x="12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3" y="7"/>
                      <a:pt x="13" y="6"/>
                    </a:cubicBezTo>
                    <a:cubicBezTo>
                      <a:pt x="13" y="5"/>
                      <a:pt x="14" y="5"/>
                      <a:pt x="14" y="4"/>
                    </a:cubicBezTo>
                    <a:cubicBezTo>
                      <a:pt x="14" y="4"/>
                      <a:pt x="14" y="2"/>
                      <a:pt x="14" y="1"/>
                    </a:cubicBezTo>
                    <a:cubicBezTo>
                      <a:pt x="14" y="1"/>
                      <a:pt x="13" y="0"/>
                      <a:pt x="13" y="0"/>
                    </a:cubicBezTo>
                    <a:cubicBezTo>
                      <a:pt x="11" y="0"/>
                      <a:pt x="10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2" y="3"/>
                      <a:pt x="1" y="3"/>
                    </a:cubicBezTo>
                    <a:cubicBezTo>
                      <a:pt x="0" y="5"/>
                      <a:pt x="2" y="8"/>
                      <a:pt x="3" y="9"/>
                    </a:cubicBezTo>
                    <a:cubicBezTo>
                      <a:pt x="3" y="10"/>
                      <a:pt x="4" y="10"/>
                      <a:pt x="4" y="11"/>
                    </a:cubicBezTo>
                    <a:cubicBezTo>
                      <a:pt x="5" y="11"/>
                      <a:pt x="6" y="12"/>
                      <a:pt x="7" y="13"/>
                    </a:cubicBezTo>
                    <a:lnTo>
                      <a:pt x="7" y="14"/>
                    </a:ln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4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3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95"/>
              <p:cNvSpPr>
                <a:spLocks noEditPoints="1"/>
              </p:cNvSpPr>
              <p:nvPr/>
            </p:nvSpPr>
            <p:spPr bwMode="auto">
              <a:xfrm>
                <a:off x="8648700" y="5351463"/>
                <a:ext cx="200025" cy="287338"/>
              </a:xfrm>
              <a:custGeom>
                <a:avLst/>
                <a:gdLst>
                  <a:gd name="T0" fmla="*/ 1 w 32"/>
                  <a:gd name="T1" fmla="*/ 22 h 46"/>
                  <a:gd name="T2" fmla="*/ 16 w 32"/>
                  <a:gd name="T3" fmla="*/ 31 h 46"/>
                  <a:gd name="T4" fmla="*/ 17 w 32"/>
                  <a:gd name="T5" fmla="*/ 35 h 46"/>
                  <a:gd name="T6" fmla="*/ 15 w 32"/>
                  <a:gd name="T7" fmla="*/ 34 h 46"/>
                  <a:gd name="T8" fmla="*/ 15 w 32"/>
                  <a:gd name="T9" fmla="*/ 38 h 46"/>
                  <a:gd name="T10" fmla="*/ 15 w 32"/>
                  <a:gd name="T11" fmla="*/ 40 h 46"/>
                  <a:gd name="T12" fmla="*/ 16 w 32"/>
                  <a:gd name="T13" fmla="*/ 40 h 46"/>
                  <a:gd name="T14" fmla="*/ 18 w 32"/>
                  <a:gd name="T15" fmla="*/ 46 h 46"/>
                  <a:gd name="T16" fmla="*/ 27 w 32"/>
                  <a:gd name="T17" fmla="*/ 43 h 46"/>
                  <a:gd name="T18" fmla="*/ 26 w 32"/>
                  <a:gd name="T19" fmla="*/ 40 h 46"/>
                  <a:gd name="T20" fmla="*/ 26 w 32"/>
                  <a:gd name="T21" fmla="*/ 39 h 46"/>
                  <a:gd name="T22" fmla="*/ 25 w 32"/>
                  <a:gd name="T23" fmla="*/ 39 h 46"/>
                  <a:gd name="T24" fmla="*/ 25 w 32"/>
                  <a:gd name="T25" fmla="*/ 37 h 46"/>
                  <a:gd name="T26" fmla="*/ 25 w 32"/>
                  <a:gd name="T27" fmla="*/ 36 h 46"/>
                  <a:gd name="T28" fmla="*/ 25 w 32"/>
                  <a:gd name="T29" fmla="*/ 34 h 46"/>
                  <a:gd name="T30" fmla="*/ 24 w 32"/>
                  <a:gd name="T31" fmla="*/ 33 h 46"/>
                  <a:gd name="T32" fmla="*/ 24 w 32"/>
                  <a:gd name="T33" fmla="*/ 33 h 46"/>
                  <a:gd name="T34" fmla="*/ 23 w 32"/>
                  <a:gd name="T35" fmla="*/ 32 h 46"/>
                  <a:gd name="T36" fmla="*/ 31 w 32"/>
                  <a:gd name="T37" fmla="*/ 11 h 46"/>
                  <a:gd name="T38" fmla="*/ 25 w 32"/>
                  <a:gd name="T39" fmla="*/ 43 h 46"/>
                  <a:gd name="T40" fmla="*/ 19 w 32"/>
                  <a:gd name="T41" fmla="*/ 45 h 46"/>
                  <a:gd name="T42" fmla="*/ 18 w 32"/>
                  <a:gd name="T43" fmla="*/ 43 h 46"/>
                  <a:gd name="T44" fmla="*/ 19 w 32"/>
                  <a:gd name="T45" fmla="*/ 40 h 46"/>
                  <a:gd name="T46" fmla="*/ 19 w 32"/>
                  <a:gd name="T47" fmla="*/ 40 h 46"/>
                  <a:gd name="T48" fmla="*/ 19 w 32"/>
                  <a:gd name="T49" fmla="*/ 40 h 46"/>
                  <a:gd name="T50" fmla="*/ 25 w 32"/>
                  <a:gd name="T51" fmla="*/ 40 h 46"/>
                  <a:gd name="T52" fmla="*/ 17 w 32"/>
                  <a:gd name="T53" fmla="*/ 42 h 46"/>
                  <a:gd name="T54" fmla="*/ 19 w 32"/>
                  <a:gd name="T55" fmla="*/ 41 h 46"/>
                  <a:gd name="T56" fmla="*/ 17 w 32"/>
                  <a:gd name="T57" fmla="*/ 37 h 46"/>
                  <a:gd name="T58" fmla="*/ 17 w 32"/>
                  <a:gd name="T59" fmla="*/ 37 h 46"/>
                  <a:gd name="T60" fmla="*/ 19 w 32"/>
                  <a:gd name="T61" fmla="*/ 39 h 46"/>
                  <a:gd name="T62" fmla="*/ 18 w 32"/>
                  <a:gd name="T63" fmla="*/ 38 h 46"/>
                  <a:gd name="T64" fmla="*/ 19 w 32"/>
                  <a:gd name="T65" fmla="*/ 37 h 46"/>
                  <a:gd name="T66" fmla="*/ 18 w 32"/>
                  <a:gd name="T67" fmla="*/ 36 h 46"/>
                  <a:gd name="T68" fmla="*/ 19 w 32"/>
                  <a:gd name="T69" fmla="*/ 39 h 46"/>
                  <a:gd name="T70" fmla="*/ 20 w 32"/>
                  <a:gd name="T71" fmla="*/ 38 h 46"/>
                  <a:gd name="T72" fmla="*/ 24 w 32"/>
                  <a:gd name="T73" fmla="*/ 36 h 46"/>
                  <a:gd name="T74" fmla="*/ 24 w 32"/>
                  <a:gd name="T75" fmla="*/ 35 h 46"/>
                  <a:gd name="T76" fmla="*/ 24 w 32"/>
                  <a:gd name="T77" fmla="*/ 35 h 46"/>
                  <a:gd name="T78" fmla="*/ 16 w 32"/>
                  <a:gd name="T79" fmla="*/ 30 h 46"/>
                  <a:gd name="T80" fmla="*/ 1 w 32"/>
                  <a:gd name="T81" fmla="*/ 16 h 46"/>
                  <a:gd name="T82" fmla="*/ 28 w 32"/>
                  <a:gd name="T83" fmla="*/ 8 h 46"/>
                  <a:gd name="T84" fmla="*/ 24 w 32"/>
                  <a:gd name="T85" fmla="*/ 28 h 46"/>
                  <a:gd name="T86" fmla="*/ 18 w 32"/>
                  <a:gd name="T87" fmla="*/ 35 h 46"/>
                  <a:gd name="T88" fmla="*/ 17 w 32"/>
                  <a:gd name="T89" fmla="*/ 32 h 46"/>
                  <a:gd name="T90" fmla="*/ 17 w 32"/>
                  <a:gd name="T91" fmla="*/ 32 h 46"/>
                  <a:gd name="T92" fmla="*/ 17 w 32"/>
                  <a:gd name="T93" fmla="*/ 31 h 46"/>
                  <a:gd name="T94" fmla="*/ 16 w 32"/>
                  <a:gd name="T95" fmla="*/ 3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" h="46">
                    <a:moveTo>
                      <a:pt x="17" y="0"/>
                    </a:moveTo>
                    <a:cubicBezTo>
                      <a:pt x="12" y="0"/>
                      <a:pt x="7" y="2"/>
                      <a:pt x="4" y="7"/>
                    </a:cubicBezTo>
                    <a:cubicBezTo>
                      <a:pt x="0" y="12"/>
                      <a:pt x="0" y="17"/>
                      <a:pt x="1" y="22"/>
                    </a:cubicBezTo>
                    <a:cubicBezTo>
                      <a:pt x="2" y="24"/>
                      <a:pt x="4" y="27"/>
                      <a:pt x="7" y="28"/>
                    </a:cubicBezTo>
                    <a:cubicBezTo>
                      <a:pt x="9" y="29"/>
                      <a:pt x="10" y="30"/>
                      <a:pt x="12" y="30"/>
                    </a:cubicBezTo>
                    <a:cubicBezTo>
                      <a:pt x="13" y="30"/>
                      <a:pt x="15" y="31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4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6"/>
                      <a:pt x="15" y="36"/>
                      <a:pt x="15" y="37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9"/>
                      <a:pt x="16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3"/>
                      <a:pt x="17" y="44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22" y="45"/>
                      <a:pt x="24" y="45"/>
                      <a:pt x="27" y="44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2"/>
                      <a:pt x="27" y="41"/>
                      <a:pt x="26" y="41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7"/>
                      <a:pt x="25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6"/>
                      <a:pt x="25" y="35"/>
                      <a:pt x="25" y="35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0"/>
                      <a:pt x="24" y="29"/>
                      <a:pt x="26" y="29"/>
                    </a:cubicBezTo>
                    <a:cubicBezTo>
                      <a:pt x="28" y="27"/>
                      <a:pt x="30" y="24"/>
                      <a:pt x="31" y="20"/>
                    </a:cubicBezTo>
                    <a:cubicBezTo>
                      <a:pt x="32" y="17"/>
                      <a:pt x="32" y="14"/>
                      <a:pt x="31" y="11"/>
                    </a:cubicBezTo>
                    <a:cubicBezTo>
                      <a:pt x="28" y="4"/>
                      <a:pt x="22" y="1"/>
                      <a:pt x="17" y="0"/>
                    </a:cubicBezTo>
                    <a:close/>
                    <a:moveTo>
                      <a:pt x="26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4" y="44"/>
                      <a:pt x="23" y="44"/>
                      <a:pt x="21" y="4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0" y="45"/>
                      <a:pt x="19" y="45"/>
                      <a:pt x="19" y="45"/>
                    </a:cubicBezTo>
                    <a:cubicBezTo>
                      <a:pt x="19" y="45"/>
                      <a:pt x="18" y="45"/>
                      <a:pt x="18" y="45"/>
                    </a:cubicBezTo>
                    <a:cubicBezTo>
                      <a:pt x="18" y="44"/>
                      <a:pt x="17" y="43"/>
                      <a:pt x="17" y="43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20" y="42"/>
                      <a:pt x="23" y="42"/>
                      <a:pt x="25" y="41"/>
                    </a:cubicBezTo>
                    <a:cubicBezTo>
                      <a:pt x="26" y="42"/>
                      <a:pt x="26" y="42"/>
                      <a:pt x="26" y="43"/>
                    </a:cubicBezTo>
                    <a:close/>
                    <a:moveTo>
                      <a:pt x="19" y="40"/>
                    </a:moveTo>
                    <a:cubicBezTo>
                      <a:pt x="21" y="40"/>
                      <a:pt x="23" y="39"/>
                      <a:pt x="24" y="38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3" y="40"/>
                      <a:pt x="21" y="40"/>
                      <a:pt x="19" y="40"/>
                    </a:cubicBezTo>
                    <a:cubicBezTo>
                      <a:pt x="18" y="40"/>
                      <a:pt x="17" y="40"/>
                      <a:pt x="17" y="40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7" y="39"/>
                      <a:pt x="18" y="40"/>
                      <a:pt x="19" y="40"/>
                    </a:cubicBezTo>
                    <a:close/>
                    <a:moveTo>
                      <a:pt x="19" y="41"/>
                    </a:moveTo>
                    <a:cubicBezTo>
                      <a:pt x="21" y="41"/>
                      <a:pt x="23" y="41"/>
                      <a:pt x="24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3" y="41"/>
                      <a:pt x="20" y="41"/>
                      <a:pt x="18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8" y="41"/>
                      <a:pt x="18" y="41"/>
                      <a:pt x="19" y="41"/>
                    </a:cubicBezTo>
                    <a:close/>
                    <a:moveTo>
                      <a:pt x="16" y="37"/>
                    </a:move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7"/>
                      <a:pt x="16" y="37"/>
                      <a:pt x="16" y="37"/>
                    </a:cubicBezTo>
                    <a:close/>
                    <a:moveTo>
                      <a:pt x="19" y="39"/>
                    </a:moveTo>
                    <a:cubicBezTo>
                      <a:pt x="18" y="39"/>
                      <a:pt x="17" y="38"/>
                      <a:pt x="17" y="38"/>
                    </a:cubicBezTo>
                    <a:cubicBezTo>
                      <a:pt x="17" y="38"/>
                      <a:pt x="18" y="38"/>
                      <a:pt x="18" y="38"/>
                    </a:cubicBezTo>
                    <a:cubicBezTo>
                      <a:pt x="18" y="38"/>
                      <a:pt x="18" y="38"/>
                      <a:pt x="18" y="38"/>
                    </a:cubicBezTo>
                    <a:lnTo>
                      <a:pt x="19" y="39"/>
                    </a:lnTo>
                    <a:close/>
                    <a:moveTo>
                      <a:pt x="22" y="36"/>
                    </a:moveTo>
                    <a:cubicBezTo>
                      <a:pt x="21" y="37"/>
                      <a:pt x="20" y="37"/>
                      <a:pt x="19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20" y="36"/>
                      <a:pt x="21" y="35"/>
                      <a:pt x="23" y="35"/>
                    </a:cubicBezTo>
                    <a:cubicBezTo>
                      <a:pt x="23" y="36"/>
                      <a:pt x="22" y="36"/>
                      <a:pt x="22" y="36"/>
                    </a:cubicBezTo>
                    <a:close/>
                    <a:moveTo>
                      <a:pt x="19" y="39"/>
                    </a:move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8"/>
                      <a:pt x="19" y="38"/>
                      <a:pt x="20" y="38"/>
                    </a:cubicBezTo>
                    <a:cubicBezTo>
                      <a:pt x="21" y="38"/>
                      <a:pt x="22" y="38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3" y="38"/>
                      <a:pt x="21" y="39"/>
                      <a:pt x="19" y="39"/>
                    </a:cubicBezTo>
                    <a:close/>
                    <a:moveTo>
                      <a:pt x="24" y="35"/>
                    </a:move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4"/>
                      <a:pt x="24" y="34"/>
                      <a:pt x="24" y="34"/>
                    </a:cubicBezTo>
                    <a:lnTo>
                      <a:pt x="24" y="35"/>
                    </a:lnTo>
                    <a:close/>
                    <a:moveTo>
                      <a:pt x="16" y="30"/>
                    </a:moveTo>
                    <a:cubicBezTo>
                      <a:pt x="15" y="30"/>
                      <a:pt x="14" y="29"/>
                      <a:pt x="12" y="29"/>
                    </a:cubicBezTo>
                    <a:cubicBezTo>
                      <a:pt x="10" y="28"/>
                      <a:pt x="8" y="28"/>
                      <a:pt x="6" y="26"/>
                    </a:cubicBezTo>
                    <a:cubicBezTo>
                      <a:pt x="3" y="24"/>
                      <a:pt x="1" y="20"/>
                      <a:pt x="1" y="16"/>
                    </a:cubicBezTo>
                    <a:cubicBezTo>
                      <a:pt x="1" y="9"/>
                      <a:pt x="7" y="4"/>
                      <a:pt x="11" y="2"/>
                    </a:cubicBezTo>
                    <a:cubicBezTo>
                      <a:pt x="13" y="1"/>
                      <a:pt x="14" y="1"/>
                      <a:pt x="16" y="1"/>
                    </a:cubicBezTo>
                    <a:cubicBezTo>
                      <a:pt x="20" y="1"/>
                      <a:pt x="25" y="4"/>
                      <a:pt x="28" y="8"/>
                    </a:cubicBezTo>
                    <a:cubicBezTo>
                      <a:pt x="30" y="11"/>
                      <a:pt x="31" y="15"/>
                      <a:pt x="30" y="19"/>
                    </a:cubicBezTo>
                    <a:cubicBezTo>
                      <a:pt x="30" y="21"/>
                      <a:pt x="29" y="23"/>
                      <a:pt x="28" y="25"/>
                    </a:cubicBezTo>
                    <a:cubicBezTo>
                      <a:pt x="27" y="26"/>
                      <a:pt x="26" y="27"/>
                      <a:pt x="2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3" y="30"/>
                      <a:pt x="23" y="31"/>
                      <a:pt x="23" y="33"/>
                    </a:cubicBezTo>
                    <a:cubicBezTo>
                      <a:pt x="22" y="33"/>
                      <a:pt x="19" y="35"/>
                      <a:pt x="18" y="35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6" y="30"/>
                      <a:pt x="16" y="30"/>
                      <a:pt x="16" y="30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96"/>
              <p:cNvSpPr>
                <a:spLocks/>
              </p:cNvSpPr>
              <p:nvPr/>
            </p:nvSpPr>
            <p:spPr bwMode="auto">
              <a:xfrm>
                <a:off x="8823325" y="5294313"/>
                <a:ext cx="49213" cy="50800"/>
              </a:xfrm>
              <a:custGeom>
                <a:avLst/>
                <a:gdLst>
                  <a:gd name="T0" fmla="*/ 8 w 8"/>
                  <a:gd name="T1" fmla="*/ 0 h 8"/>
                  <a:gd name="T2" fmla="*/ 8 w 8"/>
                  <a:gd name="T3" fmla="*/ 0 h 8"/>
                  <a:gd name="T4" fmla="*/ 1 w 8"/>
                  <a:gd name="T5" fmla="*/ 6 h 8"/>
                  <a:gd name="T6" fmla="*/ 0 w 8"/>
                  <a:gd name="T7" fmla="*/ 7 h 8"/>
                  <a:gd name="T8" fmla="*/ 0 w 8"/>
                  <a:gd name="T9" fmla="*/ 8 h 8"/>
                  <a:gd name="T10" fmla="*/ 0 w 8"/>
                  <a:gd name="T11" fmla="*/ 8 h 8"/>
                  <a:gd name="T12" fmla="*/ 1 w 8"/>
                  <a:gd name="T13" fmla="*/ 8 h 8"/>
                  <a:gd name="T14" fmla="*/ 2 w 8"/>
                  <a:gd name="T15" fmla="*/ 7 h 8"/>
                  <a:gd name="T16" fmla="*/ 8 w 8"/>
                  <a:gd name="T17" fmla="*/ 1 h 8"/>
                  <a:gd name="T18" fmla="*/ 8 w 8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1"/>
                      <a:pt x="3" y="4"/>
                      <a:pt x="1" y="6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7"/>
                      <a:pt x="2" y="7"/>
                    </a:cubicBezTo>
                    <a:cubicBezTo>
                      <a:pt x="4" y="4"/>
                      <a:pt x="5" y="2"/>
                      <a:pt x="8" y="1"/>
                    </a:cubicBez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97"/>
              <p:cNvSpPr>
                <a:spLocks/>
              </p:cNvSpPr>
              <p:nvPr/>
            </p:nvSpPr>
            <p:spPr bwMode="auto">
              <a:xfrm>
                <a:off x="8555038" y="5338763"/>
                <a:ext cx="87313" cy="55563"/>
              </a:xfrm>
              <a:custGeom>
                <a:avLst/>
                <a:gdLst>
                  <a:gd name="T0" fmla="*/ 5 w 14"/>
                  <a:gd name="T1" fmla="*/ 2 h 9"/>
                  <a:gd name="T2" fmla="*/ 1 w 14"/>
                  <a:gd name="T3" fmla="*/ 0 h 9"/>
                  <a:gd name="T4" fmla="*/ 0 w 14"/>
                  <a:gd name="T5" fmla="*/ 0 h 9"/>
                  <a:gd name="T6" fmla="*/ 0 w 14"/>
                  <a:gd name="T7" fmla="*/ 1 h 9"/>
                  <a:gd name="T8" fmla="*/ 5 w 14"/>
                  <a:gd name="T9" fmla="*/ 3 h 9"/>
                  <a:gd name="T10" fmla="*/ 13 w 14"/>
                  <a:gd name="T11" fmla="*/ 9 h 9"/>
                  <a:gd name="T12" fmla="*/ 14 w 14"/>
                  <a:gd name="T13" fmla="*/ 9 h 9"/>
                  <a:gd name="T14" fmla="*/ 14 w 14"/>
                  <a:gd name="T15" fmla="*/ 8 h 9"/>
                  <a:gd name="T16" fmla="*/ 14 w 14"/>
                  <a:gd name="T17" fmla="*/ 8 h 9"/>
                  <a:gd name="T18" fmla="*/ 5 w 14"/>
                  <a:gd name="T1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9">
                    <a:moveTo>
                      <a:pt x="5" y="2"/>
                    </a:moveTo>
                    <a:cubicBezTo>
                      <a:pt x="4" y="2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2"/>
                      <a:pt x="3" y="2"/>
                      <a:pt x="5" y="3"/>
                    </a:cubicBezTo>
                    <a:cubicBezTo>
                      <a:pt x="8" y="5"/>
                      <a:pt x="11" y="6"/>
                      <a:pt x="13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5"/>
                      <a:pt x="8" y="4"/>
                      <a:pt x="5" y="2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98"/>
              <p:cNvSpPr>
                <a:spLocks/>
              </p:cNvSpPr>
              <p:nvPr/>
            </p:nvSpPr>
            <p:spPr bwMode="auto">
              <a:xfrm>
                <a:off x="8648700" y="5281613"/>
                <a:ext cx="49213" cy="63500"/>
              </a:xfrm>
              <a:custGeom>
                <a:avLst/>
                <a:gdLst>
                  <a:gd name="T0" fmla="*/ 7 w 8"/>
                  <a:gd name="T1" fmla="*/ 10 h 10"/>
                  <a:gd name="T2" fmla="*/ 8 w 8"/>
                  <a:gd name="T3" fmla="*/ 10 h 10"/>
                  <a:gd name="T4" fmla="*/ 8 w 8"/>
                  <a:gd name="T5" fmla="*/ 10 h 10"/>
                  <a:gd name="T6" fmla="*/ 8 w 8"/>
                  <a:gd name="T7" fmla="*/ 9 h 10"/>
                  <a:gd name="T8" fmla="*/ 5 w 8"/>
                  <a:gd name="T9" fmla="*/ 5 h 10"/>
                  <a:gd name="T10" fmla="*/ 1 w 8"/>
                  <a:gd name="T11" fmla="*/ 0 h 10"/>
                  <a:gd name="T12" fmla="*/ 1 w 8"/>
                  <a:gd name="T13" fmla="*/ 0 h 10"/>
                  <a:gd name="T14" fmla="*/ 0 w 8"/>
                  <a:gd name="T15" fmla="*/ 0 h 10"/>
                  <a:gd name="T16" fmla="*/ 0 w 8"/>
                  <a:gd name="T17" fmla="*/ 1 h 10"/>
                  <a:gd name="T18" fmla="*/ 4 w 8"/>
                  <a:gd name="T19" fmla="*/ 6 h 10"/>
                  <a:gd name="T20" fmla="*/ 7 w 8"/>
                  <a:gd name="T2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7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7" y="8"/>
                      <a:pt x="6" y="7"/>
                      <a:pt x="5" y="5"/>
                    </a:cubicBezTo>
                    <a:cubicBezTo>
                      <a:pt x="4" y="4"/>
                      <a:pt x="2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3" y="4"/>
                      <a:pt x="4" y="6"/>
                    </a:cubicBezTo>
                    <a:cubicBezTo>
                      <a:pt x="5" y="7"/>
                      <a:pt x="6" y="8"/>
                      <a:pt x="7" y="10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99"/>
              <p:cNvSpPr>
                <a:spLocks/>
              </p:cNvSpPr>
              <p:nvPr/>
            </p:nvSpPr>
            <p:spPr bwMode="auto">
              <a:xfrm>
                <a:off x="8755063" y="5219701"/>
                <a:ext cx="30163" cy="100013"/>
              </a:xfrm>
              <a:custGeom>
                <a:avLst/>
                <a:gdLst>
                  <a:gd name="T0" fmla="*/ 1 w 5"/>
                  <a:gd name="T1" fmla="*/ 16 h 16"/>
                  <a:gd name="T2" fmla="*/ 1 w 5"/>
                  <a:gd name="T3" fmla="*/ 16 h 16"/>
                  <a:gd name="T4" fmla="*/ 2 w 5"/>
                  <a:gd name="T5" fmla="*/ 11 h 16"/>
                  <a:gd name="T6" fmla="*/ 5 w 5"/>
                  <a:gd name="T7" fmla="*/ 1 h 16"/>
                  <a:gd name="T8" fmla="*/ 5 w 5"/>
                  <a:gd name="T9" fmla="*/ 0 h 16"/>
                  <a:gd name="T10" fmla="*/ 4 w 5"/>
                  <a:gd name="T11" fmla="*/ 0 h 16"/>
                  <a:gd name="T12" fmla="*/ 4 w 5"/>
                  <a:gd name="T13" fmla="*/ 0 h 16"/>
                  <a:gd name="T14" fmla="*/ 1 w 5"/>
                  <a:gd name="T15" fmla="*/ 10 h 16"/>
                  <a:gd name="T16" fmla="*/ 0 w 5"/>
                  <a:gd name="T17" fmla="*/ 16 h 16"/>
                  <a:gd name="T18" fmla="*/ 1 w 5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16"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2" y="14"/>
                      <a:pt x="2" y="12"/>
                      <a:pt x="2" y="11"/>
                    </a:cubicBezTo>
                    <a:cubicBezTo>
                      <a:pt x="3" y="7"/>
                      <a:pt x="3" y="4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4"/>
                      <a:pt x="2" y="7"/>
                      <a:pt x="1" y="10"/>
                    </a:cubicBezTo>
                    <a:cubicBezTo>
                      <a:pt x="1" y="12"/>
                      <a:pt x="1" y="14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00"/>
              <p:cNvSpPr>
                <a:spLocks noEditPoints="1"/>
              </p:cNvSpPr>
              <p:nvPr/>
            </p:nvSpPr>
            <p:spPr bwMode="auto">
              <a:xfrm>
                <a:off x="7297738" y="6356351"/>
                <a:ext cx="142875" cy="150813"/>
              </a:xfrm>
              <a:custGeom>
                <a:avLst/>
                <a:gdLst>
                  <a:gd name="T0" fmla="*/ 23 w 23"/>
                  <a:gd name="T1" fmla="*/ 20 h 24"/>
                  <a:gd name="T2" fmla="*/ 21 w 23"/>
                  <a:gd name="T3" fmla="*/ 15 h 24"/>
                  <a:gd name="T4" fmla="*/ 19 w 23"/>
                  <a:gd name="T5" fmla="*/ 11 h 24"/>
                  <a:gd name="T6" fmla="*/ 19 w 23"/>
                  <a:gd name="T7" fmla="*/ 11 h 24"/>
                  <a:gd name="T8" fmla="*/ 18 w 23"/>
                  <a:gd name="T9" fmla="*/ 3 h 24"/>
                  <a:gd name="T10" fmla="*/ 11 w 23"/>
                  <a:gd name="T11" fmla="*/ 1 h 24"/>
                  <a:gd name="T12" fmla="*/ 7 w 23"/>
                  <a:gd name="T13" fmla="*/ 7 h 24"/>
                  <a:gd name="T14" fmla="*/ 8 w 23"/>
                  <a:gd name="T15" fmla="*/ 10 h 24"/>
                  <a:gd name="T16" fmla="*/ 3 w 23"/>
                  <a:gd name="T17" fmla="*/ 15 h 24"/>
                  <a:gd name="T18" fmla="*/ 1 w 23"/>
                  <a:gd name="T19" fmla="*/ 22 h 24"/>
                  <a:gd name="T20" fmla="*/ 1 w 23"/>
                  <a:gd name="T21" fmla="*/ 22 h 24"/>
                  <a:gd name="T22" fmla="*/ 22 w 23"/>
                  <a:gd name="T23" fmla="*/ 23 h 24"/>
                  <a:gd name="T24" fmla="*/ 23 w 23"/>
                  <a:gd name="T25" fmla="*/ 22 h 24"/>
                  <a:gd name="T26" fmla="*/ 22 w 23"/>
                  <a:gd name="T27" fmla="*/ 20 h 24"/>
                  <a:gd name="T28" fmla="*/ 22 w 23"/>
                  <a:gd name="T29" fmla="*/ 20 h 24"/>
                  <a:gd name="T30" fmla="*/ 23 w 23"/>
                  <a:gd name="T31" fmla="*/ 20 h 24"/>
                  <a:gd name="T32" fmla="*/ 8 w 23"/>
                  <a:gd name="T33" fmla="*/ 7 h 24"/>
                  <a:gd name="T34" fmla="*/ 13 w 23"/>
                  <a:gd name="T35" fmla="*/ 2 h 24"/>
                  <a:gd name="T36" fmla="*/ 18 w 23"/>
                  <a:gd name="T37" fmla="*/ 4 h 24"/>
                  <a:gd name="T38" fmla="*/ 18 w 23"/>
                  <a:gd name="T39" fmla="*/ 10 h 24"/>
                  <a:gd name="T40" fmla="*/ 17 w 23"/>
                  <a:gd name="T41" fmla="*/ 10 h 24"/>
                  <a:gd name="T42" fmla="*/ 17 w 23"/>
                  <a:gd name="T43" fmla="*/ 10 h 24"/>
                  <a:gd name="T44" fmla="*/ 12 w 23"/>
                  <a:gd name="T45" fmla="*/ 10 h 24"/>
                  <a:gd name="T46" fmla="*/ 12 w 23"/>
                  <a:gd name="T47" fmla="*/ 10 h 24"/>
                  <a:gd name="T48" fmla="*/ 10 w 23"/>
                  <a:gd name="T49" fmla="*/ 10 h 24"/>
                  <a:gd name="T50" fmla="*/ 9 w 23"/>
                  <a:gd name="T51" fmla="*/ 9 h 24"/>
                  <a:gd name="T52" fmla="*/ 9 w 23"/>
                  <a:gd name="T53" fmla="*/ 9 h 24"/>
                  <a:gd name="T54" fmla="*/ 8 w 23"/>
                  <a:gd name="T55" fmla="*/ 7 h 24"/>
                  <a:gd name="T56" fmla="*/ 12 w 23"/>
                  <a:gd name="T57" fmla="*/ 20 h 24"/>
                  <a:gd name="T58" fmla="*/ 11 w 23"/>
                  <a:gd name="T59" fmla="*/ 11 h 24"/>
                  <a:gd name="T60" fmla="*/ 16 w 23"/>
                  <a:gd name="T61" fmla="*/ 11 h 24"/>
                  <a:gd name="T62" fmla="*/ 12 w 23"/>
                  <a:gd name="T63" fmla="*/ 20 h 24"/>
                  <a:gd name="T64" fmla="*/ 2 w 23"/>
                  <a:gd name="T65" fmla="*/ 21 h 24"/>
                  <a:gd name="T66" fmla="*/ 1 w 23"/>
                  <a:gd name="T67" fmla="*/ 21 h 24"/>
                  <a:gd name="T68" fmla="*/ 3 w 23"/>
                  <a:gd name="T69" fmla="*/ 16 h 24"/>
                  <a:gd name="T70" fmla="*/ 8 w 23"/>
                  <a:gd name="T71" fmla="*/ 11 h 24"/>
                  <a:gd name="T72" fmla="*/ 9 w 23"/>
                  <a:gd name="T73" fmla="*/ 10 h 24"/>
                  <a:gd name="T74" fmla="*/ 10 w 23"/>
                  <a:gd name="T75" fmla="*/ 11 h 24"/>
                  <a:gd name="T76" fmla="*/ 10 w 23"/>
                  <a:gd name="T77" fmla="*/ 11 h 24"/>
                  <a:gd name="T78" fmla="*/ 10 w 23"/>
                  <a:gd name="T79" fmla="*/ 11 h 24"/>
                  <a:gd name="T80" fmla="*/ 10 w 23"/>
                  <a:gd name="T81" fmla="*/ 11 h 24"/>
                  <a:gd name="T82" fmla="*/ 12 w 23"/>
                  <a:gd name="T83" fmla="*/ 22 h 24"/>
                  <a:gd name="T84" fmla="*/ 12 w 23"/>
                  <a:gd name="T85" fmla="*/ 22 h 24"/>
                  <a:gd name="T86" fmla="*/ 17 w 23"/>
                  <a:gd name="T87" fmla="*/ 11 h 24"/>
                  <a:gd name="T88" fmla="*/ 17 w 23"/>
                  <a:gd name="T89" fmla="*/ 11 h 24"/>
                  <a:gd name="T90" fmla="*/ 17 w 23"/>
                  <a:gd name="T91" fmla="*/ 11 h 24"/>
                  <a:gd name="T92" fmla="*/ 21 w 23"/>
                  <a:gd name="T93" fmla="*/ 16 h 24"/>
                  <a:gd name="T94" fmla="*/ 22 w 23"/>
                  <a:gd name="T95" fmla="*/ 19 h 24"/>
                  <a:gd name="T96" fmla="*/ 21 w 23"/>
                  <a:gd name="T97" fmla="*/ 20 h 24"/>
                  <a:gd name="T98" fmla="*/ 22 w 23"/>
                  <a:gd name="T99" fmla="*/ 22 h 24"/>
                  <a:gd name="T100" fmla="*/ 2 w 23"/>
                  <a:gd name="T101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" h="24">
                    <a:moveTo>
                      <a:pt x="23" y="20"/>
                    </a:moveTo>
                    <a:cubicBezTo>
                      <a:pt x="22" y="18"/>
                      <a:pt x="22" y="16"/>
                      <a:pt x="21" y="15"/>
                    </a:cubicBezTo>
                    <a:cubicBezTo>
                      <a:pt x="21" y="13"/>
                      <a:pt x="20" y="12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0" y="8"/>
                      <a:pt x="20" y="5"/>
                      <a:pt x="18" y="3"/>
                    </a:cubicBezTo>
                    <a:cubicBezTo>
                      <a:pt x="17" y="1"/>
                      <a:pt x="14" y="0"/>
                      <a:pt x="11" y="1"/>
                    </a:cubicBezTo>
                    <a:cubicBezTo>
                      <a:pt x="9" y="2"/>
                      <a:pt x="7" y="4"/>
                      <a:pt x="7" y="7"/>
                    </a:cubicBezTo>
                    <a:cubicBezTo>
                      <a:pt x="7" y="8"/>
                      <a:pt x="7" y="9"/>
                      <a:pt x="8" y="10"/>
                    </a:cubicBezTo>
                    <a:cubicBezTo>
                      <a:pt x="5" y="10"/>
                      <a:pt x="4" y="13"/>
                      <a:pt x="3" y="15"/>
                    </a:cubicBezTo>
                    <a:cubicBezTo>
                      <a:pt x="2" y="17"/>
                      <a:pt x="0" y="20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8" y="23"/>
                      <a:pt x="15" y="24"/>
                      <a:pt x="22" y="2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1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1"/>
                      <a:pt x="23" y="20"/>
                      <a:pt x="23" y="20"/>
                    </a:cubicBezTo>
                    <a:close/>
                    <a:moveTo>
                      <a:pt x="8" y="7"/>
                    </a:moveTo>
                    <a:cubicBezTo>
                      <a:pt x="7" y="4"/>
                      <a:pt x="10" y="2"/>
                      <a:pt x="13" y="2"/>
                    </a:cubicBezTo>
                    <a:cubicBezTo>
                      <a:pt x="15" y="1"/>
                      <a:pt x="17" y="2"/>
                      <a:pt x="18" y="4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8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5" y="10"/>
                      <a:pt x="13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0"/>
                      <a:pt x="11" y="10"/>
                      <a:pt x="10" y="10"/>
                    </a:cubicBezTo>
                    <a:cubicBezTo>
                      <a:pt x="10" y="9"/>
                      <a:pt x="10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8" y="9"/>
                      <a:pt x="8" y="8"/>
                      <a:pt x="8" y="7"/>
                    </a:cubicBezTo>
                    <a:close/>
                    <a:moveTo>
                      <a:pt x="12" y="20"/>
                    </a:moveTo>
                    <a:cubicBezTo>
                      <a:pt x="12" y="17"/>
                      <a:pt x="13" y="13"/>
                      <a:pt x="11" y="11"/>
                    </a:cubicBezTo>
                    <a:cubicBezTo>
                      <a:pt x="13" y="11"/>
                      <a:pt x="14" y="11"/>
                      <a:pt x="16" y="11"/>
                    </a:cubicBezTo>
                    <a:cubicBezTo>
                      <a:pt x="15" y="14"/>
                      <a:pt x="14" y="17"/>
                      <a:pt x="12" y="20"/>
                    </a:cubicBezTo>
                    <a:close/>
                    <a:moveTo>
                      <a:pt x="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0"/>
                      <a:pt x="2" y="18"/>
                      <a:pt x="3" y="16"/>
                    </a:cubicBezTo>
                    <a:cubicBezTo>
                      <a:pt x="4" y="14"/>
                      <a:pt x="5" y="11"/>
                      <a:pt x="8" y="11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2" y="14"/>
                      <a:pt x="11" y="1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4" y="18"/>
                      <a:pt x="15" y="15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9" y="12"/>
                      <a:pt x="20" y="15"/>
                      <a:pt x="21" y="16"/>
                    </a:cubicBezTo>
                    <a:cubicBezTo>
                      <a:pt x="21" y="17"/>
                      <a:pt x="21" y="18"/>
                      <a:pt x="22" y="19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2" y="21"/>
                      <a:pt x="22" y="21"/>
                      <a:pt x="22" y="22"/>
                    </a:cubicBezTo>
                    <a:cubicBezTo>
                      <a:pt x="15" y="23"/>
                      <a:pt x="8" y="22"/>
                      <a:pt x="2" y="2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01"/>
              <p:cNvSpPr>
                <a:spLocks noEditPoints="1"/>
              </p:cNvSpPr>
              <p:nvPr/>
            </p:nvSpPr>
            <p:spPr bwMode="auto">
              <a:xfrm>
                <a:off x="6775450" y="6343651"/>
                <a:ext cx="123825" cy="150813"/>
              </a:xfrm>
              <a:custGeom>
                <a:avLst/>
                <a:gdLst>
                  <a:gd name="T0" fmla="*/ 15 w 20"/>
                  <a:gd name="T1" fmla="*/ 9 h 24"/>
                  <a:gd name="T2" fmla="*/ 11 w 20"/>
                  <a:gd name="T3" fmla="*/ 0 h 24"/>
                  <a:gd name="T4" fmla="*/ 5 w 20"/>
                  <a:gd name="T5" fmla="*/ 3 h 24"/>
                  <a:gd name="T6" fmla="*/ 6 w 20"/>
                  <a:gd name="T7" fmla="*/ 10 h 24"/>
                  <a:gd name="T8" fmla="*/ 1 w 20"/>
                  <a:gd name="T9" fmla="*/ 23 h 24"/>
                  <a:gd name="T10" fmla="*/ 1 w 20"/>
                  <a:gd name="T11" fmla="*/ 24 h 24"/>
                  <a:gd name="T12" fmla="*/ 1 w 20"/>
                  <a:gd name="T13" fmla="*/ 24 h 24"/>
                  <a:gd name="T14" fmla="*/ 4 w 20"/>
                  <a:gd name="T15" fmla="*/ 24 h 24"/>
                  <a:gd name="T16" fmla="*/ 8 w 20"/>
                  <a:gd name="T17" fmla="*/ 24 h 24"/>
                  <a:gd name="T18" fmla="*/ 17 w 20"/>
                  <a:gd name="T19" fmla="*/ 23 h 24"/>
                  <a:gd name="T20" fmla="*/ 17 w 20"/>
                  <a:gd name="T21" fmla="*/ 22 h 24"/>
                  <a:gd name="T22" fmla="*/ 11 w 20"/>
                  <a:gd name="T23" fmla="*/ 23 h 24"/>
                  <a:gd name="T24" fmla="*/ 11 w 20"/>
                  <a:gd name="T25" fmla="*/ 22 h 24"/>
                  <a:gd name="T26" fmla="*/ 14 w 20"/>
                  <a:gd name="T27" fmla="*/ 11 h 24"/>
                  <a:gd name="T28" fmla="*/ 14 w 20"/>
                  <a:gd name="T29" fmla="*/ 11 h 24"/>
                  <a:gd name="T30" fmla="*/ 15 w 20"/>
                  <a:gd name="T31" fmla="*/ 10 h 24"/>
                  <a:gd name="T32" fmla="*/ 19 w 20"/>
                  <a:gd name="T33" fmla="*/ 22 h 24"/>
                  <a:gd name="T34" fmla="*/ 19 w 20"/>
                  <a:gd name="T35" fmla="*/ 22 h 24"/>
                  <a:gd name="T36" fmla="*/ 15 w 20"/>
                  <a:gd name="T37" fmla="*/ 9 h 24"/>
                  <a:gd name="T38" fmla="*/ 9 w 20"/>
                  <a:gd name="T39" fmla="*/ 23 h 24"/>
                  <a:gd name="T40" fmla="*/ 4 w 20"/>
                  <a:gd name="T41" fmla="*/ 23 h 24"/>
                  <a:gd name="T42" fmla="*/ 3 w 20"/>
                  <a:gd name="T43" fmla="*/ 23 h 24"/>
                  <a:gd name="T44" fmla="*/ 2 w 20"/>
                  <a:gd name="T45" fmla="*/ 23 h 24"/>
                  <a:gd name="T46" fmla="*/ 2 w 20"/>
                  <a:gd name="T47" fmla="*/ 23 h 24"/>
                  <a:gd name="T48" fmla="*/ 2 w 20"/>
                  <a:gd name="T49" fmla="*/ 22 h 24"/>
                  <a:gd name="T50" fmla="*/ 1 w 20"/>
                  <a:gd name="T51" fmla="*/ 23 h 24"/>
                  <a:gd name="T52" fmla="*/ 7 w 20"/>
                  <a:gd name="T53" fmla="*/ 10 h 24"/>
                  <a:gd name="T54" fmla="*/ 7 w 20"/>
                  <a:gd name="T55" fmla="*/ 10 h 24"/>
                  <a:gd name="T56" fmla="*/ 7 w 20"/>
                  <a:gd name="T57" fmla="*/ 11 h 24"/>
                  <a:gd name="T58" fmla="*/ 7 w 20"/>
                  <a:gd name="T59" fmla="*/ 12 h 24"/>
                  <a:gd name="T60" fmla="*/ 11 w 20"/>
                  <a:gd name="T61" fmla="*/ 23 h 24"/>
                  <a:gd name="T62" fmla="*/ 11 w 20"/>
                  <a:gd name="T63" fmla="*/ 23 h 24"/>
                  <a:gd name="T64" fmla="*/ 9 w 20"/>
                  <a:gd name="T65" fmla="*/ 23 h 24"/>
                  <a:gd name="T66" fmla="*/ 11 w 20"/>
                  <a:gd name="T67" fmla="*/ 21 h 24"/>
                  <a:gd name="T68" fmla="*/ 8 w 20"/>
                  <a:gd name="T69" fmla="*/ 11 h 24"/>
                  <a:gd name="T70" fmla="*/ 13 w 20"/>
                  <a:gd name="T71" fmla="*/ 11 h 24"/>
                  <a:gd name="T72" fmla="*/ 11 w 20"/>
                  <a:gd name="T73" fmla="*/ 21 h 24"/>
                  <a:gd name="T74" fmla="*/ 15 w 20"/>
                  <a:gd name="T75" fmla="*/ 9 h 24"/>
                  <a:gd name="T76" fmla="*/ 14 w 20"/>
                  <a:gd name="T77" fmla="*/ 9 h 24"/>
                  <a:gd name="T78" fmla="*/ 14 w 20"/>
                  <a:gd name="T79" fmla="*/ 10 h 24"/>
                  <a:gd name="T80" fmla="*/ 13 w 20"/>
                  <a:gd name="T81" fmla="*/ 10 h 24"/>
                  <a:gd name="T82" fmla="*/ 8 w 20"/>
                  <a:gd name="T83" fmla="*/ 10 h 24"/>
                  <a:gd name="T84" fmla="*/ 6 w 20"/>
                  <a:gd name="T85" fmla="*/ 5 h 24"/>
                  <a:gd name="T86" fmla="*/ 11 w 20"/>
                  <a:gd name="T87" fmla="*/ 1 h 24"/>
                  <a:gd name="T88" fmla="*/ 15 w 20"/>
                  <a:gd name="T89" fmla="*/ 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" h="24">
                    <a:moveTo>
                      <a:pt x="15" y="9"/>
                    </a:moveTo>
                    <a:cubicBezTo>
                      <a:pt x="18" y="6"/>
                      <a:pt x="16" y="0"/>
                      <a:pt x="11" y="0"/>
                    </a:cubicBezTo>
                    <a:cubicBezTo>
                      <a:pt x="9" y="0"/>
                      <a:pt x="6" y="1"/>
                      <a:pt x="5" y="3"/>
                    </a:cubicBezTo>
                    <a:cubicBezTo>
                      <a:pt x="5" y="5"/>
                      <a:pt x="5" y="8"/>
                      <a:pt x="6" y="10"/>
                    </a:cubicBezTo>
                    <a:cubicBezTo>
                      <a:pt x="1" y="10"/>
                      <a:pt x="0" y="19"/>
                      <a:pt x="1" y="23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7" y="24"/>
                      <a:pt x="8" y="24"/>
                    </a:cubicBezTo>
                    <a:cubicBezTo>
                      <a:pt x="11" y="24"/>
                      <a:pt x="14" y="24"/>
                      <a:pt x="17" y="23"/>
                    </a:cubicBezTo>
                    <a:cubicBezTo>
                      <a:pt x="18" y="23"/>
                      <a:pt x="18" y="22"/>
                      <a:pt x="17" y="22"/>
                    </a:cubicBezTo>
                    <a:cubicBezTo>
                      <a:pt x="15" y="23"/>
                      <a:pt x="13" y="23"/>
                      <a:pt x="11" y="23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19"/>
                      <a:pt x="13" y="15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9" y="13"/>
                      <a:pt x="19" y="18"/>
                      <a:pt x="19" y="22"/>
                    </a:cubicBezTo>
                    <a:cubicBezTo>
                      <a:pt x="18" y="23"/>
                      <a:pt x="19" y="22"/>
                      <a:pt x="19" y="22"/>
                    </a:cubicBezTo>
                    <a:cubicBezTo>
                      <a:pt x="20" y="18"/>
                      <a:pt x="19" y="12"/>
                      <a:pt x="15" y="9"/>
                    </a:cubicBezTo>
                    <a:close/>
                    <a:moveTo>
                      <a:pt x="9" y="23"/>
                    </a:moveTo>
                    <a:cubicBezTo>
                      <a:pt x="7" y="23"/>
                      <a:pt x="6" y="23"/>
                      <a:pt x="4" y="23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19"/>
                      <a:pt x="1" y="11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10" y="14"/>
                      <a:pt x="10" y="19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3"/>
                      <a:pt x="9" y="23"/>
                      <a:pt x="9" y="23"/>
                    </a:cubicBezTo>
                    <a:close/>
                    <a:moveTo>
                      <a:pt x="11" y="21"/>
                    </a:moveTo>
                    <a:cubicBezTo>
                      <a:pt x="10" y="17"/>
                      <a:pt x="10" y="13"/>
                      <a:pt x="8" y="11"/>
                    </a:cubicBezTo>
                    <a:cubicBezTo>
                      <a:pt x="9" y="12"/>
                      <a:pt x="11" y="12"/>
                      <a:pt x="13" y="11"/>
                    </a:cubicBezTo>
                    <a:cubicBezTo>
                      <a:pt x="13" y="14"/>
                      <a:pt x="12" y="18"/>
                      <a:pt x="11" y="21"/>
                    </a:cubicBezTo>
                    <a:close/>
                    <a:moveTo>
                      <a:pt x="15" y="9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1"/>
                      <a:pt x="9" y="11"/>
                      <a:pt x="8" y="10"/>
                    </a:cubicBezTo>
                    <a:cubicBezTo>
                      <a:pt x="7" y="8"/>
                      <a:pt x="6" y="7"/>
                      <a:pt x="6" y="5"/>
                    </a:cubicBezTo>
                    <a:cubicBezTo>
                      <a:pt x="6" y="2"/>
                      <a:pt x="9" y="1"/>
                      <a:pt x="11" y="1"/>
                    </a:cubicBezTo>
                    <a:cubicBezTo>
                      <a:pt x="16" y="1"/>
                      <a:pt x="17" y="6"/>
                      <a:pt x="15" y="9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02"/>
              <p:cNvSpPr>
                <a:spLocks noEditPoints="1"/>
              </p:cNvSpPr>
              <p:nvPr/>
            </p:nvSpPr>
            <p:spPr bwMode="auto">
              <a:xfrm>
                <a:off x="7042150" y="6000751"/>
                <a:ext cx="112713" cy="149225"/>
              </a:xfrm>
              <a:custGeom>
                <a:avLst/>
                <a:gdLst>
                  <a:gd name="T0" fmla="*/ 15 w 18"/>
                  <a:gd name="T1" fmla="*/ 11 h 24"/>
                  <a:gd name="T2" fmla="*/ 16 w 18"/>
                  <a:gd name="T3" fmla="*/ 6 h 24"/>
                  <a:gd name="T4" fmla="*/ 12 w 18"/>
                  <a:gd name="T5" fmla="*/ 1 h 24"/>
                  <a:gd name="T6" fmla="*/ 5 w 18"/>
                  <a:gd name="T7" fmla="*/ 4 h 24"/>
                  <a:gd name="T8" fmla="*/ 6 w 18"/>
                  <a:gd name="T9" fmla="*/ 10 h 24"/>
                  <a:gd name="T10" fmla="*/ 1 w 18"/>
                  <a:gd name="T11" fmla="*/ 17 h 24"/>
                  <a:gd name="T12" fmla="*/ 0 w 18"/>
                  <a:gd name="T13" fmla="*/ 24 h 24"/>
                  <a:gd name="T14" fmla="*/ 1 w 18"/>
                  <a:gd name="T15" fmla="*/ 23 h 24"/>
                  <a:gd name="T16" fmla="*/ 1 w 18"/>
                  <a:gd name="T17" fmla="*/ 23 h 24"/>
                  <a:gd name="T18" fmla="*/ 10 w 18"/>
                  <a:gd name="T19" fmla="*/ 23 h 24"/>
                  <a:gd name="T20" fmla="*/ 16 w 18"/>
                  <a:gd name="T21" fmla="*/ 22 h 24"/>
                  <a:gd name="T22" fmla="*/ 16 w 18"/>
                  <a:gd name="T23" fmla="*/ 22 h 24"/>
                  <a:gd name="T24" fmla="*/ 9 w 18"/>
                  <a:gd name="T25" fmla="*/ 22 h 24"/>
                  <a:gd name="T26" fmla="*/ 1 w 18"/>
                  <a:gd name="T27" fmla="*/ 22 h 24"/>
                  <a:gd name="T28" fmla="*/ 1 w 18"/>
                  <a:gd name="T29" fmla="*/ 22 h 24"/>
                  <a:gd name="T30" fmla="*/ 2 w 18"/>
                  <a:gd name="T31" fmla="*/ 18 h 24"/>
                  <a:gd name="T32" fmla="*/ 3 w 18"/>
                  <a:gd name="T33" fmla="*/ 14 h 24"/>
                  <a:gd name="T34" fmla="*/ 7 w 18"/>
                  <a:gd name="T35" fmla="*/ 11 h 24"/>
                  <a:gd name="T36" fmla="*/ 7 w 18"/>
                  <a:gd name="T37" fmla="*/ 11 h 24"/>
                  <a:gd name="T38" fmla="*/ 7 w 18"/>
                  <a:gd name="T39" fmla="*/ 11 h 24"/>
                  <a:gd name="T40" fmla="*/ 11 w 18"/>
                  <a:gd name="T41" fmla="*/ 22 h 24"/>
                  <a:gd name="T42" fmla="*/ 11 w 18"/>
                  <a:gd name="T43" fmla="*/ 22 h 24"/>
                  <a:gd name="T44" fmla="*/ 13 w 18"/>
                  <a:gd name="T45" fmla="*/ 15 h 24"/>
                  <a:gd name="T46" fmla="*/ 14 w 18"/>
                  <a:gd name="T47" fmla="*/ 12 h 24"/>
                  <a:gd name="T48" fmla="*/ 17 w 18"/>
                  <a:gd name="T49" fmla="*/ 22 h 24"/>
                  <a:gd name="T50" fmla="*/ 18 w 18"/>
                  <a:gd name="T51" fmla="*/ 21 h 24"/>
                  <a:gd name="T52" fmla="*/ 15 w 18"/>
                  <a:gd name="T53" fmla="*/ 11 h 24"/>
                  <a:gd name="T54" fmla="*/ 14 w 18"/>
                  <a:gd name="T55" fmla="*/ 10 h 24"/>
                  <a:gd name="T56" fmla="*/ 14 w 18"/>
                  <a:gd name="T57" fmla="*/ 10 h 24"/>
                  <a:gd name="T58" fmla="*/ 13 w 18"/>
                  <a:gd name="T59" fmla="*/ 11 h 24"/>
                  <a:gd name="T60" fmla="*/ 14 w 18"/>
                  <a:gd name="T61" fmla="*/ 11 h 24"/>
                  <a:gd name="T62" fmla="*/ 12 w 18"/>
                  <a:gd name="T63" fmla="*/ 16 h 24"/>
                  <a:gd name="T64" fmla="*/ 11 w 18"/>
                  <a:gd name="T65" fmla="*/ 20 h 24"/>
                  <a:gd name="T66" fmla="*/ 8 w 18"/>
                  <a:gd name="T67" fmla="*/ 12 h 24"/>
                  <a:gd name="T68" fmla="*/ 8 w 18"/>
                  <a:gd name="T69" fmla="*/ 12 h 24"/>
                  <a:gd name="T70" fmla="*/ 9 w 18"/>
                  <a:gd name="T71" fmla="*/ 12 h 24"/>
                  <a:gd name="T72" fmla="*/ 13 w 18"/>
                  <a:gd name="T73" fmla="*/ 12 h 24"/>
                  <a:gd name="T74" fmla="*/ 13 w 18"/>
                  <a:gd name="T75" fmla="*/ 11 h 24"/>
                  <a:gd name="T76" fmla="*/ 11 w 18"/>
                  <a:gd name="T77" fmla="*/ 11 h 24"/>
                  <a:gd name="T78" fmla="*/ 11 w 18"/>
                  <a:gd name="T79" fmla="*/ 11 h 24"/>
                  <a:gd name="T80" fmla="*/ 11 w 18"/>
                  <a:gd name="T81" fmla="*/ 11 h 24"/>
                  <a:gd name="T82" fmla="*/ 9 w 18"/>
                  <a:gd name="T83" fmla="*/ 11 h 24"/>
                  <a:gd name="T84" fmla="*/ 9 w 18"/>
                  <a:gd name="T85" fmla="*/ 11 h 24"/>
                  <a:gd name="T86" fmla="*/ 6 w 18"/>
                  <a:gd name="T87" fmla="*/ 4 h 24"/>
                  <a:gd name="T88" fmla="*/ 12 w 18"/>
                  <a:gd name="T89" fmla="*/ 2 h 24"/>
                  <a:gd name="T90" fmla="*/ 15 w 18"/>
                  <a:gd name="T91" fmla="*/ 6 h 24"/>
                  <a:gd name="T92" fmla="*/ 14 w 18"/>
                  <a:gd name="T9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8" h="24">
                    <a:moveTo>
                      <a:pt x="15" y="11"/>
                    </a:moveTo>
                    <a:cubicBezTo>
                      <a:pt x="16" y="10"/>
                      <a:pt x="16" y="8"/>
                      <a:pt x="16" y="6"/>
                    </a:cubicBezTo>
                    <a:cubicBezTo>
                      <a:pt x="16" y="4"/>
                      <a:pt x="14" y="2"/>
                      <a:pt x="12" y="1"/>
                    </a:cubicBezTo>
                    <a:cubicBezTo>
                      <a:pt x="9" y="0"/>
                      <a:pt x="6" y="2"/>
                      <a:pt x="5" y="4"/>
                    </a:cubicBezTo>
                    <a:cubicBezTo>
                      <a:pt x="4" y="7"/>
                      <a:pt x="5" y="9"/>
                      <a:pt x="6" y="10"/>
                    </a:cubicBezTo>
                    <a:cubicBezTo>
                      <a:pt x="4" y="12"/>
                      <a:pt x="2" y="14"/>
                      <a:pt x="1" y="17"/>
                    </a:cubicBezTo>
                    <a:cubicBezTo>
                      <a:pt x="1" y="19"/>
                      <a:pt x="1" y="21"/>
                      <a:pt x="0" y="24"/>
                    </a:cubicBezTo>
                    <a:cubicBezTo>
                      <a:pt x="0" y="24"/>
                      <a:pt x="1" y="24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4" y="23"/>
                      <a:pt x="7" y="23"/>
                      <a:pt x="10" y="23"/>
                    </a:cubicBezTo>
                    <a:cubicBezTo>
                      <a:pt x="12" y="23"/>
                      <a:pt x="15" y="24"/>
                      <a:pt x="16" y="22"/>
                    </a:cubicBezTo>
                    <a:cubicBezTo>
                      <a:pt x="17" y="22"/>
                      <a:pt x="17" y="21"/>
                      <a:pt x="16" y="22"/>
                    </a:cubicBezTo>
                    <a:cubicBezTo>
                      <a:pt x="14" y="23"/>
                      <a:pt x="11" y="23"/>
                      <a:pt x="9" y="22"/>
                    </a:cubicBezTo>
                    <a:cubicBezTo>
                      <a:pt x="6" y="22"/>
                      <a:pt x="4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1"/>
                      <a:pt x="2" y="20"/>
                      <a:pt x="2" y="18"/>
                    </a:cubicBezTo>
                    <a:cubicBezTo>
                      <a:pt x="2" y="17"/>
                      <a:pt x="2" y="15"/>
                      <a:pt x="3" y="14"/>
                    </a:cubicBezTo>
                    <a:cubicBezTo>
                      <a:pt x="4" y="13"/>
                      <a:pt x="6" y="12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15"/>
                      <a:pt x="9" y="19"/>
                      <a:pt x="11" y="22"/>
                    </a:cubicBezTo>
                    <a:cubicBezTo>
                      <a:pt x="11" y="23"/>
                      <a:pt x="11" y="22"/>
                      <a:pt x="11" y="22"/>
                    </a:cubicBezTo>
                    <a:cubicBezTo>
                      <a:pt x="12" y="19"/>
                      <a:pt x="13" y="17"/>
                      <a:pt x="13" y="15"/>
                    </a:cubicBezTo>
                    <a:cubicBezTo>
                      <a:pt x="14" y="14"/>
                      <a:pt x="14" y="13"/>
                      <a:pt x="14" y="12"/>
                    </a:cubicBezTo>
                    <a:cubicBezTo>
                      <a:pt x="16" y="15"/>
                      <a:pt x="16" y="18"/>
                      <a:pt x="17" y="22"/>
                    </a:cubicBezTo>
                    <a:cubicBezTo>
                      <a:pt x="17" y="22"/>
                      <a:pt x="18" y="22"/>
                      <a:pt x="18" y="21"/>
                    </a:cubicBezTo>
                    <a:cubicBezTo>
                      <a:pt x="17" y="17"/>
                      <a:pt x="17" y="14"/>
                      <a:pt x="15" y="11"/>
                    </a:cubicBezTo>
                    <a:close/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3"/>
                      <a:pt x="13" y="15"/>
                      <a:pt x="12" y="16"/>
                    </a:cubicBezTo>
                    <a:cubicBezTo>
                      <a:pt x="12" y="17"/>
                      <a:pt x="11" y="19"/>
                      <a:pt x="11" y="20"/>
                    </a:cubicBezTo>
                    <a:cubicBezTo>
                      <a:pt x="10" y="17"/>
                      <a:pt x="9" y="15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2"/>
                      <a:pt x="11" y="12"/>
                      <a:pt x="13" y="12"/>
                    </a:cubicBezTo>
                    <a:cubicBezTo>
                      <a:pt x="13" y="12"/>
                      <a:pt x="14" y="11"/>
                      <a:pt x="13" y="11"/>
                    </a:cubicBezTo>
                    <a:cubicBezTo>
                      <a:pt x="13" y="11"/>
                      <a:pt x="12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6" y="10"/>
                      <a:pt x="4" y="7"/>
                      <a:pt x="6" y="4"/>
                    </a:cubicBezTo>
                    <a:cubicBezTo>
                      <a:pt x="7" y="2"/>
                      <a:pt x="10" y="1"/>
                      <a:pt x="12" y="2"/>
                    </a:cubicBezTo>
                    <a:cubicBezTo>
                      <a:pt x="13" y="3"/>
                      <a:pt x="14" y="4"/>
                      <a:pt x="15" y="6"/>
                    </a:cubicBezTo>
                    <a:cubicBezTo>
                      <a:pt x="15" y="7"/>
                      <a:pt x="16" y="9"/>
                      <a:pt x="14" y="10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03"/>
              <p:cNvSpPr>
                <a:spLocks/>
              </p:cNvSpPr>
              <p:nvPr/>
            </p:nvSpPr>
            <p:spPr bwMode="auto">
              <a:xfrm>
                <a:off x="6824663" y="6107113"/>
                <a:ext cx="168275" cy="193675"/>
              </a:xfrm>
              <a:custGeom>
                <a:avLst/>
                <a:gdLst>
                  <a:gd name="T0" fmla="*/ 27 w 27"/>
                  <a:gd name="T1" fmla="*/ 1 h 31"/>
                  <a:gd name="T2" fmla="*/ 25 w 27"/>
                  <a:gd name="T3" fmla="*/ 1 h 31"/>
                  <a:gd name="T4" fmla="*/ 25 w 27"/>
                  <a:gd name="T5" fmla="*/ 1 h 31"/>
                  <a:gd name="T6" fmla="*/ 25 w 27"/>
                  <a:gd name="T7" fmla="*/ 1 h 31"/>
                  <a:gd name="T8" fmla="*/ 25 w 27"/>
                  <a:gd name="T9" fmla="*/ 1 h 31"/>
                  <a:gd name="T10" fmla="*/ 19 w 27"/>
                  <a:gd name="T11" fmla="*/ 2 h 31"/>
                  <a:gd name="T12" fmla="*/ 19 w 27"/>
                  <a:gd name="T13" fmla="*/ 3 h 31"/>
                  <a:gd name="T14" fmla="*/ 24 w 27"/>
                  <a:gd name="T15" fmla="*/ 2 h 31"/>
                  <a:gd name="T16" fmla="*/ 19 w 27"/>
                  <a:gd name="T17" fmla="*/ 6 h 31"/>
                  <a:gd name="T18" fmla="*/ 10 w 27"/>
                  <a:gd name="T19" fmla="*/ 14 h 31"/>
                  <a:gd name="T20" fmla="*/ 4 w 27"/>
                  <a:gd name="T21" fmla="*/ 31 h 31"/>
                  <a:gd name="T22" fmla="*/ 5 w 27"/>
                  <a:gd name="T23" fmla="*/ 30 h 31"/>
                  <a:gd name="T24" fmla="*/ 11 w 27"/>
                  <a:gd name="T25" fmla="*/ 14 h 31"/>
                  <a:gd name="T26" fmla="*/ 20 w 27"/>
                  <a:gd name="T27" fmla="*/ 6 h 31"/>
                  <a:gd name="T28" fmla="*/ 25 w 27"/>
                  <a:gd name="T29" fmla="*/ 3 h 31"/>
                  <a:gd name="T30" fmla="*/ 24 w 27"/>
                  <a:gd name="T31" fmla="*/ 4 h 31"/>
                  <a:gd name="T32" fmla="*/ 23 w 27"/>
                  <a:gd name="T33" fmla="*/ 7 h 31"/>
                  <a:gd name="T34" fmla="*/ 23 w 27"/>
                  <a:gd name="T35" fmla="*/ 7 h 31"/>
                  <a:gd name="T36" fmla="*/ 22 w 27"/>
                  <a:gd name="T37" fmla="*/ 8 h 31"/>
                  <a:gd name="T38" fmla="*/ 23 w 27"/>
                  <a:gd name="T39" fmla="*/ 9 h 31"/>
                  <a:gd name="T40" fmla="*/ 25 w 27"/>
                  <a:gd name="T41" fmla="*/ 6 h 31"/>
                  <a:gd name="T42" fmla="*/ 25 w 27"/>
                  <a:gd name="T43" fmla="*/ 3 h 31"/>
                  <a:gd name="T44" fmla="*/ 27 w 27"/>
                  <a:gd name="T45" fmla="*/ 2 h 31"/>
                  <a:gd name="T46" fmla="*/ 27 w 27"/>
                  <a:gd name="T47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" h="31">
                    <a:moveTo>
                      <a:pt x="27" y="1"/>
                    </a:moveTo>
                    <a:cubicBezTo>
                      <a:pt x="26" y="1"/>
                      <a:pt x="26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4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3" y="1"/>
                      <a:pt x="21" y="2"/>
                      <a:pt x="19" y="2"/>
                    </a:cubicBezTo>
                    <a:cubicBezTo>
                      <a:pt x="19" y="2"/>
                      <a:pt x="18" y="3"/>
                      <a:pt x="19" y="3"/>
                    </a:cubicBezTo>
                    <a:cubicBezTo>
                      <a:pt x="21" y="3"/>
                      <a:pt x="22" y="2"/>
                      <a:pt x="24" y="2"/>
                    </a:cubicBezTo>
                    <a:cubicBezTo>
                      <a:pt x="22" y="3"/>
                      <a:pt x="21" y="4"/>
                      <a:pt x="19" y="6"/>
                    </a:cubicBezTo>
                    <a:cubicBezTo>
                      <a:pt x="16" y="8"/>
                      <a:pt x="13" y="11"/>
                      <a:pt x="10" y="14"/>
                    </a:cubicBezTo>
                    <a:cubicBezTo>
                      <a:pt x="7" y="18"/>
                      <a:pt x="0" y="26"/>
                      <a:pt x="4" y="31"/>
                    </a:cubicBezTo>
                    <a:cubicBezTo>
                      <a:pt x="4" y="31"/>
                      <a:pt x="5" y="30"/>
                      <a:pt x="5" y="30"/>
                    </a:cubicBezTo>
                    <a:cubicBezTo>
                      <a:pt x="1" y="26"/>
                      <a:pt x="9" y="17"/>
                      <a:pt x="11" y="14"/>
                    </a:cubicBezTo>
                    <a:cubicBezTo>
                      <a:pt x="14" y="11"/>
                      <a:pt x="17" y="9"/>
                      <a:pt x="20" y="6"/>
                    </a:cubicBezTo>
                    <a:cubicBezTo>
                      <a:pt x="21" y="5"/>
                      <a:pt x="23" y="4"/>
                      <a:pt x="25" y="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6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8"/>
                      <a:pt x="22" y="8"/>
                      <a:pt x="22" y="8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4" y="8"/>
                      <a:pt x="24" y="7"/>
                      <a:pt x="25" y="6"/>
                    </a:cubicBezTo>
                    <a:cubicBezTo>
                      <a:pt x="25" y="5"/>
                      <a:pt x="25" y="4"/>
                      <a:pt x="25" y="3"/>
                    </a:cubicBezTo>
                    <a:cubicBezTo>
                      <a:pt x="26" y="3"/>
                      <a:pt x="26" y="2"/>
                      <a:pt x="27" y="2"/>
                    </a:cubicBezTo>
                    <a:cubicBezTo>
                      <a:pt x="27" y="2"/>
                      <a:pt x="27" y="1"/>
                      <a:pt x="27" y="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04"/>
              <p:cNvSpPr>
                <a:spLocks/>
              </p:cNvSpPr>
              <p:nvPr/>
            </p:nvSpPr>
            <p:spPr bwMode="auto">
              <a:xfrm>
                <a:off x="7185025" y="6107113"/>
                <a:ext cx="161925" cy="180975"/>
              </a:xfrm>
              <a:custGeom>
                <a:avLst/>
                <a:gdLst>
                  <a:gd name="T0" fmla="*/ 25 w 26"/>
                  <a:gd name="T1" fmla="*/ 22 h 29"/>
                  <a:gd name="T2" fmla="*/ 24 w 26"/>
                  <a:gd name="T3" fmla="*/ 24 h 29"/>
                  <a:gd name="T4" fmla="*/ 1 w 26"/>
                  <a:gd name="T5" fmla="*/ 1 h 29"/>
                  <a:gd name="T6" fmla="*/ 0 w 26"/>
                  <a:gd name="T7" fmla="*/ 1 h 29"/>
                  <a:gd name="T8" fmla="*/ 24 w 26"/>
                  <a:gd name="T9" fmla="*/ 26 h 29"/>
                  <a:gd name="T10" fmla="*/ 23 w 26"/>
                  <a:gd name="T11" fmla="*/ 27 h 29"/>
                  <a:gd name="T12" fmla="*/ 18 w 26"/>
                  <a:gd name="T13" fmla="*/ 24 h 29"/>
                  <a:gd name="T14" fmla="*/ 17 w 26"/>
                  <a:gd name="T15" fmla="*/ 25 h 29"/>
                  <a:gd name="T16" fmla="*/ 23 w 26"/>
                  <a:gd name="T17" fmla="*/ 28 h 29"/>
                  <a:gd name="T18" fmla="*/ 23 w 26"/>
                  <a:gd name="T19" fmla="*/ 28 h 29"/>
                  <a:gd name="T20" fmla="*/ 24 w 26"/>
                  <a:gd name="T21" fmla="*/ 29 h 29"/>
                  <a:gd name="T22" fmla="*/ 24 w 26"/>
                  <a:gd name="T23" fmla="*/ 28 h 29"/>
                  <a:gd name="T24" fmla="*/ 24 w 26"/>
                  <a:gd name="T25" fmla="*/ 26 h 29"/>
                  <a:gd name="T26" fmla="*/ 26 w 26"/>
                  <a:gd name="T27" fmla="*/ 22 h 29"/>
                  <a:gd name="T28" fmla="*/ 25 w 26"/>
                  <a:gd name="T29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9">
                    <a:moveTo>
                      <a:pt x="25" y="22"/>
                    </a:moveTo>
                    <a:cubicBezTo>
                      <a:pt x="25" y="23"/>
                      <a:pt x="24" y="23"/>
                      <a:pt x="24" y="24"/>
                    </a:cubicBezTo>
                    <a:cubicBezTo>
                      <a:pt x="22" y="13"/>
                      <a:pt x="12" y="3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2" y="4"/>
                      <a:pt x="22" y="14"/>
                      <a:pt x="24" y="26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26"/>
                      <a:pt x="20" y="25"/>
                      <a:pt x="18" y="24"/>
                    </a:cubicBezTo>
                    <a:cubicBezTo>
                      <a:pt x="17" y="24"/>
                      <a:pt x="17" y="25"/>
                      <a:pt x="17" y="25"/>
                    </a:cubicBezTo>
                    <a:cubicBezTo>
                      <a:pt x="19" y="26"/>
                      <a:pt x="21" y="27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7"/>
                      <a:pt x="24" y="26"/>
                      <a:pt x="24" y="26"/>
                    </a:cubicBezTo>
                    <a:cubicBezTo>
                      <a:pt x="25" y="24"/>
                      <a:pt x="25" y="23"/>
                      <a:pt x="26" y="22"/>
                    </a:cubicBezTo>
                    <a:cubicBezTo>
                      <a:pt x="26" y="22"/>
                      <a:pt x="25" y="22"/>
                      <a:pt x="25" y="22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05"/>
              <p:cNvSpPr>
                <a:spLocks/>
              </p:cNvSpPr>
              <p:nvPr/>
            </p:nvSpPr>
            <p:spPr bwMode="auto">
              <a:xfrm>
                <a:off x="6905625" y="6494463"/>
                <a:ext cx="336550" cy="93663"/>
              </a:xfrm>
              <a:custGeom>
                <a:avLst/>
                <a:gdLst>
                  <a:gd name="T0" fmla="*/ 54 w 54"/>
                  <a:gd name="T1" fmla="*/ 3 h 15"/>
                  <a:gd name="T2" fmla="*/ 26 w 54"/>
                  <a:gd name="T3" fmla="*/ 13 h 15"/>
                  <a:gd name="T4" fmla="*/ 2 w 54"/>
                  <a:gd name="T5" fmla="*/ 3 h 15"/>
                  <a:gd name="T6" fmla="*/ 3 w 54"/>
                  <a:gd name="T7" fmla="*/ 3 h 15"/>
                  <a:gd name="T8" fmla="*/ 6 w 54"/>
                  <a:gd name="T9" fmla="*/ 4 h 15"/>
                  <a:gd name="T10" fmla="*/ 7 w 54"/>
                  <a:gd name="T11" fmla="*/ 3 h 15"/>
                  <a:gd name="T12" fmla="*/ 4 w 54"/>
                  <a:gd name="T13" fmla="*/ 2 h 15"/>
                  <a:gd name="T14" fmla="*/ 1 w 54"/>
                  <a:gd name="T15" fmla="*/ 1 h 15"/>
                  <a:gd name="T16" fmla="*/ 1 w 54"/>
                  <a:gd name="T17" fmla="*/ 1 h 15"/>
                  <a:gd name="T18" fmla="*/ 0 w 54"/>
                  <a:gd name="T19" fmla="*/ 0 h 15"/>
                  <a:gd name="T20" fmla="*/ 0 w 54"/>
                  <a:gd name="T21" fmla="*/ 1 h 15"/>
                  <a:gd name="T22" fmla="*/ 0 w 54"/>
                  <a:gd name="T23" fmla="*/ 2 h 15"/>
                  <a:gd name="T24" fmla="*/ 0 w 54"/>
                  <a:gd name="T25" fmla="*/ 4 h 15"/>
                  <a:gd name="T26" fmla="*/ 1 w 54"/>
                  <a:gd name="T27" fmla="*/ 7 h 15"/>
                  <a:gd name="T28" fmla="*/ 1 w 54"/>
                  <a:gd name="T29" fmla="*/ 7 h 15"/>
                  <a:gd name="T30" fmla="*/ 1 w 54"/>
                  <a:gd name="T31" fmla="*/ 6 h 15"/>
                  <a:gd name="T32" fmla="*/ 1 w 54"/>
                  <a:gd name="T33" fmla="*/ 6 h 15"/>
                  <a:gd name="T34" fmla="*/ 1 w 54"/>
                  <a:gd name="T35" fmla="*/ 4 h 15"/>
                  <a:gd name="T36" fmla="*/ 1 w 54"/>
                  <a:gd name="T37" fmla="*/ 2 h 15"/>
                  <a:gd name="T38" fmla="*/ 1 w 54"/>
                  <a:gd name="T39" fmla="*/ 2 h 15"/>
                  <a:gd name="T40" fmla="*/ 1 w 54"/>
                  <a:gd name="T41" fmla="*/ 2 h 15"/>
                  <a:gd name="T42" fmla="*/ 27 w 54"/>
                  <a:gd name="T43" fmla="*/ 14 h 15"/>
                  <a:gd name="T44" fmla="*/ 54 w 54"/>
                  <a:gd name="T45" fmla="*/ 4 h 15"/>
                  <a:gd name="T46" fmla="*/ 54 w 54"/>
                  <a:gd name="T47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" h="15">
                    <a:moveTo>
                      <a:pt x="54" y="3"/>
                    </a:moveTo>
                    <a:cubicBezTo>
                      <a:pt x="47" y="11"/>
                      <a:pt x="36" y="13"/>
                      <a:pt x="26" y="13"/>
                    </a:cubicBezTo>
                    <a:cubicBezTo>
                      <a:pt x="17" y="14"/>
                      <a:pt x="7" y="11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5" y="4"/>
                      <a:pt x="6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2"/>
                    </a:cubicBezTo>
                    <a:cubicBezTo>
                      <a:pt x="3" y="2"/>
                      <a:pt x="2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1" y="8"/>
                      <a:pt x="1" y="7"/>
                      <a:pt x="1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1" y="4"/>
                      <a:pt x="1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6" y="12"/>
                      <a:pt x="17" y="15"/>
                      <a:pt x="27" y="14"/>
                    </a:cubicBezTo>
                    <a:cubicBezTo>
                      <a:pt x="37" y="14"/>
                      <a:pt x="48" y="11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06"/>
              <p:cNvSpPr>
                <a:spLocks/>
              </p:cNvSpPr>
              <p:nvPr/>
            </p:nvSpPr>
            <p:spPr bwMode="auto">
              <a:xfrm>
                <a:off x="7497763" y="6113463"/>
                <a:ext cx="142875" cy="136525"/>
              </a:xfrm>
              <a:custGeom>
                <a:avLst/>
                <a:gdLst>
                  <a:gd name="T0" fmla="*/ 22 w 23"/>
                  <a:gd name="T1" fmla="*/ 11 h 22"/>
                  <a:gd name="T2" fmla="*/ 17 w 23"/>
                  <a:gd name="T3" fmla="*/ 3 h 22"/>
                  <a:gd name="T4" fmla="*/ 9 w 23"/>
                  <a:gd name="T5" fmla="*/ 2 h 22"/>
                  <a:gd name="T6" fmla="*/ 10 w 23"/>
                  <a:gd name="T7" fmla="*/ 3 h 22"/>
                  <a:gd name="T8" fmla="*/ 18 w 23"/>
                  <a:gd name="T9" fmla="*/ 5 h 22"/>
                  <a:gd name="T10" fmla="*/ 21 w 23"/>
                  <a:gd name="T11" fmla="*/ 12 h 22"/>
                  <a:gd name="T12" fmla="*/ 11 w 23"/>
                  <a:gd name="T13" fmla="*/ 21 h 22"/>
                  <a:gd name="T14" fmla="*/ 2 w 23"/>
                  <a:gd name="T15" fmla="*/ 12 h 22"/>
                  <a:gd name="T16" fmla="*/ 3 w 23"/>
                  <a:gd name="T17" fmla="*/ 5 h 22"/>
                  <a:gd name="T18" fmla="*/ 11 w 23"/>
                  <a:gd name="T19" fmla="*/ 1 h 22"/>
                  <a:gd name="T20" fmla="*/ 11 w 23"/>
                  <a:gd name="T21" fmla="*/ 0 h 22"/>
                  <a:gd name="T22" fmla="*/ 4 w 23"/>
                  <a:gd name="T23" fmla="*/ 3 h 22"/>
                  <a:gd name="T24" fmla="*/ 1 w 23"/>
                  <a:gd name="T25" fmla="*/ 12 h 22"/>
                  <a:gd name="T26" fmla="*/ 12 w 23"/>
                  <a:gd name="T27" fmla="*/ 22 h 22"/>
                  <a:gd name="T28" fmla="*/ 22 w 23"/>
                  <a:gd name="T2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22">
                    <a:moveTo>
                      <a:pt x="22" y="11"/>
                    </a:moveTo>
                    <a:cubicBezTo>
                      <a:pt x="21" y="8"/>
                      <a:pt x="19" y="5"/>
                      <a:pt x="17" y="3"/>
                    </a:cubicBezTo>
                    <a:cubicBezTo>
                      <a:pt x="15" y="2"/>
                      <a:pt x="12" y="1"/>
                      <a:pt x="9" y="2"/>
                    </a:cubicBezTo>
                    <a:cubicBezTo>
                      <a:pt x="9" y="2"/>
                      <a:pt x="10" y="3"/>
                      <a:pt x="10" y="3"/>
                    </a:cubicBezTo>
                    <a:cubicBezTo>
                      <a:pt x="13" y="1"/>
                      <a:pt x="16" y="3"/>
                      <a:pt x="18" y="5"/>
                    </a:cubicBezTo>
                    <a:cubicBezTo>
                      <a:pt x="20" y="7"/>
                      <a:pt x="21" y="9"/>
                      <a:pt x="21" y="12"/>
                    </a:cubicBezTo>
                    <a:cubicBezTo>
                      <a:pt x="22" y="18"/>
                      <a:pt x="17" y="22"/>
                      <a:pt x="11" y="21"/>
                    </a:cubicBezTo>
                    <a:cubicBezTo>
                      <a:pt x="6" y="20"/>
                      <a:pt x="3" y="17"/>
                      <a:pt x="2" y="12"/>
                    </a:cubicBezTo>
                    <a:cubicBezTo>
                      <a:pt x="1" y="10"/>
                      <a:pt x="2" y="7"/>
                      <a:pt x="3" y="5"/>
                    </a:cubicBezTo>
                    <a:cubicBezTo>
                      <a:pt x="5" y="3"/>
                      <a:pt x="8" y="0"/>
                      <a:pt x="11" y="1"/>
                    </a:cubicBezTo>
                    <a:cubicBezTo>
                      <a:pt x="11" y="1"/>
                      <a:pt x="12" y="0"/>
                      <a:pt x="11" y="0"/>
                    </a:cubicBezTo>
                    <a:cubicBezTo>
                      <a:pt x="8" y="0"/>
                      <a:pt x="6" y="2"/>
                      <a:pt x="4" y="3"/>
                    </a:cubicBezTo>
                    <a:cubicBezTo>
                      <a:pt x="2" y="6"/>
                      <a:pt x="0" y="8"/>
                      <a:pt x="1" y="12"/>
                    </a:cubicBezTo>
                    <a:cubicBezTo>
                      <a:pt x="1" y="17"/>
                      <a:pt x="6" y="21"/>
                      <a:pt x="12" y="22"/>
                    </a:cubicBezTo>
                    <a:cubicBezTo>
                      <a:pt x="18" y="22"/>
                      <a:pt x="23" y="17"/>
                      <a:pt x="22" y="1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107"/>
              <p:cNvSpPr>
                <a:spLocks/>
              </p:cNvSpPr>
              <p:nvPr/>
            </p:nvSpPr>
            <p:spPr bwMode="auto">
              <a:xfrm>
                <a:off x="7434263" y="6045201"/>
                <a:ext cx="280988" cy="261938"/>
              </a:xfrm>
              <a:custGeom>
                <a:avLst/>
                <a:gdLst>
                  <a:gd name="T0" fmla="*/ 39 w 45"/>
                  <a:gd name="T1" fmla="*/ 31 h 42"/>
                  <a:gd name="T2" fmla="*/ 45 w 45"/>
                  <a:gd name="T3" fmla="*/ 25 h 42"/>
                  <a:gd name="T4" fmla="*/ 40 w 45"/>
                  <a:gd name="T5" fmla="*/ 19 h 42"/>
                  <a:gd name="T6" fmla="*/ 40 w 45"/>
                  <a:gd name="T7" fmla="*/ 12 h 42"/>
                  <a:gd name="T8" fmla="*/ 33 w 45"/>
                  <a:gd name="T9" fmla="*/ 11 h 42"/>
                  <a:gd name="T10" fmla="*/ 29 w 45"/>
                  <a:gd name="T11" fmla="*/ 3 h 42"/>
                  <a:gd name="T12" fmla="*/ 24 w 45"/>
                  <a:gd name="T13" fmla="*/ 6 h 42"/>
                  <a:gd name="T14" fmla="*/ 28 w 45"/>
                  <a:gd name="T15" fmla="*/ 8 h 42"/>
                  <a:gd name="T16" fmla="*/ 30 w 45"/>
                  <a:gd name="T17" fmla="*/ 4 h 42"/>
                  <a:gd name="T18" fmla="*/ 33 w 45"/>
                  <a:gd name="T19" fmla="*/ 11 h 42"/>
                  <a:gd name="T20" fmla="*/ 33 w 45"/>
                  <a:gd name="T21" fmla="*/ 11 h 42"/>
                  <a:gd name="T22" fmla="*/ 37 w 45"/>
                  <a:gd name="T23" fmla="*/ 14 h 42"/>
                  <a:gd name="T24" fmla="*/ 41 w 45"/>
                  <a:gd name="T25" fmla="*/ 18 h 42"/>
                  <a:gd name="T26" fmla="*/ 39 w 45"/>
                  <a:gd name="T27" fmla="*/ 19 h 42"/>
                  <a:gd name="T28" fmla="*/ 40 w 45"/>
                  <a:gd name="T29" fmla="*/ 24 h 42"/>
                  <a:gd name="T30" fmla="*/ 40 w 45"/>
                  <a:gd name="T31" fmla="*/ 24 h 42"/>
                  <a:gd name="T32" fmla="*/ 40 w 45"/>
                  <a:gd name="T33" fmla="*/ 24 h 42"/>
                  <a:gd name="T34" fmla="*/ 44 w 45"/>
                  <a:gd name="T35" fmla="*/ 27 h 42"/>
                  <a:gd name="T36" fmla="*/ 39 w 45"/>
                  <a:gd name="T37" fmla="*/ 30 h 42"/>
                  <a:gd name="T38" fmla="*/ 35 w 45"/>
                  <a:gd name="T39" fmla="*/ 35 h 42"/>
                  <a:gd name="T40" fmla="*/ 35 w 45"/>
                  <a:gd name="T41" fmla="*/ 36 h 42"/>
                  <a:gd name="T42" fmla="*/ 28 w 45"/>
                  <a:gd name="T43" fmla="*/ 38 h 42"/>
                  <a:gd name="T44" fmla="*/ 28 w 45"/>
                  <a:gd name="T45" fmla="*/ 38 h 42"/>
                  <a:gd name="T46" fmla="*/ 23 w 45"/>
                  <a:gd name="T47" fmla="*/ 38 h 42"/>
                  <a:gd name="T48" fmla="*/ 22 w 45"/>
                  <a:gd name="T49" fmla="*/ 39 h 42"/>
                  <a:gd name="T50" fmla="*/ 22 w 45"/>
                  <a:gd name="T51" fmla="*/ 39 h 42"/>
                  <a:gd name="T52" fmla="*/ 16 w 45"/>
                  <a:gd name="T53" fmla="*/ 37 h 42"/>
                  <a:gd name="T54" fmla="*/ 17 w 45"/>
                  <a:gd name="T55" fmla="*/ 37 h 42"/>
                  <a:gd name="T56" fmla="*/ 11 w 45"/>
                  <a:gd name="T57" fmla="*/ 34 h 42"/>
                  <a:gd name="T58" fmla="*/ 11 w 45"/>
                  <a:gd name="T59" fmla="*/ 34 h 42"/>
                  <a:gd name="T60" fmla="*/ 9 w 45"/>
                  <a:gd name="T61" fmla="*/ 37 h 42"/>
                  <a:gd name="T62" fmla="*/ 4 w 45"/>
                  <a:gd name="T63" fmla="*/ 32 h 42"/>
                  <a:gd name="T64" fmla="*/ 7 w 45"/>
                  <a:gd name="T65" fmla="*/ 30 h 42"/>
                  <a:gd name="T66" fmla="*/ 6 w 45"/>
                  <a:gd name="T67" fmla="*/ 24 h 42"/>
                  <a:gd name="T68" fmla="*/ 1 w 45"/>
                  <a:gd name="T69" fmla="*/ 17 h 42"/>
                  <a:gd name="T70" fmla="*/ 6 w 45"/>
                  <a:gd name="T71" fmla="*/ 18 h 42"/>
                  <a:gd name="T72" fmla="*/ 7 w 45"/>
                  <a:gd name="T73" fmla="*/ 14 h 42"/>
                  <a:gd name="T74" fmla="*/ 8 w 45"/>
                  <a:gd name="T75" fmla="*/ 11 h 42"/>
                  <a:gd name="T76" fmla="*/ 6 w 45"/>
                  <a:gd name="T77" fmla="*/ 9 h 42"/>
                  <a:gd name="T78" fmla="*/ 10 w 45"/>
                  <a:gd name="T79" fmla="*/ 4 h 42"/>
                  <a:gd name="T80" fmla="*/ 13 w 45"/>
                  <a:gd name="T81" fmla="*/ 8 h 42"/>
                  <a:gd name="T82" fmla="*/ 17 w 45"/>
                  <a:gd name="T83" fmla="*/ 5 h 42"/>
                  <a:gd name="T84" fmla="*/ 19 w 45"/>
                  <a:gd name="T85" fmla="*/ 5 h 42"/>
                  <a:gd name="T86" fmla="*/ 19 w 45"/>
                  <a:gd name="T87" fmla="*/ 1 h 42"/>
                  <a:gd name="T88" fmla="*/ 25 w 45"/>
                  <a:gd name="T89" fmla="*/ 4 h 42"/>
                  <a:gd name="T90" fmla="*/ 26 w 45"/>
                  <a:gd name="T91" fmla="*/ 2 h 42"/>
                  <a:gd name="T92" fmla="*/ 18 w 45"/>
                  <a:gd name="T93" fmla="*/ 1 h 42"/>
                  <a:gd name="T94" fmla="*/ 17 w 45"/>
                  <a:gd name="T95" fmla="*/ 5 h 42"/>
                  <a:gd name="T96" fmla="*/ 10 w 45"/>
                  <a:gd name="T97" fmla="*/ 3 h 42"/>
                  <a:gd name="T98" fmla="*/ 4 w 45"/>
                  <a:gd name="T99" fmla="*/ 9 h 42"/>
                  <a:gd name="T100" fmla="*/ 7 w 45"/>
                  <a:gd name="T101" fmla="*/ 13 h 42"/>
                  <a:gd name="T102" fmla="*/ 1 w 45"/>
                  <a:gd name="T103" fmla="*/ 16 h 42"/>
                  <a:gd name="T104" fmla="*/ 1 w 45"/>
                  <a:gd name="T105" fmla="*/ 24 h 42"/>
                  <a:gd name="T106" fmla="*/ 7 w 45"/>
                  <a:gd name="T107" fmla="*/ 29 h 42"/>
                  <a:gd name="T108" fmla="*/ 8 w 45"/>
                  <a:gd name="T109" fmla="*/ 37 h 42"/>
                  <a:gd name="T110" fmla="*/ 10 w 45"/>
                  <a:gd name="T111" fmla="*/ 37 h 42"/>
                  <a:gd name="T112" fmla="*/ 15 w 45"/>
                  <a:gd name="T113" fmla="*/ 41 h 42"/>
                  <a:gd name="T114" fmla="*/ 21 w 45"/>
                  <a:gd name="T115" fmla="*/ 42 h 42"/>
                  <a:gd name="T116" fmla="*/ 28 w 45"/>
                  <a:gd name="T117" fmla="*/ 38 h 42"/>
                  <a:gd name="T118" fmla="*/ 37 w 45"/>
                  <a:gd name="T119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5" h="42">
                    <a:moveTo>
                      <a:pt x="37" y="39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37" y="34"/>
                      <a:pt x="38" y="33"/>
                      <a:pt x="39" y="31"/>
                    </a:cubicBezTo>
                    <a:cubicBezTo>
                      <a:pt x="40" y="32"/>
                      <a:pt x="41" y="32"/>
                      <a:pt x="42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0"/>
                      <a:pt x="45" y="28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4" y="25"/>
                      <a:pt x="42" y="24"/>
                      <a:pt x="40" y="24"/>
                    </a:cubicBezTo>
                    <a:cubicBezTo>
                      <a:pt x="40" y="22"/>
                      <a:pt x="40" y="21"/>
                      <a:pt x="40" y="19"/>
                    </a:cubicBezTo>
                    <a:cubicBezTo>
                      <a:pt x="41" y="19"/>
                      <a:pt x="42" y="19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3" y="16"/>
                      <a:pt x="41" y="14"/>
                      <a:pt x="40" y="12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8" y="12"/>
                      <a:pt x="37" y="12"/>
                      <a:pt x="36" y="13"/>
                    </a:cubicBezTo>
                    <a:cubicBezTo>
                      <a:pt x="35" y="13"/>
                      <a:pt x="34" y="12"/>
                      <a:pt x="33" y="11"/>
                    </a:cubicBezTo>
                    <a:cubicBezTo>
                      <a:pt x="34" y="10"/>
                      <a:pt x="37" y="8"/>
                      <a:pt x="36" y="7"/>
                    </a:cubicBezTo>
                    <a:cubicBezTo>
                      <a:pt x="34" y="5"/>
                      <a:pt x="32" y="5"/>
                      <a:pt x="30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5"/>
                      <a:pt x="28" y="6"/>
                      <a:pt x="28" y="7"/>
                    </a:cubicBezTo>
                    <a:cubicBezTo>
                      <a:pt x="26" y="7"/>
                      <a:pt x="25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5" y="7"/>
                      <a:pt x="27" y="7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9" y="6"/>
                      <a:pt x="29" y="5"/>
                      <a:pt x="30" y="4"/>
                    </a:cubicBezTo>
                    <a:cubicBezTo>
                      <a:pt x="31" y="5"/>
                      <a:pt x="32" y="5"/>
                      <a:pt x="34" y="6"/>
                    </a:cubicBezTo>
                    <a:cubicBezTo>
                      <a:pt x="36" y="7"/>
                      <a:pt x="34" y="9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12"/>
                      <a:pt x="35" y="13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9" y="12"/>
                      <a:pt x="39" y="12"/>
                    </a:cubicBezTo>
                    <a:cubicBezTo>
                      <a:pt x="40" y="13"/>
                      <a:pt x="41" y="15"/>
                      <a:pt x="42" y="16"/>
                    </a:cubicBezTo>
                    <a:cubicBezTo>
                      <a:pt x="43" y="17"/>
                      <a:pt x="43" y="18"/>
                      <a:pt x="41" y="18"/>
                    </a:cubicBezTo>
                    <a:cubicBezTo>
                      <a:pt x="41" y="19"/>
                      <a:pt x="40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21"/>
                      <a:pt x="40" y="22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1" y="24"/>
                      <a:pt x="42" y="25"/>
                      <a:pt x="43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5" y="25"/>
                      <a:pt x="44" y="26"/>
                      <a:pt x="44" y="27"/>
                    </a:cubicBezTo>
                    <a:cubicBezTo>
                      <a:pt x="44" y="29"/>
                      <a:pt x="43" y="30"/>
                      <a:pt x="42" y="32"/>
                    </a:cubicBezTo>
                    <a:cubicBezTo>
                      <a:pt x="41" y="32"/>
                      <a:pt x="40" y="31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2"/>
                      <a:pt x="36" y="34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4" y="38"/>
                      <a:pt x="32" y="40"/>
                      <a:pt x="29" y="41"/>
                    </a:cubicBezTo>
                    <a:cubicBezTo>
                      <a:pt x="29" y="40"/>
                      <a:pt x="29" y="39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6" y="38"/>
                      <a:pt x="24" y="38"/>
                      <a:pt x="23" y="38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0"/>
                      <a:pt x="22" y="42"/>
                      <a:pt x="20" y="42"/>
                    </a:cubicBezTo>
                    <a:cubicBezTo>
                      <a:pt x="19" y="41"/>
                      <a:pt x="17" y="41"/>
                      <a:pt x="16" y="40"/>
                    </a:cubicBezTo>
                    <a:cubicBezTo>
                      <a:pt x="16" y="40"/>
                      <a:pt x="16" y="39"/>
                      <a:pt x="16" y="37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5" y="36"/>
                      <a:pt x="13" y="35"/>
                      <a:pt x="12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5"/>
                      <a:pt x="10" y="35"/>
                      <a:pt x="10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6"/>
                      <a:pt x="6" y="34"/>
                      <a:pt x="5" y="33"/>
                    </a:cubicBezTo>
                    <a:cubicBezTo>
                      <a:pt x="5" y="33"/>
                      <a:pt x="5" y="32"/>
                      <a:pt x="4" y="32"/>
                    </a:cubicBezTo>
                    <a:cubicBezTo>
                      <a:pt x="4" y="31"/>
                      <a:pt x="5" y="31"/>
                      <a:pt x="5" y="31"/>
                    </a:cubicBezTo>
                    <a:cubicBezTo>
                      <a:pt x="6" y="31"/>
                      <a:pt x="6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28"/>
                      <a:pt x="6" y="26"/>
                      <a:pt x="6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4" y="23"/>
                      <a:pt x="3" y="23"/>
                      <a:pt x="1" y="23"/>
                    </a:cubicBezTo>
                    <a:cubicBezTo>
                      <a:pt x="1" y="21"/>
                      <a:pt x="1" y="19"/>
                      <a:pt x="1" y="17"/>
                    </a:cubicBezTo>
                    <a:cubicBezTo>
                      <a:pt x="3" y="17"/>
                      <a:pt x="4" y="17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7"/>
                      <a:pt x="6" y="17"/>
                      <a:pt x="6" y="16"/>
                    </a:cubicBezTo>
                    <a:cubicBezTo>
                      <a:pt x="7" y="15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3"/>
                      <a:pt x="8" y="12"/>
                      <a:pt x="9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0"/>
                      <a:pt x="7" y="10"/>
                      <a:pt x="6" y="9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7" y="6"/>
                      <a:pt x="7" y="5"/>
                      <a:pt x="8" y="5"/>
                    </a:cubicBezTo>
                    <a:cubicBezTo>
                      <a:pt x="9" y="4"/>
                      <a:pt x="9" y="4"/>
                      <a:pt x="10" y="4"/>
                    </a:cubicBezTo>
                    <a:cubicBezTo>
                      <a:pt x="10" y="5"/>
                      <a:pt x="11" y="6"/>
                      <a:pt x="13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5" y="6"/>
                      <a:pt x="16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8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4"/>
                      <a:pt x="20" y="2"/>
                      <a:pt x="19" y="1"/>
                    </a:cubicBezTo>
                    <a:cubicBezTo>
                      <a:pt x="21" y="1"/>
                      <a:pt x="22" y="2"/>
                      <a:pt x="23" y="2"/>
                    </a:cubicBezTo>
                    <a:cubicBezTo>
                      <a:pt x="24" y="2"/>
                      <a:pt x="24" y="2"/>
                      <a:pt x="25" y="2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4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4" y="1"/>
                      <a:pt x="21" y="1"/>
                      <a:pt x="19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9" y="2"/>
                      <a:pt x="19" y="3"/>
                      <a:pt x="18" y="4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5"/>
                      <a:pt x="14" y="6"/>
                      <a:pt x="13" y="7"/>
                    </a:cubicBezTo>
                    <a:cubicBezTo>
                      <a:pt x="12" y="6"/>
                      <a:pt x="11" y="4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4"/>
                      <a:pt x="7" y="4"/>
                      <a:pt x="7" y="5"/>
                    </a:cubicBezTo>
                    <a:cubicBezTo>
                      <a:pt x="6" y="6"/>
                      <a:pt x="5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6" y="10"/>
                      <a:pt x="7" y="11"/>
                      <a:pt x="8" y="11"/>
                    </a:cubicBezTo>
                    <a:cubicBezTo>
                      <a:pt x="7" y="12"/>
                      <a:pt x="7" y="13"/>
                      <a:pt x="7" y="13"/>
                    </a:cubicBezTo>
                    <a:cubicBezTo>
                      <a:pt x="6" y="14"/>
                      <a:pt x="6" y="15"/>
                      <a:pt x="5" y="16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7"/>
                      <a:pt x="3" y="17"/>
                      <a:pt x="1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9"/>
                      <a:pt x="0" y="21"/>
                      <a:pt x="1" y="23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2" y="24"/>
                      <a:pt x="4" y="23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6"/>
                      <a:pt x="6" y="27"/>
                      <a:pt x="7" y="29"/>
                    </a:cubicBezTo>
                    <a:cubicBezTo>
                      <a:pt x="6" y="30"/>
                      <a:pt x="5" y="31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5" y="34"/>
                      <a:pt x="6" y="35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0" y="37"/>
                      <a:pt x="10" y="37"/>
                    </a:cubicBezTo>
                    <a:cubicBezTo>
                      <a:pt x="10" y="36"/>
                      <a:pt x="11" y="35"/>
                      <a:pt x="11" y="35"/>
                    </a:cubicBezTo>
                    <a:cubicBezTo>
                      <a:pt x="13" y="36"/>
                      <a:pt x="14" y="36"/>
                      <a:pt x="16" y="37"/>
                    </a:cubicBezTo>
                    <a:cubicBezTo>
                      <a:pt x="16" y="38"/>
                      <a:pt x="16" y="39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6" y="41"/>
                      <a:pt x="18" y="42"/>
                      <a:pt x="19" y="42"/>
                    </a:cubicBezTo>
                    <a:cubicBezTo>
                      <a:pt x="19" y="42"/>
                      <a:pt x="20" y="42"/>
                      <a:pt x="21" y="42"/>
                    </a:cubicBezTo>
                    <a:cubicBezTo>
                      <a:pt x="23" y="42"/>
                      <a:pt x="23" y="40"/>
                      <a:pt x="23" y="39"/>
                    </a:cubicBezTo>
                    <a:cubicBezTo>
                      <a:pt x="24" y="39"/>
                      <a:pt x="26" y="39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9"/>
                      <a:pt x="28" y="40"/>
                      <a:pt x="29" y="41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32" y="41"/>
                      <a:pt x="34" y="38"/>
                      <a:pt x="37" y="39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08"/>
              <p:cNvSpPr>
                <a:spLocks noEditPoints="1"/>
              </p:cNvSpPr>
              <p:nvPr/>
            </p:nvSpPr>
            <p:spPr bwMode="auto">
              <a:xfrm>
                <a:off x="8013700" y="5264151"/>
                <a:ext cx="504825" cy="436563"/>
              </a:xfrm>
              <a:custGeom>
                <a:avLst/>
                <a:gdLst>
                  <a:gd name="T0" fmla="*/ 81 w 81"/>
                  <a:gd name="T1" fmla="*/ 33 h 70"/>
                  <a:gd name="T2" fmla="*/ 79 w 81"/>
                  <a:gd name="T3" fmla="*/ 26 h 70"/>
                  <a:gd name="T4" fmla="*/ 78 w 81"/>
                  <a:gd name="T5" fmla="*/ 25 h 70"/>
                  <a:gd name="T6" fmla="*/ 73 w 81"/>
                  <a:gd name="T7" fmla="*/ 16 h 70"/>
                  <a:gd name="T8" fmla="*/ 72 w 81"/>
                  <a:gd name="T9" fmla="*/ 17 h 70"/>
                  <a:gd name="T10" fmla="*/ 73 w 81"/>
                  <a:gd name="T11" fmla="*/ 20 h 70"/>
                  <a:gd name="T12" fmla="*/ 78 w 81"/>
                  <a:gd name="T13" fmla="*/ 27 h 70"/>
                  <a:gd name="T14" fmla="*/ 60 w 81"/>
                  <a:gd name="T15" fmla="*/ 8 h 70"/>
                  <a:gd name="T16" fmla="*/ 41 w 81"/>
                  <a:gd name="T17" fmla="*/ 36 h 70"/>
                  <a:gd name="T18" fmla="*/ 40 w 81"/>
                  <a:gd name="T19" fmla="*/ 36 h 70"/>
                  <a:gd name="T20" fmla="*/ 40 w 81"/>
                  <a:gd name="T21" fmla="*/ 37 h 70"/>
                  <a:gd name="T22" fmla="*/ 5 w 81"/>
                  <a:gd name="T23" fmla="*/ 44 h 70"/>
                  <a:gd name="T24" fmla="*/ 40 w 81"/>
                  <a:gd name="T25" fmla="*/ 37 h 70"/>
                  <a:gd name="T26" fmla="*/ 40 w 81"/>
                  <a:gd name="T27" fmla="*/ 38 h 70"/>
                  <a:gd name="T28" fmla="*/ 44 w 81"/>
                  <a:gd name="T29" fmla="*/ 40 h 70"/>
                  <a:gd name="T30" fmla="*/ 45 w 81"/>
                  <a:gd name="T31" fmla="*/ 40 h 70"/>
                  <a:gd name="T32" fmla="*/ 54 w 81"/>
                  <a:gd name="T33" fmla="*/ 44 h 70"/>
                  <a:gd name="T34" fmla="*/ 56 w 81"/>
                  <a:gd name="T35" fmla="*/ 44 h 70"/>
                  <a:gd name="T36" fmla="*/ 59 w 81"/>
                  <a:gd name="T37" fmla="*/ 46 h 70"/>
                  <a:gd name="T38" fmla="*/ 60 w 81"/>
                  <a:gd name="T39" fmla="*/ 46 h 70"/>
                  <a:gd name="T40" fmla="*/ 64 w 81"/>
                  <a:gd name="T41" fmla="*/ 48 h 70"/>
                  <a:gd name="T42" fmla="*/ 64 w 81"/>
                  <a:gd name="T43" fmla="*/ 48 h 70"/>
                  <a:gd name="T44" fmla="*/ 67 w 81"/>
                  <a:gd name="T45" fmla="*/ 50 h 70"/>
                  <a:gd name="T46" fmla="*/ 71 w 81"/>
                  <a:gd name="T47" fmla="*/ 50 h 70"/>
                  <a:gd name="T48" fmla="*/ 68 w 81"/>
                  <a:gd name="T49" fmla="*/ 53 h 70"/>
                  <a:gd name="T50" fmla="*/ 73 w 81"/>
                  <a:gd name="T51" fmla="*/ 51 h 70"/>
                  <a:gd name="T52" fmla="*/ 62 w 81"/>
                  <a:gd name="T53" fmla="*/ 61 h 70"/>
                  <a:gd name="T54" fmla="*/ 4 w 81"/>
                  <a:gd name="T55" fmla="*/ 30 h 70"/>
                  <a:gd name="T56" fmla="*/ 40 w 81"/>
                  <a:gd name="T57" fmla="*/ 2 h 70"/>
                  <a:gd name="T58" fmla="*/ 72 w 81"/>
                  <a:gd name="T59" fmla="*/ 19 h 70"/>
                  <a:gd name="T60" fmla="*/ 6 w 81"/>
                  <a:gd name="T61" fmla="*/ 22 h 70"/>
                  <a:gd name="T62" fmla="*/ 45 w 81"/>
                  <a:gd name="T63" fmla="*/ 69 h 70"/>
                  <a:gd name="T64" fmla="*/ 80 w 81"/>
                  <a:gd name="T65" fmla="*/ 37 h 70"/>
                  <a:gd name="T66" fmla="*/ 81 w 81"/>
                  <a:gd name="T67" fmla="*/ 36 h 70"/>
                  <a:gd name="T68" fmla="*/ 45 w 81"/>
                  <a:gd name="T69" fmla="*/ 38 h 70"/>
                  <a:gd name="T70" fmla="*/ 46 w 81"/>
                  <a:gd name="T71" fmla="*/ 37 h 70"/>
                  <a:gd name="T72" fmla="*/ 48 w 81"/>
                  <a:gd name="T73" fmla="*/ 40 h 70"/>
                  <a:gd name="T74" fmla="*/ 47 w 81"/>
                  <a:gd name="T75" fmla="*/ 36 h 70"/>
                  <a:gd name="T76" fmla="*/ 48 w 81"/>
                  <a:gd name="T77" fmla="*/ 39 h 70"/>
                  <a:gd name="T78" fmla="*/ 52 w 81"/>
                  <a:gd name="T79" fmla="*/ 41 h 70"/>
                  <a:gd name="T80" fmla="*/ 51 w 81"/>
                  <a:gd name="T81" fmla="*/ 36 h 70"/>
                  <a:gd name="T82" fmla="*/ 55 w 81"/>
                  <a:gd name="T83" fmla="*/ 35 h 70"/>
                  <a:gd name="T84" fmla="*/ 55 w 81"/>
                  <a:gd name="T85" fmla="*/ 43 h 70"/>
                  <a:gd name="T86" fmla="*/ 52 w 81"/>
                  <a:gd name="T87" fmla="*/ 41 h 70"/>
                  <a:gd name="T88" fmla="*/ 56 w 81"/>
                  <a:gd name="T89" fmla="*/ 35 h 70"/>
                  <a:gd name="T90" fmla="*/ 60 w 81"/>
                  <a:gd name="T91" fmla="*/ 34 h 70"/>
                  <a:gd name="T92" fmla="*/ 56 w 81"/>
                  <a:gd name="T93" fmla="*/ 43 h 70"/>
                  <a:gd name="T94" fmla="*/ 66 w 81"/>
                  <a:gd name="T95" fmla="*/ 33 h 70"/>
                  <a:gd name="T96" fmla="*/ 60 w 81"/>
                  <a:gd name="T97" fmla="*/ 45 h 70"/>
                  <a:gd name="T98" fmla="*/ 64 w 81"/>
                  <a:gd name="T99" fmla="*/ 46 h 70"/>
                  <a:gd name="T100" fmla="*/ 67 w 81"/>
                  <a:gd name="T101" fmla="*/ 33 h 70"/>
                  <a:gd name="T102" fmla="*/ 71 w 81"/>
                  <a:gd name="T103" fmla="*/ 31 h 70"/>
                  <a:gd name="T104" fmla="*/ 65 w 81"/>
                  <a:gd name="T105" fmla="*/ 47 h 70"/>
                  <a:gd name="T106" fmla="*/ 78 w 81"/>
                  <a:gd name="T107" fmla="*/ 28 h 70"/>
                  <a:gd name="T108" fmla="*/ 74 w 81"/>
                  <a:gd name="T109" fmla="*/ 38 h 70"/>
                  <a:gd name="T110" fmla="*/ 65 w 81"/>
                  <a:gd name="T111" fmla="*/ 47 h 70"/>
                  <a:gd name="T112" fmla="*/ 72 w 81"/>
                  <a:gd name="T113" fmla="*/ 42 h 70"/>
                  <a:gd name="T114" fmla="*/ 80 w 81"/>
                  <a:gd name="T115" fmla="*/ 36 h 70"/>
                  <a:gd name="T116" fmla="*/ 71 w 81"/>
                  <a:gd name="T117" fmla="*/ 49 h 70"/>
                  <a:gd name="T118" fmla="*/ 79 w 81"/>
                  <a:gd name="T119" fmla="*/ 38 h 70"/>
                  <a:gd name="T120" fmla="*/ 74 w 81"/>
                  <a:gd name="T121" fmla="*/ 50 h 70"/>
                  <a:gd name="T122" fmla="*/ 74 w 81"/>
                  <a:gd name="T123" fmla="*/ 4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1" h="70">
                    <a:moveTo>
                      <a:pt x="81" y="36"/>
                    </a:moveTo>
                    <a:cubicBezTo>
                      <a:pt x="81" y="35"/>
                      <a:pt x="81" y="34"/>
                      <a:pt x="81" y="33"/>
                    </a:cubicBezTo>
                    <a:cubicBezTo>
                      <a:pt x="81" y="31"/>
                      <a:pt x="80" y="29"/>
                      <a:pt x="79" y="27"/>
                    </a:cubicBezTo>
                    <a:cubicBezTo>
                      <a:pt x="79" y="27"/>
                      <a:pt x="80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8" y="25"/>
                      <a:pt x="78" y="25"/>
                    </a:cubicBezTo>
                    <a:cubicBezTo>
                      <a:pt x="77" y="24"/>
                      <a:pt x="77" y="22"/>
                      <a:pt x="76" y="21"/>
                    </a:cubicBezTo>
                    <a:cubicBezTo>
                      <a:pt x="75" y="20"/>
                      <a:pt x="73" y="17"/>
                      <a:pt x="73" y="16"/>
                    </a:cubicBezTo>
                    <a:cubicBezTo>
                      <a:pt x="73" y="15"/>
                      <a:pt x="72" y="16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8"/>
                      <a:pt x="73" y="19"/>
                      <a:pt x="73" y="20"/>
                    </a:cubicBezTo>
                    <a:cubicBezTo>
                      <a:pt x="74" y="21"/>
                      <a:pt x="75" y="23"/>
                      <a:pt x="76" y="24"/>
                    </a:cubicBezTo>
                    <a:cubicBezTo>
                      <a:pt x="77" y="25"/>
                      <a:pt x="77" y="26"/>
                      <a:pt x="78" y="27"/>
                    </a:cubicBezTo>
                    <a:cubicBezTo>
                      <a:pt x="67" y="33"/>
                      <a:pt x="54" y="35"/>
                      <a:pt x="42" y="36"/>
                    </a:cubicBezTo>
                    <a:cubicBezTo>
                      <a:pt x="50" y="28"/>
                      <a:pt x="53" y="16"/>
                      <a:pt x="60" y="8"/>
                    </a:cubicBezTo>
                    <a:cubicBezTo>
                      <a:pt x="61" y="7"/>
                      <a:pt x="61" y="7"/>
                      <a:pt x="60" y="7"/>
                    </a:cubicBezTo>
                    <a:cubicBezTo>
                      <a:pt x="52" y="16"/>
                      <a:pt x="49" y="28"/>
                      <a:pt x="41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28" y="34"/>
                      <a:pt x="17" y="42"/>
                      <a:pt x="5" y="42"/>
                    </a:cubicBezTo>
                    <a:cubicBezTo>
                      <a:pt x="5" y="42"/>
                      <a:pt x="4" y="44"/>
                      <a:pt x="5" y="44"/>
                    </a:cubicBezTo>
                    <a:cubicBezTo>
                      <a:pt x="16" y="43"/>
                      <a:pt x="27" y="35"/>
                      <a:pt x="39" y="38"/>
                    </a:cubicBezTo>
                    <a:cubicBezTo>
                      <a:pt x="39" y="38"/>
                      <a:pt x="40" y="38"/>
                      <a:pt x="40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7"/>
                      <a:pt x="40" y="38"/>
                      <a:pt x="40" y="38"/>
                    </a:cubicBezTo>
                    <a:cubicBezTo>
                      <a:pt x="41" y="38"/>
                      <a:pt x="43" y="39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8" y="41"/>
                      <a:pt x="52" y="43"/>
                      <a:pt x="55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5"/>
                      <a:pt x="55" y="46"/>
                      <a:pt x="55" y="45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7" y="45"/>
                      <a:pt x="58" y="45"/>
                      <a:pt x="59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6"/>
                      <a:pt x="59" y="47"/>
                      <a:pt x="60" y="46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1" y="46"/>
                      <a:pt x="62" y="47"/>
                      <a:pt x="64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3" y="49"/>
                      <a:pt x="64" y="49"/>
                      <a:pt x="64" y="4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6" y="48"/>
                      <a:pt x="66" y="49"/>
                    </a:cubicBezTo>
                    <a:cubicBezTo>
                      <a:pt x="66" y="49"/>
                      <a:pt x="66" y="50"/>
                      <a:pt x="67" y="50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8" y="49"/>
                      <a:pt x="70" y="50"/>
                      <a:pt x="71" y="50"/>
                    </a:cubicBezTo>
                    <a:cubicBezTo>
                      <a:pt x="70" y="51"/>
                      <a:pt x="69" y="52"/>
                      <a:pt x="68" y="52"/>
                    </a:cubicBezTo>
                    <a:cubicBezTo>
                      <a:pt x="68" y="52"/>
                      <a:pt x="68" y="54"/>
                      <a:pt x="68" y="53"/>
                    </a:cubicBezTo>
                    <a:cubicBezTo>
                      <a:pt x="69" y="53"/>
                      <a:pt x="70" y="52"/>
                      <a:pt x="71" y="51"/>
                    </a:cubicBezTo>
                    <a:cubicBezTo>
                      <a:pt x="72" y="51"/>
                      <a:pt x="72" y="51"/>
                      <a:pt x="73" y="51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70" y="55"/>
                      <a:pt x="66" y="59"/>
                      <a:pt x="62" y="61"/>
                    </a:cubicBezTo>
                    <a:cubicBezTo>
                      <a:pt x="51" y="69"/>
                      <a:pt x="35" y="69"/>
                      <a:pt x="23" y="64"/>
                    </a:cubicBezTo>
                    <a:cubicBezTo>
                      <a:pt x="9" y="58"/>
                      <a:pt x="1" y="45"/>
                      <a:pt x="4" y="30"/>
                    </a:cubicBezTo>
                    <a:cubicBezTo>
                      <a:pt x="6" y="21"/>
                      <a:pt x="11" y="14"/>
                      <a:pt x="17" y="9"/>
                    </a:cubicBezTo>
                    <a:cubicBezTo>
                      <a:pt x="24" y="4"/>
                      <a:pt x="32" y="2"/>
                      <a:pt x="40" y="2"/>
                    </a:cubicBezTo>
                    <a:cubicBezTo>
                      <a:pt x="53" y="2"/>
                      <a:pt x="66" y="7"/>
                      <a:pt x="71" y="19"/>
                    </a:cubicBezTo>
                    <a:cubicBezTo>
                      <a:pt x="72" y="20"/>
                      <a:pt x="73" y="19"/>
                      <a:pt x="72" y="19"/>
                    </a:cubicBezTo>
                    <a:cubicBezTo>
                      <a:pt x="66" y="5"/>
                      <a:pt x="52" y="0"/>
                      <a:pt x="38" y="1"/>
                    </a:cubicBezTo>
                    <a:cubicBezTo>
                      <a:pt x="24" y="1"/>
                      <a:pt x="12" y="10"/>
                      <a:pt x="6" y="22"/>
                    </a:cubicBezTo>
                    <a:cubicBezTo>
                      <a:pt x="0" y="34"/>
                      <a:pt x="1" y="48"/>
                      <a:pt x="11" y="58"/>
                    </a:cubicBezTo>
                    <a:cubicBezTo>
                      <a:pt x="19" y="66"/>
                      <a:pt x="33" y="70"/>
                      <a:pt x="45" y="69"/>
                    </a:cubicBezTo>
                    <a:cubicBezTo>
                      <a:pt x="57" y="67"/>
                      <a:pt x="68" y="60"/>
                      <a:pt x="75" y="50"/>
                    </a:cubicBezTo>
                    <a:cubicBezTo>
                      <a:pt x="78" y="46"/>
                      <a:pt x="80" y="42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lnTo>
                      <a:pt x="81" y="36"/>
                    </a:lnTo>
                    <a:close/>
                    <a:moveTo>
                      <a:pt x="45" y="38"/>
                    </a:moveTo>
                    <a:cubicBezTo>
                      <a:pt x="45" y="38"/>
                      <a:pt x="45" y="38"/>
                      <a:pt x="45" y="38"/>
                    </a:cubicBezTo>
                    <a:cubicBezTo>
                      <a:pt x="44" y="38"/>
                      <a:pt x="42" y="37"/>
                      <a:pt x="41" y="37"/>
                    </a:cubicBezTo>
                    <a:cubicBezTo>
                      <a:pt x="43" y="37"/>
                      <a:pt x="45" y="37"/>
                      <a:pt x="46" y="37"/>
                    </a:cubicBezTo>
                    <a:cubicBezTo>
                      <a:pt x="46" y="37"/>
                      <a:pt x="45" y="38"/>
                      <a:pt x="45" y="38"/>
                    </a:cubicBezTo>
                    <a:close/>
                    <a:moveTo>
                      <a:pt x="48" y="40"/>
                    </a:moveTo>
                    <a:cubicBezTo>
                      <a:pt x="47" y="39"/>
                      <a:pt x="46" y="39"/>
                      <a:pt x="46" y="39"/>
                    </a:cubicBezTo>
                    <a:cubicBezTo>
                      <a:pt x="46" y="38"/>
                      <a:pt x="47" y="37"/>
                      <a:pt x="47" y="36"/>
                    </a:cubicBezTo>
                    <a:cubicBezTo>
                      <a:pt x="48" y="36"/>
                      <a:pt x="49" y="36"/>
                      <a:pt x="50" y="36"/>
                    </a:cubicBezTo>
                    <a:cubicBezTo>
                      <a:pt x="49" y="37"/>
                      <a:pt x="49" y="38"/>
                      <a:pt x="48" y="39"/>
                    </a:cubicBezTo>
                    <a:lnTo>
                      <a:pt x="48" y="40"/>
                    </a:lnTo>
                    <a:close/>
                    <a:moveTo>
                      <a:pt x="52" y="41"/>
                    </a:moveTo>
                    <a:cubicBezTo>
                      <a:pt x="51" y="41"/>
                      <a:pt x="49" y="40"/>
                      <a:pt x="48" y="40"/>
                    </a:cubicBezTo>
                    <a:cubicBezTo>
                      <a:pt x="49" y="39"/>
                      <a:pt x="50" y="37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4" y="35"/>
                      <a:pt x="55" y="35"/>
                    </a:cubicBezTo>
                    <a:cubicBezTo>
                      <a:pt x="54" y="37"/>
                      <a:pt x="53" y="39"/>
                      <a:pt x="52" y="41"/>
                    </a:cubicBezTo>
                    <a:close/>
                    <a:moveTo>
                      <a:pt x="55" y="43"/>
                    </a:moveTo>
                    <a:cubicBezTo>
                      <a:pt x="55" y="43"/>
                      <a:pt x="55" y="43"/>
                      <a:pt x="55" y="43"/>
                    </a:cubicBezTo>
                    <a:cubicBezTo>
                      <a:pt x="54" y="42"/>
                      <a:pt x="53" y="42"/>
                      <a:pt x="52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4" y="39"/>
                      <a:pt x="55" y="37"/>
                      <a:pt x="56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7" y="35"/>
                      <a:pt x="58" y="35"/>
                      <a:pt x="60" y="34"/>
                    </a:cubicBezTo>
                    <a:cubicBezTo>
                      <a:pt x="58" y="37"/>
                      <a:pt x="57" y="40"/>
                      <a:pt x="55" y="43"/>
                    </a:cubicBezTo>
                    <a:close/>
                    <a:moveTo>
                      <a:pt x="56" y="43"/>
                    </a:moveTo>
                    <a:cubicBezTo>
                      <a:pt x="58" y="40"/>
                      <a:pt x="59" y="37"/>
                      <a:pt x="61" y="34"/>
                    </a:cubicBezTo>
                    <a:cubicBezTo>
                      <a:pt x="62" y="34"/>
                      <a:pt x="64" y="33"/>
                      <a:pt x="66" y="33"/>
                    </a:cubicBezTo>
                    <a:cubicBezTo>
                      <a:pt x="66" y="33"/>
                      <a:pt x="66" y="33"/>
                      <a:pt x="66" y="33"/>
                    </a:cubicBezTo>
                    <a:cubicBezTo>
                      <a:pt x="64" y="37"/>
                      <a:pt x="63" y="41"/>
                      <a:pt x="60" y="45"/>
                    </a:cubicBezTo>
                    <a:cubicBezTo>
                      <a:pt x="59" y="44"/>
                      <a:pt x="57" y="43"/>
                      <a:pt x="56" y="43"/>
                    </a:cubicBezTo>
                    <a:close/>
                    <a:moveTo>
                      <a:pt x="64" y="46"/>
                    </a:moveTo>
                    <a:cubicBezTo>
                      <a:pt x="63" y="46"/>
                      <a:pt x="62" y="45"/>
                      <a:pt x="61" y="45"/>
                    </a:cubicBezTo>
                    <a:cubicBezTo>
                      <a:pt x="63" y="41"/>
                      <a:pt x="65" y="37"/>
                      <a:pt x="67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8" y="32"/>
                      <a:pt x="69" y="31"/>
                      <a:pt x="71" y="31"/>
                    </a:cubicBezTo>
                    <a:cubicBezTo>
                      <a:pt x="70" y="36"/>
                      <a:pt x="67" y="42"/>
                      <a:pt x="64" y="46"/>
                    </a:cubicBezTo>
                    <a:close/>
                    <a:moveTo>
                      <a:pt x="65" y="47"/>
                    </a:moveTo>
                    <a:cubicBezTo>
                      <a:pt x="68" y="42"/>
                      <a:pt x="71" y="36"/>
                      <a:pt x="72" y="31"/>
                    </a:cubicBezTo>
                    <a:cubicBezTo>
                      <a:pt x="74" y="30"/>
                      <a:pt x="76" y="29"/>
                      <a:pt x="78" y="28"/>
                    </a:cubicBezTo>
                    <a:cubicBezTo>
                      <a:pt x="78" y="28"/>
                      <a:pt x="79" y="29"/>
                      <a:pt x="79" y="30"/>
                    </a:cubicBezTo>
                    <a:cubicBezTo>
                      <a:pt x="77" y="32"/>
                      <a:pt x="75" y="35"/>
                      <a:pt x="74" y="38"/>
                    </a:cubicBezTo>
                    <a:cubicBezTo>
                      <a:pt x="72" y="41"/>
                      <a:pt x="70" y="45"/>
                      <a:pt x="68" y="48"/>
                    </a:cubicBezTo>
                    <a:cubicBezTo>
                      <a:pt x="67" y="47"/>
                      <a:pt x="66" y="47"/>
                      <a:pt x="65" y="47"/>
                    </a:cubicBezTo>
                    <a:close/>
                    <a:moveTo>
                      <a:pt x="69" y="48"/>
                    </a:moveTo>
                    <a:cubicBezTo>
                      <a:pt x="70" y="46"/>
                      <a:pt x="71" y="44"/>
                      <a:pt x="72" y="42"/>
                    </a:cubicBezTo>
                    <a:cubicBezTo>
                      <a:pt x="75" y="38"/>
                      <a:pt x="77" y="34"/>
                      <a:pt x="79" y="31"/>
                    </a:cubicBezTo>
                    <a:cubicBezTo>
                      <a:pt x="80" y="33"/>
                      <a:pt x="80" y="34"/>
                      <a:pt x="80" y="36"/>
                    </a:cubicBezTo>
                    <a:cubicBezTo>
                      <a:pt x="78" y="39"/>
                      <a:pt x="76" y="41"/>
                      <a:pt x="75" y="44"/>
                    </a:cubicBezTo>
                    <a:cubicBezTo>
                      <a:pt x="74" y="45"/>
                      <a:pt x="73" y="47"/>
                      <a:pt x="71" y="49"/>
                    </a:cubicBezTo>
                    <a:cubicBezTo>
                      <a:pt x="70" y="49"/>
                      <a:pt x="69" y="48"/>
                      <a:pt x="69" y="48"/>
                    </a:cubicBezTo>
                    <a:close/>
                    <a:moveTo>
                      <a:pt x="79" y="38"/>
                    </a:moveTo>
                    <a:cubicBezTo>
                      <a:pt x="79" y="43"/>
                      <a:pt x="76" y="47"/>
                      <a:pt x="74" y="51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3" y="50"/>
                      <a:pt x="73" y="50"/>
                      <a:pt x="72" y="49"/>
                    </a:cubicBezTo>
                    <a:cubicBezTo>
                      <a:pt x="73" y="49"/>
                      <a:pt x="73" y="48"/>
                      <a:pt x="74" y="47"/>
                    </a:cubicBezTo>
                    <a:cubicBezTo>
                      <a:pt x="75" y="44"/>
                      <a:pt x="77" y="41"/>
                      <a:pt x="79" y="38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09"/>
              <p:cNvSpPr>
                <a:spLocks/>
              </p:cNvSpPr>
              <p:nvPr/>
            </p:nvSpPr>
            <p:spPr bwMode="auto">
              <a:xfrm>
                <a:off x="8094663" y="5381626"/>
                <a:ext cx="55563" cy="76200"/>
              </a:xfrm>
              <a:custGeom>
                <a:avLst/>
                <a:gdLst>
                  <a:gd name="T0" fmla="*/ 8 w 9"/>
                  <a:gd name="T1" fmla="*/ 6 h 12"/>
                  <a:gd name="T2" fmla="*/ 7 w 9"/>
                  <a:gd name="T3" fmla="*/ 7 h 12"/>
                  <a:gd name="T4" fmla="*/ 7 w 9"/>
                  <a:gd name="T5" fmla="*/ 0 h 12"/>
                  <a:gd name="T6" fmla="*/ 6 w 9"/>
                  <a:gd name="T7" fmla="*/ 1 h 12"/>
                  <a:gd name="T8" fmla="*/ 6 w 9"/>
                  <a:gd name="T9" fmla="*/ 7 h 12"/>
                  <a:gd name="T10" fmla="*/ 2 w 9"/>
                  <a:gd name="T11" fmla="*/ 7 h 12"/>
                  <a:gd name="T12" fmla="*/ 3 w 9"/>
                  <a:gd name="T13" fmla="*/ 4 h 12"/>
                  <a:gd name="T14" fmla="*/ 4 w 9"/>
                  <a:gd name="T15" fmla="*/ 1 h 12"/>
                  <a:gd name="T16" fmla="*/ 3 w 9"/>
                  <a:gd name="T17" fmla="*/ 2 h 12"/>
                  <a:gd name="T18" fmla="*/ 2 w 9"/>
                  <a:gd name="T19" fmla="*/ 4 h 12"/>
                  <a:gd name="T20" fmla="*/ 0 w 9"/>
                  <a:gd name="T21" fmla="*/ 7 h 12"/>
                  <a:gd name="T22" fmla="*/ 0 w 9"/>
                  <a:gd name="T23" fmla="*/ 8 h 12"/>
                  <a:gd name="T24" fmla="*/ 6 w 9"/>
                  <a:gd name="T25" fmla="*/ 8 h 12"/>
                  <a:gd name="T26" fmla="*/ 6 w 9"/>
                  <a:gd name="T27" fmla="*/ 9 h 12"/>
                  <a:gd name="T28" fmla="*/ 6 w 9"/>
                  <a:gd name="T29" fmla="*/ 9 h 12"/>
                  <a:gd name="T30" fmla="*/ 5 w 9"/>
                  <a:gd name="T31" fmla="*/ 10 h 12"/>
                  <a:gd name="T32" fmla="*/ 6 w 9"/>
                  <a:gd name="T33" fmla="*/ 12 h 12"/>
                  <a:gd name="T34" fmla="*/ 7 w 9"/>
                  <a:gd name="T35" fmla="*/ 11 h 12"/>
                  <a:gd name="T36" fmla="*/ 7 w 9"/>
                  <a:gd name="T37" fmla="*/ 8 h 12"/>
                  <a:gd name="T38" fmla="*/ 8 w 9"/>
                  <a:gd name="T39" fmla="*/ 7 h 12"/>
                  <a:gd name="T40" fmla="*/ 8 w 9"/>
                  <a:gd name="T4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" h="12">
                    <a:moveTo>
                      <a:pt x="8" y="6"/>
                    </a:moveTo>
                    <a:cubicBezTo>
                      <a:pt x="7" y="6"/>
                      <a:pt x="7" y="6"/>
                      <a:pt x="7" y="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6" y="1"/>
                      <a:pt x="6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7"/>
                      <a:pt x="3" y="7"/>
                      <a:pt x="2" y="7"/>
                    </a:cubicBezTo>
                    <a:cubicBezTo>
                      <a:pt x="2" y="6"/>
                      <a:pt x="3" y="5"/>
                      <a:pt x="3" y="4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3" y="1"/>
                      <a:pt x="3" y="2"/>
                    </a:cubicBezTo>
                    <a:cubicBezTo>
                      <a:pt x="3" y="2"/>
                      <a:pt x="3" y="4"/>
                      <a:pt x="2" y="4"/>
                    </a:cubicBezTo>
                    <a:cubicBezTo>
                      <a:pt x="2" y="5"/>
                      <a:pt x="1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4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5" y="8"/>
                      <a:pt x="4" y="9"/>
                      <a:pt x="5" y="10"/>
                    </a:cubicBezTo>
                    <a:cubicBezTo>
                      <a:pt x="5" y="11"/>
                      <a:pt x="5" y="11"/>
                      <a:pt x="6" y="12"/>
                    </a:cubicBezTo>
                    <a:cubicBezTo>
                      <a:pt x="6" y="12"/>
                      <a:pt x="7" y="12"/>
                      <a:pt x="7" y="11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8" y="7"/>
                    </a:cubicBezTo>
                    <a:cubicBezTo>
                      <a:pt x="8" y="7"/>
                      <a:pt x="9" y="6"/>
                      <a:pt x="8" y="6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10"/>
              <p:cNvSpPr>
                <a:spLocks/>
              </p:cNvSpPr>
              <p:nvPr/>
            </p:nvSpPr>
            <p:spPr bwMode="auto">
              <a:xfrm>
                <a:off x="8150225" y="5376863"/>
                <a:ext cx="57150" cy="55563"/>
              </a:xfrm>
              <a:custGeom>
                <a:avLst/>
                <a:gdLst>
                  <a:gd name="T0" fmla="*/ 8 w 9"/>
                  <a:gd name="T1" fmla="*/ 5 h 9"/>
                  <a:gd name="T2" fmla="*/ 1 w 9"/>
                  <a:gd name="T3" fmla="*/ 2 h 9"/>
                  <a:gd name="T4" fmla="*/ 7 w 9"/>
                  <a:gd name="T5" fmla="*/ 1 h 9"/>
                  <a:gd name="T6" fmla="*/ 7 w 9"/>
                  <a:gd name="T7" fmla="*/ 0 h 9"/>
                  <a:gd name="T8" fmla="*/ 1 w 9"/>
                  <a:gd name="T9" fmla="*/ 1 h 9"/>
                  <a:gd name="T10" fmla="*/ 0 w 9"/>
                  <a:gd name="T11" fmla="*/ 2 h 9"/>
                  <a:gd name="T12" fmla="*/ 0 w 9"/>
                  <a:gd name="T13" fmla="*/ 2 h 9"/>
                  <a:gd name="T14" fmla="*/ 8 w 9"/>
                  <a:gd name="T15" fmla="*/ 6 h 9"/>
                  <a:gd name="T16" fmla="*/ 5 w 9"/>
                  <a:gd name="T17" fmla="*/ 7 h 9"/>
                  <a:gd name="T18" fmla="*/ 1 w 9"/>
                  <a:gd name="T19" fmla="*/ 8 h 9"/>
                  <a:gd name="T20" fmla="*/ 1 w 9"/>
                  <a:gd name="T21" fmla="*/ 9 h 9"/>
                  <a:gd name="T22" fmla="*/ 6 w 9"/>
                  <a:gd name="T23" fmla="*/ 8 h 9"/>
                  <a:gd name="T24" fmla="*/ 9 w 9"/>
                  <a:gd name="T25" fmla="*/ 5 h 9"/>
                  <a:gd name="T26" fmla="*/ 8 w 9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9">
                    <a:moveTo>
                      <a:pt x="8" y="5"/>
                    </a:moveTo>
                    <a:cubicBezTo>
                      <a:pt x="6" y="4"/>
                      <a:pt x="2" y="5"/>
                      <a:pt x="1" y="2"/>
                    </a:cubicBezTo>
                    <a:cubicBezTo>
                      <a:pt x="3" y="2"/>
                      <a:pt x="5" y="2"/>
                      <a:pt x="7" y="1"/>
                    </a:cubicBezTo>
                    <a:cubicBezTo>
                      <a:pt x="7" y="1"/>
                      <a:pt x="8" y="0"/>
                      <a:pt x="7" y="0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6"/>
                      <a:pt x="5" y="5"/>
                      <a:pt x="8" y="6"/>
                    </a:cubicBezTo>
                    <a:cubicBezTo>
                      <a:pt x="7" y="6"/>
                      <a:pt x="6" y="7"/>
                      <a:pt x="5" y="7"/>
                    </a:cubicBezTo>
                    <a:cubicBezTo>
                      <a:pt x="4" y="8"/>
                      <a:pt x="3" y="8"/>
                      <a:pt x="1" y="8"/>
                    </a:cubicBezTo>
                    <a:cubicBezTo>
                      <a:pt x="1" y="8"/>
                      <a:pt x="0" y="9"/>
                      <a:pt x="1" y="9"/>
                    </a:cubicBezTo>
                    <a:cubicBezTo>
                      <a:pt x="3" y="9"/>
                      <a:pt x="4" y="9"/>
                      <a:pt x="6" y="8"/>
                    </a:cubicBezTo>
                    <a:cubicBezTo>
                      <a:pt x="7" y="7"/>
                      <a:pt x="9" y="6"/>
                      <a:pt x="9" y="5"/>
                    </a:cubicBez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111"/>
              <p:cNvSpPr>
                <a:spLocks/>
              </p:cNvSpPr>
              <p:nvPr/>
            </p:nvSpPr>
            <p:spPr bwMode="auto">
              <a:xfrm>
                <a:off x="8218488" y="5326063"/>
                <a:ext cx="63500" cy="74613"/>
              </a:xfrm>
              <a:custGeom>
                <a:avLst/>
                <a:gdLst>
                  <a:gd name="T0" fmla="*/ 9 w 10"/>
                  <a:gd name="T1" fmla="*/ 1 h 12"/>
                  <a:gd name="T2" fmla="*/ 4 w 10"/>
                  <a:gd name="T3" fmla="*/ 7 h 12"/>
                  <a:gd name="T4" fmla="*/ 3 w 10"/>
                  <a:gd name="T5" fmla="*/ 12 h 12"/>
                  <a:gd name="T6" fmla="*/ 3 w 10"/>
                  <a:gd name="T7" fmla="*/ 11 h 12"/>
                  <a:gd name="T8" fmla="*/ 6 w 10"/>
                  <a:gd name="T9" fmla="*/ 6 h 12"/>
                  <a:gd name="T10" fmla="*/ 9 w 10"/>
                  <a:gd name="T11" fmla="*/ 1 h 12"/>
                  <a:gd name="T12" fmla="*/ 9 w 10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2">
                    <a:moveTo>
                      <a:pt x="9" y="1"/>
                    </a:moveTo>
                    <a:cubicBezTo>
                      <a:pt x="7" y="3"/>
                      <a:pt x="5" y="5"/>
                      <a:pt x="4" y="7"/>
                    </a:cubicBezTo>
                    <a:cubicBezTo>
                      <a:pt x="3" y="8"/>
                      <a:pt x="0" y="12"/>
                      <a:pt x="3" y="12"/>
                    </a:cubicBezTo>
                    <a:cubicBezTo>
                      <a:pt x="3" y="12"/>
                      <a:pt x="4" y="11"/>
                      <a:pt x="3" y="11"/>
                    </a:cubicBezTo>
                    <a:cubicBezTo>
                      <a:pt x="2" y="11"/>
                      <a:pt x="5" y="6"/>
                      <a:pt x="6" y="6"/>
                    </a:cubicBezTo>
                    <a:cubicBezTo>
                      <a:pt x="7" y="4"/>
                      <a:pt x="8" y="3"/>
                      <a:pt x="9" y="1"/>
                    </a:cubicBezTo>
                    <a:cubicBezTo>
                      <a:pt x="10" y="1"/>
                      <a:pt x="10" y="0"/>
                      <a:pt x="9" y="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12"/>
              <p:cNvSpPr>
                <a:spLocks/>
              </p:cNvSpPr>
              <p:nvPr/>
            </p:nvSpPr>
            <p:spPr bwMode="auto">
              <a:xfrm>
                <a:off x="8237538" y="5326063"/>
                <a:ext cx="12700" cy="19050"/>
              </a:xfrm>
              <a:custGeom>
                <a:avLst/>
                <a:gdLst>
                  <a:gd name="T0" fmla="*/ 2 w 2"/>
                  <a:gd name="T1" fmla="*/ 1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0 w 2"/>
                  <a:gd name="T9" fmla="*/ 1 h 3"/>
                  <a:gd name="T10" fmla="*/ 0 w 2"/>
                  <a:gd name="T11" fmla="*/ 1 h 3"/>
                  <a:gd name="T12" fmla="*/ 1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13"/>
              <p:cNvSpPr>
                <a:spLocks/>
              </p:cNvSpPr>
              <p:nvPr/>
            </p:nvSpPr>
            <p:spPr bwMode="auto">
              <a:xfrm>
                <a:off x="8250238" y="5364163"/>
                <a:ext cx="25400" cy="17463"/>
              </a:xfrm>
              <a:custGeom>
                <a:avLst/>
                <a:gdLst>
                  <a:gd name="T0" fmla="*/ 3 w 4"/>
                  <a:gd name="T1" fmla="*/ 1 h 3"/>
                  <a:gd name="T2" fmla="*/ 3 w 4"/>
                  <a:gd name="T3" fmla="*/ 0 h 3"/>
                  <a:gd name="T4" fmla="*/ 3 w 4"/>
                  <a:gd name="T5" fmla="*/ 0 h 3"/>
                  <a:gd name="T6" fmla="*/ 2 w 4"/>
                  <a:gd name="T7" fmla="*/ 1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  <a:gd name="T16" fmla="*/ 3 w 4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4" y="2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Rectangle 114"/>
              <p:cNvSpPr>
                <a:spLocks noChangeArrowheads="1"/>
              </p:cNvSpPr>
              <p:nvPr/>
            </p:nvSpPr>
            <p:spPr bwMode="auto">
              <a:xfrm>
                <a:off x="6799263" y="5888038"/>
                <a:ext cx="896938" cy="44450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Rectangle 115"/>
              <p:cNvSpPr>
                <a:spLocks noChangeArrowheads="1"/>
              </p:cNvSpPr>
              <p:nvPr/>
            </p:nvSpPr>
            <p:spPr bwMode="auto">
              <a:xfrm>
                <a:off x="6799263" y="5888038"/>
                <a:ext cx="896938" cy="44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Rectangle 116"/>
              <p:cNvSpPr>
                <a:spLocks noChangeArrowheads="1"/>
              </p:cNvSpPr>
              <p:nvPr/>
            </p:nvSpPr>
            <p:spPr bwMode="auto">
              <a:xfrm>
                <a:off x="6799263" y="5726113"/>
                <a:ext cx="896938" cy="42863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Rectangle 117"/>
              <p:cNvSpPr>
                <a:spLocks noChangeArrowheads="1"/>
              </p:cNvSpPr>
              <p:nvPr/>
            </p:nvSpPr>
            <p:spPr bwMode="auto">
              <a:xfrm>
                <a:off x="6799263" y="5726113"/>
                <a:ext cx="896938" cy="428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Rectangle 118"/>
              <p:cNvSpPr>
                <a:spLocks noChangeArrowheads="1"/>
              </p:cNvSpPr>
              <p:nvPr/>
            </p:nvSpPr>
            <p:spPr bwMode="auto">
              <a:xfrm>
                <a:off x="6799263" y="5564188"/>
                <a:ext cx="896938" cy="49213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Rectangle 119"/>
              <p:cNvSpPr>
                <a:spLocks noChangeArrowheads="1"/>
              </p:cNvSpPr>
              <p:nvPr/>
            </p:nvSpPr>
            <p:spPr bwMode="auto">
              <a:xfrm>
                <a:off x="6799263" y="5564188"/>
                <a:ext cx="896938" cy="49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Rectangle 120"/>
              <p:cNvSpPr>
                <a:spLocks noChangeArrowheads="1"/>
              </p:cNvSpPr>
              <p:nvPr/>
            </p:nvSpPr>
            <p:spPr bwMode="auto">
              <a:xfrm>
                <a:off x="6799263" y="5407026"/>
                <a:ext cx="896938" cy="44450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Rectangle 121"/>
              <p:cNvSpPr>
                <a:spLocks noChangeArrowheads="1"/>
              </p:cNvSpPr>
              <p:nvPr/>
            </p:nvSpPr>
            <p:spPr bwMode="auto">
              <a:xfrm>
                <a:off x="6799263" y="5407026"/>
                <a:ext cx="896938" cy="44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Rectangle 122"/>
              <p:cNvSpPr>
                <a:spLocks noChangeArrowheads="1"/>
              </p:cNvSpPr>
              <p:nvPr/>
            </p:nvSpPr>
            <p:spPr bwMode="auto">
              <a:xfrm>
                <a:off x="6799263" y="5245101"/>
                <a:ext cx="896938" cy="49213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Rectangle 123"/>
              <p:cNvSpPr>
                <a:spLocks noChangeArrowheads="1"/>
              </p:cNvSpPr>
              <p:nvPr/>
            </p:nvSpPr>
            <p:spPr bwMode="auto">
              <a:xfrm>
                <a:off x="6799263" y="5245101"/>
                <a:ext cx="896938" cy="49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Rectangle 124"/>
              <p:cNvSpPr>
                <a:spLocks noChangeArrowheads="1"/>
              </p:cNvSpPr>
              <p:nvPr/>
            </p:nvSpPr>
            <p:spPr bwMode="auto">
              <a:xfrm>
                <a:off x="8020050" y="6481763"/>
                <a:ext cx="896938" cy="44450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Rectangle 125"/>
              <p:cNvSpPr>
                <a:spLocks noChangeArrowheads="1"/>
              </p:cNvSpPr>
              <p:nvPr/>
            </p:nvSpPr>
            <p:spPr bwMode="auto">
              <a:xfrm>
                <a:off x="8020050" y="6481763"/>
                <a:ext cx="896938" cy="44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Rectangle 126"/>
              <p:cNvSpPr>
                <a:spLocks noChangeArrowheads="1"/>
              </p:cNvSpPr>
              <p:nvPr/>
            </p:nvSpPr>
            <p:spPr bwMode="auto">
              <a:xfrm>
                <a:off x="8020050" y="6326188"/>
                <a:ext cx="896938" cy="42863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Rectangle 127"/>
              <p:cNvSpPr>
                <a:spLocks noChangeArrowheads="1"/>
              </p:cNvSpPr>
              <p:nvPr/>
            </p:nvSpPr>
            <p:spPr bwMode="auto">
              <a:xfrm>
                <a:off x="8020050" y="6326188"/>
                <a:ext cx="896938" cy="428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Rectangle 128"/>
              <p:cNvSpPr>
                <a:spLocks noChangeArrowheads="1"/>
              </p:cNvSpPr>
              <p:nvPr/>
            </p:nvSpPr>
            <p:spPr bwMode="auto">
              <a:xfrm>
                <a:off x="8020050" y="6162676"/>
                <a:ext cx="896938" cy="44450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Rectangle 129"/>
              <p:cNvSpPr>
                <a:spLocks noChangeArrowheads="1"/>
              </p:cNvSpPr>
              <p:nvPr/>
            </p:nvSpPr>
            <p:spPr bwMode="auto">
              <a:xfrm>
                <a:off x="8020050" y="6162676"/>
                <a:ext cx="896938" cy="44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Rectangle 130"/>
              <p:cNvSpPr>
                <a:spLocks noChangeArrowheads="1"/>
              </p:cNvSpPr>
              <p:nvPr/>
            </p:nvSpPr>
            <p:spPr bwMode="auto">
              <a:xfrm>
                <a:off x="8020050" y="6000751"/>
                <a:ext cx="896938" cy="49213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Rectangle 131"/>
              <p:cNvSpPr>
                <a:spLocks noChangeArrowheads="1"/>
              </p:cNvSpPr>
              <p:nvPr/>
            </p:nvSpPr>
            <p:spPr bwMode="auto">
              <a:xfrm>
                <a:off x="8020050" y="6000751"/>
                <a:ext cx="896938" cy="49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Rectangle 132"/>
              <p:cNvSpPr>
                <a:spLocks noChangeArrowheads="1"/>
              </p:cNvSpPr>
              <p:nvPr/>
            </p:nvSpPr>
            <p:spPr bwMode="auto">
              <a:xfrm>
                <a:off x="8020050" y="5845176"/>
                <a:ext cx="896938" cy="42863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Rectangle 133"/>
              <p:cNvSpPr>
                <a:spLocks noChangeArrowheads="1"/>
              </p:cNvSpPr>
              <p:nvPr/>
            </p:nvSpPr>
            <p:spPr bwMode="auto">
              <a:xfrm>
                <a:off x="8020050" y="5845176"/>
                <a:ext cx="896938" cy="428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Rectangle 134"/>
              <p:cNvSpPr>
                <a:spLocks noChangeArrowheads="1"/>
              </p:cNvSpPr>
              <p:nvPr/>
            </p:nvSpPr>
            <p:spPr bwMode="auto">
              <a:xfrm>
                <a:off x="7845425" y="5094288"/>
                <a:ext cx="25400" cy="1636713"/>
              </a:xfrm>
              <a:prstGeom prst="rect">
                <a:avLst/>
              </a:prstGeom>
              <a:solidFill>
                <a:srgbClr val="80B4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35"/>
              <p:cNvSpPr>
                <a:spLocks/>
              </p:cNvSpPr>
              <p:nvPr/>
            </p:nvSpPr>
            <p:spPr bwMode="auto">
              <a:xfrm>
                <a:off x="6662738" y="6669088"/>
                <a:ext cx="168275" cy="225425"/>
              </a:xfrm>
              <a:custGeom>
                <a:avLst/>
                <a:gdLst>
                  <a:gd name="T0" fmla="*/ 0 w 27"/>
                  <a:gd name="T1" fmla="*/ 34 h 36"/>
                  <a:gd name="T2" fmla="*/ 2 w 27"/>
                  <a:gd name="T3" fmla="*/ 17 h 36"/>
                  <a:gd name="T4" fmla="*/ 25 w 27"/>
                  <a:gd name="T5" fmla="*/ 1 h 36"/>
                  <a:gd name="T6" fmla="*/ 27 w 27"/>
                  <a:gd name="T7" fmla="*/ 3 h 36"/>
                  <a:gd name="T8" fmla="*/ 24 w 27"/>
                  <a:gd name="T9" fmla="*/ 36 h 36"/>
                  <a:gd name="T10" fmla="*/ 0 w 27"/>
                  <a:gd name="T11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6">
                    <a:moveTo>
                      <a:pt x="0" y="34"/>
                    </a:moveTo>
                    <a:cubicBezTo>
                      <a:pt x="2" y="17"/>
                      <a:pt x="2" y="17"/>
                      <a:pt x="2" y="17"/>
                    </a:cubicBezTo>
                    <a:cubicBezTo>
                      <a:pt x="3" y="5"/>
                      <a:pt x="16" y="0"/>
                      <a:pt x="25" y="1"/>
                    </a:cubicBezTo>
                    <a:cubicBezTo>
                      <a:pt x="26" y="1"/>
                      <a:pt x="27" y="2"/>
                      <a:pt x="27" y="3"/>
                    </a:cubicBezTo>
                    <a:cubicBezTo>
                      <a:pt x="24" y="36"/>
                      <a:pt x="24" y="36"/>
                      <a:pt x="24" y="36"/>
                    </a:cubicBez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36"/>
              <p:cNvSpPr>
                <a:spLocks/>
              </p:cNvSpPr>
              <p:nvPr/>
            </p:nvSpPr>
            <p:spPr bwMode="auto">
              <a:xfrm>
                <a:off x="5940425" y="6630988"/>
                <a:ext cx="852488" cy="1025525"/>
              </a:xfrm>
              <a:custGeom>
                <a:avLst/>
                <a:gdLst>
                  <a:gd name="T0" fmla="*/ 47 w 137"/>
                  <a:gd name="T1" fmla="*/ 164 h 164"/>
                  <a:gd name="T2" fmla="*/ 128 w 137"/>
                  <a:gd name="T3" fmla="*/ 101 h 164"/>
                  <a:gd name="T4" fmla="*/ 136 w 137"/>
                  <a:gd name="T5" fmla="*/ 81 h 164"/>
                  <a:gd name="T6" fmla="*/ 133 w 137"/>
                  <a:gd name="T7" fmla="*/ 49 h 164"/>
                  <a:gd name="T8" fmla="*/ 98 w 137"/>
                  <a:gd name="T9" fmla="*/ 46 h 164"/>
                  <a:gd name="T10" fmla="*/ 100 w 137"/>
                  <a:gd name="T11" fmla="*/ 10 h 164"/>
                  <a:gd name="T12" fmla="*/ 8 w 137"/>
                  <a:gd name="T13" fmla="*/ 0 h 164"/>
                  <a:gd name="T14" fmla="*/ 0 w 137"/>
                  <a:gd name="T15" fmla="*/ 78 h 164"/>
                  <a:gd name="T16" fmla="*/ 0 w 137"/>
                  <a:gd name="T17" fmla="*/ 84 h 164"/>
                  <a:gd name="T18" fmla="*/ 47 w 137"/>
                  <a:gd name="T19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164">
                    <a:moveTo>
                      <a:pt x="47" y="164"/>
                    </a:moveTo>
                    <a:cubicBezTo>
                      <a:pt x="128" y="101"/>
                      <a:pt x="128" y="101"/>
                      <a:pt x="128" y="101"/>
                    </a:cubicBezTo>
                    <a:cubicBezTo>
                      <a:pt x="134" y="96"/>
                      <a:pt x="137" y="88"/>
                      <a:pt x="136" y="81"/>
                    </a:cubicBezTo>
                    <a:cubicBezTo>
                      <a:pt x="133" y="49"/>
                      <a:pt x="133" y="49"/>
                      <a:pt x="133" y="49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80"/>
                      <a:pt x="0" y="82"/>
                      <a:pt x="0" y="84"/>
                    </a:cubicBezTo>
                    <a:lnTo>
                      <a:pt x="47" y="164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37"/>
              <p:cNvSpPr>
                <a:spLocks/>
              </p:cNvSpPr>
              <p:nvPr/>
            </p:nvSpPr>
            <p:spPr bwMode="auto">
              <a:xfrm>
                <a:off x="6637338" y="6850063"/>
                <a:ext cx="174625" cy="350838"/>
              </a:xfrm>
              <a:custGeom>
                <a:avLst/>
                <a:gdLst>
                  <a:gd name="T0" fmla="*/ 110 w 110"/>
                  <a:gd name="T1" fmla="*/ 8 h 221"/>
                  <a:gd name="T2" fmla="*/ 90 w 110"/>
                  <a:gd name="T3" fmla="*/ 221 h 221"/>
                  <a:gd name="T4" fmla="*/ 0 w 110"/>
                  <a:gd name="T5" fmla="*/ 209 h 221"/>
                  <a:gd name="T6" fmla="*/ 20 w 110"/>
                  <a:gd name="T7" fmla="*/ 0 h 221"/>
                  <a:gd name="T8" fmla="*/ 110 w 110"/>
                  <a:gd name="T9" fmla="*/ 8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221">
                    <a:moveTo>
                      <a:pt x="110" y="8"/>
                    </a:moveTo>
                    <a:lnTo>
                      <a:pt x="90" y="221"/>
                    </a:lnTo>
                    <a:lnTo>
                      <a:pt x="0" y="209"/>
                    </a:lnTo>
                    <a:lnTo>
                      <a:pt x="20" y="0"/>
                    </a:lnTo>
                    <a:lnTo>
                      <a:pt x="110" y="8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38"/>
              <p:cNvSpPr>
                <a:spLocks/>
              </p:cNvSpPr>
              <p:nvPr/>
            </p:nvSpPr>
            <p:spPr bwMode="auto">
              <a:xfrm>
                <a:off x="6469063" y="6232526"/>
                <a:ext cx="219075" cy="762000"/>
              </a:xfrm>
              <a:custGeom>
                <a:avLst/>
                <a:gdLst>
                  <a:gd name="T0" fmla="*/ 23 w 35"/>
                  <a:gd name="T1" fmla="*/ 0 h 122"/>
                  <a:gd name="T2" fmla="*/ 34 w 35"/>
                  <a:gd name="T3" fmla="*/ 14 h 122"/>
                  <a:gd name="T4" fmla="*/ 24 w 35"/>
                  <a:gd name="T5" fmla="*/ 110 h 122"/>
                  <a:gd name="T6" fmla="*/ 11 w 35"/>
                  <a:gd name="T7" fmla="*/ 121 h 122"/>
                  <a:gd name="T8" fmla="*/ 0 w 35"/>
                  <a:gd name="T9" fmla="*/ 108 h 122"/>
                  <a:gd name="T10" fmla="*/ 10 w 35"/>
                  <a:gd name="T11" fmla="*/ 11 h 122"/>
                  <a:gd name="T12" fmla="*/ 23 w 35"/>
                  <a:gd name="T1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22">
                    <a:moveTo>
                      <a:pt x="23" y="0"/>
                    </a:moveTo>
                    <a:cubicBezTo>
                      <a:pt x="30" y="1"/>
                      <a:pt x="35" y="7"/>
                      <a:pt x="34" y="14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24" y="117"/>
                      <a:pt x="18" y="122"/>
                      <a:pt x="11" y="121"/>
                    </a:cubicBezTo>
                    <a:cubicBezTo>
                      <a:pt x="4" y="120"/>
                      <a:pt x="0" y="115"/>
                      <a:pt x="0" y="10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1" y="5"/>
                      <a:pt x="16" y="0"/>
                      <a:pt x="23" y="0"/>
                    </a:cubicBez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39"/>
              <p:cNvSpPr>
                <a:spLocks/>
              </p:cNvSpPr>
              <p:nvPr/>
            </p:nvSpPr>
            <p:spPr bwMode="auto">
              <a:xfrm>
                <a:off x="6319838" y="6113463"/>
                <a:ext cx="200025" cy="636588"/>
              </a:xfrm>
              <a:custGeom>
                <a:avLst/>
                <a:gdLst>
                  <a:gd name="T0" fmla="*/ 21 w 32"/>
                  <a:gd name="T1" fmla="*/ 1 h 102"/>
                  <a:gd name="T2" fmla="*/ 32 w 32"/>
                  <a:gd name="T3" fmla="*/ 14 h 102"/>
                  <a:gd name="T4" fmla="*/ 25 w 32"/>
                  <a:gd name="T5" fmla="*/ 90 h 102"/>
                  <a:gd name="T6" fmla="*/ 12 w 32"/>
                  <a:gd name="T7" fmla="*/ 101 h 102"/>
                  <a:gd name="T8" fmla="*/ 1 w 32"/>
                  <a:gd name="T9" fmla="*/ 88 h 102"/>
                  <a:gd name="T10" fmla="*/ 7 w 32"/>
                  <a:gd name="T11" fmla="*/ 12 h 102"/>
                  <a:gd name="T12" fmla="*/ 21 w 32"/>
                  <a:gd name="T13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02">
                    <a:moveTo>
                      <a:pt x="21" y="1"/>
                    </a:moveTo>
                    <a:cubicBezTo>
                      <a:pt x="27" y="2"/>
                      <a:pt x="32" y="7"/>
                      <a:pt x="32" y="14"/>
                    </a:cubicBezTo>
                    <a:cubicBezTo>
                      <a:pt x="25" y="90"/>
                      <a:pt x="25" y="90"/>
                      <a:pt x="25" y="90"/>
                    </a:cubicBezTo>
                    <a:cubicBezTo>
                      <a:pt x="24" y="97"/>
                      <a:pt x="18" y="102"/>
                      <a:pt x="12" y="101"/>
                    </a:cubicBezTo>
                    <a:cubicBezTo>
                      <a:pt x="5" y="100"/>
                      <a:pt x="0" y="94"/>
                      <a:pt x="1" y="88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5"/>
                      <a:pt x="14" y="0"/>
                      <a:pt x="21" y="1"/>
                    </a:cubicBez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40"/>
              <p:cNvSpPr>
                <a:spLocks/>
              </p:cNvSpPr>
              <p:nvPr/>
            </p:nvSpPr>
            <p:spPr bwMode="auto">
              <a:xfrm>
                <a:off x="6140450" y="6226176"/>
                <a:ext cx="204788" cy="630238"/>
              </a:xfrm>
              <a:custGeom>
                <a:avLst/>
                <a:gdLst>
                  <a:gd name="T0" fmla="*/ 21 w 33"/>
                  <a:gd name="T1" fmla="*/ 0 h 101"/>
                  <a:gd name="T2" fmla="*/ 32 w 33"/>
                  <a:gd name="T3" fmla="*/ 14 h 101"/>
                  <a:gd name="T4" fmla="*/ 25 w 33"/>
                  <a:gd name="T5" fmla="*/ 89 h 101"/>
                  <a:gd name="T6" fmla="*/ 12 w 33"/>
                  <a:gd name="T7" fmla="*/ 100 h 101"/>
                  <a:gd name="T8" fmla="*/ 1 w 33"/>
                  <a:gd name="T9" fmla="*/ 87 h 101"/>
                  <a:gd name="T10" fmla="*/ 8 w 33"/>
                  <a:gd name="T11" fmla="*/ 11 h 101"/>
                  <a:gd name="T12" fmla="*/ 21 w 33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1">
                    <a:moveTo>
                      <a:pt x="21" y="0"/>
                    </a:moveTo>
                    <a:cubicBezTo>
                      <a:pt x="28" y="1"/>
                      <a:pt x="33" y="7"/>
                      <a:pt x="32" y="14"/>
                    </a:cubicBezTo>
                    <a:cubicBezTo>
                      <a:pt x="25" y="89"/>
                      <a:pt x="25" y="89"/>
                      <a:pt x="25" y="89"/>
                    </a:cubicBezTo>
                    <a:cubicBezTo>
                      <a:pt x="25" y="96"/>
                      <a:pt x="19" y="101"/>
                      <a:pt x="12" y="100"/>
                    </a:cubicBezTo>
                    <a:cubicBezTo>
                      <a:pt x="5" y="100"/>
                      <a:pt x="0" y="94"/>
                      <a:pt x="1" y="87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41"/>
              <p:cNvSpPr>
                <a:spLocks/>
              </p:cNvSpPr>
              <p:nvPr/>
            </p:nvSpPr>
            <p:spPr bwMode="auto">
              <a:xfrm>
                <a:off x="5965825" y="6326188"/>
                <a:ext cx="198438" cy="630238"/>
              </a:xfrm>
              <a:custGeom>
                <a:avLst/>
                <a:gdLst>
                  <a:gd name="T0" fmla="*/ 20 w 32"/>
                  <a:gd name="T1" fmla="*/ 0 h 101"/>
                  <a:gd name="T2" fmla="*/ 31 w 32"/>
                  <a:gd name="T3" fmla="*/ 14 h 101"/>
                  <a:gd name="T4" fmla="*/ 25 w 32"/>
                  <a:gd name="T5" fmla="*/ 89 h 101"/>
                  <a:gd name="T6" fmla="*/ 11 w 32"/>
                  <a:gd name="T7" fmla="*/ 100 h 101"/>
                  <a:gd name="T8" fmla="*/ 0 w 32"/>
                  <a:gd name="T9" fmla="*/ 87 h 101"/>
                  <a:gd name="T10" fmla="*/ 7 w 32"/>
                  <a:gd name="T11" fmla="*/ 11 h 101"/>
                  <a:gd name="T12" fmla="*/ 20 w 32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01">
                    <a:moveTo>
                      <a:pt x="20" y="0"/>
                    </a:moveTo>
                    <a:cubicBezTo>
                      <a:pt x="27" y="1"/>
                      <a:pt x="32" y="7"/>
                      <a:pt x="31" y="14"/>
                    </a:cubicBezTo>
                    <a:cubicBezTo>
                      <a:pt x="25" y="89"/>
                      <a:pt x="25" y="89"/>
                      <a:pt x="25" y="89"/>
                    </a:cubicBezTo>
                    <a:cubicBezTo>
                      <a:pt x="24" y="96"/>
                      <a:pt x="18" y="101"/>
                      <a:pt x="11" y="100"/>
                    </a:cubicBezTo>
                    <a:cubicBezTo>
                      <a:pt x="5" y="100"/>
                      <a:pt x="0" y="94"/>
                      <a:pt x="0" y="87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5"/>
                      <a:pt x="14" y="0"/>
                      <a:pt x="20" y="0"/>
                    </a:cubicBez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42"/>
              <p:cNvSpPr>
                <a:spLocks/>
              </p:cNvSpPr>
              <p:nvPr/>
            </p:nvSpPr>
            <p:spPr bwMode="auto">
              <a:xfrm>
                <a:off x="5940425" y="7231063"/>
                <a:ext cx="603250" cy="812800"/>
              </a:xfrm>
              <a:custGeom>
                <a:avLst/>
                <a:gdLst>
                  <a:gd name="T0" fmla="*/ 43 w 380"/>
                  <a:gd name="T1" fmla="*/ 0 h 512"/>
                  <a:gd name="T2" fmla="*/ 0 w 380"/>
                  <a:gd name="T3" fmla="*/ 480 h 512"/>
                  <a:gd name="T4" fmla="*/ 337 w 380"/>
                  <a:gd name="T5" fmla="*/ 512 h 512"/>
                  <a:gd name="T6" fmla="*/ 380 w 380"/>
                  <a:gd name="T7" fmla="*/ 32 h 512"/>
                  <a:gd name="T8" fmla="*/ 43 w 380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0" h="512">
                    <a:moveTo>
                      <a:pt x="43" y="0"/>
                    </a:moveTo>
                    <a:lnTo>
                      <a:pt x="0" y="480"/>
                    </a:lnTo>
                    <a:lnTo>
                      <a:pt x="337" y="512"/>
                    </a:lnTo>
                    <a:lnTo>
                      <a:pt x="380" y="32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44"/>
              <p:cNvSpPr>
                <a:spLocks/>
              </p:cNvSpPr>
              <p:nvPr/>
            </p:nvSpPr>
            <p:spPr bwMode="auto">
              <a:xfrm>
                <a:off x="9085263" y="6175376"/>
                <a:ext cx="1076325" cy="1174750"/>
              </a:xfrm>
              <a:custGeom>
                <a:avLst/>
                <a:gdLst>
                  <a:gd name="T0" fmla="*/ 135 w 173"/>
                  <a:gd name="T1" fmla="*/ 40 h 188"/>
                  <a:gd name="T2" fmla="*/ 128 w 173"/>
                  <a:gd name="T3" fmla="*/ 32 h 188"/>
                  <a:gd name="T4" fmla="*/ 82 w 173"/>
                  <a:gd name="T5" fmla="*/ 7 h 188"/>
                  <a:gd name="T6" fmla="*/ 66 w 173"/>
                  <a:gd name="T7" fmla="*/ 1 h 188"/>
                  <a:gd name="T8" fmla="*/ 19 w 173"/>
                  <a:gd name="T9" fmla="*/ 2 h 188"/>
                  <a:gd name="T10" fmla="*/ 2 w 173"/>
                  <a:gd name="T11" fmla="*/ 8 h 188"/>
                  <a:gd name="T12" fmla="*/ 13 w 173"/>
                  <a:gd name="T13" fmla="*/ 23 h 188"/>
                  <a:gd name="T14" fmla="*/ 54 w 173"/>
                  <a:gd name="T15" fmla="*/ 25 h 188"/>
                  <a:gd name="T16" fmla="*/ 82 w 173"/>
                  <a:gd name="T17" fmla="*/ 60 h 188"/>
                  <a:gd name="T18" fmla="*/ 84 w 173"/>
                  <a:gd name="T19" fmla="*/ 80 h 188"/>
                  <a:gd name="T20" fmla="*/ 45 w 173"/>
                  <a:gd name="T21" fmla="*/ 90 h 188"/>
                  <a:gd name="T22" fmla="*/ 30 w 173"/>
                  <a:gd name="T23" fmla="*/ 115 h 188"/>
                  <a:gd name="T24" fmla="*/ 42 w 173"/>
                  <a:gd name="T25" fmla="*/ 138 h 188"/>
                  <a:gd name="T26" fmla="*/ 149 w 173"/>
                  <a:gd name="T27" fmla="*/ 188 h 188"/>
                  <a:gd name="T28" fmla="*/ 173 w 173"/>
                  <a:gd name="T29" fmla="*/ 140 h 188"/>
                  <a:gd name="T30" fmla="*/ 173 w 173"/>
                  <a:gd name="T31" fmla="*/ 132 h 188"/>
                  <a:gd name="T32" fmla="*/ 135 w 173"/>
                  <a:gd name="T33" fmla="*/ 4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3" h="188">
                    <a:moveTo>
                      <a:pt x="135" y="40"/>
                    </a:moveTo>
                    <a:cubicBezTo>
                      <a:pt x="134" y="36"/>
                      <a:pt x="131" y="33"/>
                      <a:pt x="128" y="32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77" y="3"/>
                      <a:pt x="70" y="2"/>
                      <a:pt x="66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2" y="0"/>
                      <a:pt x="3" y="1"/>
                      <a:pt x="2" y="8"/>
                    </a:cubicBezTo>
                    <a:cubicBezTo>
                      <a:pt x="0" y="15"/>
                      <a:pt x="6" y="22"/>
                      <a:pt x="13" y="23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82" y="60"/>
                      <a:pt x="82" y="60"/>
                      <a:pt x="82" y="6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30" y="115"/>
                      <a:pt x="30" y="115"/>
                      <a:pt x="30" y="115"/>
                    </a:cubicBezTo>
                    <a:cubicBezTo>
                      <a:pt x="30" y="124"/>
                      <a:pt x="34" y="133"/>
                      <a:pt x="42" y="138"/>
                    </a:cubicBezTo>
                    <a:cubicBezTo>
                      <a:pt x="149" y="188"/>
                      <a:pt x="149" y="188"/>
                      <a:pt x="149" y="188"/>
                    </a:cubicBezTo>
                    <a:cubicBezTo>
                      <a:pt x="173" y="140"/>
                      <a:pt x="173" y="140"/>
                      <a:pt x="173" y="140"/>
                    </a:cubicBezTo>
                    <a:cubicBezTo>
                      <a:pt x="173" y="137"/>
                      <a:pt x="173" y="135"/>
                      <a:pt x="173" y="132"/>
                    </a:cubicBezTo>
                    <a:cubicBezTo>
                      <a:pt x="173" y="132"/>
                      <a:pt x="144" y="60"/>
                      <a:pt x="135" y="40"/>
                    </a:cubicBezTo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45"/>
              <p:cNvSpPr>
                <a:spLocks/>
              </p:cNvSpPr>
              <p:nvPr/>
            </p:nvSpPr>
            <p:spPr bwMode="auto">
              <a:xfrm>
                <a:off x="9993313" y="6743701"/>
                <a:ext cx="174625" cy="180975"/>
              </a:xfrm>
              <a:custGeom>
                <a:avLst/>
                <a:gdLst>
                  <a:gd name="T0" fmla="*/ 0 w 28"/>
                  <a:gd name="T1" fmla="*/ 21 h 29"/>
                  <a:gd name="T2" fmla="*/ 9 w 28"/>
                  <a:gd name="T3" fmla="*/ 26 h 29"/>
                  <a:gd name="T4" fmla="*/ 23 w 28"/>
                  <a:gd name="T5" fmla="*/ 23 h 29"/>
                  <a:gd name="T6" fmla="*/ 26 w 28"/>
                  <a:gd name="T7" fmla="*/ 19 h 29"/>
                  <a:gd name="T8" fmla="*/ 20 w 28"/>
                  <a:gd name="T9" fmla="*/ 5 h 29"/>
                  <a:gd name="T10" fmla="*/ 11 w 28"/>
                  <a:gd name="T11" fmla="*/ 0 h 29"/>
                  <a:gd name="T12" fmla="*/ 0 w 28"/>
                  <a:gd name="T1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9">
                    <a:moveTo>
                      <a:pt x="0" y="21"/>
                    </a:moveTo>
                    <a:cubicBezTo>
                      <a:pt x="9" y="26"/>
                      <a:pt x="9" y="26"/>
                      <a:pt x="9" y="26"/>
                    </a:cubicBezTo>
                    <a:cubicBezTo>
                      <a:pt x="14" y="29"/>
                      <a:pt x="21" y="28"/>
                      <a:pt x="23" y="23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8" y="14"/>
                      <a:pt x="26" y="8"/>
                      <a:pt x="20" y="5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5581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46"/>
              <p:cNvSpPr>
                <a:spLocks/>
              </p:cNvSpPr>
              <p:nvPr/>
            </p:nvSpPr>
            <p:spPr bwMode="auto">
              <a:xfrm>
                <a:off x="9097963" y="6226176"/>
                <a:ext cx="901700" cy="517525"/>
              </a:xfrm>
              <a:custGeom>
                <a:avLst/>
                <a:gdLst>
                  <a:gd name="T0" fmla="*/ 0 w 568"/>
                  <a:gd name="T1" fmla="*/ 19 h 326"/>
                  <a:gd name="T2" fmla="*/ 11 w 568"/>
                  <a:gd name="T3" fmla="*/ 0 h 326"/>
                  <a:gd name="T4" fmla="*/ 568 w 568"/>
                  <a:gd name="T5" fmla="*/ 303 h 326"/>
                  <a:gd name="T6" fmla="*/ 556 w 568"/>
                  <a:gd name="T7" fmla="*/ 326 h 326"/>
                  <a:gd name="T8" fmla="*/ 0 w 568"/>
                  <a:gd name="T9" fmla="*/ 1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8" h="326">
                    <a:moveTo>
                      <a:pt x="0" y="19"/>
                    </a:moveTo>
                    <a:lnTo>
                      <a:pt x="11" y="0"/>
                    </a:lnTo>
                    <a:lnTo>
                      <a:pt x="568" y="303"/>
                    </a:lnTo>
                    <a:lnTo>
                      <a:pt x="556" y="3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DE900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147"/>
              <p:cNvSpPr>
                <a:spLocks/>
              </p:cNvSpPr>
              <p:nvPr/>
            </p:nvSpPr>
            <p:spPr bwMode="auto">
              <a:xfrm>
                <a:off x="9097963" y="6226176"/>
                <a:ext cx="901700" cy="517525"/>
              </a:xfrm>
              <a:custGeom>
                <a:avLst/>
                <a:gdLst>
                  <a:gd name="T0" fmla="*/ 0 w 568"/>
                  <a:gd name="T1" fmla="*/ 19 h 326"/>
                  <a:gd name="T2" fmla="*/ 11 w 568"/>
                  <a:gd name="T3" fmla="*/ 0 h 326"/>
                  <a:gd name="T4" fmla="*/ 568 w 568"/>
                  <a:gd name="T5" fmla="*/ 303 h 326"/>
                  <a:gd name="T6" fmla="*/ 556 w 568"/>
                  <a:gd name="T7" fmla="*/ 326 h 326"/>
                  <a:gd name="T8" fmla="*/ 0 w 568"/>
                  <a:gd name="T9" fmla="*/ 1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8" h="326">
                    <a:moveTo>
                      <a:pt x="0" y="19"/>
                    </a:moveTo>
                    <a:lnTo>
                      <a:pt x="11" y="0"/>
                    </a:lnTo>
                    <a:lnTo>
                      <a:pt x="568" y="303"/>
                    </a:lnTo>
                    <a:lnTo>
                      <a:pt x="556" y="326"/>
                    </a:lnTo>
                    <a:lnTo>
                      <a:pt x="0" y="19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48"/>
              <p:cNvSpPr>
                <a:spLocks/>
              </p:cNvSpPr>
              <p:nvPr/>
            </p:nvSpPr>
            <p:spPr bwMode="auto">
              <a:xfrm>
                <a:off x="9040813" y="6326188"/>
                <a:ext cx="903288" cy="511175"/>
              </a:xfrm>
              <a:custGeom>
                <a:avLst/>
                <a:gdLst>
                  <a:gd name="T0" fmla="*/ 0 w 569"/>
                  <a:gd name="T1" fmla="*/ 19 h 322"/>
                  <a:gd name="T2" fmla="*/ 12 w 569"/>
                  <a:gd name="T3" fmla="*/ 0 h 322"/>
                  <a:gd name="T4" fmla="*/ 569 w 569"/>
                  <a:gd name="T5" fmla="*/ 303 h 322"/>
                  <a:gd name="T6" fmla="*/ 557 w 569"/>
                  <a:gd name="T7" fmla="*/ 322 h 322"/>
                  <a:gd name="T8" fmla="*/ 0 w 569"/>
                  <a:gd name="T9" fmla="*/ 19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9" h="322">
                    <a:moveTo>
                      <a:pt x="0" y="19"/>
                    </a:moveTo>
                    <a:lnTo>
                      <a:pt x="12" y="0"/>
                    </a:lnTo>
                    <a:lnTo>
                      <a:pt x="569" y="303"/>
                    </a:lnTo>
                    <a:lnTo>
                      <a:pt x="557" y="322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DE900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149"/>
              <p:cNvSpPr>
                <a:spLocks/>
              </p:cNvSpPr>
              <p:nvPr/>
            </p:nvSpPr>
            <p:spPr bwMode="auto">
              <a:xfrm>
                <a:off x="9040813" y="6326188"/>
                <a:ext cx="903288" cy="511175"/>
              </a:xfrm>
              <a:custGeom>
                <a:avLst/>
                <a:gdLst>
                  <a:gd name="T0" fmla="*/ 0 w 569"/>
                  <a:gd name="T1" fmla="*/ 19 h 322"/>
                  <a:gd name="T2" fmla="*/ 12 w 569"/>
                  <a:gd name="T3" fmla="*/ 0 h 322"/>
                  <a:gd name="T4" fmla="*/ 569 w 569"/>
                  <a:gd name="T5" fmla="*/ 303 h 322"/>
                  <a:gd name="T6" fmla="*/ 557 w 569"/>
                  <a:gd name="T7" fmla="*/ 322 h 322"/>
                  <a:gd name="T8" fmla="*/ 0 w 569"/>
                  <a:gd name="T9" fmla="*/ 19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9" h="322">
                    <a:moveTo>
                      <a:pt x="0" y="19"/>
                    </a:moveTo>
                    <a:lnTo>
                      <a:pt x="12" y="0"/>
                    </a:lnTo>
                    <a:lnTo>
                      <a:pt x="569" y="303"/>
                    </a:lnTo>
                    <a:lnTo>
                      <a:pt x="557" y="322"/>
                    </a:lnTo>
                    <a:lnTo>
                      <a:pt x="0" y="19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50"/>
              <p:cNvSpPr>
                <a:spLocks/>
              </p:cNvSpPr>
              <p:nvPr/>
            </p:nvSpPr>
            <p:spPr bwMode="auto">
              <a:xfrm>
                <a:off x="9059863" y="6256338"/>
                <a:ext cx="920750" cy="550863"/>
              </a:xfrm>
              <a:custGeom>
                <a:avLst/>
                <a:gdLst>
                  <a:gd name="T0" fmla="*/ 0 w 580"/>
                  <a:gd name="T1" fmla="*/ 44 h 347"/>
                  <a:gd name="T2" fmla="*/ 24 w 580"/>
                  <a:gd name="T3" fmla="*/ 0 h 347"/>
                  <a:gd name="T4" fmla="*/ 580 w 580"/>
                  <a:gd name="T5" fmla="*/ 307 h 347"/>
                  <a:gd name="T6" fmla="*/ 557 w 580"/>
                  <a:gd name="T7" fmla="*/ 347 h 347"/>
                  <a:gd name="T8" fmla="*/ 0 w 580"/>
                  <a:gd name="T9" fmla="*/ 44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347">
                    <a:moveTo>
                      <a:pt x="0" y="44"/>
                    </a:moveTo>
                    <a:lnTo>
                      <a:pt x="24" y="0"/>
                    </a:lnTo>
                    <a:lnTo>
                      <a:pt x="580" y="307"/>
                    </a:lnTo>
                    <a:lnTo>
                      <a:pt x="557" y="347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8B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51"/>
              <p:cNvSpPr>
                <a:spLocks/>
              </p:cNvSpPr>
              <p:nvPr/>
            </p:nvSpPr>
            <p:spPr bwMode="auto">
              <a:xfrm>
                <a:off x="9059863" y="6256338"/>
                <a:ext cx="920750" cy="550863"/>
              </a:xfrm>
              <a:custGeom>
                <a:avLst/>
                <a:gdLst>
                  <a:gd name="T0" fmla="*/ 0 w 580"/>
                  <a:gd name="T1" fmla="*/ 44 h 347"/>
                  <a:gd name="T2" fmla="*/ 24 w 580"/>
                  <a:gd name="T3" fmla="*/ 0 h 347"/>
                  <a:gd name="T4" fmla="*/ 580 w 580"/>
                  <a:gd name="T5" fmla="*/ 307 h 347"/>
                  <a:gd name="T6" fmla="*/ 557 w 580"/>
                  <a:gd name="T7" fmla="*/ 347 h 347"/>
                  <a:gd name="T8" fmla="*/ 0 w 580"/>
                  <a:gd name="T9" fmla="*/ 44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347">
                    <a:moveTo>
                      <a:pt x="0" y="44"/>
                    </a:moveTo>
                    <a:lnTo>
                      <a:pt x="24" y="0"/>
                    </a:lnTo>
                    <a:lnTo>
                      <a:pt x="580" y="307"/>
                    </a:lnTo>
                    <a:lnTo>
                      <a:pt x="557" y="347"/>
                    </a:lnTo>
                    <a:lnTo>
                      <a:pt x="0" y="44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152"/>
              <p:cNvSpPr>
                <a:spLocks/>
              </p:cNvSpPr>
              <p:nvPr/>
            </p:nvSpPr>
            <p:spPr bwMode="auto">
              <a:xfrm>
                <a:off x="8797925" y="6138863"/>
                <a:ext cx="317500" cy="217488"/>
              </a:xfrm>
              <a:custGeom>
                <a:avLst/>
                <a:gdLst>
                  <a:gd name="T0" fmla="*/ 0 w 200"/>
                  <a:gd name="T1" fmla="*/ 0 h 137"/>
                  <a:gd name="T2" fmla="*/ 153 w 200"/>
                  <a:gd name="T3" fmla="*/ 137 h 137"/>
                  <a:gd name="T4" fmla="*/ 200 w 200"/>
                  <a:gd name="T5" fmla="*/ 55 h 137"/>
                  <a:gd name="T6" fmla="*/ 0 w 200"/>
                  <a:gd name="T7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137">
                    <a:moveTo>
                      <a:pt x="0" y="0"/>
                    </a:moveTo>
                    <a:lnTo>
                      <a:pt x="153" y="137"/>
                    </a:lnTo>
                    <a:lnTo>
                      <a:pt x="200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D7A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153"/>
              <p:cNvSpPr>
                <a:spLocks/>
              </p:cNvSpPr>
              <p:nvPr/>
            </p:nvSpPr>
            <p:spPr bwMode="auto">
              <a:xfrm>
                <a:off x="9925050" y="6707188"/>
                <a:ext cx="174625" cy="187325"/>
              </a:xfrm>
              <a:custGeom>
                <a:avLst/>
                <a:gdLst>
                  <a:gd name="T0" fmla="*/ 0 w 110"/>
                  <a:gd name="T1" fmla="*/ 82 h 118"/>
                  <a:gd name="T2" fmla="*/ 47 w 110"/>
                  <a:gd name="T3" fmla="*/ 0 h 118"/>
                  <a:gd name="T4" fmla="*/ 110 w 110"/>
                  <a:gd name="T5" fmla="*/ 35 h 118"/>
                  <a:gd name="T6" fmla="*/ 63 w 110"/>
                  <a:gd name="T7" fmla="*/ 118 h 118"/>
                  <a:gd name="T8" fmla="*/ 0 w 110"/>
                  <a:gd name="T9" fmla="*/ 8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18">
                    <a:moveTo>
                      <a:pt x="0" y="82"/>
                    </a:moveTo>
                    <a:lnTo>
                      <a:pt x="47" y="0"/>
                    </a:lnTo>
                    <a:lnTo>
                      <a:pt x="110" y="35"/>
                    </a:lnTo>
                    <a:lnTo>
                      <a:pt x="63" y="118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D0D2D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54"/>
              <p:cNvSpPr>
                <a:spLocks/>
              </p:cNvSpPr>
              <p:nvPr/>
            </p:nvSpPr>
            <p:spPr bwMode="auto">
              <a:xfrm>
                <a:off x="9925050" y="6707188"/>
                <a:ext cx="174625" cy="187325"/>
              </a:xfrm>
              <a:custGeom>
                <a:avLst/>
                <a:gdLst>
                  <a:gd name="T0" fmla="*/ 0 w 110"/>
                  <a:gd name="T1" fmla="*/ 82 h 118"/>
                  <a:gd name="T2" fmla="*/ 47 w 110"/>
                  <a:gd name="T3" fmla="*/ 0 h 118"/>
                  <a:gd name="T4" fmla="*/ 110 w 110"/>
                  <a:gd name="T5" fmla="*/ 35 h 118"/>
                  <a:gd name="T6" fmla="*/ 63 w 110"/>
                  <a:gd name="T7" fmla="*/ 118 h 118"/>
                  <a:gd name="T8" fmla="*/ 0 w 110"/>
                  <a:gd name="T9" fmla="*/ 8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18">
                    <a:moveTo>
                      <a:pt x="0" y="82"/>
                    </a:moveTo>
                    <a:lnTo>
                      <a:pt x="47" y="0"/>
                    </a:lnTo>
                    <a:lnTo>
                      <a:pt x="110" y="35"/>
                    </a:lnTo>
                    <a:lnTo>
                      <a:pt x="63" y="118"/>
                    </a:lnTo>
                    <a:lnTo>
                      <a:pt x="0" y="8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55"/>
              <p:cNvSpPr>
                <a:spLocks/>
              </p:cNvSpPr>
              <p:nvPr/>
            </p:nvSpPr>
            <p:spPr bwMode="auto">
              <a:xfrm>
                <a:off x="9980613" y="6707188"/>
                <a:ext cx="119063" cy="87313"/>
              </a:xfrm>
              <a:custGeom>
                <a:avLst/>
                <a:gdLst>
                  <a:gd name="T0" fmla="*/ 0 w 75"/>
                  <a:gd name="T1" fmla="*/ 23 h 55"/>
                  <a:gd name="T2" fmla="*/ 12 w 75"/>
                  <a:gd name="T3" fmla="*/ 0 h 55"/>
                  <a:gd name="T4" fmla="*/ 75 w 75"/>
                  <a:gd name="T5" fmla="*/ 35 h 55"/>
                  <a:gd name="T6" fmla="*/ 63 w 75"/>
                  <a:gd name="T7" fmla="*/ 55 h 55"/>
                  <a:gd name="T8" fmla="*/ 0 w 75"/>
                  <a:gd name="T9" fmla="*/ 2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55">
                    <a:moveTo>
                      <a:pt x="0" y="23"/>
                    </a:moveTo>
                    <a:lnTo>
                      <a:pt x="12" y="0"/>
                    </a:lnTo>
                    <a:lnTo>
                      <a:pt x="75" y="35"/>
                    </a:lnTo>
                    <a:lnTo>
                      <a:pt x="63" y="5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AFB1B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6"/>
              <p:cNvSpPr>
                <a:spLocks/>
              </p:cNvSpPr>
              <p:nvPr/>
            </p:nvSpPr>
            <p:spPr bwMode="auto">
              <a:xfrm>
                <a:off x="9980613" y="6707188"/>
                <a:ext cx="119063" cy="87313"/>
              </a:xfrm>
              <a:custGeom>
                <a:avLst/>
                <a:gdLst>
                  <a:gd name="T0" fmla="*/ 0 w 75"/>
                  <a:gd name="T1" fmla="*/ 23 h 55"/>
                  <a:gd name="T2" fmla="*/ 12 w 75"/>
                  <a:gd name="T3" fmla="*/ 0 h 55"/>
                  <a:gd name="T4" fmla="*/ 75 w 75"/>
                  <a:gd name="T5" fmla="*/ 35 h 55"/>
                  <a:gd name="T6" fmla="*/ 63 w 75"/>
                  <a:gd name="T7" fmla="*/ 55 h 55"/>
                  <a:gd name="T8" fmla="*/ 0 w 75"/>
                  <a:gd name="T9" fmla="*/ 2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55">
                    <a:moveTo>
                      <a:pt x="0" y="23"/>
                    </a:moveTo>
                    <a:lnTo>
                      <a:pt x="12" y="0"/>
                    </a:lnTo>
                    <a:lnTo>
                      <a:pt x="75" y="35"/>
                    </a:lnTo>
                    <a:lnTo>
                      <a:pt x="63" y="55"/>
                    </a:lnTo>
                    <a:lnTo>
                      <a:pt x="0" y="23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57"/>
              <p:cNvSpPr>
                <a:spLocks/>
              </p:cNvSpPr>
              <p:nvPr/>
            </p:nvSpPr>
            <p:spPr bwMode="auto">
              <a:xfrm>
                <a:off x="9925050" y="6807201"/>
                <a:ext cx="119063" cy="87313"/>
              </a:xfrm>
              <a:custGeom>
                <a:avLst/>
                <a:gdLst>
                  <a:gd name="T0" fmla="*/ 0 w 75"/>
                  <a:gd name="T1" fmla="*/ 19 h 55"/>
                  <a:gd name="T2" fmla="*/ 12 w 75"/>
                  <a:gd name="T3" fmla="*/ 0 h 55"/>
                  <a:gd name="T4" fmla="*/ 75 w 75"/>
                  <a:gd name="T5" fmla="*/ 35 h 55"/>
                  <a:gd name="T6" fmla="*/ 63 w 75"/>
                  <a:gd name="T7" fmla="*/ 55 h 55"/>
                  <a:gd name="T8" fmla="*/ 0 w 75"/>
                  <a:gd name="T9" fmla="*/ 1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55">
                    <a:moveTo>
                      <a:pt x="0" y="19"/>
                    </a:moveTo>
                    <a:lnTo>
                      <a:pt x="12" y="0"/>
                    </a:lnTo>
                    <a:lnTo>
                      <a:pt x="75" y="35"/>
                    </a:lnTo>
                    <a:lnTo>
                      <a:pt x="63" y="55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AFB1B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58"/>
              <p:cNvSpPr>
                <a:spLocks/>
              </p:cNvSpPr>
              <p:nvPr/>
            </p:nvSpPr>
            <p:spPr bwMode="auto">
              <a:xfrm>
                <a:off x="9925050" y="6807201"/>
                <a:ext cx="119063" cy="87313"/>
              </a:xfrm>
              <a:custGeom>
                <a:avLst/>
                <a:gdLst>
                  <a:gd name="T0" fmla="*/ 0 w 75"/>
                  <a:gd name="T1" fmla="*/ 19 h 55"/>
                  <a:gd name="T2" fmla="*/ 12 w 75"/>
                  <a:gd name="T3" fmla="*/ 0 h 55"/>
                  <a:gd name="T4" fmla="*/ 75 w 75"/>
                  <a:gd name="T5" fmla="*/ 35 h 55"/>
                  <a:gd name="T6" fmla="*/ 63 w 75"/>
                  <a:gd name="T7" fmla="*/ 55 h 55"/>
                  <a:gd name="T8" fmla="*/ 0 w 75"/>
                  <a:gd name="T9" fmla="*/ 1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55">
                    <a:moveTo>
                      <a:pt x="0" y="19"/>
                    </a:moveTo>
                    <a:lnTo>
                      <a:pt x="12" y="0"/>
                    </a:lnTo>
                    <a:lnTo>
                      <a:pt x="75" y="35"/>
                    </a:lnTo>
                    <a:lnTo>
                      <a:pt x="63" y="55"/>
                    </a:lnTo>
                    <a:lnTo>
                      <a:pt x="0" y="19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Rectangle 159"/>
              <p:cNvSpPr>
                <a:spLocks noChangeArrowheads="1"/>
              </p:cNvSpPr>
              <p:nvPr/>
            </p:nvSpPr>
            <p:spPr bwMode="auto">
              <a:xfrm>
                <a:off x="9944100" y="6707188"/>
                <a:ext cx="55563" cy="100013"/>
              </a:xfrm>
              <a:prstGeom prst="rect">
                <a:avLst/>
              </a:prstGeom>
              <a:solidFill>
                <a:srgbClr val="D0A0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60"/>
              <p:cNvSpPr>
                <a:spLocks/>
              </p:cNvSpPr>
              <p:nvPr/>
            </p:nvSpPr>
            <p:spPr bwMode="auto">
              <a:xfrm>
                <a:off x="9975850" y="6707188"/>
                <a:ext cx="23813" cy="36513"/>
              </a:xfrm>
              <a:custGeom>
                <a:avLst/>
                <a:gdLst>
                  <a:gd name="T0" fmla="*/ 11 w 15"/>
                  <a:gd name="T1" fmla="*/ 0 h 23"/>
                  <a:gd name="T2" fmla="*/ 0 w 15"/>
                  <a:gd name="T3" fmla="*/ 19 h 23"/>
                  <a:gd name="T4" fmla="*/ 3 w 15"/>
                  <a:gd name="T5" fmla="*/ 23 h 23"/>
                  <a:gd name="T6" fmla="*/ 15 w 15"/>
                  <a:gd name="T7" fmla="*/ 0 h 23"/>
                  <a:gd name="T8" fmla="*/ 11 w 15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11" y="0"/>
                    </a:moveTo>
                    <a:lnTo>
                      <a:pt x="0" y="19"/>
                    </a:lnTo>
                    <a:lnTo>
                      <a:pt x="3" y="23"/>
                    </a:lnTo>
                    <a:lnTo>
                      <a:pt x="15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D75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61"/>
              <p:cNvSpPr>
                <a:spLocks/>
              </p:cNvSpPr>
              <p:nvPr/>
            </p:nvSpPr>
            <p:spPr bwMode="auto">
              <a:xfrm>
                <a:off x="9975850" y="6707188"/>
                <a:ext cx="23813" cy="36513"/>
              </a:xfrm>
              <a:custGeom>
                <a:avLst/>
                <a:gdLst>
                  <a:gd name="T0" fmla="*/ 11 w 15"/>
                  <a:gd name="T1" fmla="*/ 0 h 23"/>
                  <a:gd name="T2" fmla="*/ 0 w 15"/>
                  <a:gd name="T3" fmla="*/ 19 h 23"/>
                  <a:gd name="T4" fmla="*/ 3 w 15"/>
                  <a:gd name="T5" fmla="*/ 23 h 23"/>
                  <a:gd name="T6" fmla="*/ 15 w 15"/>
                  <a:gd name="T7" fmla="*/ 0 h 23"/>
                  <a:gd name="T8" fmla="*/ 11 w 15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11" y="0"/>
                    </a:moveTo>
                    <a:lnTo>
                      <a:pt x="0" y="19"/>
                    </a:lnTo>
                    <a:lnTo>
                      <a:pt x="3" y="23"/>
                    </a:lnTo>
                    <a:lnTo>
                      <a:pt x="15" y="0"/>
                    </a:lnTo>
                    <a:lnTo>
                      <a:pt x="1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62"/>
              <p:cNvSpPr>
                <a:spLocks/>
              </p:cNvSpPr>
              <p:nvPr/>
            </p:nvSpPr>
            <p:spPr bwMode="auto">
              <a:xfrm>
                <a:off x="9918700" y="6837363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A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63"/>
              <p:cNvSpPr>
                <a:spLocks/>
              </p:cNvSpPr>
              <p:nvPr/>
            </p:nvSpPr>
            <p:spPr bwMode="auto">
              <a:xfrm>
                <a:off x="9918700" y="6837363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9918700" y="6807201"/>
                <a:ext cx="25400" cy="30163"/>
              </a:xfrm>
              <a:custGeom>
                <a:avLst/>
                <a:gdLst>
                  <a:gd name="T0" fmla="*/ 12 w 16"/>
                  <a:gd name="T1" fmla="*/ 0 h 19"/>
                  <a:gd name="T2" fmla="*/ 0 w 16"/>
                  <a:gd name="T3" fmla="*/ 19 h 19"/>
                  <a:gd name="T4" fmla="*/ 4 w 16"/>
                  <a:gd name="T5" fmla="*/ 19 h 19"/>
                  <a:gd name="T6" fmla="*/ 16 w 16"/>
                  <a:gd name="T7" fmla="*/ 0 h 19"/>
                  <a:gd name="T8" fmla="*/ 12 w 1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12" y="0"/>
                    </a:moveTo>
                    <a:lnTo>
                      <a:pt x="0" y="19"/>
                    </a:lnTo>
                    <a:lnTo>
                      <a:pt x="4" y="19"/>
                    </a:lnTo>
                    <a:lnTo>
                      <a:pt x="16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D75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65"/>
              <p:cNvSpPr>
                <a:spLocks/>
              </p:cNvSpPr>
              <p:nvPr/>
            </p:nvSpPr>
            <p:spPr bwMode="auto">
              <a:xfrm>
                <a:off x="9918700" y="6807201"/>
                <a:ext cx="25400" cy="30163"/>
              </a:xfrm>
              <a:custGeom>
                <a:avLst/>
                <a:gdLst>
                  <a:gd name="T0" fmla="*/ 12 w 16"/>
                  <a:gd name="T1" fmla="*/ 0 h 19"/>
                  <a:gd name="T2" fmla="*/ 0 w 16"/>
                  <a:gd name="T3" fmla="*/ 19 h 19"/>
                  <a:gd name="T4" fmla="*/ 4 w 16"/>
                  <a:gd name="T5" fmla="*/ 19 h 19"/>
                  <a:gd name="T6" fmla="*/ 16 w 16"/>
                  <a:gd name="T7" fmla="*/ 0 h 19"/>
                  <a:gd name="T8" fmla="*/ 12 w 1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12" y="0"/>
                    </a:moveTo>
                    <a:lnTo>
                      <a:pt x="0" y="19"/>
                    </a:lnTo>
                    <a:lnTo>
                      <a:pt x="4" y="19"/>
                    </a:lnTo>
                    <a:lnTo>
                      <a:pt x="16" y="0"/>
                    </a:lnTo>
                    <a:lnTo>
                      <a:pt x="12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9937750" y="6737351"/>
                <a:ext cx="42863" cy="69850"/>
              </a:xfrm>
              <a:custGeom>
                <a:avLst/>
                <a:gdLst>
                  <a:gd name="T0" fmla="*/ 24 w 27"/>
                  <a:gd name="T1" fmla="*/ 0 h 44"/>
                  <a:gd name="T2" fmla="*/ 0 w 27"/>
                  <a:gd name="T3" fmla="*/ 44 h 44"/>
                  <a:gd name="T4" fmla="*/ 4 w 27"/>
                  <a:gd name="T5" fmla="*/ 44 h 44"/>
                  <a:gd name="T6" fmla="*/ 27 w 27"/>
                  <a:gd name="T7" fmla="*/ 4 h 44"/>
                  <a:gd name="T8" fmla="*/ 24 w 27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4">
                    <a:moveTo>
                      <a:pt x="24" y="0"/>
                    </a:moveTo>
                    <a:lnTo>
                      <a:pt x="0" y="44"/>
                    </a:lnTo>
                    <a:lnTo>
                      <a:pt x="4" y="44"/>
                    </a:lnTo>
                    <a:lnTo>
                      <a:pt x="27" y="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298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167"/>
              <p:cNvSpPr>
                <a:spLocks/>
              </p:cNvSpPr>
              <p:nvPr/>
            </p:nvSpPr>
            <p:spPr bwMode="auto">
              <a:xfrm>
                <a:off x="9937750" y="6737351"/>
                <a:ext cx="42863" cy="69850"/>
              </a:xfrm>
              <a:custGeom>
                <a:avLst/>
                <a:gdLst>
                  <a:gd name="T0" fmla="*/ 24 w 27"/>
                  <a:gd name="T1" fmla="*/ 0 h 44"/>
                  <a:gd name="T2" fmla="*/ 0 w 27"/>
                  <a:gd name="T3" fmla="*/ 44 h 44"/>
                  <a:gd name="T4" fmla="*/ 4 w 27"/>
                  <a:gd name="T5" fmla="*/ 44 h 44"/>
                  <a:gd name="T6" fmla="*/ 27 w 27"/>
                  <a:gd name="T7" fmla="*/ 4 h 44"/>
                  <a:gd name="T8" fmla="*/ 24 w 27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4">
                    <a:moveTo>
                      <a:pt x="24" y="0"/>
                    </a:moveTo>
                    <a:lnTo>
                      <a:pt x="0" y="44"/>
                    </a:lnTo>
                    <a:lnTo>
                      <a:pt x="4" y="44"/>
                    </a:lnTo>
                    <a:lnTo>
                      <a:pt x="27" y="4"/>
                    </a:lnTo>
                    <a:lnTo>
                      <a:pt x="24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68"/>
              <p:cNvSpPr>
                <a:spLocks/>
              </p:cNvSpPr>
              <p:nvPr/>
            </p:nvSpPr>
            <p:spPr bwMode="auto">
              <a:xfrm>
                <a:off x="9925050" y="6807201"/>
                <a:ext cx="19050" cy="30163"/>
              </a:xfrm>
              <a:custGeom>
                <a:avLst/>
                <a:gdLst>
                  <a:gd name="T0" fmla="*/ 12 w 12"/>
                  <a:gd name="T1" fmla="*/ 0 h 19"/>
                  <a:gd name="T2" fmla="*/ 12 w 12"/>
                  <a:gd name="T3" fmla="*/ 0 h 19"/>
                  <a:gd name="T4" fmla="*/ 0 w 12"/>
                  <a:gd name="T5" fmla="*/ 19 h 19"/>
                  <a:gd name="T6" fmla="*/ 12 w 12"/>
                  <a:gd name="T7" fmla="*/ 0 h 19"/>
                  <a:gd name="T8" fmla="*/ 12 w 1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12" y="0"/>
                    </a:moveTo>
                    <a:lnTo>
                      <a:pt x="12" y="0"/>
                    </a:lnTo>
                    <a:lnTo>
                      <a:pt x="0" y="19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928A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69"/>
              <p:cNvSpPr>
                <a:spLocks/>
              </p:cNvSpPr>
              <p:nvPr/>
            </p:nvSpPr>
            <p:spPr bwMode="auto">
              <a:xfrm>
                <a:off x="9925050" y="6807201"/>
                <a:ext cx="19050" cy="30163"/>
              </a:xfrm>
              <a:custGeom>
                <a:avLst/>
                <a:gdLst>
                  <a:gd name="T0" fmla="*/ 12 w 12"/>
                  <a:gd name="T1" fmla="*/ 0 h 19"/>
                  <a:gd name="T2" fmla="*/ 12 w 12"/>
                  <a:gd name="T3" fmla="*/ 0 h 19"/>
                  <a:gd name="T4" fmla="*/ 0 w 12"/>
                  <a:gd name="T5" fmla="*/ 19 h 19"/>
                  <a:gd name="T6" fmla="*/ 12 w 12"/>
                  <a:gd name="T7" fmla="*/ 0 h 19"/>
                  <a:gd name="T8" fmla="*/ 12 w 1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12" y="0"/>
                    </a:moveTo>
                    <a:lnTo>
                      <a:pt x="12" y="0"/>
                    </a:lnTo>
                    <a:lnTo>
                      <a:pt x="0" y="19"/>
                    </a:lnTo>
                    <a:lnTo>
                      <a:pt x="12" y="0"/>
                    </a:lnTo>
                    <a:lnTo>
                      <a:pt x="12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0"/>
              <p:cNvSpPr>
                <a:spLocks/>
              </p:cNvSpPr>
              <p:nvPr/>
            </p:nvSpPr>
            <p:spPr bwMode="auto">
              <a:xfrm>
                <a:off x="8797925" y="6138863"/>
                <a:ext cx="80963" cy="55563"/>
              </a:xfrm>
              <a:custGeom>
                <a:avLst/>
                <a:gdLst>
                  <a:gd name="T0" fmla="*/ 39 w 51"/>
                  <a:gd name="T1" fmla="*/ 35 h 35"/>
                  <a:gd name="T2" fmla="*/ 51 w 51"/>
                  <a:gd name="T3" fmla="*/ 11 h 35"/>
                  <a:gd name="T4" fmla="*/ 0 w 51"/>
                  <a:gd name="T5" fmla="*/ 0 h 35"/>
                  <a:gd name="T6" fmla="*/ 39 w 51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35">
                    <a:moveTo>
                      <a:pt x="39" y="35"/>
                    </a:moveTo>
                    <a:lnTo>
                      <a:pt x="51" y="11"/>
                    </a:lnTo>
                    <a:lnTo>
                      <a:pt x="0" y="0"/>
                    </a:lnTo>
                    <a:lnTo>
                      <a:pt x="39" y="35"/>
                    </a:lnTo>
                    <a:close/>
                  </a:path>
                </a:pathLst>
              </a:custGeom>
              <a:solidFill>
                <a:srgbClr val="1A0D0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71"/>
              <p:cNvSpPr>
                <a:spLocks/>
              </p:cNvSpPr>
              <p:nvPr/>
            </p:nvSpPr>
            <p:spPr bwMode="auto">
              <a:xfrm>
                <a:off x="9047163" y="6369051"/>
                <a:ext cx="530225" cy="631825"/>
              </a:xfrm>
              <a:custGeom>
                <a:avLst/>
                <a:gdLst>
                  <a:gd name="T0" fmla="*/ 85 w 85"/>
                  <a:gd name="T1" fmla="*/ 76 h 101"/>
                  <a:gd name="T2" fmla="*/ 33 w 85"/>
                  <a:gd name="T3" fmla="*/ 42 h 101"/>
                  <a:gd name="T4" fmla="*/ 32 w 85"/>
                  <a:gd name="T5" fmla="*/ 21 h 101"/>
                  <a:gd name="T6" fmla="*/ 9 w 85"/>
                  <a:gd name="T7" fmla="*/ 0 h 101"/>
                  <a:gd name="T8" fmla="*/ 6 w 85"/>
                  <a:gd name="T9" fmla="*/ 2 h 101"/>
                  <a:gd name="T10" fmla="*/ 1 w 85"/>
                  <a:gd name="T11" fmla="*/ 48 h 101"/>
                  <a:gd name="T12" fmla="*/ 3 w 85"/>
                  <a:gd name="T13" fmla="*/ 55 h 101"/>
                  <a:gd name="T14" fmla="*/ 43 w 85"/>
                  <a:gd name="T15" fmla="*/ 101 h 101"/>
                  <a:gd name="T16" fmla="*/ 85 w 85"/>
                  <a:gd name="T17" fmla="*/ 7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01">
                    <a:moveTo>
                      <a:pt x="85" y="76"/>
                    </a:moveTo>
                    <a:cubicBezTo>
                      <a:pt x="33" y="42"/>
                      <a:pt x="33" y="42"/>
                      <a:pt x="33" y="42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3" y="9"/>
                      <a:pt x="20" y="1"/>
                      <a:pt x="9" y="0"/>
                    </a:cubicBezTo>
                    <a:cubicBezTo>
                      <a:pt x="7" y="0"/>
                      <a:pt x="6" y="1"/>
                      <a:pt x="6" y="2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0" y="50"/>
                      <a:pt x="1" y="53"/>
                      <a:pt x="3" y="55"/>
                    </a:cubicBezTo>
                    <a:cubicBezTo>
                      <a:pt x="43" y="101"/>
                      <a:pt x="43" y="101"/>
                      <a:pt x="43" y="101"/>
                    </a:cubicBezTo>
                    <a:lnTo>
                      <a:pt x="85" y="76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4766748" y="2465017"/>
            <a:ext cx="753929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dirty="0" smtClean="0">
                <a:solidFill>
                  <a:schemeClr val="bg1"/>
                </a:solidFill>
                <a:cs typeface="Arial" panose="020B0604020202020204" pitchFamily="34" charset="0"/>
              </a:rPr>
              <a:t>工作总结计划安排</a:t>
            </a:r>
            <a:endParaRPr lang="zh-CN" altLang="en-US" sz="7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5859678" y="3602229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6156336" y="3982994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08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3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04" grpId="0"/>
      <p:bldP spid="204" grpId="1"/>
      <p:bldP spid="205" grpId="0"/>
      <p:bldP spid="205" grpId="1"/>
      <p:bldP spid="2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793534" y="3090236"/>
            <a:ext cx="2149439" cy="2347811"/>
            <a:chOff x="176213" y="2776991"/>
            <a:chExt cx="2038350" cy="2226470"/>
          </a:xfrm>
        </p:grpSpPr>
        <p:sp>
          <p:nvSpPr>
            <p:cNvPr id="11" name="Rectangle 10"/>
            <p:cNvSpPr/>
            <p:nvPr/>
          </p:nvSpPr>
          <p:spPr>
            <a:xfrm>
              <a:off x="1657351" y="2776991"/>
              <a:ext cx="557212" cy="676276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12" h="676276">
                  <a:moveTo>
                    <a:pt x="0" y="0"/>
                  </a:moveTo>
                  <a:lnTo>
                    <a:pt x="557212" y="259556"/>
                  </a:lnTo>
                  <a:cubicBezTo>
                    <a:pt x="556418" y="415925"/>
                    <a:pt x="555625" y="519907"/>
                    <a:pt x="554831" y="676276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/>
            <p:nvPr/>
          </p:nvSpPr>
          <p:spPr>
            <a:xfrm>
              <a:off x="1657351" y="3346110"/>
              <a:ext cx="555060" cy="521495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5060"/>
                <a:gd name="connsiteY0" fmla="*/ 0 h 676276"/>
                <a:gd name="connsiteX1" fmla="*/ 554831 w 555060"/>
                <a:gd name="connsiteY1" fmla="*/ 166687 h 676276"/>
                <a:gd name="connsiteX2" fmla="*/ 554831 w 555060"/>
                <a:gd name="connsiteY2" fmla="*/ 676276 h 676276"/>
                <a:gd name="connsiteX3" fmla="*/ 0 w 555060"/>
                <a:gd name="connsiteY3" fmla="*/ 514350 h 676276"/>
                <a:gd name="connsiteX4" fmla="*/ 0 w 555060"/>
                <a:gd name="connsiteY4" fmla="*/ 0 h 676276"/>
                <a:gd name="connsiteX0" fmla="*/ 0 w 555060"/>
                <a:gd name="connsiteY0" fmla="*/ 0 h 521495"/>
                <a:gd name="connsiteX1" fmla="*/ 554831 w 555060"/>
                <a:gd name="connsiteY1" fmla="*/ 166687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060" h="521495">
                  <a:moveTo>
                    <a:pt x="0" y="0"/>
                  </a:moveTo>
                  <a:lnTo>
                    <a:pt x="554831" y="159544"/>
                  </a:lnTo>
                  <a:cubicBezTo>
                    <a:pt x="554037" y="315913"/>
                    <a:pt x="555625" y="365126"/>
                    <a:pt x="554831" y="521495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 flipV="1">
              <a:off x="1656316" y="3912847"/>
              <a:ext cx="557212" cy="1090614"/>
              <a:chOff x="792957" y="2595563"/>
              <a:chExt cx="557212" cy="1090614"/>
            </a:xfrm>
          </p:grpSpPr>
          <p:sp>
            <p:nvSpPr>
              <p:cNvPr id="13" name="Rectangle 10"/>
              <p:cNvSpPr/>
              <p:nvPr/>
            </p:nvSpPr>
            <p:spPr>
              <a:xfrm>
                <a:off x="792957" y="2595563"/>
                <a:ext cx="557212" cy="676276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2" h="676276">
                    <a:moveTo>
                      <a:pt x="0" y="0"/>
                    </a:moveTo>
                    <a:lnTo>
                      <a:pt x="557212" y="259556"/>
                    </a:lnTo>
                    <a:cubicBezTo>
                      <a:pt x="556418" y="415925"/>
                      <a:pt x="555625" y="519907"/>
                      <a:pt x="554831" y="676276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10"/>
              <p:cNvSpPr/>
              <p:nvPr/>
            </p:nvSpPr>
            <p:spPr>
              <a:xfrm>
                <a:off x="792957" y="3164682"/>
                <a:ext cx="555060" cy="521495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5060"/>
                  <a:gd name="connsiteY0" fmla="*/ 0 h 676276"/>
                  <a:gd name="connsiteX1" fmla="*/ 554831 w 555060"/>
                  <a:gd name="connsiteY1" fmla="*/ 166687 h 676276"/>
                  <a:gd name="connsiteX2" fmla="*/ 554831 w 555060"/>
                  <a:gd name="connsiteY2" fmla="*/ 676276 h 676276"/>
                  <a:gd name="connsiteX3" fmla="*/ 0 w 555060"/>
                  <a:gd name="connsiteY3" fmla="*/ 514350 h 676276"/>
                  <a:gd name="connsiteX4" fmla="*/ 0 w 555060"/>
                  <a:gd name="connsiteY4" fmla="*/ 0 h 676276"/>
                  <a:gd name="connsiteX0" fmla="*/ 0 w 555060"/>
                  <a:gd name="connsiteY0" fmla="*/ 0 h 521495"/>
                  <a:gd name="connsiteX1" fmla="*/ 554831 w 555060"/>
                  <a:gd name="connsiteY1" fmla="*/ 166687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060" h="521495">
                    <a:moveTo>
                      <a:pt x="0" y="0"/>
                    </a:moveTo>
                    <a:lnTo>
                      <a:pt x="554831" y="159544"/>
                    </a:lnTo>
                    <a:cubicBezTo>
                      <a:pt x="554037" y="315913"/>
                      <a:pt x="555625" y="365126"/>
                      <a:pt x="554831" y="521495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76213" y="2776992"/>
              <a:ext cx="1480103" cy="51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6213" y="3346111"/>
              <a:ext cx="1480103" cy="514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76213" y="3919542"/>
              <a:ext cx="1480103" cy="514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76213" y="4488661"/>
              <a:ext cx="1480103" cy="514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flipH="1">
            <a:off x="6059821" y="3090236"/>
            <a:ext cx="2149439" cy="2347811"/>
            <a:chOff x="176213" y="2776991"/>
            <a:chExt cx="2038350" cy="2226470"/>
          </a:xfrm>
        </p:grpSpPr>
        <p:sp>
          <p:nvSpPr>
            <p:cNvPr id="22" name="Rectangle 10"/>
            <p:cNvSpPr/>
            <p:nvPr/>
          </p:nvSpPr>
          <p:spPr>
            <a:xfrm>
              <a:off x="1657351" y="2776991"/>
              <a:ext cx="557212" cy="676276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12" h="676276">
                  <a:moveTo>
                    <a:pt x="0" y="0"/>
                  </a:moveTo>
                  <a:lnTo>
                    <a:pt x="557212" y="259556"/>
                  </a:lnTo>
                  <a:cubicBezTo>
                    <a:pt x="556418" y="415925"/>
                    <a:pt x="555625" y="519907"/>
                    <a:pt x="554831" y="676276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0"/>
            <p:cNvSpPr/>
            <p:nvPr/>
          </p:nvSpPr>
          <p:spPr>
            <a:xfrm>
              <a:off x="1657351" y="3346110"/>
              <a:ext cx="555060" cy="521495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5060"/>
                <a:gd name="connsiteY0" fmla="*/ 0 h 676276"/>
                <a:gd name="connsiteX1" fmla="*/ 554831 w 555060"/>
                <a:gd name="connsiteY1" fmla="*/ 166687 h 676276"/>
                <a:gd name="connsiteX2" fmla="*/ 554831 w 555060"/>
                <a:gd name="connsiteY2" fmla="*/ 676276 h 676276"/>
                <a:gd name="connsiteX3" fmla="*/ 0 w 555060"/>
                <a:gd name="connsiteY3" fmla="*/ 514350 h 676276"/>
                <a:gd name="connsiteX4" fmla="*/ 0 w 555060"/>
                <a:gd name="connsiteY4" fmla="*/ 0 h 676276"/>
                <a:gd name="connsiteX0" fmla="*/ 0 w 555060"/>
                <a:gd name="connsiteY0" fmla="*/ 0 h 521495"/>
                <a:gd name="connsiteX1" fmla="*/ 554831 w 555060"/>
                <a:gd name="connsiteY1" fmla="*/ 166687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060" h="521495">
                  <a:moveTo>
                    <a:pt x="0" y="0"/>
                  </a:moveTo>
                  <a:lnTo>
                    <a:pt x="554831" y="159544"/>
                  </a:lnTo>
                  <a:cubicBezTo>
                    <a:pt x="554037" y="315913"/>
                    <a:pt x="555625" y="365126"/>
                    <a:pt x="554831" y="521495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 flipV="1">
              <a:off x="1656316" y="3912847"/>
              <a:ext cx="557212" cy="1090614"/>
              <a:chOff x="792957" y="2595563"/>
              <a:chExt cx="557212" cy="1090614"/>
            </a:xfrm>
          </p:grpSpPr>
          <p:sp>
            <p:nvSpPr>
              <p:cNvPr id="29" name="Rectangle 10"/>
              <p:cNvSpPr/>
              <p:nvPr/>
            </p:nvSpPr>
            <p:spPr>
              <a:xfrm>
                <a:off x="792957" y="2595563"/>
                <a:ext cx="557212" cy="676276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2" h="676276">
                    <a:moveTo>
                      <a:pt x="0" y="0"/>
                    </a:moveTo>
                    <a:lnTo>
                      <a:pt x="557212" y="259556"/>
                    </a:lnTo>
                    <a:cubicBezTo>
                      <a:pt x="556418" y="415925"/>
                      <a:pt x="555625" y="519907"/>
                      <a:pt x="554831" y="676276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Rectangle 10"/>
              <p:cNvSpPr/>
              <p:nvPr/>
            </p:nvSpPr>
            <p:spPr>
              <a:xfrm>
                <a:off x="792957" y="3164682"/>
                <a:ext cx="555060" cy="521495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5060"/>
                  <a:gd name="connsiteY0" fmla="*/ 0 h 676276"/>
                  <a:gd name="connsiteX1" fmla="*/ 554831 w 555060"/>
                  <a:gd name="connsiteY1" fmla="*/ 166687 h 676276"/>
                  <a:gd name="connsiteX2" fmla="*/ 554831 w 555060"/>
                  <a:gd name="connsiteY2" fmla="*/ 676276 h 676276"/>
                  <a:gd name="connsiteX3" fmla="*/ 0 w 555060"/>
                  <a:gd name="connsiteY3" fmla="*/ 514350 h 676276"/>
                  <a:gd name="connsiteX4" fmla="*/ 0 w 555060"/>
                  <a:gd name="connsiteY4" fmla="*/ 0 h 676276"/>
                  <a:gd name="connsiteX0" fmla="*/ 0 w 555060"/>
                  <a:gd name="connsiteY0" fmla="*/ 0 h 521495"/>
                  <a:gd name="connsiteX1" fmla="*/ 554831 w 555060"/>
                  <a:gd name="connsiteY1" fmla="*/ 166687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060" h="521495">
                    <a:moveTo>
                      <a:pt x="0" y="0"/>
                    </a:moveTo>
                    <a:lnTo>
                      <a:pt x="554831" y="159544"/>
                    </a:lnTo>
                    <a:cubicBezTo>
                      <a:pt x="554037" y="315913"/>
                      <a:pt x="555625" y="365126"/>
                      <a:pt x="554831" y="521495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176213" y="2776992"/>
              <a:ext cx="1480103" cy="51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76213" y="3346111"/>
              <a:ext cx="1480103" cy="514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76213" y="3919542"/>
              <a:ext cx="1480103" cy="514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76213" y="4488661"/>
              <a:ext cx="1480103" cy="514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8702739" y="2761205"/>
            <a:ext cx="627518" cy="6275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330259" y="2818974"/>
            <a:ext cx="1895158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8702739" y="3586581"/>
            <a:ext cx="627518" cy="6275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330259" y="3644349"/>
            <a:ext cx="1895158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8702739" y="4420840"/>
            <a:ext cx="627518" cy="6275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330259" y="4478608"/>
            <a:ext cx="1895158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8702739" y="5246215"/>
            <a:ext cx="627518" cy="6275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330259" y="5303984"/>
            <a:ext cx="1895158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940792" y="1998539"/>
            <a:ext cx="2119036" cy="4431124"/>
            <a:chOff x="2749522" y="1700653"/>
            <a:chExt cx="2009519" cy="4202111"/>
          </a:xfrm>
        </p:grpSpPr>
        <p:grpSp>
          <p:nvGrpSpPr>
            <p:cNvPr id="2" name="Group 1"/>
            <p:cNvGrpSpPr/>
            <p:nvPr/>
          </p:nvGrpSpPr>
          <p:grpSpPr>
            <a:xfrm>
              <a:off x="2749522" y="1700653"/>
              <a:ext cx="2009519" cy="4202111"/>
              <a:chOff x="4060225" y="1872171"/>
              <a:chExt cx="1951037" cy="4095811"/>
            </a:xfrm>
          </p:grpSpPr>
          <p:sp>
            <p:nvSpPr>
              <p:cNvPr id="3" name="Freeform 2"/>
              <p:cNvSpPr>
                <a:spLocks/>
              </p:cNvSpPr>
              <p:nvPr/>
            </p:nvSpPr>
            <p:spPr bwMode="auto">
              <a:xfrm>
                <a:off x="4060225" y="1872171"/>
                <a:ext cx="1951037" cy="4095811"/>
              </a:xfrm>
              <a:custGeom>
                <a:avLst/>
                <a:gdLst>
                  <a:gd name="T0" fmla="*/ 1279 w 1281"/>
                  <a:gd name="T1" fmla="*/ 2664 h 2810"/>
                  <a:gd name="T2" fmla="*/ 1273 w 1281"/>
                  <a:gd name="T3" fmla="*/ 2695 h 2810"/>
                  <a:gd name="T4" fmla="*/ 1261 w 1281"/>
                  <a:gd name="T5" fmla="*/ 2725 h 2810"/>
                  <a:gd name="T6" fmla="*/ 1243 w 1281"/>
                  <a:gd name="T7" fmla="*/ 2751 h 2810"/>
                  <a:gd name="T8" fmla="*/ 1222 w 1281"/>
                  <a:gd name="T9" fmla="*/ 2772 h 2810"/>
                  <a:gd name="T10" fmla="*/ 1196 w 1281"/>
                  <a:gd name="T11" fmla="*/ 2791 h 2810"/>
                  <a:gd name="T12" fmla="*/ 1166 w 1281"/>
                  <a:gd name="T13" fmla="*/ 2802 h 2810"/>
                  <a:gd name="T14" fmla="*/ 1135 w 1281"/>
                  <a:gd name="T15" fmla="*/ 2809 h 2810"/>
                  <a:gd name="T16" fmla="*/ 163 w 1281"/>
                  <a:gd name="T17" fmla="*/ 2810 h 2810"/>
                  <a:gd name="T18" fmla="*/ 130 w 1281"/>
                  <a:gd name="T19" fmla="*/ 2807 h 2810"/>
                  <a:gd name="T20" fmla="*/ 100 w 1281"/>
                  <a:gd name="T21" fmla="*/ 2797 h 2810"/>
                  <a:gd name="T22" fmla="*/ 72 w 1281"/>
                  <a:gd name="T23" fmla="*/ 2782 h 2810"/>
                  <a:gd name="T24" fmla="*/ 47 w 1281"/>
                  <a:gd name="T25" fmla="*/ 2763 h 2810"/>
                  <a:gd name="T26" fmla="*/ 28 w 1281"/>
                  <a:gd name="T27" fmla="*/ 2738 h 2810"/>
                  <a:gd name="T28" fmla="*/ 13 w 1281"/>
                  <a:gd name="T29" fmla="*/ 2710 h 2810"/>
                  <a:gd name="T30" fmla="*/ 3 w 1281"/>
                  <a:gd name="T31" fmla="*/ 2680 h 2810"/>
                  <a:gd name="T32" fmla="*/ 0 w 1281"/>
                  <a:gd name="T33" fmla="*/ 2647 h 2810"/>
                  <a:gd name="T34" fmla="*/ 1 w 1281"/>
                  <a:gd name="T35" fmla="*/ 147 h 2810"/>
                  <a:gd name="T36" fmla="*/ 8 w 1281"/>
                  <a:gd name="T37" fmla="*/ 115 h 2810"/>
                  <a:gd name="T38" fmla="*/ 19 w 1281"/>
                  <a:gd name="T39" fmla="*/ 86 h 2810"/>
                  <a:gd name="T40" fmla="*/ 38 w 1281"/>
                  <a:gd name="T41" fmla="*/ 60 h 2810"/>
                  <a:gd name="T42" fmla="*/ 59 w 1281"/>
                  <a:gd name="T43" fmla="*/ 38 h 2810"/>
                  <a:gd name="T44" fmla="*/ 85 w 1281"/>
                  <a:gd name="T45" fmla="*/ 21 h 2810"/>
                  <a:gd name="T46" fmla="*/ 115 w 1281"/>
                  <a:gd name="T47" fmla="*/ 8 h 2810"/>
                  <a:gd name="T48" fmla="*/ 146 w 1281"/>
                  <a:gd name="T49" fmla="*/ 1 h 2810"/>
                  <a:gd name="T50" fmla="*/ 1118 w 1281"/>
                  <a:gd name="T51" fmla="*/ 0 h 2810"/>
                  <a:gd name="T52" fmla="*/ 1151 w 1281"/>
                  <a:gd name="T53" fmla="*/ 4 h 2810"/>
                  <a:gd name="T54" fmla="*/ 1181 w 1281"/>
                  <a:gd name="T55" fmla="*/ 13 h 2810"/>
                  <a:gd name="T56" fmla="*/ 1209 w 1281"/>
                  <a:gd name="T57" fmla="*/ 28 h 2810"/>
                  <a:gd name="T58" fmla="*/ 1233 w 1281"/>
                  <a:gd name="T59" fmla="*/ 48 h 2810"/>
                  <a:gd name="T60" fmla="*/ 1253 w 1281"/>
                  <a:gd name="T61" fmla="*/ 72 h 2810"/>
                  <a:gd name="T62" fmla="*/ 1268 w 1281"/>
                  <a:gd name="T63" fmla="*/ 100 h 2810"/>
                  <a:gd name="T64" fmla="*/ 1277 w 1281"/>
                  <a:gd name="T65" fmla="*/ 131 h 2810"/>
                  <a:gd name="T66" fmla="*/ 1281 w 1281"/>
                  <a:gd name="T67" fmla="*/ 163 h 2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81" h="2810">
                    <a:moveTo>
                      <a:pt x="1281" y="2647"/>
                    </a:moveTo>
                    <a:lnTo>
                      <a:pt x="1279" y="2664"/>
                    </a:lnTo>
                    <a:lnTo>
                      <a:pt x="1277" y="2680"/>
                    </a:lnTo>
                    <a:lnTo>
                      <a:pt x="1273" y="2695"/>
                    </a:lnTo>
                    <a:lnTo>
                      <a:pt x="1268" y="2710"/>
                    </a:lnTo>
                    <a:lnTo>
                      <a:pt x="1261" y="2725"/>
                    </a:lnTo>
                    <a:lnTo>
                      <a:pt x="1253" y="2738"/>
                    </a:lnTo>
                    <a:lnTo>
                      <a:pt x="1243" y="2751"/>
                    </a:lnTo>
                    <a:lnTo>
                      <a:pt x="1233" y="2763"/>
                    </a:lnTo>
                    <a:lnTo>
                      <a:pt x="1222" y="2772"/>
                    </a:lnTo>
                    <a:lnTo>
                      <a:pt x="1209" y="2782"/>
                    </a:lnTo>
                    <a:lnTo>
                      <a:pt x="1196" y="2791"/>
                    </a:lnTo>
                    <a:lnTo>
                      <a:pt x="1181" y="2797"/>
                    </a:lnTo>
                    <a:lnTo>
                      <a:pt x="1166" y="2802"/>
                    </a:lnTo>
                    <a:lnTo>
                      <a:pt x="1151" y="2807"/>
                    </a:lnTo>
                    <a:lnTo>
                      <a:pt x="1135" y="2809"/>
                    </a:lnTo>
                    <a:lnTo>
                      <a:pt x="1118" y="2810"/>
                    </a:lnTo>
                    <a:lnTo>
                      <a:pt x="163" y="2810"/>
                    </a:lnTo>
                    <a:lnTo>
                      <a:pt x="146" y="2809"/>
                    </a:lnTo>
                    <a:lnTo>
                      <a:pt x="130" y="2807"/>
                    </a:lnTo>
                    <a:lnTo>
                      <a:pt x="115" y="2802"/>
                    </a:lnTo>
                    <a:lnTo>
                      <a:pt x="100" y="2797"/>
                    </a:lnTo>
                    <a:lnTo>
                      <a:pt x="85" y="2791"/>
                    </a:lnTo>
                    <a:lnTo>
                      <a:pt x="72" y="2782"/>
                    </a:lnTo>
                    <a:lnTo>
                      <a:pt x="59" y="2772"/>
                    </a:lnTo>
                    <a:lnTo>
                      <a:pt x="47" y="2763"/>
                    </a:lnTo>
                    <a:lnTo>
                      <a:pt x="38" y="2751"/>
                    </a:lnTo>
                    <a:lnTo>
                      <a:pt x="28" y="2738"/>
                    </a:lnTo>
                    <a:lnTo>
                      <a:pt x="19" y="2725"/>
                    </a:lnTo>
                    <a:lnTo>
                      <a:pt x="13" y="2710"/>
                    </a:lnTo>
                    <a:lnTo>
                      <a:pt x="8" y="2695"/>
                    </a:lnTo>
                    <a:lnTo>
                      <a:pt x="3" y="2680"/>
                    </a:lnTo>
                    <a:lnTo>
                      <a:pt x="1" y="2664"/>
                    </a:lnTo>
                    <a:lnTo>
                      <a:pt x="0" y="2647"/>
                    </a:lnTo>
                    <a:lnTo>
                      <a:pt x="0" y="163"/>
                    </a:lnTo>
                    <a:lnTo>
                      <a:pt x="1" y="147"/>
                    </a:lnTo>
                    <a:lnTo>
                      <a:pt x="3" y="131"/>
                    </a:lnTo>
                    <a:lnTo>
                      <a:pt x="8" y="115"/>
                    </a:lnTo>
                    <a:lnTo>
                      <a:pt x="13" y="100"/>
                    </a:lnTo>
                    <a:lnTo>
                      <a:pt x="19" y="86"/>
                    </a:lnTo>
                    <a:lnTo>
                      <a:pt x="28" y="72"/>
                    </a:lnTo>
                    <a:lnTo>
                      <a:pt x="38" y="60"/>
                    </a:lnTo>
                    <a:lnTo>
                      <a:pt x="47" y="48"/>
                    </a:lnTo>
                    <a:lnTo>
                      <a:pt x="59" y="38"/>
                    </a:lnTo>
                    <a:lnTo>
                      <a:pt x="72" y="28"/>
                    </a:lnTo>
                    <a:lnTo>
                      <a:pt x="85" y="21"/>
                    </a:lnTo>
                    <a:lnTo>
                      <a:pt x="100" y="13"/>
                    </a:lnTo>
                    <a:lnTo>
                      <a:pt x="115" y="8"/>
                    </a:lnTo>
                    <a:lnTo>
                      <a:pt x="130" y="4"/>
                    </a:lnTo>
                    <a:lnTo>
                      <a:pt x="146" y="1"/>
                    </a:lnTo>
                    <a:lnTo>
                      <a:pt x="163" y="0"/>
                    </a:lnTo>
                    <a:lnTo>
                      <a:pt x="1118" y="0"/>
                    </a:lnTo>
                    <a:lnTo>
                      <a:pt x="1135" y="1"/>
                    </a:lnTo>
                    <a:lnTo>
                      <a:pt x="1151" y="4"/>
                    </a:lnTo>
                    <a:lnTo>
                      <a:pt x="1166" y="8"/>
                    </a:lnTo>
                    <a:lnTo>
                      <a:pt x="1181" y="13"/>
                    </a:lnTo>
                    <a:lnTo>
                      <a:pt x="1196" y="21"/>
                    </a:lnTo>
                    <a:lnTo>
                      <a:pt x="1209" y="28"/>
                    </a:lnTo>
                    <a:lnTo>
                      <a:pt x="1222" y="38"/>
                    </a:lnTo>
                    <a:lnTo>
                      <a:pt x="1233" y="48"/>
                    </a:lnTo>
                    <a:lnTo>
                      <a:pt x="1243" y="60"/>
                    </a:lnTo>
                    <a:lnTo>
                      <a:pt x="1253" y="72"/>
                    </a:lnTo>
                    <a:lnTo>
                      <a:pt x="1261" y="86"/>
                    </a:lnTo>
                    <a:lnTo>
                      <a:pt x="1268" y="100"/>
                    </a:lnTo>
                    <a:lnTo>
                      <a:pt x="1273" y="115"/>
                    </a:lnTo>
                    <a:lnTo>
                      <a:pt x="1277" y="131"/>
                    </a:lnTo>
                    <a:lnTo>
                      <a:pt x="1279" y="147"/>
                    </a:lnTo>
                    <a:lnTo>
                      <a:pt x="1281" y="163"/>
                    </a:lnTo>
                    <a:lnTo>
                      <a:pt x="1281" y="264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" name="Freeform 3"/>
              <p:cNvSpPr>
                <a:spLocks/>
              </p:cNvSpPr>
              <p:nvPr/>
            </p:nvSpPr>
            <p:spPr bwMode="auto">
              <a:xfrm>
                <a:off x="4883319" y="5516131"/>
                <a:ext cx="312468" cy="298807"/>
              </a:xfrm>
              <a:custGeom>
                <a:avLst/>
                <a:gdLst>
                  <a:gd name="T0" fmla="*/ 205 w 205"/>
                  <a:gd name="T1" fmla="*/ 113 h 205"/>
                  <a:gd name="T2" fmla="*/ 200 w 205"/>
                  <a:gd name="T3" fmla="*/ 133 h 205"/>
                  <a:gd name="T4" fmla="*/ 193 w 205"/>
                  <a:gd name="T5" fmla="*/ 151 h 205"/>
                  <a:gd name="T6" fmla="*/ 182 w 205"/>
                  <a:gd name="T7" fmla="*/ 168 h 205"/>
                  <a:gd name="T8" fmla="*/ 168 w 205"/>
                  <a:gd name="T9" fmla="*/ 182 h 205"/>
                  <a:gd name="T10" fmla="*/ 151 w 205"/>
                  <a:gd name="T11" fmla="*/ 193 h 205"/>
                  <a:gd name="T12" fmla="*/ 133 w 205"/>
                  <a:gd name="T13" fmla="*/ 201 h 205"/>
                  <a:gd name="T14" fmla="*/ 112 w 205"/>
                  <a:gd name="T15" fmla="*/ 205 h 205"/>
                  <a:gd name="T16" fmla="*/ 92 w 205"/>
                  <a:gd name="T17" fmla="*/ 205 h 205"/>
                  <a:gd name="T18" fmla="*/ 72 w 205"/>
                  <a:gd name="T19" fmla="*/ 201 h 205"/>
                  <a:gd name="T20" fmla="*/ 54 w 205"/>
                  <a:gd name="T21" fmla="*/ 193 h 205"/>
                  <a:gd name="T22" fmla="*/ 36 w 205"/>
                  <a:gd name="T23" fmla="*/ 182 h 205"/>
                  <a:gd name="T24" fmla="*/ 22 w 205"/>
                  <a:gd name="T25" fmla="*/ 168 h 205"/>
                  <a:gd name="T26" fmla="*/ 12 w 205"/>
                  <a:gd name="T27" fmla="*/ 151 h 205"/>
                  <a:gd name="T28" fmla="*/ 4 w 205"/>
                  <a:gd name="T29" fmla="*/ 133 h 205"/>
                  <a:gd name="T30" fmla="*/ 0 w 205"/>
                  <a:gd name="T31" fmla="*/ 113 h 205"/>
                  <a:gd name="T32" fmla="*/ 0 w 205"/>
                  <a:gd name="T33" fmla="*/ 92 h 205"/>
                  <a:gd name="T34" fmla="*/ 4 w 205"/>
                  <a:gd name="T35" fmla="*/ 72 h 205"/>
                  <a:gd name="T36" fmla="*/ 12 w 205"/>
                  <a:gd name="T37" fmla="*/ 54 h 205"/>
                  <a:gd name="T38" fmla="*/ 22 w 205"/>
                  <a:gd name="T39" fmla="*/ 37 h 205"/>
                  <a:gd name="T40" fmla="*/ 36 w 205"/>
                  <a:gd name="T41" fmla="*/ 23 h 205"/>
                  <a:gd name="T42" fmla="*/ 54 w 205"/>
                  <a:gd name="T43" fmla="*/ 12 h 205"/>
                  <a:gd name="T44" fmla="*/ 72 w 205"/>
                  <a:gd name="T45" fmla="*/ 4 h 205"/>
                  <a:gd name="T46" fmla="*/ 92 w 205"/>
                  <a:gd name="T47" fmla="*/ 0 h 205"/>
                  <a:gd name="T48" fmla="*/ 112 w 205"/>
                  <a:gd name="T49" fmla="*/ 0 h 205"/>
                  <a:gd name="T50" fmla="*/ 133 w 205"/>
                  <a:gd name="T51" fmla="*/ 4 h 205"/>
                  <a:gd name="T52" fmla="*/ 151 w 205"/>
                  <a:gd name="T53" fmla="*/ 12 h 205"/>
                  <a:gd name="T54" fmla="*/ 168 w 205"/>
                  <a:gd name="T55" fmla="*/ 23 h 205"/>
                  <a:gd name="T56" fmla="*/ 182 w 205"/>
                  <a:gd name="T57" fmla="*/ 37 h 205"/>
                  <a:gd name="T58" fmla="*/ 193 w 205"/>
                  <a:gd name="T59" fmla="*/ 54 h 205"/>
                  <a:gd name="T60" fmla="*/ 200 w 205"/>
                  <a:gd name="T61" fmla="*/ 72 h 205"/>
                  <a:gd name="T62" fmla="*/ 205 w 205"/>
                  <a:gd name="T63" fmla="*/ 92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205">
                    <a:moveTo>
                      <a:pt x="205" y="102"/>
                    </a:moveTo>
                    <a:lnTo>
                      <a:pt x="205" y="113"/>
                    </a:lnTo>
                    <a:lnTo>
                      <a:pt x="202" y="123"/>
                    </a:lnTo>
                    <a:lnTo>
                      <a:pt x="200" y="133"/>
                    </a:lnTo>
                    <a:lnTo>
                      <a:pt x="197" y="143"/>
                    </a:lnTo>
                    <a:lnTo>
                      <a:pt x="193" y="151"/>
                    </a:lnTo>
                    <a:lnTo>
                      <a:pt x="187" y="160"/>
                    </a:lnTo>
                    <a:lnTo>
                      <a:pt x="182" y="168"/>
                    </a:lnTo>
                    <a:lnTo>
                      <a:pt x="175" y="175"/>
                    </a:lnTo>
                    <a:lnTo>
                      <a:pt x="168" y="182"/>
                    </a:lnTo>
                    <a:lnTo>
                      <a:pt x="160" y="188"/>
                    </a:lnTo>
                    <a:lnTo>
                      <a:pt x="151" y="193"/>
                    </a:lnTo>
                    <a:lnTo>
                      <a:pt x="142" y="197"/>
                    </a:lnTo>
                    <a:lnTo>
                      <a:pt x="133" y="201"/>
                    </a:lnTo>
                    <a:lnTo>
                      <a:pt x="123" y="203"/>
                    </a:lnTo>
                    <a:lnTo>
                      <a:pt x="112" y="205"/>
                    </a:lnTo>
                    <a:lnTo>
                      <a:pt x="103" y="205"/>
                    </a:lnTo>
                    <a:lnTo>
                      <a:pt x="92" y="205"/>
                    </a:lnTo>
                    <a:lnTo>
                      <a:pt x="81" y="203"/>
                    </a:lnTo>
                    <a:lnTo>
                      <a:pt x="72" y="201"/>
                    </a:lnTo>
                    <a:lnTo>
                      <a:pt x="62" y="197"/>
                    </a:lnTo>
                    <a:lnTo>
                      <a:pt x="54" y="193"/>
                    </a:lnTo>
                    <a:lnTo>
                      <a:pt x="45" y="188"/>
                    </a:lnTo>
                    <a:lnTo>
                      <a:pt x="36" y="182"/>
                    </a:lnTo>
                    <a:lnTo>
                      <a:pt x="30" y="175"/>
                    </a:lnTo>
                    <a:lnTo>
                      <a:pt x="22" y="168"/>
                    </a:lnTo>
                    <a:lnTo>
                      <a:pt x="17" y="160"/>
                    </a:lnTo>
                    <a:lnTo>
                      <a:pt x="12" y="151"/>
                    </a:lnTo>
                    <a:lnTo>
                      <a:pt x="7" y="143"/>
                    </a:lnTo>
                    <a:lnTo>
                      <a:pt x="4" y="133"/>
                    </a:lnTo>
                    <a:lnTo>
                      <a:pt x="2" y="123"/>
                    </a:lnTo>
                    <a:lnTo>
                      <a:pt x="0" y="113"/>
                    </a:lnTo>
                    <a:lnTo>
                      <a:pt x="0" y="102"/>
                    </a:lnTo>
                    <a:lnTo>
                      <a:pt x="0" y="92"/>
                    </a:lnTo>
                    <a:lnTo>
                      <a:pt x="2" y="82"/>
                    </a:lnTo>
                    <a:lnTo>
                      <a:pt x="4" y="72"/>
                    </a:lnTo>
                    <a:lnTo>
                      <a:pt x="7" y="62"/>
                    </a:lnTo>
                    <a:lnTo>
                      <a:pt x="12" y="54"/>
                    </a:lnTo>
                    <a:lnTo>
                      <a:pt x="17" y="45"/>
                    </a:lnTo>
                    <a:lnTo>
                      <a:pt x="22" y="37"/>
                    </a:lnTo>
                    <a:lnTo>
                      <a:pt x="30" y="30"/>
                    </a:lnTo>
                    <a:lnTo>
                      <a:pt x="36" y="23"/>
                    </a:lnTo>
                    <a:lnTo>
                      <a:pt x="45" y="17"/>
                    </a:lnTo>
                    <a:lnTo>
                      <a:pt x="54" y="12"/>
                    </a:lnTo>
                    <a:lnTo>
                      <a:pt x="62" y="8"/>
                    </a:lnTo>
                    <a:lnTo>
                      <a:pt x="72" y="4"/>
                    </a:lnTo>
                    <a:lnTo>
                      <a:pt x="81" y="2"/>
                    </a:lnTo>
                    <a:lnTo>
                      <a:pt x="92" y="0"/>
                    </a:lnTo>
                    <a:lnTo>
                      <a:pt x="103" y="0"/>
                    </a:lnTo>
                    <a:lnTo>
                      <a:pt x="112" y="0"/>
                    </a:lnTo>
                    <a:lnTo>
                      <a:pt x="123" y="2"/>
                    </a:lnTo>
                    <a:lnTo>
                      <a:pt x="133" y="4"/>
                    </a:lnTo>
                    <a:lnTo>
                      <a:pt x="142" y="8"/>
                    </a:lnTo>
                    <a:lnTo>
                      <a:pt x="151" y="12"/>
                    </a:lnTo>
                    <a:lnTo>
                      <a:pt x="160" y="17"/>
                    </a:lnTo>
                    <a:lnTo>
                      <a:pt x="168" y="23"/>
                    </a:lnTo>
                    <a:lnTo>
                      <a:pt x="175" y="30"/>
                    </a:lnTo>
                    <a:lnTo>
                      <a:pt x="182" y="37"/>
                    </a:lnTo>
                    <a:lnTo>
                      <a:pt x="187" y="45"/>
                    </a:lnTo>
                    <a:lnTo>
                      <a:pt x="193" y="54"/>
                    </a:lnTo>
                    <a:lnTo>
                      <a:pt x="197" y="62"/>
                    </a:lnTo>
                    <a:lnTo>
                      <a:pt x="200" y="72"/>
                    </a:lnTo>
                    <a:lnTo>
                      <a:pt x="202" y="82"/>
                    </a:lnTo>
                    <a:lnTo>
                      <a:pt x="205" y="92"/>
                    </a:lnTo>
                    <a:lnTo>
                      <a:pt x="205" y="10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>
                <a:spLocks noChangeArrowheads="1"/>
              </p:cNvSpPr>
              <p:nvPr/>
            </p:nvSpPr>
            <p:spPr bwMode="auto">
              <a:xfrm>
                <a:off x="4151680" y="2396901"/>
                <a:ext cx="1775746" cy="2922458"/>
              </a:xfrm>
              <a:prstGeom prst="rect">
                <a:avLst/>
              </a:prstGeom>
              <a:blipFill dpi="0"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4738513" y="2127250"/>
                <a:ext cx="602075" cy="102031"/>
              </a:xfrm>
              <a:custGeom>
                <a:avLst/>
                <a:gdLst>
                  <a:gd name="T0" fmla="*/ 395 w 395"/>
                  <a:gd name="T1" fmla="*/ 34 h 68"/>
                  <a:gd name="T2" fmla="*/ 395 w 395"/>
                  <a:gd name="T3" fmla="*/ 41 h 68"/>
                  <a:gd name="T4" fmla="*/ 393 w 395"/>
                  <a:gd name="T5" fmla="*/ 47 h 68"/>
                  <a:gd name="T6" fmla="*/ 390 w 395"/>
                  <a:gd name="T7" fmla="*/ 52 h 68"/>
                  <a:gd name="T8" fmla="*/ 385 w 395"/>
                  <a:gd name="T9" fmla="*/ 58 h 68"/>
                  <a:gd name="T10" fmla="*/ 380 w 395"/>
                  <a:gd name="T11" fmla="*/ 62 h 68"/>
                  <a:gd name="T12" fmla="*/ 375 w 395"/>
                  <a:gd name="T13" fmla="*/ 65 h 68"/>
                  <a:gd name="T14" fmla="*/ 368 w 395"/>
                  <a:gd name="T15" fmla="*/ 67 h 68"/>
                  <a:gd name="T16" fmla="*/ 361 w 395"/>
                  <a:gd name="T17" fmla="*/ 68 h 68"/>
                  <a:gd name="T18" fmla="*/ 34 w 395"/>
                  <a:gd name="T19" fmla="*/ 68 h 68"/>
                  <a:gd name="T20" fmla="*/ 26 w 395"/>
                  <a:gd name="T21" fmla="*/ 67 h 68"/>
                  <a:gd name="T22" fmla="*/ 20 w 395"/>
                  <a:gd name="T23" fmla="*/ 65 h 68"/>
                  <a:gd name="T24" fmla="*/ 15 w 395"/>
                  <a:gd name="T25" fmla="*/ 62 h 68"/>
                  <a:gd name="T26" fmla="*/ 9 w 395"/>
                  <a:gd name="T27" fmla="*/ 58 h 68"/>
                  <a:gd name="T28" fmla="*/ 5 w 395"/>
                  <a:gd name="T29" fmla="*/ 52 h 68"/>
                  <a:gd name="T30" fmla="*/ 2 w 395"/>
                  <a:gd name="T31" fmla="*/ 47 h 68"/>
                  <a:gd name="T32" fmla="*/ 0 w 395"/>
                  <a:gd name="T33" fmla="*/ 41 h 68"/>
                  <a:gd name="T34" fmla="*/ 0 w 395"/>
                  <a:gd name="T35" fmla="*/ 34 h 68"/>
                  <a:gd name="T36" fmla="*/ 0 w 395"/>
                  <a:gd name="T37" fmla="*/ 27 h 68"/>
                  <a:gd name="T38" fmla="*/ 2 w 395"/>
                  <a:gd name="T39" fmla="*/ 20 h 68"/>
                  <a:gd name="T40" fmla="*/ 5 w 395"/>
                  <a:gd name="T41" fmla="*/ 15 h 68"/>
                  <a:gd name="T42" fmla="*/ 9 w 395"/>
                  <a:gd name="T43" fmla="*/ 9 h 68"/>
                  <a:gd name="T44" fmla="*/ 15 w 395"/>
                  <a:gd name="T45" fmla="*/ 5 h 68"/>
                  <a:gd name="T46" fmla="*/ 20 w 395"/>
                  <a:gd name="T47" fmla="*/ 2 h 68"/>
                  <a:gd name="T48" fmla="*/ 26 w 395"/>
                  <a:gd name="T49" fmla="*/ 0 h 68"/>
                  <a:gd name="T50" fmla="*/ 34 w 395"/>
                  <a:gd name="T51" fmla="*/ 0 h 68"/>
                  <a:gd name="T52" fmla="*/ 361 w 395"/>
                  <a:gd name="T53" fmla="*/ 0 h 68"/>
                  <a:gd name="T54" fmla="*/ 368 w 395"/>
                  <a:gd name="T55" fmla="*/ 0 h 68"/>
                  <a:gd name="T56" fmla="*/ 375 w 395"/>
                  <a:gd name="T57" fmla="*/ 2 h 68"/>
                  <a:gd name="T58" fmla="*/ 380 w 395"/>
                  <a:gd name="T59" fmla="*/ 5 h 68"/>
                  <a:gd name="T60" fmla="*/ 385 w 395"/>
                  <a:gd name="T61" fmla="*/ 9 h 68"/>
                  <a:gd name="T62" fmla="*/ 390 w 395"/>
                  <a:gd name="T63" fmla="*/ 15 h 68"/>
                  <a:gd name="T64" fmla="*/ 393 w 395"/>
                  <a:gd name="T65" fmla="*/ 20 h 68"/>
                  <a:gd name="T66" fmla="*/ 395 w 395"/>
                  <a:gd name="T67" fmla="*/ 27 h 68"/>
                  <a:gd name="T68" fmla="*/ 395 w 395"/>
                  <a:gd name="T69" fmla="*/ 3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5" h="68">
                    <a:moveTo>
                      <a:pt x="395" y="34"/>
                    </a:moveTo>
                    <a:lnTo>
                      <a:pt x="395" y="41"/>
                    </a:lnTo>
                    <a:lnTo>
                      <a:pt x="393" y="47"/>
                    </a:lnTo>
                    <a:lnTo>
                      <a:pt x="390" y="52"/>
                    </a:lnTo>
                    <a:lnTo>
                      <a:pt x="385" y="58"/>
                    </a:lnTo>
                    <a:lnTo>
                      <a:pt x="380" y="62"/>
                    </a:lnTo>
                    <a:lnTo>
                      <a:pt x="375" y="65"/>
                    </a:lnTo>
                    <a:lnTo>
                      <a:pt x="368" y="67"/>
                    </a:lnTo>
                    <a:lnTo>
                      <a:pt x="361" y="68"/>
                    </a:lnTo>
                    <a:lnTo>
                      <a:pt x="34" y="68"/>
                    </a:lnTo>
                    <a:lnTo>
                      <a:pt x="26" y="67"/>
                    </a:lnTo>
                    <a:lnTo>
                      <a:pt x="20" y="65"/>
                    </a:lnTo>
                    <a:lnTo>
                      <a:pt x="15" y="62"/>
                    </a:lnTo>
                    <a:lnTo>
                      <a:pt x="9" y="58"/>
                    </a:lnTo>
                    <a:lnTo>
                      <a:pt x="5" y="52"/>
                    </a:lnTo>
                    <a:lnTo>
                      <a:pt x="2" y="47"/>
                    </a:lnTo>
                    <a:lnTo>
                      <a:pt x="0" y="41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2" y="20"/>
                    </a:lnTo>
                    <a:lnTo>
                      <a:pt x="5" y="15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61" y="0"/>
                    </a:lnTo>
                    <a:lnTo>
                      <a:pt x="368" y="0"/>
                    </a:lnTo>
                    <a:lnTo>
                      <a:pt x="375" y="2"/>
                    </a:lnTo>
                    <a:lnTo>
                      <a:pt x="380" y="5"/>
                    </a:lnTo>
                    <a:lnTo>
                      <a:pt x="385" y="9"/>
                    </a:lnTo>
                    <a:lnTo>
                      <a:pt x="390" y="15"/>
                    </a:lnTo>
                    <a:lnTo>
                      <a:pt x="393" y="20"/>
                    </a:lnTo>
                    <a:lnTo>
                      <a:pt x="395" y="27"/>
                    </a:lnTo>
                    <a:lnTo>
                      <a:pt x="395" y="34"/>
                    </a:lnTo>
                    <a:close/>
                  </a:path>
                </a:pathLst>
              </a:custGeom>
              <a:solidFill>
                <a:srgbClr val="2C39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>
                <a:spLocks noEditPoints="1"/>
              </p:cNvSpPr>
              <p:nvPr/>
            </p:nvSpPr>
            <p:spPr bwMode="auto">
              <a:xfrm>
                <a:off x="4525118" y="1872171"/>
                <a:ext cx="1486139" cy="3541929"/>
              </a:xfrm>
              <a:custGeom>
                <a:avLst/>
                <a:gdLst>
                  <a:gd name="T0" fmla="*/ 978 w 978"/>
                  <a:gd name="T1" fmla="*/ 2431 h 2431"/>
                  <a:gd name="T2" fmla="*/ 920 w 978"/>
                  <a:gd name="T3" fmla="*/ 2287 h 2431"/>
                  <a:gd name="T4" fmla="*/ 920 w 978"/>
                  <a:gd name="T5" fmla="*/ 358 h 2431"/>
                  <a:gd name="T6" fmla="*/ 144 w 978"/>
                  <a:gd name="T7" fmla="*/ 358 h 2431"/>
                  <a:gd name="T8" fmla="*/ 0 w 978"/>
                  <a:gd name="T9" fmla="*/ 0 h 2431"/>
                  <a:gd name="T10" fmla="*/ 815 w 978"/>
                  <a:gd name="T11" fmla="*/ 0 h 2431"/>
                  <a:gd name="T12" fmla="*/ 832 w 978"/>
                  <a:gd name="T13" fmla="*/ 1 h 2431"/>
                  <a:gd name="T14" fmla="*/ 848 w 978"/>
                  <a:gd name="T15" fmla="*/ 4 h 2431"/>
                  <a:gd name="T16" fmla="*/ 863 w 978"/>
                  <a:gd name="T17" fmla="*/ 8 h 2431"/>
                  <a:gd name="T18" fmla="*/ 878 w 978"/>
                  <a:gd name="T19" fmla="*/ 13 h 2431"/>
                  <a:gd name="T20" fmla="*/ 893 w 978"/>
                  <a:gd name="T21" fmla="*/ 21 h 2431"/>
                  <a:gd name="T22" fmla="*/ 906 w 978"/>
                  <a:gd name="T23" fmla="*/ 28 h 2431"/>
                  <a:gd name="T24" fmla="*/ 919 w 978"/>
                  <a:gd name="T25" fmla="*/ 38 h 2431"/>
                  <a:gd name="T26" fmla="*/ 930 w 978"/>
                  <a:gd name="T27" fmla="*/ 48 h 2431"/>
                  <a:gd name="T28" fmla="*/ 940 w 978"/>
                  <a:gd name="T29" fmla="*/ 60 h 2431"/>
                  <a:gd name="T30" fmla="*/ 950 w 978"/>
                  <a:gd name="T31" fmla="*/ 72 h 2431"/>
                  <a:gd name="T32" fmla="*/ 958 w 978"/>
                  <a:gd name="T33" fmla="*/ 86 h 2431"/>
                  <a:gd name="T34" fmla="*/ 965 w 978"/>
                  <a:gd name="T35" fmla="*/ 100 h 2431"/>
                  <a:gd name="T36" fmla="*/ 970 w 978"/>
                  <a:gd name="T37" fmla="*/ 115 h 2431"/>
                  <a:gd name="T38" fmla="*/ 974 w 978"/>
                  <a:gd name="T39" fmla="*/ 131 h 2431"/>
                  <a:gd name="T40" fmla="*/ 976 w 978"/>
                  <a:gd name="T41" fmla="*/ 147 h 2431"/>
                  <a:gd name="T42" fmla="*/ 978 w 978"/>
                  <a:gd name="T43" fmla="*/ 163 h 2431"/>
                  <a:gd name="T44" fmla="*/ 978 w 978"/>
                  <a:gd name="T45" fmla="*/ 2431 h 2431"/>
                  <a:gd name="T46" fmla="*/ 174 w 978"/>
                  <a:gd name="T47" fmla="*/ 175 h 2431"/>
                  <a:gd name="T48" fmla="*/ 166 w 978"/>
                  <a:gd name="T49" fmla="*/ 175 h 2431"/>
                  <a:gd name="T50" fmla="*/ 160 w 978"/>
                  <a:gd name="T51" fmla="*/ 177 h 2431"/>
                  <a:gd name="T52" fmla="*/ 155 w 978"/>
                  <a:gd name="T53" fmla="*/ 180 h 2431"/>
                  <a:gd name="T54" fmla="*/ 149 w 978"/>
                  <a:gd name="T55" fmla="*/ 184 h 2431"/>
                  <a:gd name="T56" fmla="*/ 145 w 978"/>
                  <a:gd name="T57" fmla="*/ 190 h 2431"/>
                  <a:gd name="T58" fmla="*/ 142 w 978"/>
                  <a:gd name="T59" fmla="*/ 195 h 2431"/>
                  <a:gd name="T60" fmla="*/ 140 w 978"/>
                  <a:gd name="T61" fmla="*/ 202 h 2431"/>
                  <a:gd name="T62" fmla="*/ 140 w 978"/>
                  <a:gd name="T63" fmla="*/ 209 h 2431"/>
                  <a:gd name="T64" fmla="*/ 140 w 978"/>
                  <a:gd name="T65" fmla="*/ 216 h 2431"/>
                  <a:gd name="T66" fmla="*/ 142 w 978"/>
                  <a:gd name="T67" fmla="*/ 222 h 2431"/>
                  <a:gd name="T68" fmla="*/ 145 w 978"/>
                  <a:gd name="T69" fmla="*/ 227 h 2431"/>
                  <a:gd name="T70" fmla="*/ 149 w 978"/>
                  <a:gd name="T71" fmla="*/ 233 h 2431"/>
                  <a:gd name="T72" fmla="*/ 155 w 978"/>
                  <a:gd name="T73" fmla="*/ 237 h 2431"/>
                  <a:gd name="T74" fmla="*/ 160 w 978"/>
                  <a:gd name="T75" fmla="*/ 240 h 2431"/>
                  <a:gd name="T76" fmla="*/ 166 w 978"/>
                  <a:gd name="T77" fmla="*/ 242 h 2431"/>
                  <a:gd name="T78" fmla="*/ 174 w 978"/>
                  <a:gd name="T79" fmla="*/ 243 h 2431"/>
                  <a:gd name="T80" fmla="*/ 501 w 978"/>
                  <a:gd name="T81" fmla="*/ 243 h 2431"/>
                  <a:gd name="T82" fmla="*/ 508 w 978"/>
                  <a:gd name="T83" fmla="*/ 242 h 2431"/>
                  <a:gd name="T84" fmla="*/ 515 w 978"/>
                  <a:gd name="T85" fmla="*/ 240 h 2431"/>
                  <a:gd name="T86" fmla="*/ 520 w 978"/>
                  <a:gd name="T87" fmla="*/ 237 h 2431"/>
                  <a:gd name="T88" fmla="*/ 525 w 978"/>
                  <a:gd name="T89" fmla="*/ 233 h 2431"/>
                  <a:gd name="T90" fmla="*/ 530 w 978"/>
                  <a:gd name="T91" fmla="*/ 227 h 2431"/>
                  <a:gd name="T92" fmla="*/ 533 w 978"/>
                  <a:gd name="T93" fmla="*/ 222 h 2431"/>
                  <a:gd name="T94" fmla="*/ 535 w 978"/>
                  <a:gd name="T95" fmla="*/ 216 h 2431"/>
                  <a:gd name="T96" fmla="*/ 535 w 978"/>
                  <a:gd name="T97" fmla="*/ 209 h 2431"/>
                  <a:gd name="T98" fmla="*/ 535 w 978"/>
                  <a:gd name="T99" fmla="*/ 202 h 2431"/>
                  <a:gd name="T100" fmla="*/ 533 w 978"/>
                  <a:gd name="T101" fmla="*/ 195 h 2431"/>
                  <a:gd name="T102" fmla="*/ 530 w 978"/>
                  <a:gd name="T103" fmla="*/ 190 h 2431"/>
                  <a:gd name="T104" fmla="*/ 525 w 978"/>
                  <a:gd name="T105" fmla="*/ 184 h 2431"/>
                  <a:gd name="T106" fmla="*/ 520 w 978"/>
                  <a:gd name="T107" fmla="*/ 180 h 2431"/>
                  <a:gd name="T108" fmla="*/ 515 w 978"/>
                  <a:gd name="T109" fmla="*/ 177 h 2431"/>
                  <a:gd name="T110" fmla="*/ 508 w 978"/>
                  <a:gd name="T111" fmla="*/ 175 h 2431"/>
                  <a:gd name="T112" fmla="*/ 501 w 978"/>
                  <a:gd name="T113" fmla="*/ 175 h 2431"/>
                  <a:gd name="T114" fmla="*/ 174 w 978"/>
                  <a:gd name="T115" fmla="*/ 175 h 2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78" h="2431">
                    <a:moveTo>
                      <a:pt x="978" y="2431"/>
                    </a:moveTo>
                    <a:lnTo>
                      <a:pt x="920" y="2287"/>
                    </a:lnTo>
                    <a:lnTo>
                      <a:pt x="920" y="358"/>
                    </a:lnTo>
                    <a:lnTo>
                      <a:pt x="144" y="358"/>
                    </a:lnTo>
                    <a:lnTo>
                      <a:pt x="0" y="0"/>
                    </a:lnTo>
                    <a:lnTo>
                      <a:pt x="815" y="0"/>
                    </a:lnTo>
                    <a:lnTo>
                      <a:pt x="832" y="1"/>
                    </a:lnTo>
                    <a:lnTo>
                      <a:pt x="848" y="4"/>
                    </a:lnTo>
                    <a:lnTo>
                      <a:pt x="863" y="8"/>
                    </a:lnTo>
                    <a:lnTo>
                      <a:pt x="878" y="13"/>
                    </a:lnTo>
                    <a:lnTo>
                      <a:pt x="893" y="21"/>
                    </a:lnTo>
                    <a:lnTo>
                      <a:pt x="906" y="28"/>
                    </a:lnTo>
                    <a:lnTo>
                      <a:pt x="919" y="38"/>
                    </a:lnTo>
                    <a:lnTo>
                      <a:pt x="930" y="48"/>
                    </a:lnTo>
                    <a:lnTo>
                      <a:pt x="940" y="60"/>
                    </a:lnTo>
                    <a:lnTo>
                      <a:pt x="950" y="72"/>
                    </a:lnTo>
                    <a:lnTo>
                      <a:pt x="958" y="86"/>
                    </a:lnTo>
                    <a:lnTo>
                      <a:pt x="965" y="100"/>
                    </a:lnTo>
                    <a:lnTo>
                      <a:pt x="970" y="115"/>
                    </a:lnTo>
                    <a:lnTo>
                      <a:pt x="974" y="131"/>
                    </a:lnTo>
                    <a:lnTo>
                      <a:pt x="976" y="147"/>
                    </a:lnTo>
                    <a:lnTo>
                      <a:pt x="978" y="163"/>
                    </a:lnTo>
                    <a:lnTo>
                      <a:pt x="978" y="2431"/>
                    </a:lnTo>
                    <a:close/>
                    <a:moveTo>
                      <a:pt x="174" y="175"/>
                    </a:moveTo>
                    <a:lnTo>
                      <a:pt x="166" y="175"/>
                    </a:lnTo>
                    <a:lnTo>
                      <a:pt x="160" y="177"/>
                    </a:lnTo>
                    <a:lnTo>
                      <a:pt x="155" y="180"/>
                    </a:lnTo>
                    <a:lnTo>
                      <a:pt x="149" y="184"/>
                    </a:lnTo>
                    <a:lnTo>
                      <a:pt x="145" y="190"/>
                    </a:lnTo>
                    <a:lnTo>
                      <a:pt x="142" y="195"/>
                    </a:lnTo>
                    <a:lnTo>
                      <a:pt x="140" y="202"/>
                    </a:lnTo>
                    <a:lnTo>
                      <a:pt x="140" y="209"/>
                    </a:lnTo>
                    <a:lnTo>
                      <a:pt x="140" y="216"/>
                    </a:lnTo>
                    <a:lnTo>
                      <a:pt x="142" y="222"/>
                    </a:lnTo>
                    <a:lnTo>
                      <a:pt x="145" y="227"/>
                    </a:lnTo>
                    <a:lnTo>
                      <a:pt x="149" y="233"/>
                    </a:lnTo>
                    <a:lnTo>
                      <a:pt x="155" y="237"/>
                    </a:lnTo>
                    <a:lnTo>
                      <a:pt x="160" y="240"/>
                    </a:lnTo>
                    <a:lnTo>
                      <a:pt x="166" y="242"/>
                    </a:lnTo>
                    <a:lnTo>
                      <a:pt x="174" y="243"/>
                    </a:lnTo>
                    <a:lnTo>
                      <a:pt x="501" y="243"/>
                    </a:lnTo>
                    <a:lnTo>
                      <a:pt x="508" y="242"/>
                    </a:lnTo>
                    <a:lnTo>
                      <a:pt x="515" y="240"/>
                    </a:lnTo>
                    <a:lnTo>
                      <a:pt x="520" y="237"/>
                    </a:lnTo>
                    <a:lnTo>
                      <a:pt x="525" y="233"/>
                    </a:lnTo>
                    <a:lnTo>
                      <a:pt x="530" y="227"/>
                    </a:lnTo>
                    <a:lnTo>
                      <a:pt x="533" y="222"/>
                    </a:lnTo>
                    <a:lnTo>
                      <a:pt x="535" y="216"/>
                    </a:lnTo>
                    <a:lnTo>
                      <a:pt x="535" y="209"/>
                    </a:lnTo>
                    <a:lnTo>
                      <a:pt x="535" y="202"/>
                    </a:lnTo>
                    <a:lnTo>
                      <a:pt x="533" y="195"/>
                    </a:lnTo>
                    <a:lnTo>
                      <a:pt x="530" y="190"/>
                    </a:lnTo>
                    <a:lnTo>
                      <a:pt x="525" y="184"/>
                    </a:lnTo>
                    <a:lnTo>
                      <a:pt x="520" y="180"/>
                    </a:lnTo>
                    <a:lnTo>
                      <a:pt x="515" y="177"/>
                    </a:lnTo>
                    <a:lnTo>
                      <a:pt x="508" y="175"/>
                    </a:lnTo>
                    <a:lnTo>
                      <a:pt x="501" y="175"/>
                    </a:lnTo>
                    <a:lnTo>
                      <a:pt x="174" y="17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4738513" y="2396901"/>
                <a:ext cx="1188913" cy="2805851"/>
              </a:xfrm>
              <a:custGeom>
                <a:avLst/>
                <a:gdLst>
                  <a:gd name="T0" fmla="*/ 776 w 776"/>
                  <a:gd name="T1" fmla="*/ 1929 h 1929"/>
                  <a:gd name="T2" fmla="*/ 0 w 776"/>
                  <a:gd name="T3" fmla="*/ 0 h 1929"/>
                  <a:gd name="T4" fmla="*/ 776 w 776"/>
                  <a:gd name="T5" fmla="*/ 0 h 1929"/>
                  <a:gd name="T6" fmla="*/ 776 w 776"/>
                  <a:gd name="T7" fmla="*/ 1929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6" h="1929">
                    <a:moveTo>
                      <a:pt x="776" y="1929"/>
                    </a:moveTo>
                    <a:lnTo>
                      <a:pt x="0" y="0"/>
                    </a:lnTo>
                    <a:lnTo>
                      <a:pt x="776" y="0"/>
                    </a:lnTo>
                    <a:lnTo>
                      <a:pt x="776" y="1929"/>
                    </a:lnTo>
                    <a:close/>
                  </a:path>
                </a:pathLst>
              </a:custGeom>
              <a:solidFill>
                <a:schemeClr val="bg1">
                  <a:alpha val="17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4738513" y="2127250"/>
                <a:ext cx="602075" cy="102031"/>
              </a:xfrm>
              <a:custGeom>
                <a:avLst/>
                <a:gdLst>
                  <a:gd name="T0" fmla="*/ 361 w 395"/>
                  <a:gd name="T1" fmla="*/ 68 h 68"/>
                  <a:gd name="T2" fmla="*/ 34 w 395"/>
                  <a:gd name="T3" fmla="*/ 68 h 68"/>
                  <a:gd name="T4" fmla="*/ 26 w 395"/>
                  <a:gd name="T5" fmla="*/ 67 h 68"/>
                  <a:gd name="T6" fmla="*/ 20 w 395"/>
                  <a:gd name="T7" fmla="*/ 65 h 68"/>
                  <a:gd name="T8" fmla="*/ 15 w 395"/>
                  <a:gd name="T9" fmla="*/ 62 h 68"/>
                  <a:gd name="T10" fmla="*/ 9 w 395"/>
                  <a:gd name="T11" fmla="*/ 58 h 68"/>
                  <a:gd name="T12" fmla="*/ 5 w 395"/>
                  <a:gd name="T13" fmla="*/ 52 h 68"/>
                  <a:gd name="T14" fmla="*/ 2 w 395"/>
                  <a:gd name="T15" fmla="*/ 47 h 68"/>
                  <a:gd name="T16" fmla="*/ 0 w 395"/>
                  <a:gd name="T17" fmla="*/ 41 h 68"/>
                  <a:gd name="T18" fmla="*/ 0 w 395"/>
                  <a:gd name="T19" fmla="*/ 34 h 68"/>
                  <a:gd name="T20" fmla="*/ 0 w 395"/>
                  <a:gd name="T21" fmla="*/ 27 h 68"/>
                  <a:gd name="T22" fmla="*/ 2 w 395"/>
                  <a:gd name="T23" fmla="*/ 20 h 68"/>
                  <a:gd name="T24" fmla="*/ 5 w 395"/>
                  <a:gd name="T25" fmla="*/ 15 h 68"/>
                  <a:gd name="T26" fmla="*/ 9 w 395"/>
                  <a:gd name="T27" fmla="*/ 9 h 68"/>
                  <a:gd name="T28" fmla="*/ 15 w 395"/>
                  <a:gd name="T29" fmla="*/ 5 h 68"/>
                  <a:gd name="T30" fmla="*/ 20 w 395"/>
                  <a:gd name="T31" fmla="*/ 2 h 68"/>
                  <a:gd name="T32" fmla="*/ 26 w 395"/>
                  <a:gd name="T33" fmla="*/ 0 h 68"/>
                  <a:gd name="T34" fmla="*/ 34 w 395"/>
                  <a:gd name="T35" fmla="*/ 0 h 68"/>
                  <a:gd name="T36" fmla="*/ 361 w 395"/>
                  <a:gd name="T37" fmla="*/ 0 h 68"/>
                  <a:gd name="T38" fmla="*/ 368 w 395"/>
                  <a:gd name="T39" fmla="*/ 0 h 68"/>
                  <a:gd name="T40" fmla="*/ 375 w 395"/>
                  <a:gd name="T41" fmla="*/ 2 h 68"/>
                  <a:gd name="T42" fmla="*/ 380 w 395"/>
                  <a:gd name="T43" fmla="*/ 5 h 68"/>
                  <a:gd name="T44" fmla="*/ 385 w 395"/>
                  <a:gd name="T45" fmla="*/ 9 h 68"/>
                  <a:gd name="T46" fmla="*/ 390 w 395"/>
                  <a:gd name="T47" fmla="*/ 15 h 68"/>
                  <a:gd name="T48" fmla="*/ 393 w 395"/>
                  <a:gd name="T49" fmla="*/ 20 h 68"/>
                  <a:gd name="T50" fmla="*/ 395 w 395"/>
                  <a:gd name="T51" fmla="*/ 27 h 68"/>
                  <a:gd name="T52" fmla="*/ 395 w 395"/>
                  <a:gd name="T53" fmla="*/ 34 h 68"/>
                  <a:gd name="T54" fmla="*/ 395 w 395"/>
                  <a:gd name="T55" fmla="*/ 41 h 68"/>
                  <a:gd name="T56" fmla="*/ 393 w 395"/>
                  <a:gd name="T57" fmla="*/ 47 h 68"/>
                  <a:gd name="T58" fmla="*/ 390 w 395"/>
                  <a:gd name="T59" fmla="*/ 52 h 68"/>
                  <a:gd name="T60" fmla="*/ 385 w 395"/>
                  <a:gd name="T61" fmla="*/ 58 h 68"/>
                  <a:gd name="T62" fmla="*/ 380 w 395"/>
                  <a:gd name="T63" fmla="*/ 62 h 68"/>
                  <a:gd name="T64" fmla="*/ 375 w 395"/>
                  <a:gd name="T65" fmla="*/ 65 h 68"/>
                  <a:gd name="T66" fmla="*/ 368 w 395"/>
                  <a:gd name="T67" fmla="*/ 67 h 68"/>
                  <a:gd name="T68" fmla="*/ 361 w 395"/>
                  <a:gd name="T6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5" h="68">
                    <a:moveTo>
                      <a:pt x="361" y="68"/>
                    </a:moveTo>
                    <a:lnTo>
                      <a:pt x="34" y="68"/>
                    </a:lnTo>
                    <a:lnTo>
                      <a:pt x="26" y="67"/>
                    </a:lnTo>
                    <a:lnTo>
                      <a:pt x="20" y="65"/>
                    </a:lnTo>
                    <a:lnTo>
                      <a:pt x="15" y="62"/>
                    </a:lnTo>
                    <a:lnTo>
                      <a:pt x="9" y="58"/>
                    </a:lnTo>
                    <a:lnTo>
                      <a:pt x="5" y="52"/>
                    </a:lnTo>
                    <a:lnTo>
                      <a:pt x="2" y="47"/>
                    </a:lnTo>
                    <a:lnTo>
                      <a:pt x="0" y="41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2" y="20"/>
                    </a:lnTo>
                    <a:lnTo>
                      <a:pt x="5" y="15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61" y="0"/>
                    </a:lnTo>
                    <a:lnTo>
                      <a:pt x="368" y="0"/>
                    </a:lnTo>
                    <a:lnTo>
                      <a:pt x="375" y="2"/>
                    </a:lnTo>
                    <a:lnTo>
                      <a:pt x="380" y="5"/>
                    </a:lnTo>
                    <a:lnTo>
                      <a:pt x="385" y="9"/>
                    </a:lnTo>
                    <a:lnTo>
                      <a:pt x="390" y="15"/>
                    </a:lnTo>
                    <a:lnTo>
                      <a:pt x="393" y="20"/>
                    </a:lnTo>
                    <a:lnTo>
                      <a:pt x="395" y="27"/>
                    </a:lnTo>
                    <a:lnTo>
                      <a:pt x="395" y="34"/>
                    </a:lnTo>
                    <a:lnTo>
                      <a:pt x="395" y="41"/>
                    </a:lnTo>
                    <a:lnTo>
                      <a:pt x="393" y="47"/>
                    </a:lnTo>
                    <a:lnTo>
                      <a:pt x="390" y="52"/>
                    </a:lnTo>
                    <a:lnTo>
                      <a:pt x="385" y="58"/>
                    </a:lnTo>
                    <a:lnTo>
                      <a:pt x="380" y="62"/>
                    </a:lnTo>
                    <a:lnTo>
                      <a:pt x="375" y="65"/>
                    </a:lnTo>
                    <a:lnTo>
                      <a:pt x="368" y="67"/>
                    </a:lnTo>
                    <a:lnTo>
                      <a:pt x="361" y="6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3444960" y="3277018"/>
              <a:ext cx="635390" cy="922271"/>
              <a:chOff x="8591550" y="2065338"/>
              <a:chExt cx="474663" cy="688975"/>
            </a:xfrm>
            <a:solidFill>
              <a:schemeClr val="bg1"/>
            </a:solidFill>
          </p:grpSpPr>
          <p:sp>
            <p:nvSpPr>
              <p:cNvPr id="41" name="Freeform 100"/>
              <p:cNvSpPr>
                <a:spLocks noEditPoints="1"/>
              </p:cNvSpPr>
              <p:nvPr/>
            </p:nvSpPr>
            <p:spPr bwMode="auto">
              <a:xfrm>
                <a:off x="8591550" y="2065338"/>
                <a:ext cx="474663" cy="688975"/>
              </a:xfrm>
              <a:custGeom>
                <a:avLst/>
                <a:gdLst>
                  <a:gd name="T0" fmla="*/ 2887 w 11063"/>
                  <a:gd name="T1" fmla="*/ 9929 h 16058"/>
                  <a:gd name="T2" fmla="*/ 2451 w 11063"/>
                  <a:gd name="T3" fmla="*/ 9123 h 16058"/>
                  <a:gd name="T4" fmla="*/ 1855 w 11063"/>
                  <a:gd name="T5" fmla="*/ 8041 h 16058"/>
                  <a:gd name="T6" fmla="*/ 1427 w 11063"/>
                  <a:gd name="T7" fmla="*/ 7165 h 16058"/>
                  <a:gd name="T8" fmla="*/ 1122 w 11063"/>
                  <a:gd name="T9" fmla="*/ 6318 h 16058"/>
                  <a:gd name="T10" fmla="*/ 1006 w 11063"/>
                  <a:gd name="T11" fmla="*/ 5520 h 16058"/>
                  <a:gd name="T12" fmla="*/ 1362 w 11063"/>
                  <a:gd name="T13" fmla="*/ 3764 h 16058"/>
                  <a:gd name="T14" fmla="*/ 2332 w 11063"/>
                  <a:gd name="T15" fmla="*/ 2327 h 16058"/>
                  <a:gd name="T16" fmla="*/ 3771 w 11063"/>
                  <a:gd name="T17" fmla="*/ 1359 h 16058"/>
                  <a:gd name="T18" fmla="*/ 5532 w 11063"/>
                  <a:gd name="T19" fmla="*/ 1004 h 16058"/>
                  <a:gd name="T20" fmla="*/ 7292 w 11063"/>
                  <a:gd name="T21" fmla="*/ 1359 h 16058"/>
                  <a:gd name="T22" fmla="*/ 8731 w 11063"/>
                  <a:gd name="T23" fmla="*/ 2327 h 16058"/>
                  <a:gd name="T24" fmla="*/ 9701 w 11063"/>
                  <a:gd name="T25" fmla="*/ 3764 h 16058"/>
                  <a:gd name="T26" fmla="*/ 10057 w 11063"/>
                  <a:gd name="T27" fmla="*/ 5520 h 16058"/>
                  <a:gd name="T28" fmla="*/ 9941 w 11063"/>
                  <a:gd name="T29" fmla="*/ 6314 h 16058"/>
                  <a:gd name="T30" fmla="*/ 9636 w 11063"/>
                  <a:gd name="T31" fmla="*/ 7163 h 16058"/>
                  <a:gd name="T32" fmla="*/ 9207 w 11063"/>
                  <a:gd name="T33" fmla="*/ 8042 h 16058"/>
                  <a:gd name="T34" fmla="*/ 8612 w 11063"/>
                  <a:gd name="T35" fmla="*/ 9129 h 16058"/>
                  <a:gd name="T36" fmla="*/ 8179 w 11063"/>
                  <a:gd name="T37" fmla="*/ 9932 h 16058"/>
                  <a:gd name="T38" fmla="*/ 5484 w 11063"/>
                  <a:gd name="T39" fmla="*/ 15054 h 16058"/>
                  <a:gd name="T40" fmla="*/ 5160 w 11063"/>
                  <a:gd name="T41" fmla="*/ 15030 h 16058"/>
                  <a:gd name="T42" fmla="*/ 4907 w 11063"/>
                  <a:gd name="T43" fmla="*/ 14937 h 16058"/>
                  <a:gd name="T44" fmla="*/ 4698 w 11063"/>
                  <a:gd name="T45" fmla="*/ 14732 h 16058"/>
                  <a:gd name="T46" fmla="*/ 6658 w 11063"/>
                  <a:gd name="T47" fmla="*/ 14161 h 16058"/>
                  <a:gd name="T48" fmla="*/ 6436 w 11063"/>
                  <a:gd name="T49" fmla="*/ 14651 h 16058"/>
                  <a:gd name="T50" fmla="*/ 6202 w 11063"/>
                  <a:gd name="T51" fmla="*/ 14919 h 16058"/>
                  <a:gd name="T52" fmla="*/ 5915 w 11063"/>
                  <a:gd name="T53" fmla="*/ 15031 h 16058"/>
                  <a:gd name="T54" fmla="*/ 5532 w 11063"/>
                  <a:gd name="T55" fmla="*/ 15054 h 16058"/>
                  <a:gd name="T56" fmla="*/ 3763 w 11063"/>
                  <a:gd name="T57" fmla="*/ 12094 h 16058"/>
                  <a:gd name="T58" fmla="*/ 3603 w 11063"/>
                  <a:gd name="T59" fmla="*/ 11605 h 16058"/>
                  <a:gd name="T60" fmla="*/ 7351 w 11063"/>
                  <a:gd name="T61" fmla="*/ 11943 h 16058"/>
                  <a:gd name="T62" fmla="*/ 4290 w 11063"/>
                  <a:gd name="T63" fmla="*/ 13799 h 16058"/>
                  <a:gd name="T64" fmla="*/ 4145 w 11063"/>
                  <a:gd name="T65" fmla="*/ 13340 h 16058"/>
                  <a:gd name="T66" fmla="*/ 7149 w 11063"/>
                  <a:gd name="T67" fmla="*/ 12594 h 16058"/>
                  <a:gd name="T68" fmla="*/ 7016 w 11063"/>
                  <a:gd name="T69" fmla="*/ 13038 h 16058"/>
                  <a:gd name="T70" fmla="*/ 6835 w 11063"/>
                  <a:gd name="T71" fmla="*/ 13637 h 16058"/>
                  <a:gd name="T72" fmla="*/ 3630 w 11063"/>
                  <a:gd name="T73" fmla="*/ 335 h 16058"/>
                  <a:gd name="T74" fmla="*/ 1812 w 11063"/>
                  <a:gd name="T75" fmla="*/ 1434 h 16058"/>
                  <a:gd name="T76" fmla="*/ 545 w 11063"/>
                  <a:gd name="T77" fmla="*/ 3127 h 16058"/>
                  <a:gd name="T78" fmla="*/ 7 w 11063"/>
                  <a:gd name="T79" fmla="*/ 5236 h 16058"/>
                  <a:gd name="T80" fmla="*/ 234 w 11063"/>
                  <a:gd name="T81" fmla="*/ 6861 h 16058"/>
                  <a:gd name="T82" fmla="*/ 910 w 11063"/>
                  <a:gd name="T83" fmla="*/ 8405 h 16058"/>
                  <a:gd name="T84" fmla="*/ 1748 w 11063"/>
                  <a:gd name="T85" fmla="*/ 9927 h 16058"/>
                  <a:gd name="T86" fmla="*/ 2463 w 11063"/>
                  <a:gd name="T87" fmla="*/ 11392 h 16058"/>
                  <a:gd name="T88" fmla="*/ 3065 w 11063"/>
                  <a:gd name="T89" fmla="*/ 13245 h 16058"/>
                  <a:gd name="T90" fmla="*/ 3552 w 11063"/>
                  <a:gd name="T91" fmla="*/ 14718 h 16058"/>
                  <a:gd name="T92" fmla="*/ 4207 w 11063"/>
                  <a:gd name="T93" fmla="*/ 15672 h 16058"/>
                  <a:gd name="T94" fmla="*/ 5340 w 11063"/>
                  <a:gd name="T95" fmla="*/ 16053 h 16058"/>
                  <a:gd name="T96" fmla="*/ 6643 w 11063"/>
                  <a:gd name="T97" fmla="*/ 15823 h 16058"/>
                  <a:gd name="T98" fmla="*/ 7387 w 11063"/>
                  <a:gd name="T99" fmla="*/ 15011 h 16058"/>
                  <a:gd name="T100" fmla="*/ 7880 w 11063"/>
                  <a:gd name="T101" fmla="*/ 13666 h 16058"/>
                  <a:gd name="T102" fmla="*/ 8442 w 11063"/>
                  <a:gd name="T103" fmla="*/ 11841 h 16058"/>
                  <a:gd name="T104" fmla="*/ 9115 w 11063"/>
                  <a:gd name="T105" fmla="*/ 10307 h 16058"/>
                  <a:gd name="T106" fmla="*/ 9949 w 11063"/>
                  <a:gd name="T107" fmla="*/ 8788 h 16058"/>
                  <a:gd name="T108" fmla="*/ 10691 w 11063"/>
                  <a:gd name="T109" fmla="*/ 7241 h 16058"/>
                  <a:gd name="T110" fmla="*/ 11058 w 11063"/>
                  <a:gd name="T111" fmla="*/ 5709 h 16058"/>
                  <a:gd name="T112" fmla="*/ 10727 w 11063"/>
                  <a:gd name="T113" fmla="*/ 3622 h 16058"/>
                  <a:gd name="T114" fmla="*/ 9626 w 11063"/>
                  <a:gd name="T115" fmla="*/ 1809 h 16058"/>
                  <a:gd name="T116" fmla="*/ 7929 w 11063"/>
                  <a:gd name="T117" fmla="*/ 544 h 16058"/>
                  <a:gd name="T118" fmla="*/ 5816 w 11063"/>
                  <a:gd name="T119" fmla="*/ 7 h 16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63" h="16058">
                    <a:moveTo>
                      <a:pt x="7881" y="10538"/>
                    </a:moveTo>
                    <a:lnTo>
                      <a:pt x="3187" y="10538"/>
                    </a:lnTo>
                    <a:lnTo>
                      <a:pt x="3140" y="10437"/>
                    </a:lnTo>
                    <a:lnTo>
                      <a:pt x="3092" y="10335"/>
                    </a:lnTo>
                    <a:lnTo>
                      <a:pt x="3041" y="10234"/>
                    </a:lnTo>
                    <a:lnTo>
                      <a:pt x="2991" y="10132"/>
                    </a:lnTo>
                    <a:lnTo>
                      <a:pt x="2940" y="10030"/>
                    </a:lnTo>
                    <a:lnTo>
                      <a:pt x="2887" y="9929"/>
                    </a:lnTo>
                    <a:lnTo>
                      <a:pt x="2835" y="9827"/>
                    </a:lnTo>
                    <a:lnTo>
                      <a:pt x="2781" y="9727"/>
                    </a:lnTo>
                    <a:lnTo>
                      <a:pt x="2728" y="9626"/>
                    </a:lnTo>
                    <a:lnTo>
                      <a:pt x="2672" y="9524"/>
                    </a:lnTo>
                    <a:lnTo>
                      <a:pt x="2618" y="9424"/>
                    </a:lnTo>
                    <a:lnTo>
                      <a:pt x="2563" y="9324"/>
                    </a:lnTo>
                    <a:lnTo>
                      <a:pt x="2507" y="9223"/>
                    </a:lnTo>
                    <a:lnTo>
                      <a:pt x="2451" y="9123"/>
                    </a:lnTo>
                    <a:lnTo>
                      <a:pt x="2396" y="9024"/>
                    </a:lnTo>
                    <a:lnTo>
                      <a:pt x="2340" y="8924"/>
                    </a:lnTo>
                    <a:lnTo>
                      <a:pt x="2217" y="8703"/>
                    </a:lnTo>
                    <a:lnTo>
                      <a:pt x="2094" y="8483"/>
                    </a:lnTo>
                    <a:lnTo>
                      <a:pt x="2034" y="8372"/>
                    </a:lnTo>
                    <a:lnTo>
                      <a:pt x="1973" y="8262"/>
                    </a:lnTo>
                    <a:lnTo>
                      <a:pt x="1914" y="8151"/>
                    </a:lnTo>
                    <a:lnTo>
                      <a:pt x="1855" y="8041"/>
                    </a:lnTo>
                    <a:lnTo>
                      <a:pt x="1796" y="7931"/>
                    </a:lnTo>
                    <a:lnTo>
                      <a:pt x="1740" y="7820"/>
                    </a:lnTo>
                    <a:lnTo>
                      <a:pt x="1684" y="7711"/>
                    </a:lnTo>
                    <a:lnTo>
                      <a:pt x="1629" y="7600"/>
                    </a:lnTo>
                    <a:lnTo>
                      <a:pt x="1576" y="7491"/>
                    </a:lnTo>
                    <a:lnTo>
                      <a:pt x="1525" y="7383"/>
                    </a:lnTo>
                    <a:lnTo>
                      <a:pt x="1475" y="7273"/>
                    </a:lnTo>
                    <a:lnTo>
                      <a:pt x="1427" y="7165"/>
                    </a:lnTo>
                    <a:lnTo>
                      <a:pt x="1381" y="7057"/>
                    </a:lnTo>
                    <a:lnTo>
                      <a:pt x="1337" y="6950"/>
                    </a:lnTo>
                    <a:lnTo>
                      <a:pt x="1294" y="6843"/>
                    </a:lnTo>
                    <a:lnTo>
                      <a:pt x="1255" y="6736"/>
                    </a:lnTo>
                    <a:lnTo>
                      <a:pt x="1218" y="6631"/>
                    </a:lnTo>
                    <a:lnTo>
                      <a:pt x="1183" y="6526"/>
                    </a:lnTo>
                    <a:lnTo>
                      <a:pt x="1151" y="6421"/>
                    </a:lnTo>
                    <a:lnTo>
                      <a:pt x="1122" y="6318"/>
                    </a:lnTo>
                    <a:lnTo>
                      <a:pt x="1095" y="6214"/>
                    </a:lnTo>
                    <a:lnTo>
                      <a:pt x="1072" y="6112"/>
                    </a:lnTo>
                    <a:lnTo>
                      <a:pt x="1053" y="6012"/>
                    </a:lnTo>
                    <a:lnTo>
                      <a:pt x="1036" y="5911"/>
                    </a:lnTo>
                    <a:lnTo>
                      <a:pt x="1023" y="5812"/>
                    </a:lnTo>
                    <a:lnTo>
                      <a:pt x="1014" y="5714"/>
                    </a:lnTo>
                    <a:lnTo>
                      <a:pt x="1008" y="5616"/>
                    </a:lnTo>
                    <a:lnTo>
                      <a:pt x="1006" y="5520"/>
                    </a:lnTo>
                    <a:lnTo>
                      <a:pt x="1012" y="5288"/>
                    </a:lnTo>
                    <a:lnTo>
                      <a:pt x="1029" y="5059"/>
                    </a:lnTo>
                    <a:lnTo>
                      <a:pt x="1058" y="4833"/>
                    </a:lnTo>
                    <a:lnTo>
                      <a:pt x="1098" y="4611"/>
                    </a:lnTo>
                    <a:lnTo>
                      <a:pt x="1149" y="4393"/>
                    </a:lnTo>
                    <a:lnTo>
                      <a:pt x="1210" y="4178"/>
                    </a:lnTo>
                    <a:lnTo>
                      <a:pt x="1280" y="3968"/>
                    </a:lnTo>
                    <a:lnTo>
                      <a:pt x="1362" y="3764"/>
                    </a:lnTo>
                    <a:lnTo>
                      <a:pt x="1452" y="3564"/>
                    </a:lnTo>
                    <a:lnTo>
                      <a:pt x="1553" y="3369"/>
                    </a:lnTo>
                    <a:lnTo>
                      <a:pt x="1661" y="3179"/>
                    </a:lnTo>
                    <a:lnTo>
                      <a:pt x="1779" y="2997"/>
                    </a:lnTo>
                    <a:lnTo>
                      <a:pt x="1906" y="2819"/>
                    </a:lnTo>
                    <a:lnTo>
                      <a:pt x="2041" y="2649"/>
                    </a:lnTo>
                    <a:lnTo>
                      <a:pt x="2182" y="2485"/>
                    </a:lnTo>
                    <a:lnTo>
                      <a:pt x="2332" y="2327"/>
                    </a:lnTo>
                    <a:lnTo>
                      <a:pt x="2490" y="2178"/>
                    </a:lnTo>
                    <a:lnTo>
                      <a:pt x="2654" y="2036"/>
                    </a:lnTo>
                    <a:lnTo>
                      <a:pt x="2825" y="1902"/>
                    </a:lnTo>
                    <a:lnTo>
                      <a:pt x="3003" y="1776"/>
                    </a:lnTo>
                    <a:lnTo>
                      <a:pt x="3186" y="1658"/>
                    </a:lnTo>
                    <a:lnTo>
                      <a:pt x="3376" y="1550"/>
                    </a:lnTo>
                    <a:lnTo>
                      <a:pt x="3571" y="1449"/>
                    </a:lnTo>
                    <a:lnTo>
                      <a:pt x="3771" y="1359"/>
                    </a:lnTo>
                    <a:lnTo>
                      <a:pt x="3977" y="1279"/>
                    </a:lnTo>
                    <a:lnTo>
                      <a:pt x="4187" y="1207"/>
                    </a:lnTo>
                    <a:lnTo>
                      <a:pt x="4402" y="1146"/>
                    </a:lnTo>
                    <a:lnTo>
                      <a:pt x="4620" y="1096"/>
                    </a:lnTo>
                    <a:lnTo>
                      <a:pt x="4843" y="1056"/>
                    </a:lnTo>
                    <a:lnTo>
                      <a:pt x="5069" y="1027"/>
                    </a:lnTo>
                    <a:lnTo>
                      <a:pt x="5299" y="1010"/>
                    </a:lnTo>
                    <a:lnTo>
                      <a:pt x="5532" y="1004"/>
                    </a:lnTo>
                    <a:lnTo>
                      <a:pt x="5764" y="1010"/>
                    </a:lnTo>
                    <a:lnTo>
                      <a:pt x="5993" y="1027"/>
                    </a:lnTo>
                    <a:lnTo>
                      <a:pt x="6219" y="1056"/>
                    </a:lnTo>
                    <a:lnTo>
                      <a:pt x="6443" y="1096"/>
                    </a:lnTo>
                    <a:lnTo>
                      <a:pt x="6661" y="1146"/>
                    </a:lnTo>
                    <a:lnTo>
                      <a:pt x="6876" y="1207"/>
                    </a:lnTo>
                    <a:lnTo>
                      <a:pt x="7086" y="1279"/>
                    </a:lnTo>
                    <a:lnTo>
                      <a:pt x="7292" y="1359"/>
                    </a:lnTo>
                    <a:lnTo>
                      <a:pt x="7492" y="1449"/>
                    </a:lnTo>
                    <a:lnTo>
                      <a:pt x="7687" y="1550"/>
                    </a:lnTo>
                    <a:lnTo>
                      <a:pt x="7877" y="1658"/>
                    </a:lnTo>
                    <a:lnTo>
                      <a:pt x="8060" y="1776"/>
                    </a:lnTo>
                    <a:lnTo>
                      <a:pt x="8238" y="1902"/>
                    </a:lnTo>
                    <a:lnTo>
                      <a:pt x="8409" y="2036"/>
                    </a:lnTo>
                    <a:lnTo>
                      <a:pt x="8573" y="2178"/>
                    </a:lnTo>
                    <a:lnTo>
                      <a:pt x="8731" y="2327"/>
                    </a:lnTo>
                    <a:lnTo>
                      <a:pt x="8881" y="2485"/>
                    </a:lnTo>
                    <a:lnTo>
                      <a:pt x="9022" y="2649"/>
                    </a:lnTo>
                    <a:lnTo>
                      <a:pt x="9157" y="2819"/>
                    </a:lnTo>
                    <a:lnTo>
                      <a:pt x="9283" y="2997"/>
                    </a:lnTo>
                    <a:lnTo>
                      <a:pt x="9402" y="3179"/>
                    </a:lnTo>
                    <a:lnTo>
                      <a:pt x="9510" y="3369"/>
                    </a:lnTo>
                    <a:lnTo>
                      <a:pt x="9611" y="3564"/>
                    </a:lnTo>
                    <a:lnTo>
                      <a:pt x="9701" y="3764"/>
                    </a:lnTo>
                    <a:lnTo>
                      <a:pt x="9783" y="3968"/>
                    </a:lnTo>
                    <a:lnTo>
                      <a:pt x="9853" y="4178"/>
                    </a:lnTo>
                    <a:lnTo>
                      <a:pt x="9914" y="4393"/>
                    </a:lnTo>
                    <a:lnTo>
                      <a:pt x="9965" y="4611"/>
                    </a:lnTo>
                    <a:lnTo>
                      <a:pt x="10005" y="4833"/>
                    </a:lnTo>
                    <a:lnTo>
                      <a:pt x="10034" y="5059"/>
                    </a:lnTo>
                    <a:lnTo>
                      <a:pt x="10051" y="5288"/>
                    </a:lnTo>
                    <a:lnTo>
                      <a:pt x="10057" y="5520"/>
                    </a:lnTo>
                    <a:lnTo>
                      <a:pt x="10055" y="5615"/>
                    </a:lnTo>
                    <a:lnTo>
                      <a:pt x="10049" y="5713"/>
                    </a:lnTo>
                    <a:lnTo>
                      <a:pt x="10040" y="5810"/>
                    </a:lnTo>
                    <a:lnTo>
                      <a:pt x="10027" y="5908"/>
                    </a:lnTo>
                    <a:lnTo>
                      <a:pt x="10010" y="6009"/>
                    </a:lnTo>
                    <a:lnTo>
                      <a:pt x="9990" y="6110"/>
                    </a:lnTo>
                    <a:lnTo>
                      <a:pt x="9967" y="6211"/>
                    </a:lnTo>
                    <a:lnTo>
                      <a:pt x="9941" y="6314"/>
                    </a:lnTo>
                    <a:lnTo>
                      <a:pt x="9911" y="6418"/>
                    </a:lnTo>
                    <a:lnTo>
                      <a:pt x="9880" y="6523"/>
                    </a:lnTo>
                    <a:lnTo>
                      <a:pt x="9845" y="6627"/>
                    </a:lnTo>
                    <a:lnTo>
                      <a:pt x="9808" y="6733"/>
                    </a:lnTo>
                    <a:lnTo>
                      <a:pt x="9769" y="6840"/>
                    </a:lnTo>
                    <a:lnTo>
                      <a:pt x="9726" y="6947"/>
                    </a:lnTo>
                    <a:lnTo>
                      <a:pt x="9682" y="7054"/>
                    </a:lnTo>
                    <a:lnTo>
                      <a:pt x="9636" y="7163"/>
                    </a:lnTo>
                    <a:lnTo>
                      <a:pt x="9588" y="7271"/>
                    </a:lnTo>
                    <a:lnTo>
                      <a:pt x="9538" y="7381"/>
                    </a:lnTo>
                    <a:lnTo>
                      <a:pt x="9486" y="7490"/>
                    </a:lnTo>
                    <a:lnTo>
                      <a:pt x="9433" y="7599"/>
                    </a:lnTo>
                    <a:lnTo>
                      <a:pt x="9378" y="7710"/>
                    </a:lnTo>
                    <a:lnTo>
                      <a:pt x="9323" y="7820"/>
                    </a:lnTo>
                    <a:lnTo>
                      <a:pt x="9266" y="7932"/>
                    </a:lnTo>
                    <a:lnTo>
                      <a:pt x="9207" y="8042"/>
                    </a:lnTo>
                    <a:lnTo>
                      <a:pt x="9149" y="8153"/>
                    </a:lnTo>
                    <a:lnTo>
                      <a:pt x="9089" y="8264"/>
                    </a:lnTo>
                    <a:lnTo>
                      <a:pt x="9028" y="8375"/>
                    </a:lnTo>
                    <a:lnTo>
                      <a:pt x="8968" y="8487"/>
                    </a:lnTo>
                    <a:lnTo>
                      <a:pt x="8845" y="8708"/>
                    </a:lnTo>
                    <a:lnTo>
                      <a:pt x="8722" y="8930"/>
                    </a:lnTo>
                    <a:lnTo>
                      <a:pt x="8667" y="9029"/>
                    </a:lnTo>
                    <a:lnTo>
                      <a:pt x="8612" y="9129"/>
                    </a:lnTo>
                    <a:lnTo>
                      <a:pt x="8557" y="9228"/>
                    </a:lnTo>
                    <a:lnTo>
                      <a:pt x="8501" y="9329"/>
                    </a:lnTo>
                    <a:lnTo>
                      <a:pt x="8447" y="9429"/>
                    </a:lnTo>
                    <a:lnTo>
                      <a:pt x="8392" y="9529"/>
                    </a:lnTo>
                    <a:lnTo>
                      <a:pt x="8338" y="9630"/>
                    </a:lnTo>
                    <a:lnTo>
                      <a:pt x="8284" y="9730"/>
                    </a:lnTo>
                    <a:lnTo>
                      <a:pt x="8231" y="9831"/>
                    </a:lnTo>
                    <a:lnTo>
                      <a:pt x="8179" y="9932"/>
                    </a:lnTo>
                    <a:lnTo>
                      <a:pt x="8127" y="10033"/>
                    </a:lnTo>
                    <a:lnTo>
                      <a:pt x="8076" y="10134"/>
                    </a:lnTo>
                    <a:lnTo>
                      <a:pt x="8026" y="10235"/>
                    </a:lnTo>
                    <a:lnTo>
                      <a:pt x="7976" y="10336"/>
                    </a:lnTo>
                    <a:lnTo>
                      <a:pt x="7928" y="10437"/>
                    </a:lnTo>
                    <a:lnTo>
                      <a:pt x="7881" y="10538"/>
                    </a:lnTo>
                    <a:close/>
                    <a:moveTo>
                      <a:pt x="5532" y="15054"/>
                    </a:moveTo>
                    <a:lnTo>
                      <a:pt x="5484" y="15054"/>
                    </a:lnTo>
                    <a:lnTo>
                      <a:pt x="5439" y="15053"/>
                    </a:lnTo>
                    <a:lnTo>
                      <a:pt x="5395" y="15052"/>
                    </a:lnTo>
                    <a:lnTo>
                      <a:pt x="5352" y="15050"/>
                    </a:lnTo>
                    <a:lnTo>
                      <a:pt x="5311" y="15048"/>
                    </a:lnTo>
                    <a:lnTo>
                      <a:pt x="5272" y="15045"/>
                    </a:lnTo>
                    <a:lnTo>
                      <a:pt x="5234" y="15041"/>
                    </a:lnTo>
                    <a:lnTo>
                      <a:pt x="5197" y="15036"/>
                    </a:lnTo>
                    <a:lnTo>
                      <a:pt x="5160" y="15030"/>
                    </a:lnTo>
                    <a:lnTo>
                      <a:pt x="5125" y="15023"/>
                    </a:lnTo>
                    <a:lnTo>
                      <a:pt x="5091" y="15015"/>
                    </a:lnTo>
                    <a:lnTo>
                      <a:pt x="5059" y="15006"/>
                    </a:lnTo>
                    <a:lnTo>
                      <a:pt x="5027" y="14995"/>
                    </a:lnTo>
                    <a:lnTo>
                      <a:pt x="4995" y="14983"/>
                    </a:lnTo>
                    <a:lnTo>
                      <a:pt x="4965" y="14969"/>
                    </a:lnTo>
                    <a:lnTo>
                      <a:pt x="4936" y="14954"/>
                    </a:lnTo>
                    <a:lnTo>
                      <a:pt x="4907" y="14937"/>
                    </a:lnTo>
                    <a:lnTo>
                      <a:pt x="4880" y="14919"/>
                    </a:lnTo>
                    <a:lnTo>
                      <a:pt x="4852" y="14898"/>
                    </a:lnTo>
                    <a:lnTo>
                      <a:pt x="4825" y="14876"/>
                    </a:lnTo>
                    <a:lnTo>
                      <a:pt x="4799" y="14852"/>
                    </a:lnTo>
                    <a:lnTo>
                      <a:pt x="4773" y="14825"/>
                    </a:lnTo>
                    <a:lnTo>
                      <a:pt x="4748" y="14796"/>
                    </a:lnTo>
                    <a:lnTo>
                      <a:pt x="4723" y="14765"/>
                    </a:lnTo>
                    <a:lnTo>
                      <a:pt x="4698" y="14732"/>
                    </a:lnTo>
                    <a:lnTo>
                      <a:pt x="4673" y="14696"/>
                    </a:lnTo>
                    <a:lnTo>
                      <a:pt x="4648" y="14658"/>
                    </a:lnTo>
                    <a:lnTo>
                      <a:pt x="4624" y="14618"/>
                    </a:lnTo>
                    <a:lnTo>
                      <a:pt x="4600" y="14574"/>
                    </a:lnTo>
                    <a:lnTo>
                      <a:pt x="4576" y="14527"/>
                    </a:lnTo>
                    <a:lnTo>
                      <a:pt x="4552" y="14479"/>
                    </a:lnTo>
                    <a:lnTo>
                      <a:pt x="4527" y="14427"/>
                    </a:lnTo>
                    <a:lnTo>
                      <a:pt x="6658" y="14161"/>
                    </a:lnTo>
                    <a:lnTo>
                      <a:pt x="6630" y="14236"/>
                    </a:lnTo>
                    <a:lnTo>
                      <a:pt x="6602" y="14308"/>
                    </a:lnTo>
                    <a:lnTo>
                      <a:pt x="6573" y="14375"/>
                    </a:lnTo>
                    <a:lnTo>
                      <a:pt x="6546" y="14438"/>
                    </a:lnTo>
                    <a:lnTo>
                      <a:pt x="6518" y="14496"/>
                    </a:lnTo>
                    <a:lnTo>
                      <a:pt x="6491" y="14552"/>
                    </a:lnTo>
                    <a:lnTo>
                      <a:pt x="6464" y="14603"/>
                    </a:lnTo>
                    <a:lnTo>
                      <a:pt x="6436" y="14651"/>
                    </a:lnTo>
                    <a:lnTo>
                      <a:pt x="6408" y="14695"/>
                    </a:lnTo>
                    <a:lnTo>
                      <a:pt x="6380" y="14736"/>
                    </a:lnTo>
                    <a:lnTo>
                      <a:pt x="6352" y="14773"/>
                    </a:lnTo>
                    <a:lnTo>
                      <a:pt x="6323" y="14808"/>
                    </a:lnTo>
                    <a:lnTo>
                      <a:pt x="6294" y="14841"/>
                    </a:lnTo>
                    <a:lnTo>
                      <a:pt x="6264" y="14869"/>
                    </a:lnTo>
                    <a:lnTo>
                      <a:pt x="6233" y="14895"/>
                    </a:lnTo>
                    <a:lnTo>
                      <a:pt x="6202" y="14919"/>
                    </a:lnTo>
                    <a:lnTo>
                      <a:pt x="6170" y="14940"/>
                    </a:lnTo>
                    <a:lnTo>
                      <a:pt x="6137" y="14959"/>
                    </a:lnTo>
                    <a:lnTo>
                      <a:pt x="6103" y="14976"/>
                    </a:lnTo>
                    <a:lnTo>
                      <a:pt x="6068" y="14990"/>
                    </a:lnTo>
                    <a:lnTo>
                      <a:pt x="6031" y="15003"/>
                    </a:lnTo>
                    <a:lnTo>
                      <a:pt x="5994" y="15014"/>
                    </a:lnTo>
                    <a:lnTo>
                      <a:pt x="5955" y="15023"/>
                    </a:lnTo>
                    <a:lnTo>
                      <a:pt x="5915" y="15031"/>
                    </a:lnTo>
                    <a:lnTo>
                      <a:pt x="5873" y="15038"/>
                    </a:lnTo>
                    <a:lnTo>
                      <a:pt x="5829" y="15043"/>
                    </a:lnTo>
                    <a:lnTo>
                      <a:pt x="5785" y="15047"/>
                    </a:lnTo>
                    <a:lnTo>
                      <a:pt x="5738" y="15050"/>
                    </a:lnTo>
                    <a:lnTo>
                      <a:pt x="5689" y="15052"/>
                    </a:lnTo>
                    <a:lnTo>
                      <a:pt x="5638" y="15053"/>
                    </a:lnTo>
                    <a:lnTo>
                      <a:pt x="5586" y="15054"/>
                    </a:lnTo>
                    <a:lnTo>
                      <a:pt x="5532" y="15054"/>
                    </a:lnTo>
                    <a:close/>
                    <a:moveTo>
                      <a:pt x="3890" y="12499"/>
                    </a:moveTo>
                    <a:lnTo>
                      <a:pt x="3873" y="12442"/>
                    </a:lnTo>
                    <a:lnTo>
                      <a:pt x="3855" y="12386"/>
                    </a:lnTo>
                    <a:lnTo>
                      <a:pt x="3838" y="12328"/>
                    </a:lnTo>
                    <a:lnTo>
                      <a:pt x="3820" y="12269"/>
                    </a:lnTo>
                    <a:lnTo>
                      <a:pt x="3802" y="12211"/>
                    </a:lnTo>
                    <a:lnTo>
                      <a:pt x="3783" y="12153"/>
                    </a:lnTo>
                    <a:lnTo>
                      <a:pt x="3763" y="12094"/>
                    </a:lnTo>
                    <a:lnTo>
                      <a:pt x="3744" y="12033"/>
                    </a:lnTo>
                    <a:lnTo>
                      <a:pt x="3725" y="11974"/>
                    </a:lnTo>
                    <a:lnTo>
                      <a:pt x="3705" y="11913"/>
                    </a:lnTo>
                    <a:lnTo>
                      <a:pt x="3685" y="11853"/>
                    </a:lnTo>
                    <a:lnTo>
                      <a:pt x="3665" y="11792"/>
                    </a:lnTo>
                    <a:lnTo>
                      <a:pt x="3645" y="11729"/>
                    </a:lnTo>
                    <a:lnTo>
                      <a:pt x="3624" y="11667"/>
                    </a:lnTo>
                    <a:lnTo>
                      <a:pt x="3603" y="11605"/>
                    </a:lnTo>
                    <a:lnTo>
                      <a:pt x="3581" y="11542"/>
                    </a:lnTo>
                    <a:lnTo>
                      <a:pt x="7487" y="11542"/>
                    </a:lnTo>
                    <a:lnTo>
                      <a:pt x="7464" y="11609"/>
                    </a:lnTo>
                    <a:lnTo>
                      <a:pt x="7440" y="11677"/>
                    </a:lnTo>
                    <a:lnTo>
                      <a:pt x="7417" y="11744"/>
                    </a:lnTo>
                    <a:lnTo>
                      <a:pt x="7395" y="11811"/>
                    </a:lnTo>
                    <a:lnTo>
                      <a:pt x="7373" y="11878"/>
                    </a:lnTo>
                    <a:lnTo>
                      <a:pt x="7351" y="11943"/>
                    </a:lnTo>
                    <a:lnTo>
                      <a:pt x="7330" y="12008"/>
                    </a:lnTo>
                    <a:lnTo>
                      <a:pt x="7309" y="12074"/>
                    </a:lnTo>
                    <a:lnTo>
                      <a:pt x="3890" y="12499"/>
                    </a:lnTo>
                    <a:close/>
                    <a:moveTo>
                      <a:pt x="6835" y="13637"/>
                    </a:moveTo>
                    <a:lnTo>
                      <a:pt x="4342" y="13948"/>
                    </a:lnTo>
                    <a:lnTo>
                      <a:pt x="4325" y="13899"/>
                    </a:lnTo>
                    <a:lnTo>
                      <a:pt x="4309" y="13850"/>
                    </a:lnTo>
                    <a:lnTo>
                      <a:pt x="4290" y="13799"/>
                    </a:lnTo>
                    <a:lnTo>
                      <a:pt x="4273" y="13747"/>
                    </a:lnTo>
                    <a:lnTo>
                      <a:pt x="4256" y="13693"/>
                    </a:lnTo>
                    <a:lnTo>
                      <a:pt x="4238" y="13638"/>
                    </a:lnTo>
                    <a:lnTo>
                      <a:pt x="4220" y="13582"/>
                    </a:lnTo>
                    <a:lnTo>
                      <a:pt x="4202" y="13524"/>
                    </a:lnTo>
                    <a:lnTo>
                      <a:pt x="4183" y="13465"/>
                    </a:lnTo>
                    <a:lnTo>
                      <a:pt x="4164" y="13403"/>
                    </a:lnTo>
                    <a:lnTo>
                      <a:pt x="4145" y="13340"/>
                    </a:lnTo>
                    <a:lnTo>
                      <a:pt x="4124" y="13276"/>
                    </a:lnTo>
                    <a:lnTo>
                      <a:pt x="4104" y="13210"/>
                    </a:lnTo>
                    <a:lnTo>
                      <a:pt x="4083" y="13141"/>
                    </a:lnTo>
                    <a:lnTo>
                      <a:pt x="4062" y="13070"/>
                    </a:lnTo>
                    <a:lnTo>
                      <a:pt x="4041" y="12998"/>
                    </a:lnTo>
                    <a:lnTo>
                      <a:pt x="4038" y="12990"/>
                    </a:lnTo>
                    <a:lnTo>
                      <a:pt x="4036" y="12983"/>
                    </a:lnTo>
                    <a:lnTo>
                      <a:pt x="7149" y="12594"/>
                    </a:lnTo>
                    <a:lnTo>
                      <a:pt x="7132" y="12651"/>
                    </a:lnTo>
                    <a:lnTo>
                      <a:pt x="7116" y="12707"/>
                    </a:lnTo>
                    <a:lnTo>
                      <a:pt x="7098" y="12763"/>
                    </a:lnTo>
                    <a:lnTo>
                      <a:pt x="7081" y="12819"/>
                    </a:lnTo>
                    <a:lnTo>
                      <a:pt x="7064" y="12876"/>
                    </a:lnTo>
                    <a:lnTo>
                      <a:pt x="7047" y="12931"/>
                    </a:lnTo>
                    <a:lnTo>
                      <a:pt x="7031" y="12985"/>
                    </a:lnTo>
                    <a:lnTo>
                      <a:pt x="7016" y="13038"/>
                    </a:lnTo>
                    <a:lnTo>
                      <a:pt x="6992" y="13121"/>
                    </a:lnTo>
                    <a:lnTo>
                      <a:pt x="6968" y="13202"/>
                    </a:lnTo>
                    <a:lnTo>
                      <a:pt x="6945" y="13280"/>
                    </a:lnTo>
                    <a:lnTo>
                      <a:pt x="6921" y="13355"/>
                    </a:lnTo>
                    <a:lnTo>
                      <a:pt x="6899" y="13429"/>
                    </a:lnTo>
                    <a:lnTo>
                      <a:pt x="6878" y="13500"/>
                    </a:lnTo>
                    <a:lnTo>
                      <a:pt x="6856" y="13570"/>
                    </a:lnTo>
                    <a:lnTo>
                      <a:pt x="6835" y="13637"/>
                    </a:lnTo>
                    <a:close/>
                    <a:moveTo>
                      <a:pt x="5532" y="0"/>
                    </a:moveTo>
                    <a:lnTo>
                      <a:pt x="5247" y="7"/>
                    </a:lnTo>
                    <a:lnTo>
                      <a:pt x="4966" y="28"/>
                    </a:lnTo>
                    <a:lnTo>
                      <a:pt x="4689" y="63"/>
                    </a:lnTo>
                    <a:lnTo>
                      <a:pt x="4417" y="112"/>
                    </a:lnTo>
                    <a:lnTo>
                      <a:pt x="4149" y="174"/>
                    </a:lnTo>
                    <a:lnTo>
                      <a:pt x="3886" y="248"/>
                    </a:lnTo>
                    <a:lnTo>
                      <a:pt x="3630" y="335"/>
                    </a:lnTo>
                    <a:lnTo>
                      <a:pt x="3378" y="434"/>
                    </a:lnTo>
                    <a:lnTo>
                      <a:pt x="3133" y="544"/>
                    </a:lnTo>
                    <a:lnTo>
                      <a:pt x="2894" y="666"/>
                    </a:lnTo>
                    <a:lnTo>
                      <a:pt x="2663" y="799"/>
                    </a:lnTo>
                    <a:lnTo>
                      <a:pt x="2439" y="942"/>
                    </a:lnTo>
                    <a:lnTo>
                      <a:pt x="2222" y="1097"/>
                    </a:lnTo>
                    <a:lnTo>
                      <a:pt x="2013" y="1261"/>
                    </a:lnTo>
                    <a:lnTo>
                      <a:pt x="1812" y="1434"/>
                    </a:lnTo>
                    <a:lnTo>
                      <a:pt x="1620" y="1617"/>
                    </a:lnTo>
                    <a:lnTo>
                      <a:pt x="1437" y="1809"/>
                    </a:lnTo>
                    <a:lnTo>
                      <a:pt x="1263" y="2009"/>
                    </a:lnTo>
                    <a:lnTo>
                      <a:pt x="1099" y="2217"/>
                    </a:lnTo>
                    <a:lnTo>
                      <a:pt x="944" y="2434"/>
                    </a:lnTo>
                    <a:lnTo>
                      <a:pt x="801" y="2658"/>
                    </a:lnTo>
                    <a:lnTo>
                      <a:pt x="668" y="2888"/>
                    </a:lnTo>
                    <a:lnTo>
                      <a:pt x="545" y="3127"/>
                    </a:lnTo>
                    <a:lnTo>
                      <a:pt x="434" y="3371"/>
                    </a:lnTo>
                    <a:lnTo>
                      <a:pt x="336" y="3622"/>
                    </a:lnTo>
                    <a:lnTo>
                      <a:pt x="248" y="3879"/>
                    </a:lnTo>
                    <a:lnTo>
                      <a:pt x="174" y="4141"/>
                    </a:lnTo>
                    <a:lnTo>
                      <a:pt x="113" y="4408"/>
                    </a:lnTo>
                    <a:lnTo>
                      <a:pt x="63" y="4679"/>
                    </a:lnTo>
                    <a:lnTo>
                      <a:pt x="28" y="4956"/>
                    </a:lnTo>
                    <a:lnTo>
                      <a:pt x="7" y="5236"/>
                    </a:lnTo>
                    <a:lnTo>
                      <a:pt x="0" y="5520"/>
                    </a:lnTo>
                    <a:lnTo>
                      <a:pt x="5" y="5710"/>
                    </a:lnTo>
                    <a:lnTo>
                      <a:pt x="21" y="5900"/>
                    </a:lnTo>
                    <a:lnTo>
                      <a:pt x="46" y="6092"/>
                    </a:lnTo>
                    <a:lnTo>
                      <a:pt x="81" y="6284"/>
                    </a:lnTo>
                    <a:lnTo>
                      <a:pt x="125" y="6475"/>
                    </a:lnTo>
                    <a:lnTo>
                      <a:pt x="176" y="6668"/>
                    </a:lnTo>
                    <a:lnTo>
                      <a:pt x="234" y="6861"/>
                    </a:lnTo>
                    <a:lnTo>
                      <a:pt x="301" y="7053"/>
                    </a:lnTo>
                    <a:lnTo>
                      <a:pt x="373" y="7247"/>
                    </a:lnTo>
                    <a:lnTo>
                      <a:pt x="451" y="7440"/>
                    </a:lnTo>
                    <a:lnTo>
                      <a:pt x="534" y="7634"/>
                    </a:lnTo>
                    <a:lnTo>
                      <a:pt x="623" y="7826"/>
                    </a:lnTo>
                    <a:lnTo>
                      <a:pt x="715" y="8020"/>
                    </a:lnTo>
                    <a:lnTo>
                      <a:pt x="811" y="8213"/>
                    </a:lnTo>
                    <a:lnTo>
                      <a:pt x="910" y="8405"/>
                    </a:lnTo>
                    <a:lnTo>
                      <a:pt x="1012" y="8597"/>
                    </a:lnTo>
                    <a:lnTo>
                      <a:pt x="1115" y="8789"/>
                    </a:lnTo>
                    <a:lnTo>
                      <a:pt x="1221" y="8980"/>
                    </a:lnTo>
                    <a:lnTo>
                      <a:pt x="1327" y="9171"/>
                    </a:lnTo>
                    <a:lnTo>
                      <a:pt x="1433" y="9361"/>
                    </a:lnTo>
                    <a:lnTo>
                      <a:pt x="1539" y="9550"/>
                    </a:lnTo>
                    <a:lnTo>
                      <a:pt x="1644" y="9739"/>
                    </a:lnTo>
                    <a:lnTo>
                      <a:pt x="1748" y="9927"/>
                    </a:lnTo>
                    <a:lnTo>
                      <a:pt x="1850" y="10115"/>
                    </a:lnTo>
                    <a:lnTo>
                      <a:pt x="1949" y="10300"/>
                    </a:lnTo>
                    <a:lnTo>
                      <a:pt x="2046" y="10485"/>
                    </a:lnTo>
                    <a:lnTo>
                      <a:pt x="2138" y="10670"/>
                    </a:lnTo>
                    <a:lnTo>
                      <a:pt x="2228" y="10852"/>
                    </a:lnTo>
                    <a:lnTo>
                      <a:pt x="2311" y="11033"/>
                    </a:lnTo>
                    <a:lnTo>
                      <a:pt x="2391" y="11214"/>
                    </a:lnTo>
                    <a:lnTo>
                      <a:pt x="2463" y="11392"/>
                    </a:lnTo>
                    <a:lnTo>
                      <a:pt x="2529" y="11569"/>
                    </a:lnTo>
                    <a:lnTo>
                      <a:pt x="2621" y="11829"/>
                    </a:lnTo>
                    <a:lnTo>
                      <a:pt x="2706" y="12083"/>
                    </a:lnTo>
                    <a:lnTo>
                      <a:pt x="2787" y="12329"/>
                    </a:lnTo>
                    <a:lnTo>
                      <a:pt x="2861" y="12568"/>
                    </a:lnTo>
                    <a:lnTo>
                      <a:pt x="2933" y="12801"/>
                    </a:lnTo>
                    <a:lnTo>
                      <a:pt x="3000" y="13026"/>
                    </a:lnTo>
                    <a:lnTo>
                      <a:pt x="3065" y="13245"/>
                    </a:lnTo>
                    <a:lnTo>
                      <a:pt x="3128" y="13456"/>
                    </a:lnTo>
                    <a:lnTo>
                      <a:pt x="3188" y="13658"/>
                    </a:lnTo>
                    <a:lnTo>
                      <a:pt x="3248" y="13855"/>
                    </a:lnTo>
                    <a:lnTo>
                      <a:pt x="3308" y="14043"/>
                    </a:lnTo>
                    <a:lnTo>
                      <a:pt x="3367" y="14223"/>
                    </a:lnTo>
                    <a:lnTo>
                      <a:pt x="3428" y="14396"/>
                    </a:lnTo>
                    <a:lnTo>
                      <a:pt x="3489" y="14562"/>
                    </a:lnTo>
                    <a:lnTo>
                      <a:pt x="3552" y="14718"/>
                    </a:lnTo>
                    <a:lnTo>
                      <a:pt x="3619" y="14867"/>
                    </a:lnTo>
                    <a:lnTo>
                      <a:pt x="3688" y="15007"/>
                    </a:lnTo>
                    <a:lnTo>
                      <a:pt x="3761" y="15140"/>
                    </a:lnTo>
                    <a:lnTo>
                      <a:pt x="3839" y="15263"/>
                    </a:lnTo>
                    <a:lnTo>
                      <a:pt x="3922" y="15379"/>
                    </a:lnTo>
                    <a:lnTo>
                      <a:pt x="4011" y="15485"/>
                    </a:lnTo>
                    <a:lnTo>
                      <a:pt x="4105" y="15582"/>
                    </a:lnTo>
                    <a:lnTo>
                      <a:pt x="4207" y="15672"/>
                    </a:lnTo>
                    <a:lnTo>
                      <a:pt x="4316" y="15752"/>
                    </a:lnTo>
                    <a:lnTo>
                      <a:pt x="4433" y="15822"/>
                    </a:lnTo>
                    <a:lnTo>
                      <a:pt x="4559" y="15884"/>
                    </a:lnTo>
                    <a:lnTo>
                      <a:pt x="4694" y="15937"/>
                    </a:lnTo>
                    <a:lnTo>
                      <a:pt x="4840" y="15981"/>
                    </a:lnTo>
                    <a:lnTo>
                      <a:pt x="4995" y="16014"/>
                    </a:lnTo>
                    <a:lnTo>
                      <a:pt x="5161" y="16038"/>
                    </a:lnTo>
                    <a:lnTo>
                      <a:pt x="5340" y="16053"/>
                    </a:lnTo>
                    <a:lnTo>
                      <a:pt x="5532" y="16058"/>
                    </a:lnTo>
                    <a:lnTo>
                      <a:pt x="5726" y="16053"/>
                    </a:lnTo>
                    <a:lnTo>
                      <a:pt x="5907" y="16039"/>
                    </a:lnTo>
                    <a:lnTo>
                      <a:pt x="6076" y="16014"/>
                    </a:lnTo>
                    <a:lnTo>
                      <a:pt x="6232" y="15981"/>
                    </a:lnTo>
                    <a:lnTo>
                      <a:pt x="6379" y="15938"/>
                    </a:lnTo>
                    <a:lnTo>
                      <a:pt x="6516" y="15885"/>
                    </a:lnTo>
                    <a:lnTo>
                      <a:pt x="6643" y="15823"/>
                    </a:lnTo>
                    <a:lnTo>
                      <a:pt x="6760" y="15753"/>
                    </a:lnTo>
                    <a:lnTo>
                      <a:pt x="6870" y="15673"/>
                    </a:lnTo>
                    <a:lnTo>
                      <a:pt x="6972" y="15584"/>
                    </a:lnTo>
                    <a:lnTo>
                      <a:pt x="7066" y="15487"/>
                    </a:lnTo>
                    <a:lnTo>
                      <a:pt x="7155" y="15381"/>
                    </a:lnTo>
                    <a:lnTo>
                      <a:pt x="7237" y="15266"/>
                    </a:lnTo>
                    <a:lnTo>
                      <a:pt x="7315" y="15143"/>
                    </a:lnTo>
                    <a:lnTo>
                      <a:pt x="7387" y="15011"/>
                    </a:lnTo>
                    <a:lnTo>
                      <a:pt x="7455" y="14871"/>
                    </a:lnTo>
                    <a:lnTo>
                      <a:pt x="7521" y="14723"/>
                    </a:lnTo>
                    <a:lnTo>
                      <a:pt x="7584" y="14567"/>
                    </a:lnTo>
                    <a:lnTo>
                      <a:pt x="7645" y="14402"/>
                    </a:lnTo>
                    <a:lnTo>
                      <a:pt x="7704" y="14229"/>
                    </a:lnTo>
                    <a:lnTo>
                      <a:pt x="7762" y="14050"/>
                    </a:lnTo>
                    <a:lnTo>
                      <a:pt x="7821" y="13862"/>
                    </a:lnTo>
                    <a:lnTo>
                      <a:pt x="7880" y="13666"/>
                    </a:lnTo>
                    <a:lnTo>
                      <a:pt x="7939" y="13464"/>
                    </a:lnTo>
                    <a:lnTo>
                      <a:pt x="8002" y="13253"/>
                    </a:lnTo>
                    <a:lnTo>
                      <a:pt x="8065" y="13035"/>
                    </a:lnTo>
                    <a:lnTo>
                      <a:pt x="8132" y="12810"/>
                    </a:lnTo>
                    <a:lnTo>
                      <a:pt x="8203" y="12578"/>
                    </a:lnTo>
                    <a:lnTo>
                      <a:pt x="8277" y="12340"/>
                    </a:lnTo>
                    <a:lnTo>
                      <a:pt x="8357" y="12094"/>
                    </a:lnTo>
                    <a:lnTo>
                      <a:pt x="8442" y="11841"/>
                    </a:lnTo>
                    <a:lnTo>
                      <a:pt x="8534" y="11581"/>
                    </a:lnTo>
                    <a:lnTo>
                      <a:pt x="8600" y="11403"/>
                    </a:lnTo>
                    <a:lnTo>
                      <a:pt x="8673" y="11224"/>
                    </a:lnTo>
                    <a:lnTo>
                      <a:pt x="8752" y="11043"/>
                    </a:lnTo>
                    <a:lnTo>
                      <a:pt x="8836" y="10861"/>
                    </a:lnTo>
                    <a:lnTo>
                      <a:pt x="8926" y="10678"/>
                    </a:lnTo>
                    <a:lnTo>
                      <a:pt x="9018" y="10493"/>
                    </a:lnTo>
                    <a:lnTo>
                      <a:pt x="9115" y="10307"/>
                    </a:lnTo>
                    <a:lnTo>
                      <a:pt x="9214" y="10121"/>
                    </a:lnTo>
                    <a:lnTo>
                      <a:pt x="9316" y="9932"/>
                    </a:lnTo>
                    <a:lnTo>
                      <a:pt x="9421" y="9743"/>
                    </a:lnTo>
                    <a:lnTo>
                      <a:pt x="9525" y="9554"/>
                    </a:lnTo>
                    <a:lnTo>
                      <a:pt x="9632" y="9363"/>
                    </a:lnTo>
                    <a:lnTo>
                      <a:pt x="9737" y="9172"/>
                    </a:lnTo>
                    <a:lnTo>
                      <a:pt x="9844" y="8980"/>
                    </a:lnTo>
                    <a:lnTo>
                      <a:pt x="9949" y="8788"/>
                    </a:lnTo>
                    <a:lnTo>
                      <a:pt x="10052" y="8596"/>
                    </a:lnTo>
                    <a:lnTo>
                      <a:pt x="10154" y="8402"/>
                    </a:lnTo>
                    <a:lnTo>
                      <a:pt x="10253" y="8210"/>
                    </a:lnTo>
                    <a:lnTo>
                      <a:pt x="10349" y="8016"/>
                    </a:lnTo>
                    <a:lnTo>
                      <a:pt x="10441" y="7822"/>
                    </a:lnTo>
                    <a:lnTo>
                      <a:pt x="10529" y="7629"/>
                    </a:lnTo>
                    <a:lnTo>
                      <a:pt x="10612" y="7435"/>
                    </a:lnTo>
                    <a:lnTo>
                      <a:pt x="10691" y="7241"/>
                    </a:lnTo>
                    <a:lnTo>
                      <a:pt x="10763" y="7048"/>
                    </a:lnTo>
                    <a:lnTo>
                      <a:pt x="10829" y="6856"/>
                    </a:lnTo>
                    <a:lnTo>
                      <a:pt x="10888" y="6663"/>
                    </a:lnTo>
                    <a:lnTo>
                      <a:pt x="10939" y="6470"/>
                    </a:lnTo>
                    <a:lnTo>
                      <a:pt x="10983" y="6280"/>
                    </a:lnTo>
                    <a:lnTo>
                      <a:pt x="11017" y="6088"/>
                    </a:lnTo>
                    <a:lnTo>
                      <a:pt x="11042" y="5898"/>
                    </a:lnTo>
                    <a:lnTo>
                      <a:pt x="11058" y="5709"/>
                    </a:lnTo>
                    <a:lnTo>
                      <a:pt x="11063" y="5520"/>
                    </a:lnTo>
                    <a:lnTo>
                      <a:pt x="11056" y="5236"/>
                    </a:lnTo>
                    <a:lnTo>
                      <a:pt x="11035" y="4956"/>
                    </a:lnTo>
                    <a:lnTo>
                      <a:pt x="11000" y="4679"/>
                    </a:lnTo>
                    <a:lnTo>
                      <a:pt x="10950" y="4408"/>
                    </a:lnTo>
                    <a:lnTo>
                      <a:pt x="10889" y="4141"/>
                    </a:lnTo>
                    <a:lnTo>
                      <a:pt x="10815" y="3879"/>
                    </a:lnTo>
                    <a:lnTo>
                      <a:pt x="10727" y="3622"/>
                    </a:lnTo>
                    <a:lnTo>
                      <a:pt x="10629" y="3371"/>
                    </a:lnTo>
                    <a:lnTo>
                      <a:pt x="10518" y="3127"/>
                    </a:lnTo>
                    <a:lnTo>
                      <a:pt x="10395" y="2888"/>
                    </a:lnTo>
                    <a:lnTo>
                      <a:pt x="10262" y="2658"/>
                    </a:lnTo>
                    <a:lnTo>
                      <a:pt x="10119" y="2434"/>
                    </a:lnTo>
                    <a:lnTo>
                      <a:pt x="9964" y="2217"/>
                    </a:lnTo>
                    <a:lnTo>
                      <a:pt x="9800" y="2009"/>
                    </a:lnTo>
                    <a:lnTo>
                      <a:pt x="9626" y="1809"/>
                    </a:lnTo>
                    <a:lnTo>
                      <a:pt x="9443" y="1617"/>
                    </a:lnTo>
                    <a:lnTo>
                      <a:pt x="9251" y="1434"/>
                    </a:lnTo>
                    <a:lnTo>
                      <a:pt x="9050" y="1261"/>
                    </a:lnTo>
                    <a:lnTo>
                      <a:pt x="8841" y="1097"/>
                    </a:lnTo>
                    <a:lnTo>
                      <a:pt x="8624" y="942"/>
                    </a:lnTo>
                    <a:lnTo>
                      <a:pt x="8400" y="799"/>
                    </a:lnTo>
                    <a:lnTo>
                      <a:pt x="8169" y="666"/>
                    </a:lnTo>
                    <a:lnTo>
                      <a:pt x="7929" y="544"/>
                    </a:lnTo>
                    <a:lnTo>
                      <a:pt x="7685" y="434"/>
                    </a:lnTo>
                    <a:lnTo>
                      <a:pt x="7433" y="335"/>
                    </a:lnTo>
                    <a:lnTo>
                      <a:pt x="7176" y="248"/>
                    </a:lnTo>
                    <a:lnTo>
                      <a:pt x="6913" y="174"/>
                    </a:lnTo>
                    <a:lnTo>
                      <a:pt x="6646" y="112"/>
                    </a:lnTo>
                    <a:lnTo>
                      <a:pt x="6374" y="63"/>
                    </a:lnTo>
                    <a:lnTo>
                      <a:pt x="6097" y="28"/>
                    </a:lnTo>
                    <a:lnTo>
                      <a:pt x="5816" y="7"/>
                    </a:lnTo>
                    <a:lnTo>
                      <a:pt x="55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101"/>
              <p:cNvSpPr>
                <a:spLocks/>
              </p:cNvSpPr>
              <p:nvPr/>
            </p:nvSpPr>
            <p:spPr bwMode="auto">
              <a:xfrm>
                <a:off x="8699500" y="2173288"/>
                <a:ext cx="139700" cy="139700"/>
              </a:xfrm>
              <a:custGeom>
                <a:avLst/>
                <a:gdLst>
                  <a:gd name="T0" fmla="*/ 2559 w 3269"/>
                  <a:gd name="T1" fmla="*/ 35 h 3262"/>
                  <a:gd name="T2" fmla="*/ 1981 w 3269"/>
                  <a:gd name="T3" fmla="*/ 183 h 3262"/>
                  <a:gd name="T4" fmla="*/ 1455 w 3269"/>
                  <a:gd name="T5" fmla="*/ 437 h 3262"/>
                  <a:gd name="T6" fmla="*/ 990 w 3269"/>
                  <a:gd name="T7" fmla="*/ 783 h 3262"/>
                  <a:gd name="T8" fmla="*/ 601 w 3269"/>
                  <a:gd name="T9" fmla="*/ 1210 h 3262"/>
                  <a:gd name="T10" fmla="*/ 298 w 3269"/>
                  <a:gd name="T11" fmla="*/ 1706 h 3262"/>
                  <a:gd name="T12" fmla="*/ 96 w 3269"/>
                  <a:gd name="T13" fmla="*/ 2259 h 3262"/>
                  <a:gd name="T14" fmla="*/ 4 w 3269"/>
                  <a:gd name="T15" fmla="*/ 2856 h 3262"/>
                  <a:gd name="T16" fmla="*/ 3 w 3269"/>
                  <a:gd name="T17" fmla="*/ 3049 h 3262"/>
                  <a:gd name="T18" fmla="*/ 15 w 3269"/>
                  <a:gd name="T19" fmla="*/ 3097 h 3262"/>
                  <a:gd name="T20" fmla="*/ 37 w 3269"/>
                  <a:gd name="T21" fmla="*/ 3141 h 3262"/>
                  <a:gd name="T22" fmla="*/ 66 w 3269"/>
                  <a:gd name="T23" fmla="*/ 3180 h 3262"/>
                  <a:gd name="T24" fmla="*/ 101 w 3269"/>
                  <a:gd name="T25" fmla="*/ 3212 h 3262"/>
                  <a:gd name="T26" fmla="*/ 143 w 3269"/>
                  <a:gd name="T27" fmla="*/ 3237 h 3262"/>
                  <a:gd name="T28" fmla="*/ 189 w 3269"/>
                  <a:gd name="T29" fmla="*/ 3254 h 3262"/>
                  <a:gd name="T30" fmla="*/ 239 w 3269"/>
                  <a:gd name="T31" fmla="*/ 3262 h 3262"/>
                  <a:gd name="T32" fmla="*/ 290 w 3269"/>
                  <a:gd name="T33" fmla="*/ 3259 h 3262"/>
                  <a:gd name="T34" fmla="*/ 338 w 3269"/>
                  <a:gd name="T35" fmla="*/ 3247 h 3262"/>
                  <a:gd name="T36" fmla="*/ 382 w 3269"/>
                  <a:gd name="T37" fmla="*/ 3226 h 3262"/>
                  <a:gd name="T38" fmla="*/ 421 w 3269"/>
                  <a:gd name="T39" fmla="*/ 3197 h 3262"/>
                  <a:gd name="T40" fmla="*/ 453 w 3269"/>
                  <a:gd name="T41" fmla="*/ 3161 h 3262"/>
                  <a:gd name="T42" fmla="*/ 478 w 3269"/>
                  <a:gd name="T43" fmla="*/ 3119 h 3262"/>
                  <a:gd name="T44" fmla="*/ 495 w 3269"/>
                  <a:gd name="T45" fmla="*/ 3073 h 3262"/>
                  <a:gd name="T46" fmla="*/ 503 w 3269"/>
                  <a:gd name="T47" fmla="*/ 3024 h 3262"/>
                  <a:gd name="T48" fmla="*/ 532 w 3269"/>
                  <a:gd name="T49" fmla="*/ 2630 h 3262"/>
                  <a:gd name="T50" fmla="*/ 656 w 3269"/>
                  <a:gd name="T51" fmla="*/ 2149 h 3262"/>
                  <a:gd name="T52" fmla="*/ 867 w 3269"/>
                  <a:gd name="T53" fmla="*/ 1711 h 3262"/>
                  <a:gd name="T54" fmla="*/ 1157 w 3269"/>
                  <a:gd name="T55" fmla="*/ 1325 h 3262"/>
                  <a:gd name="T56" fmla="*/ 1514 w 3269"/>
                  <a:gd name="T57" fmla="*/ 1001 h 3262"/>
                  <a:gd name="T58" fmla="*/ 1928 w 3269"/>
                  <a:gd name="T59" fmla="*/ 750 h 3262"/>
                  <a:gd name="T60" fmla="*/ 2390 w 3269"/>
                  <a:gd name="T61" fmla="*/ 581 h 3262"/>
                  <a:gd name="T62" fmla="*/ 2889 w 3269"/>
                  <a:gd name="T63" fmla="*/ 505 h 3262"/>
                  <a:gd name="T64" fmla="*/ 3056 w 3269"/>
                  <a:gd name="T65" fmla="*/ 499 h 3262"/>
                  <a:gd name="T66" fmla="*/ 3104 w 3269"/>
                  <a:gd name="T67" fmla="*/ 487 h 3262"/>
                  <a:gd name="T68" fmla="*/ 3148 w 3269"/>
                  <a:gd name="T69" fmla="*/ 466 h 3262"/>
                  <a:gd name="T70" fmla="*/ 3186 w 3269"/>
                  <a:gd name="T71" fmla="*/ 437 h 3262"/>
                  <a:gd name="T72" fmla="*/ 3219 w 3269"/>
                  <a:gd name="T73" fmla="*/ 402 h 3262"/>
                  <a:gd name="T74" fmla="*/ 3244 w 3269"/>
                  <a:gd name="T75" fmla="*/ 359 h 3262"/>
                  <a:gd name="T76" fmla="*/ 3261 w 3269"/>
                  <a:gd name="T77" fmla="*/ 314 h 3262"/>
                  <a:gd name="T78" fmla="*/ 3269 w 3269"/>
                  <a:gd name="T79" fmla="*/ 264 h 3262"/>
                  <a:gd name="T80" fmla="*/ 3266 w 3269"/>
                  <a:gd name="T81" fmla="*/ 213 h 3262"/>
                  <a:gd name="T82" fmla="*/ 3254 w 3269"/>
                  <a:gd name="T83" fmla="*/ 165 h 3262"/>
                  <a:gd name="T84" fmla="*/ 3233 w 3269"/>
                  <a:gd name="T85" fmla="*/ 120 h 3262"/>
                  <a:gd name="T86" fmla="*/ 3204 w 3269"/>
                  <a:gd name="T87" fmla="*/ 82 h 3262"/>
                  <a:gd name="T88" fmla="*/ 3168 w 3269"/>
                  <a:gd name="T89" fmla="*/ 50 h 3262"/>
                  <a:gd name="T90" fmla="*/ 3126 w 3269"/>
                  <a:gd name="T91" fmla="*/ 25 h 3262"/>
                  <a:gd name="T92" fmla="*/ 3080 w 3269"/>
                  <a:gd name="T93" fmla="*/ 8 h 3262"/>
                  <a:gd name="T94" fmla="*/ 3031 w 3269"/>
                  <a:gd name="T95" fmla="*/ 0 h 3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69" h="3262">
                    <a:moveTo>
                      <a:pt x="3018" y="0"/>
                    </a:moveTo>
                    <a:lnTo>
                      <a:pt x="2863" y="4"/>
                    </a:lnTo>
                    <a:lnTo>
                      <a:pt x="2710" y="15"/>
                    </a:lnTo>
                    <a:lnTo>
                      <a:pt x="2559" y="35"/>
                    </a:lnTo>
                    <a:lnTo>
                      <a:pt x="2410" y="61"/>
                    </a:lnTo>
                    <a:lnTo>
                      <a:pt x="2264" y="95"/>
                    </a:lnTo>
                    <a:lnTo>
                      <a:pt x="2121" y="136"/>
                    </a:lnTo>
                    <a:lnTo>
                      <a:pt x="1981" y="183"/>
                    </a:lnTo>
                    <a:lnTo>
                      <a:pt x="1844" y="237"/>
                    </a:lnTo>
                    <a:lnTo>
                      <a:pt x="1710" y="297"/>
                    </a:lnTo>
                    <a:lnTo>
                      <a:pt x="1580" y="364"/>
                    </a:lnTo>
                    <a:lnTo>
                      <a:pt x="1455" y="437"/>
                    </a:lnTo>
                    <a:lnTo>
                      <a:pt x="1332" y="515"/>
                    </a:lnTo>
                    <a:lnTo>
                      <a:pt x="1213" y="599"/>
                    </a:lnTo>
                    <a:lnTo>
                      <a:pt x="1100" y="689"/>
                    </a:lnTo>
                    <a:lnTo>
                      <a:pt x="990" y="783"/>
                    </a:lnTo>
                    <a:lnTo>
                      <a:pt x="885" y="883"/>
                    </a:lnTo>
                    <a:lnTo>
                      <a:pt x="785" y="988"/>
                    </a:lnTo>
                    <a:lnTo>
                      <a:pt x="690" y="1097"/>
                    </a:lnTo>
                    <a:lnTo>
                      <a:pt x="601" y="1210"/>
                    </a:lnTo>
                    <a:lnTo>
                      <a:pt x="516" y="1329"/>
                    </a:lnTo>
                    <a:lnTo>
                      <a:pt x="438" y="1450"/>
                    </a:lnTo>
                    <a:lnTo>
                      <a:pt x="365" y="1577"/>
                    </a:lnTo>
                    <a:lnTo>
                      <a:pt x="298" y="1706"/>
                    </a:lnTo>
                    <a:lnTo>
                      <a:pt x="238" y="1840"/>
                    </a:lnTo>
                    <a:lnTo>
                      <a:pt x="183" y="1976"/>
                    </a:lnTo>
                    <a:lnTo>
                      <a:pt x="136" y="2117"/>
                    </a:lnTo>
                    <a:lnTo>
                      <a:pt x="96" y="2259"/>
                    </a:lnTo>
                    <a:lnTo>
                      <a:pt x="62" y="2405"/>
                    </a:lnTo>
                    <a:lnTo>
                      <a:pt x="36" y="2553"/>
                    </a:lnTo>
                    <a:lnTo>
                      <a:pt x="16" y="2704"/>
                    </a:lnTo>
                    <a:lnTo>
                      <a:pt x="4" y="2856"/>
                    </a:lnTo>
                    <a:lnTo>
                      <a:pt x="0" y="3011"/>
                    </a:lnTo>
                    <a:lnTo>
                      <a:pt x="0" y="3024"/>
                    </a:lnTo>
                    <a:lnTo>
                      <a:pt x="1" y="3037"/>
                    </a:lnTo>
                    <a:lnTo>
                      <a:pt x="3" y="3049"/>
                    </a:lnTo>
                    <a:lnTo>
                      <a:pt x="5" y="3061"/>
                    </a:lnTo>
                    <a:lnTo>
                      <a:pt x="8" y="3073"/>
                    </a:lnTo>
                    <a:lnTo>
                      <a:pt x="11" y="3085"/>
                    </a:lnTo>
                    <a:lnTo>
                      <a:pt x="15" y="3097"/>
                    </a:lnTo>
                    <a:lnTo>
                      <a:pt x="20" y="3108"/>
                    </a:lnTo>
                    <a:lnTo>
                      <a:pt x="25" y="3119"/>
                    </a:lnTo>
                    <a:lnTo>
                      <a:pt x="30" y="3130"/>
                    </a:lnTo>
                    <a:lnTo>
                      <a:pt x="37" y="3141"/>
                    </a:lnTo>
                    <a:lnTo>
                      <a:pt x="44" y="3151"/>
                    </a:lnTo>
                    <a:lnTo>
                      <a:pt x="51" y="3161"/>
                    </a:lnTo>
                    <a:lnTo>
                      <a:pt x="58" y="3171"/>
                    </a:lnTo>
                    <a:lnTo>
                      <a:pt x="66" y="3180"/>
                    </a:lnTo>
                    <a:lnTo>
                      <a:pt x="74" y="3189"/>
                    </a:lnTo>
                    <a:lnTo>
                      <a:pt x="83" y="3197"/>
                    </a:lnTo>
                    <a:lnTo>
                      <a:pt x="92" y="3205"/>
                    </a:lnTo>
                    <a:lnTo>
                      <a:pt x="101" y="3212"/>
                    </a:lnTo>
                    <a:lnTo>
                      <a:pt x="111" y="3219"/>
                    </a:lnTo>
                    <a:lnTo>
                      <a:pt x="121" y="3226"/>
                    </a:lnTo>
                    <a:lnTo>
                      <a:pt x="132" y="3232"/>
                    </a:lnTo>
                    <a:lnTo>
                      <a:pt x="143" y="3237"/>
                    </a:lnTo>
                    <a:lnTo>
                      <a:pt x="154" y="3242"/>
                    </a:lnTo>
                    <a:lnTo>
                      <a:pt x="165" y="3247"/>
                    </a:lnTo>
                    <a:lnTo>
                      <a:pt x="177" y="3251"/>
                    </a:lnTo>
                    <a:lnTo>
                      <a:pt x="189" y="3254"/>
                    </a:lnTo>
                    <a:lnTo>
                      <a:pt x="201" y="3257"/>
                    </a:lnTo>
                    <a:lnTo>
                      <a:pt x="214" y="3259"/>
                    </a:lnTo>
                    <a:lnTo>
                      <a:pt x="227" y="3261"/>
                    </a:lnTo>
                    <a:lnTo>
                      <a:pt x="239" y="3262"/>
                    </a:lnTo>
                    <a:lnTo>
                      <a:pt x="252" y="3262"/>
                    </a:lnTo>
                    <a:lnTo>
                      <a:pt x="265" y="3262"/>
                    </a:lnTo>
                    <a:lnTo>
                      <a:pt x="278" y="3261"/>
                    </a:lnTo>
                    <a:lnTo>
                      <a:pt x="290" y="3259"/>
                    </a:lnTo>
                    <a:lnTo>
                      <a:pt x="302" y="3257"/>
                    </a:lnTo>
                    <a:lnTo>
                      <a:pt x="315" y="3254"/>
                    </a:lnTo>
                    <a:lnTo>
                      <a:pt x="326" y="3251"/>
                    </a:lnTo>
                    <a:lnTo>
                      <a:pt x="338" y="3247"/>
                    </a:lnTo>
                    <a:lnTo>
                      <a:pt x="349" y="3242"/>
                    </a:lnTo>
                    <a:lnTo>
                      <a:pt x="360" y="3237"/>
                    </a:lnTo>
                    <a:lnTo>
                      <a:pt x="371" y="3232"/>
                    </a:lnTo>
                    <a:lnTo>
                      <a:pt x="382" y="3226"/>
                    </a:lnTo>
                    <a:lnTo>
                      <a:pt x="393" y="3219"/>
                    </a:lnTo>
                    <a:lnTo>
                      <a:pt x="403" y="3212"/>
                    </a:lnTo>
                    <a:lnTo>
                      <a:pt x="412" y="3205"/>
                    </a:lnTo>
                    <a:lnTo>
                      <a:pt x="421" y="3197"/>
                    </a:lnTo>
                    <a:lnTo>
                      <a:pt x="430" y="3189"/>
                    </a:lnTo>
                    <a:lnTo>
                      <a:pt x="438" y="3180"/>
                    </a:lnTo>
                    <a:lnTo>
                      <a:pt x="446" y="3171"/>
                    </a:lnTo>
                    <a:lnTo>
                      <a:pt x="453" y="3161"/>
                    </a:lnTo>
                    <a:lnTo>
                      <a:pt x="460" y="3151"/>
                    </a:lnTo>
                    <a:lnTo>
                      <a:pt x="467" y="3141"/>
                    </a:lnTo>
                    <a:lnTo>
                      <a:pt x="473" y="3130"/>
                    </a:lnTo>
                    <a:lnTo>
                      <a:pt x="478" y="3119"/>
                    </a:lnTo>
                    <a:lnTo>
                      <a:pt x="483" y="3108"/>
                    </a:lnTo>
                    <a:lnTo>
                      <a:pt x="488" y="3097"/>
                    </a:lnTo>
                    <a:lnTo>
                      <a:pt x="492" y="3085"/>
                    </a:lnTo>
                    <a:lnTo>
                      <a:pt x="495" y="3073"/>
                    </a:lnTo>
                    <a:lnTo>
                      <a:pt x="498" y="3061"/>
                    </a:lnTo>
                    <a:lnTo>
                      <a:pt x="500" y="3049"/>
                    </a:lnTo>
                    <a:lnTo>
                      <a:pt x="502" y="3037"/>
                    </a:lnTo>
                    <a:lnTo>
                      <a:pt x="503" y="3024"/>
                    </a:lnTo>
                    <a:lnTo>
                      <a:pt x="503" y="3011"/>
                    </a:lnTo>
                    <a:lnTo>
                      <a:pt x="506" y="2882"/>
                    </a:lnTo>
                    <a:lnTo>
                      <a:pt x="516" y="2755"/>
                    </a:lnTo>
                    <a:lnTo>
                      <a:pt x="532" y="2630"/>
                    </a:lnTo>
                    <a:lnTo>
                      <a:pt x="554" y="2506"/>
                    </a:lnTo>
                    <a:lnTo>
                      <a:pt x="583" y="2385"/>
                    </a:lnTo>
                    <a:lnTo>
                      <a:pt x="617" y="2265"/>
                    </a:lnTo>
                    <a:lnTo>
                      <a:pt x="656" y="2149"/>
                    </a:lnTo>
                    <a:lnTo>
                      <a:pt x="701" y="2035"/>
                    </a:lnTo>
                    <a:lnTo>
                      <a:pt x="752" y="1924"/>
                    </a:lnTo>
                    <a:lnTo>
                      <a:pt x="807" y="1816"/>
                    </a:lnTo>
                    <a:lnTo>
                      <a:pt x="867" y="1711"/>
                    </a:lnTo>
                    <a:lnTo>
                      <a:pt x="934" y="1609"/>
                    </a:lnTo>
                    <a:lnTo>
                      <a:pt x="1003" y="1511"/>
                    </a:lnTo>
                    <a:lnTo>
                      <a:pt x="1078" y="1416"/>
                    </a:lnTo>
                    <a:lnTo>
                      <a:pt x="1157" y="1325"/>
                    </a:lnTo>
                    <a:lnTo>
                      <a:pt x="1240" y="1238"/>
                    </a:lnTo>
                    <a:lnTo>
                      <a:pt x="1328" y="1154"/>
                    </a:lnTo>
                    <a:lnTo>
                      <a:pt x="1419" y="1076"/>
                    </a:lnTo>
                    <a:lnTo>
                      <a:pt x="1514" y="1001"/>
                    </a:lnTo>
                    <a:lnTo>
                      <a:pt x="1612" y="931"/>
                    </a:lnTo>
                    <a:lnTo>
                      <a:pt x="1715" y="865"/>
                    </a:lnTo>
                    <a:lnTo>
                      <a:pt x="1820" y="805"/>
                    </a:lnTo>
                    <a:lnTo>
                      <a:pt x="1928" y="750"/>
                    </a:lnTo>
                    <a:lnTo>
                      <a:pt x="2040" y="700"/>
                    </a:lnTo>
                    <a:lnTo>
                      <a:pt x="2154" y="654"/>
                    </a:lnTo>
                    <a:lnTo>
                      <a:pt x="2270" y="615"/>
                    </a:lnTo>
                    <a:lnTo>
                      <a:pt x="2390" y="581"/>
                    </a:lnTo>
                    <a:lnTo>
                      <a:pt x="2512" y="553"/>
                    </a:lnTo>
                    <a:lnTo>
                      <a:pt x="2635" y="531"/>
                    </a:lnTo>
                    <a:lnTo>
                      <a:pt x="2761" y="515"/>
                    </a:lnTo>
                    <a:lnTo>
                      <a:pt x="2889" y="505"/>
                    </a:lnTo>
                    <a:lnTo>
                      <a:pt x="3018" y="502"/>
                    </a:lnTo>
                    <a:lnTo>
                      <a:pt x="3031" y="502"/>
                    </a:lnTo>
                    <a:lnTo>
                      <a:pt x="3044" y="501"/>
                    </a:lnTo>
                    <a:lnTo>
                      <a:pt x="3056" y="499"/>
                    </a:lnTo>
                    <a:lnTo>
                      <a:pt x="3068" y="497"/>
                    </a:lnTo>
                    <a:lnTo>
                      <a:pt x="3080" y="494"/>
                    </a:lnTo>
                    <a:lnTo>
                      <a:pt x="3092" y="491"/>
                    </a:lnTo>
                    <a:lnTo>
                      <a:pt x="3104" y="487"/>
                    </a:lnTo>
                    <a:lnTo>
                      <a:pt x="3115" y="482"/>
                    </a:lnTo>
                    <a:lnTo>
                      <a:pt x="3126" y="477"/>
                    </a:lnTo>
                    <a:lnTo>
                      <a:pt x="3137" y="472"/>
                    </a:lnTo>
                    <a:lnTo>
                      <a:pt x="3148" y="466"/>
                    </a:lnTo>
                    <a:lnTo>
                      <a:pt x="3158" y="459"/>
                    </a:lnTo>
                    <a:lnTo>
                      <a:pt x="3168" y="452"/>
                    </a:lnTo>
                    <a:lnTo>
                      <a:pt x="3177" y="445"/>
                    </a:lnTo>
                    <a:lnTo>
                      <a:pt x="3186" y="437"/>
                    </a:lnTo>
                    <a:lnTo>
                      <a:pt x="3196" y="429"/>
                    </a:lnTo>
                    <a:lnTo>
                      <a:pt x="3204" y="420"/>
                    </a:lnTo>
                    <a:lnTo>
                      <a:pt x="3212" y="411"/>
                    </a:lnTo>
                    <a:lnTo>
                      <a:pt x="3219" y="402"/>
                    </a:lnTo>
                    <a:lnTo>
                      <a:pt x="3226" y="391"/>
                    </a:lnTo>
                    <a:lnTo>
                      <a:pt x="3233" y="381"/>
                    </a:lnTo>
                    <a:lnTo>
                      <a:pt x="3239" y="370"/>
                    </a:lnTo>
                    <a:lnTo>
                      <a:pt x="3244" y="359"/>
                    </a:lnTo>
                    <a:lnTo>
                      <a:pt x="3249" y="348"/>
                    </a:lnTo>
                    <a:lnTo>
                      <a:pt x="3254" y="337"/>
                    </a:lnTo>
                    <a:lnTo>
                      <a:pt x="3258" y="325"/>
                    </a:lnTo>
                    <a:lnTo>
                      <a:pt x="3261" y="314"/>
                    </a:lnTo>
                    <a:lnTo>
                      <a:pt x="3264" y="301"/>
                    </a:lnTo>
                    <a:lnTo>
                      <a:pt x="3266" y="289"/>
                    </a:lnTo>
                    <a:lnTo>
                      <a:pt x="3268" y="277"/>
                    </a:lnTo>
                    <a:lnTo>
                      <a:pt x="3269" y="264"/>
                    </a:lnTo>
                    <a:lnTo>
                      <a:pt x="3269" y="251"/>
                    </a:lnTo>
                    <a:lnTo>
                      <a:pt x="3269" y="238"/>
                    </a:lnTo>
                    <a:lnTo>
                      <a:pt x="3268" y="226"/>
                    </a:lnTo>
                    <a:lnTo>
                      <a:pt x="3266" y="213"/>
                    </a:lnTo>
                    <a:lnTo>
                      <a:pt x="3264" y="201"/>
                    </a:lnTo>
                    <a:lnTo>
                      <a:pt x="3261" y="189"/>
                    </a:lnTo>
                    <a:lnTo>
                      <a:pt x="3258" y="177"/>
                    </a:lnTo>
                    <a:lnTo>
                      <a:pt x="3254" y="165"/>
                    </a:lnTo>
                    <a:lnTo>
                      <a:pt x="3249" y="154"/>
                    </a:lnTo>
                    <a:lnTo>
                      <a:pt x="3244" y="143"/>
                    </a:lnTo>
                    <a:lnTo>
                      <a:pt x="3239" y="132"/>
                    </a:lnTo>
                    <a:lnTo>
                      <a:pt x="3233" y="120"/>
                    </a:lnTo>
                    <a:lnTo>
                      <a:pt x="3226" y="110"/>
                    </a:lnTo>
                    <a:lnTo>
                      <a:pt x="3219" y="100"/>
                    </a:lnTo>
                    <a:lnTo>
                      <a:pt x="3212" y="91"/>
                    </a:lnTo>
                    <a:lnTo>
                      <a:pt x="3204" y="82"/>
                    </a:lnTo>
                    <a:lnTo>
                      <a:pt x="3196" y="73"/>
                    </a:lnTo>
                    <a:lnTo>
                      <a:pt x="3186" y="65"/>
                    </a:lnTo>
                    <a:lnTo>
                      <a:pt x="3177" y="57"/>
                    </a:lnTo>
                    <a:lnTo>
                      <a:pt x="3168" y="50"/>
                    </a:lnTo>
                    <a:lnTo>
                      <a:pt x="3158" y="43"/>
                    </a:lnTo>
                    <a:lnTo>
                      <a:pt x="3148" y="36"/>
                    </a:lnTo>
                    <a:lnTo>
                      <a:pt x="3137" y="30"/>
                    </a:lnTo>
                    <a:lnTo>
                      <a:pt x="3126" y="25"/>
                    </a:lnTo>
                    <a:lnTo>
                      <a:pt x="3115" y="20"/>
                    </a:lnTo>
                    <a:lnTo>
                      <a:pt x="3104" y="15"/>
                    </a:lnTo>
                    <a:lnTo>
                      <a:pt x="3092" y="11"/>
                    </a:lnTo>
                    <a:lnTo>
                      <a:pt x="3080" y="8"/>
                    </a:lnTo>
                    <a:lnTo>
                      <a:pt x="3068" y="5"/>
                    </a:lnTo>
                    <a:lnTo>
                      <a:pt x="3056" y="3"/>
                    </a:lnTo>
                    <a:lnTo>
                      <a:pt x="3044" y="1"/>
                    </a:lnTo>
                    <a:lnTo>
                      <a:pt x="3031" y="0"/>
                    </a:lnTo>
                    <a:lnTo>
                      <a:pt x="30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43" name="直接连接符 4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195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0" y="2032149"/>
            <a:ext cx="12858750" cy="2304256"/>
          </a:xfrm>
          <a:prstGeom prst="rect">
            <a:avLst/>
          </a:prstGeom>
          <a:solidFill>
            <a:schemeClr val="bg1">
              <a:alpha val="8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907" y="3588174"/>
            <a:ext cx="25057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C20009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907" y="3164937"/>
            <a:ext cx="32978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rgbClr val="C20009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907" y="2176165"/>
            <a:ext cx="106555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rgbClr val="C20009"/>
                </a:solidFill>
                <a:latin typeface="Agency FB" panose="020B0503020202020204" pitchFamily="34" charset="0"/>
                <a:cs typeface="+mn-ea"/>
                <a:sym typeface="+mn-lt"/>
              </a:rPr>
              <a:t>03</a:t>
            </a:r>
            <a:endParaRPr lang="zh-CN" altLang="en-US" sz="66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919" y="519981"/>
            <a:ext cx="2193184" cy="506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56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92" y="2313745"/>
            <a:ext cx="2059047" cy="23556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578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7166" y="3450562"/>
            <a:ext cx="2605160" cy="867232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6258" y="2581907"/>
            <a:ext cx="451251" cy="39132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9134" y="3400892"/>
            <a:ext cx="2046911" cy="23556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285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10008" y="4537707"/>
            <a:ext cx="2605160" cy="867232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39" y="2313745"/>
            <a:ext cx="2046911" cy="235564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589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13" y="3450562"/>
            <a:ext cx="2605160" cy="867232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145" y="3400892"/>
            <a:ext cx="2046911" cy="23556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297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020" y="4537707"/>
            <a:ext cx="2605160" cy="867232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250" y="3684563"/>
            <a:ext cx="430679" cy="37138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383" y="2592886"/>
            <a:ext cx="471022" cy="36936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0614" y="3682151"/>
            <a:ext cx="503974" cy="376207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1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2130636"/>
            <a:ext cx="12856810" cy="510201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352" y="695280"/>
            <a:ext cx="2516048" cy="64784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371" y="678425"/>
            <a:ext cx="3095654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8" y="7066922"/>
            <a:ext cx="12856457" cy="16572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148" y="2047772"/>
            <a:ext cx="12856457" cy="16572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7435" y="5387764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002" y="3688333"/>
            <a:ext cx="1210087" cy="1210087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249" y="5387764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8815" y="3688333"/>
            <a:ext cx="1210087" cy="1210087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802" y="5387764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369" y="3688333"/>
            <a:ext cx="1210087" cy="1210087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616" y="5387764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7182" y="3688333"/>
            <a:ext cx="1210087" cy="1210087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728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0" y="2032149"/>
            <a:ext cx="12858750" cy="2304256"/>
          </a:xfrm>
          <a:prstGeom prst="rect">
            <a:avLst/>
          </a:prstGeom>
          <a:solidFill>
            <a:schemeClr val="bg1">
              <a:alpha val="8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907" y="3588174"/>
            <a:ext cx="25057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C20009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907" y="3164937"/>
            <a:ext cx="32978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rgbClr val="C20009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907" y="2176165"/>
            <a:ext cx="106555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rgbClr val="C20009"/>
                </a:solidFill>
                <a:latin typeface="Agency FB" panose="020B0503020202020204" pitchFamily="34" charset="0"/>
                <a:cs typeface="+mn-ea"/>
                <a:sym typeface="+mn-lt"/>
              </a:rPr>
              <a:t>04</a:t>
            </a:r>
            <a:endParaRPr lang="zh-CN" altLang="en-US" sz="66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919" y="519981"/>
            <a:ext cx="2193184" cy="506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7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874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1210" y="3457642"/>
            <a:ext cx="3364030" cy="1581705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7152" y="3452517"/>
            <a:ext cx="2593530" cy="1625317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391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675" y="3521724"/>
            <a:ext cx="1750342" cy="1492404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391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391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748" y="3968466"/>
            <a:ext cx="593414" cy="593414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309" y="3905049"/>
            <a:ext cx="692317" cy="692317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7037" y="3992704"/>
            <a:ext cx="527479" cy="527479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86" y="2955560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86" y="3229466"/>
            <a:ext cx="4975695" cy="59085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86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86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609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609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238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238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5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073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740743" y="2946219"/>
            <a:ext cx="5581824" cy="4697272"/>
            <a:chOff x="5940425" y="4376738"/>
            <a:chExt cx="4357688" cy="3667125"/>
          </a:xfrm>
        </p:grpSpPr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6289675" y="4776788"/>
              <a:ext cx="155575" cy="130175"/>
            </a:xfrm>
            <a:custGeom>
              <a:avLst/>
              <a:gdLst>
                <a:gd name="T0" fmla="*/ 74 w 98"/>
                <a:gd name="T1" fmla="*/ 82 h 82"/>
                <a:gd name="T2" fmla="*/ 0 w 98"/>
                <a:gd name="T3" fmla="*/ 43 h 82"/>
                <a:gd name="T4" fmla="*/ 19 w 98"/>
                <a:gd name="T5" fmla="*/ 0 h 82"/>
                <a:gd name="T6" fmla="*/ 98 w 98"/>
                <a:gd name="T7" fmla="*/ 39 h 82"/>
                <a:gd name="T8" fmla="*/ 74 w 98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82">
                  <a:moveTo>
                    <a:pt x="74" y="82"/>
                  </a:moveTo>
                  <a:lnTo>
                    <a:pt x="0" y="43"/>
                  </a:lnTo>
                  <a:lnTo>
                    <a:pt x="19" y="0"/>
                  </a:lnTo>
                  <a:lnTo>
                    <a:pt x="98" y="39"/>
                  </a:lnTo>
                  <a:lnTo>
                    <a:pt x="74" y="82"/>
                  </a:ln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6481763" y="4432301"/>
              <a:ext cx="125413" cy="69850"/>
            </a:xfrm>
            <a:custGeom>
              <a:avLst/>
              <a:gdLst>
                <a:gd name="T0" fmla="*/ 79 w 79"/>
                <a:gd name="T1" fmla="*/ 44 h 44"/>
                <a:gd name="T2" fmla="*/ 0 w 79"/>
                <a:gd name="T3" fmla="*/ 8 h 44"/>
                <a:gd name="T4" fmla="*/ 4 w 79"/>
                <a:gd name="T5" fmla="*/ 0 h 44"/>
                <a:gd name="T6" fmla="*/ 79 w 79"/>
                <a:gd name="T7" fmla="*/ 40 h 44"/>
                <a:gd name="T8" fmla="*/ 79 w 79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4">
                  <a:moveTo>
                    <a:pt x="79" y="44"/>
                  </a:moveTo>
                  <a:lnTo>
                    <a:pt x="0" y="8"/>
                  </a:lnTo>
                  <a:lnTo>
                    <a:pt x="4" y="0"/>
                  </a:lnTo>
                  <a:lnTo>
                    <a:pt x="79" y="40"/>
                  </a:lnTo>
                  <a:lnTo>
                    <a:pt x="79" y="44"/>
                  </a:ln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3"/>
            <p:cNvSpPr>
              <a:spLocks/>
            </p:cNvSpPr>
            <p:nvPr/>
          </p:nvSpPr>
          <p:spPr bwMode="auto">
            <a:xfrm>
              <a:off x="6264275" y="4419601"/>
              <a:ext cx="198438" cy="382588"/>
            </a:xfrm>
            <a:custGeom>
              <a:avLst/>
              <a:gdLst>
                <a:gd name="T0" fmla="*/ 30 w 32"/>
                <a:gd name="T1" fmla="*/ 0 h 61"/>
                <a:gd name="T2" fmla="*/ 28 w 32"/>
                <a:gd name="T3" fmla="*/ 1 h 61"/>
                <a:gd name="T4" fmla="*/ 0 w 32"/>
                <a:gd name="T5" fmla="*/ 59 h 61"/>
                <a:gd name="T6" fmla="*/ 1 w 32"/>
                <a:gd name="T7" fmla="*/ 61 h 61"/>
                <a:gd name="T8" fmla="*/ 4 w 32"/>
                <a:gd name="T9" fmla="*/ 60 h 61"/>
                <a:gd name="T10" fmla="*/ 31 w 32"/>
                <a:gd name="T11" fmla="*/ 3 h 61"/>
                <a:gd name="T12" fmla="*/ 30 w 32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1">
                  <a:moveTo>
                    <a:pt x="30" y="0"/>
                  </a:moveTo>
                  <a:cubicBezTo>
                    <a:pt x="29" y="0"/>
                    <a:pt x="28" y="0"/>
                    <a:pt x="28" y="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61"/>
                    <a:pt x="1" y="61"/>
                  </a:cubicBezTo>
                  <a:cubicBezTo>
                    <a:pt x="2" y="61"/>
                    <a:pt x="3" y="61"/>
                    <a:pt x="4" y="6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2"/>
                    <a:pt x="31" y="1"/>
                    <a:pt x="30" y="0"/>
                  </a:cubicBez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4"/>
            <p:cNvSpPr>
              <a:spLocks/>
            </p:cNvSpPr>
            <p:nvPr/>
          </p:nvSpPr>
          <p:spPr bwMode="auto">
            <a:xfrm>
              <a:off x="6289675" y="4725988"/>
              <a:ext cx="36513" cy="69850"/>
            </a:xfrm>
            <a:custGeom>
              <a:avLst/>
              <a:gdLst>
                <a:gd name="T0" fmla="*/ 5 w 6"/>
                <a:gd name="T1" fmla="*/ 0 h 11"/>
                <a:gd name="T2" fmla="*/ 0 w 6"/>
                <a:gd name="T3" fmla="*/ 11 h 11"/>
                <a:gd name="T4" fmla="*/ 5 w 6"/>
                <a:gd name="T5" fmla="*/ 6 h 11"/>
                <a:gd name="T6" fmla="*/ 5 w 6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5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3" y="9"/>
                    <a:pt x="5" y="6"/>
                  </a:cubicBezTo>
                  <a:cubicBezTo>
                    <a:pt x="6" y="3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5"/>
            <p:cNvSpPr>
              <a:spLocks/>
            </p:cNvSpPr>
            <p:nvPr/>
          </p:nvSpPr>
          <p:spPr bwMode="auto">
            <a:xfrm>
              <a:off x="6419850" y="4425951"/>
              <a:ext cx="61913" cy="82550"/>
            </a:xfrm>
            <a:custGeom>
              <a:avLst/>
              <a:gdLst>
                <a:gd name="T0" fmla="*/ 6 w 10"/>
                <a:gd name="T1" fmla="*/ 1 h 13"/>
                <a:gd name="T2" fmla="*/ 10 w 10"/>
                <a:gd name="T3" fmla="*/ 0 h 13"/>
                <a:gd name="T4" fmla="*/ 8 w 10"/>
                <a:gd name="T5" fmla="*/ 4 h 13"/>
                <a:gd name="T6" fmla="*/ 1 w 10"/>
                <a:gd name="T7" fmla="*/ 10 h 13"/>
                <a:gd name="T8" fmla="*/ 6 w 10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6" y="1"/>
                  </a:moveTo>
                  <a:cubicBezTo>
                    <a:pt x="6" y="1"/>
                    <a:pt x="8" y="0"/>
                    <a:pt x="10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4" y="6"/>
                    <a:pt x="1" y="10"/>
                  </a:cubicBezTo>
                  <a:cubicBezTo>
                    <a:pt x="0" y="13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38A2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43"/>
            <p:cNvSpPr>
              <a:spLocks/>
            </p:cNvSpPr>
            <p:nvPr/>
          </p:nvSpPr>
          <p:spPr bwMode="auto">
            <a:xfrm>
              <a:off x="9663113" y="7011988"/>
              <a:ext cx="635000" cy="844550"/>
            </a:xfrm>
            <a:custGeom>
              <a:avLst/>
              <a:gdLst>
                <a:gd name="T0" fmla="*/ 314 w 400"/>
                <a:gd name="T1" fmla="*/ 0 h 532"/>
                <a:gd name="T2" fmla="*/ 400 w 400"/>
                <a:gd name="T3" fmla="*/ 481 h 532"/>
                <a:gd name="T4" fmla="*/ 114 w 400"/>
                <a:gd name="T5" fmla="*/ 532 h 532"/>
                <a:gd name="T6" fmla="*/ 0 w 400"/>
                <a:gd name="T7" fmla="*/ 56 h 532"/>
                <a:gd name="T8" fmla="*/ 314 w 400"/>
                <a:gd name="T9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532">
                  <a:moveTo>
                    <a:pt x="314" y="0"/>
                  </a:moveTo>
                  <a:lnTo>
                    <a:pt x="400" y="481"/>
                  </a:lnTo>
                  <a:lnTo>
                    <a:pt x="114" y="532"/>
                  </a:lnTo>
                  <a:lnTo>
                    <a:pt x="0" y="56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rgbClr val="F5C7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5940425" y="4376738"/>
              <a:ext cx="4227513" cy="3667125"/>
              <a:chOff x="5940425" y="4376738"/>
              <a:chExt cx="4227513" cy="3667125"/>
            </a:xfrm>
          </p:grpSpPr>
          <p:sp>
            <p:nvSpPr>
              <p:cNvPr id="111" name="Freeform 5"/>
              <p:cNvSpPr>
                <a:spLocks/>
              </p:cNvSpPr>
              <p:nvPr/>
            </p:nvSpPr>
            <p:spPr bwMode="auto">
              <a:xfrm>
                <a:off x="5995988" y="5387976"/>
                <a:ext cx="149225" cy="219075"/>
              </a:xfrm>
              <a:custGeom>
                <a:avLst/>
                <a:gdLst>
                  <a:gd name="T0" fmla="*/ 0 w 24"/>
                  <a:gd name="T1" fmla="*/ 35 h 35"/>
                  <a:gd name="T2" fmla="*/ 17 w 24"/>
                  <a:gd name="T3" fmla="*/ 0 h 35"/>
                  <a:gd name="T4" fmla="*/ 24 w 24"/>
                  <a:gd name="T5" fmla="*/ 3 h 35"/>
                  <a:gd name="T6" fmla="*/ 18 w 24"/>
                  <a:gd name="T7" fmla="*/ 22 h 35"/>
                  <a:gd name="T8" fmla="*/ 0 w 24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5">
                    <a:moveTo>
                      <a:pt x="0" y="35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8" y="25"/>
                      <a:pt x="0" y="35"/>
                    </a:cubicBezTo>
                    <a:close/>
                  </a:path>
                </a:pathLst>
              </a:custGeom>
              <a:solidFill>
                <a:srgbClr val="C7C8C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>
                <a:spLocks/>
              </p:cNvSpPr>
              <p:nvPr/>
            </p:nvSpPr>
            <p:spPr bwMode="auto">
              <a:xfrm>
                <a:off x="5995988" y="5370513"/>
                <a:ext cx="106363" cy="236538"/>
              </a:xfrm>
              <a:custGeom>
                <a:avLst/>
                <a:gdLst>
                  <a:gd name="T0" fmla="*/ 0 w 17"/>
                  <a:gd name="T1" fmla="*/ 38 h 38"/>
                  <a:gd name="T2" fmla="*/ 17 w 17"/>
                  <a:gd name="T3" fmla="*/ 3 h 38"/>
                  <a:gd name="T4" fmla="*/ 10 w 17"/>
                  <a:gd name="T5" fmla="*/ 0 h 38"/>
                  <a:gd name="T6" fmla="*/ 0 w 17"/>
                  <a:gd name="T7" fmla="*/ 16 h 38"/>
                  <a:gd name="T8" fmla="*/ 0 w 17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8">
                    <a:moveTo>
                      <a:pt x="0" y="38"/>
                    </a:moveTo>
                    <a:cubicBezTo>
                      <a:pt x="17" y="3"/>
                      <a:pt x="17" y="3"/>
                      <a:pt x="17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4" y="26"/>
                      <a:pt x="0" y="38"/>
                    </a:cubicBezTo>
                    <a:close/>
                  </a:path>
                </a:pathLst>
              </a:custGeom>
              <a:solidFill>
                <a:srgbClr val="D9D9D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6475413" y="4376738"/>
                <a:ext cx="149225" cy="155575"/>
              </a:xfrm>
              <a:custGeom>
                <a:avLst/>
                <a:gdLst>
                  <a:gd name="T0" fmla="*/ 22 w 24"/>
                  <a:gd name="T1" fmla="*/ 17 h 25"/>
                  <a:gd name="T2" fmla="*/ 8 w 24"/>
                  <a:gd name="T3" fmla="*/ 22 h 25"/>
                  <a:gd name="T4" fmla="*/ 3 w 24"/>
                  <a:gd name="T5" fmla="*/ 8 h 25"/>
                  <a:gd name="T6" fmla="*/ 17 w 24"/>
                  <a:gd name="T7" fmla="*/ 3 h 25"/>
                  <a:gd name="T8" fmla="*/ 22 w 24"/>
                  <a:gd name="T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22" y="17"/>
                    </a:moveTo>
                    <a:cubicBezTo>
                      <a:pt x="19" y="22"/>
                      <a:pt x="13" y="25"/>
                      <a:pt x="8" y="22"/>
                    </a:cubicBezTo>
                    <a:cubicBezTo>
                      <a:pt x="2" y="19"/>
                      <a:pt x="0" y="13"/>
                      <a:pt x="3" y="8"/>
                    </a:cubicBezTo>
                    <a:cubicBezTo>
                      <a:pt x="5" y="3"/>
                      <a:pt x="12" y="0"/>
                      <a:pt x="17" y="3"/>
                    </a:cubicBezTo>
                    <a:cubicBezTo>
                      <a:pt x="22" y="5"/>
                      <a:pt x="24" y="12"/>
                      <a:pt x="22" y="17"/>
                    </a:cubicBezTo>
                    <a:close/>
                  </a:path>
                </a:pathLst>
              </a:custGeom>
              <a:solidFill>
                <a:srgbClr val="D1E8C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>
                <a:spLocks/>
              </p:cNvSpPr>
              <p:nvPr/>
            </p:nvSpPr>
            <p:spPr bwMode="auto">
              <a:xfrm>
                <a:off x="6289675" y="4425951"/>
                <a:ext cx="323850" cy="481013"/>
              </a:xfrm>
              <a:custGeom>
                <a:avLst/>
                <a:gdLst>
                  <a:gd name="T0" fmla="*/ 74 w 204"/>
                  <a:gd name="T1" fmla="*/ 303 h 303"/>
                  <a:gd name="T2" fmla="*/ 0 w 204"/>
                  <a:gd name="T3" fmla="*/ 264 h 303"/>
                  <a:gd name="T4" fmla="*/ 125 w 204"/>
                  <a:gd name="T5" fmla="*/ 0 h 303"/>
                  <a:gd name="T6" fmla="*/ 204 w 204"/>
                  <a:gd name="T7" fmla="*/ 36 h 303"/>
                  <a:gd name="T8" fmla="*/ 74 w 204"/>
                  <a:gd name="T9" fmla="*/ 303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303">
                    <a:moveTo>
                      <a:pt x="74" y="303"/>
                    </a:moveTo>
                    <a:lnTo>
                      <a:pt x="0" y="264"/>
                    </a:lnTo>
                    <a:lnTo>
                      <a:pt x="125" y="0"/>
                    </a:lnTo>
                    <a:lnTo>
                      <a:pt x="204" y="36"/>
                    </a:lnTo>
                    <a:lnTo>
                      <a:pt x="74" y="303"/>
                    </a:lnTo>
                    <a:close/>
                  </a:path>
                </a:pathLst>
              </a:custGeom>
              <a:solidFill>
                <a:srgbClr val="8EC43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>
                <a:spLocks/>
              </p:cNvSpPr>
              <p:nvPr/>
            </p:nvSpPr>
            <p:spPr bwMode="auto">
              <a:xfrm>
                <a:off x="6046788" y="4425951"/>
                <a:ext cx="560388" cy="993775"/>
              </a:xfrm>
              <a:custGeom>
                <a:avLst/>
                <a:gdLst>
                  <a:gd name="T0" fmla="*/ 282 w 353"/>
                  <a:gd name="T1" fmla="*/ 0 h 626"/>
                  <a:gd name="T2" fmla="*/ 0 w 353"/>
                  <a:gd name="T3" fmla="*/ 591 h 626"/>
                  <a:gd name="T4" fmla="*/ 70 w 353"/>
                  <a:gd name="T5" fmla="*/ 626 h 626"/>
                  <a:gd name="T6" fmla="*/ 353 w 353"/>
                  <a:gd name="T7" fmla="*/ 36 h 626"/>
                  <a:gd name="T8" fmla="*/ 282 w 353"/>
                  <a:gd name="T9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626">
                    <a:moveTo>
                      <a:pt x="282" y="0"/>
                    </a:moveTo>
                    <a:lnTo>
                      <a:pt x="0" y="591"/>
                    </a:lnTo>
                    <a:lnTo>
                      <a:pt x="70" y="626"/>
                    </a:lnTo>
                    <a:lnTo>
                      <a:pt x="353" y="36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rgbClr val="8EC43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2"/>
              <p:cNvSpPr>
                <a:spLocks/>
              </p:cNvSpPr>
              <p:nvPr/>
            </p:nvSpPr>
            <p:spPr bwMode="auto">
              <a:xfrm>
                <a:off x="6046788" y="5332413"/>
                <a:ext cx="130175" cy="87313"/>
              </a:xfrm>
              <a:custGeom>
                <a:avLst/>
                <a:gdLst>
                  <a:gd name="T0" fmla="*/ 70 w 82"/>
                  <a:gd name="T1" fmla="*/ 55 h 55"/>
                  <a:gd name="T2" fmla="*/ 0 w 82"/>
                  <a:gd name="T3" fmla="*/ 20 h 55"/>
                  <a:gd name="T4" fmla="*/ 11 w 82"/>
                  <a:gd name="T5" fmla="*/ 0 h 55"/>
                  <a:gd name="T6" fmla="*/ 82 w 82"/>
                  <a:gd name="T7" fmla="*/ 31 h 55"/>
                  <a:gd name="T8" fmla="*/ 70 w 82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5">
                    <a:moveTo>
                      <a:pt x="70" y="55"/>
                    </a:moveTo>
                    <a:lnTo>
                      <a:pt x="0" y="20"/>
                    </a:lnTo>
                    <a:lnTo>
                      <a:pt x="11" y="0"/>
                    </a:lnTo>
                    <a:lnTo>
                      <a:pt x="82" y="31"/>
                    </a:lnTo>
                    <a:lnTo>
                      <a:pt x="70" y="55"/>
                    </a:lnTo>
                    <a:close/>
                  </a:path>
                </a:pathLst>
              </a:custGeom>
              <a:solidFill>
                <a:srgbClr val="38A23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9"/>
              <p:cNvSpPr>
                <a:spLocks/>
              </p:cNvSpPr>
              <p:nvPr/>
            </p:nvSpPr>
            <p:spPr bwMode="auto">
              <a:xfrm>
                <a:off x="9315450" y="5176838"/>
                <a:ext cx="515938" cy="585788"/>
              </a:xfrm>
              <a:custGeom>
                <a:avLst/>
                <a:gdLst>
                  <a:gd name="T0" fmla="*/ 78 w 83"/>
                  <a:gd name="T1" fmla="*/ 17 h 94"/>
                  <a:gd name="T2" fmla="*/ 56 w 83"/>
                  <a:gd name="T3" fmla="*/ 2 h 94"/>
                  <a:gd name="T4" fmla="*/ 45 w 83"/>
                  <a:gd name="T5" fmla="*/ 4 h 94"/>
                  <a:gd name="T6" fmla="*/ 3 w 83"/>
                  <a:gd name="T7" fmla="*/ 66 h 94"/>
                  <a:gd name="T8" fmla="*/ 5 w 83"/>
                  <a:gd name="T9" fmla="*/ 77 h 94"/>
                  <a:gd name="T10" fmla="*/ 27 w 83"/>
                  <a:gd name="T11" fmla="*/ 92 h 94"/>
                  <a:gd name="T12" fmla="*/ 38 w 83"/>
                  <a:gd name="T13" fmla="*/ 90 h 94"/>
                  <a:gd name="T14" fmla="*/ 80 w 83"/>
                  <a:gd name="T15" fmla="*/ 28 h 94"/>
                  <a:gd name="T16" fmla="*/ 78 w 83"/>
                  <a:gd name="T17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4">
                    <a:moveTo>
                      <a:pt x="78" y="17"/>
                    </a:moveTo>
                    <a:cubicBezTo>
                      <a:pt x="56" y="2"/>
                      <a:pt x="56" y="2"/>
                      <a:pt x="56" y="2"/>
                    </a:cubicBezTo>
                    <a:cubicBezTo>
                      <a:pt x="52" y="0"/>
                      <a:pt x="47" y="0"/>
                      <a:pt x="45" y="4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0" y="69"/>
                      <a:pt x="1" y="74"/>
                      <a:pt x="5" y="77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1" y="94"/>
                      <a:pt x="36" y="93"/>
                      <a:pt x="38" y="90"/>
                    </a:cubicBezTo>
                    <a:cubicBezTo>
                      <a:pt x="80" y="28"/>
                      <a:pt x="80" y="28"/>
                      <a:pt x="80" y="28"/>
                    </a:cubicBezTo>
                    <a:cubicBezTo>
                      <a:pt x="83" y="25"/>
                      <a:pt x="82" y="20"/>
                      <a:pt x="78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0"/>
              <p:cNvSpPr>
                <a:spLocks/>
              </p:cNvSpPr>
              <p:nvPr/>
            </p:nvSpPr>
            <p:spPr bwMode="auto">
              <a:xfrm>
                <a:off x="9309100" y="5332413"/>
                <a:ext cx="417513" cy="436563"/>
              </a:xfrm>
              <a:custGeom>
                <a:avLst/>
                <a:gdLst>
                  <a:gd name="T0" fmla="*/ 32 w 67"/>
                  <a:gd name="T1" fmla="*/ 0 h 70"/>
                  <a:gd name="T2" fmla="*/ 2 w 67"/>
                  <a:gd name="T3" fmla="*/ 44 h 70"/>
                  <a:gd name="T4" fmla="*/ 3 w 67"/>
                  <a:gd name="T5" fmla="*/ 49 h 70"/>
                  <a:gd name="T6" fmla="*/ 32 w 67"/>
                  <a:gd name="T7" fmla="*/ 69 h 70"/>
                  <a:gd name="T8" fmla="*/ 37 w 67"/>
                  <a:gd name="T9" fmla="*/ 68 h 70"/>
                  <a:gd name="T10" fmla="*/ 67 w 67"/>
                  <a:gd name="T11" fmla="*/ 24 h 70"/>
                  <a:gd name="T12" fmla="*/ 32 w 67"/>
                  <a:gd name="T1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32" y="0"/>
                    </a:moveTo>
                    <a:cubicBezTo>
                      <a:pt x="2" y="44"/>
                      <a:pt x="2" y="44"/>
                      <a:pt x="2" y="44"/>
                    </a:cubicBezTo>
                    <a:cubicBezTo>
                      <a:pt x="0" y="46"/>
                      <a:pt x="1" y="48"/>
                      <a:pt x="3" y="49"/>
                    </a:cubicBezTo>
                    <a:cubicBezTo>
                      <a:pt x="32" y="69"/>
                      <a:pt x="32" y="69"/>
                      <a:pt x="32" y="69"/>
                    </a:cubicBezTo>
                    <a:cubicBezTo>
                      <a:pt x="34" y="70"/>
                      <a:pt x="36" y="70"/>
                      <a:pt x="37" y="68"/>
                    </a:cubicBezTo>
                    <a:cubicBezTo>
                      <a:pt x="67" y="24"/>
                      <a:pt x="67" y="24"/>
                      <a:pt x="67" y="24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558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1"/>
              <p:cNvSpPr>
                <a:spLocks/>
              </p:cNvSpPr>
              <p:nvPr/>
            </p:nvSpPr>
            <p:spPr bwMode="auto">
              <a:xfrm>
                <a:off x="9483725" y="5400676"/>
                <a:ext cx="179388" cy="138113"/>
              </a:xfrm>
              <a:custGeom>
                <a:avLst/>
                <a:gdLst>
                  <a:gd name="T0" fmla="*/ 28 w 29"/>
                  <a:gd name="T1" fmla="*/ 18 h 22"/>
                  <a:gd name="T2" fmla="*/ 27 w 29"/>
                  <a:gd name="T3" fmla="*/ 20 h 22"/>
                  <a:gd name="T4" fmla="*/ 23 w 29"/>
                  <a:gd name="T5" fmla="*/ 21 h 22"/>
                  <a:gd name="T6" fmla="*/ 2 w 29"/>
                  <a:gd name="T7" fmla="*/ 6 h 22"/>
                  <a:gd name="T8" fmla="*/ 1 w 29"/>
                  <a:gd name="T9" fmla="*/ 3 h 22"/>
                  <a:gd name="T10" fmla="*/ 2 w 29"/>
                  <a:gd name="T11" fmla="*/ 1 h 22"/>
                  <a:gd name="T12" fmla="*/ 6 w 29"/>
                  <a:gd name="T13" fmla="*/ 0 h 22"/>
                  <a:gd name="T14" fmla="*/ 27 w 29"/>
                  <a:gd name="T15" fmla="*/ 15 h 22"/>
                  <a:gd name="T16" fmla="*/ 28 w 29"/>
                  <a:gd name="T17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2">
                    <a:moveTo>
                      <a:pt x="28" y="18"/>
                    </a:moveTo>
                    <a:cubicBezTo>
                      <a:pt x="27" y="20"/>
                      <a:pt x="27" y="20"/>
                      <a:pt x="27" y="20"/>
                    </a:cubicBezTo>
                    <a:cubicBezTo>
                      <a:pt x="26" y="22"/>
                      <a:pt x="24" y="22"/>
                      <a:pt x="23" y="21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4"/>
                      <a:pt x="1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9" y="16"/>
                      <a:pt x="29" y="17"/>
                      <a:pt x="28" y="18"/>
                    </a:cubicBezTo>
                    <a:close/>
                  </a:path>
                </a:pathLst>
              </a:custGeom>
              <a:solidFill>
                <a:srgbClr val="288CB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87"/>
              <p:cNvSpPr>
                <a:spLocks/>
              </p:cNvSpPr>
              <p:nvPr/>
            </p:nvSpPr>
            <p:spPr bwMode="auto">
              <a:xfrm>
                <a:off x="6513513" y="5070476"/>
                <a:ext cx="1357313" cy="1804988"/>
              </a:xfrm>
              <a:custGeom>
                <a:avLst/>
                <a:gdLst>
                  <a:gd name="T0" fmla="*/ 202 w 218"/>
                  <a:gd name="T1" fmla="*/ 0 h 289"/>
                  <a:gd name="T2" fmla="*/ 13 w 218"/>
                  <a:gd name="T3" fmla="*/ 2 h 289"/>
                  <a:gd name="T4" fmla="*/ 1 w 218"/>
                  <a:gd name="T5" fmla="*/ 15 h 289"/>
                  <a:gd name="T6" fmla="*/ 4 w 218"/>
                  <a:gd name="T7" fmla="*/ 277 h 289"/>
                  <a:gd name="T8" fmla="*/ 17 w 218"/>
                  <a:gd name="T9" fmla="*/ 289 h 289"/>
                  <a:gd name="T10" fmla="*/ 206 w 218"/>
                  <a:gd name="T11" fmla="*/ 287 h 289"/>
                  <a:gd name="T12" fmla="*/ 218 w 218"/>
                  <a:gd name="T13" fmla="*/ 274 h 289"/>
                  <a:gd name="T14" fmla="*/ 215 w 218"/>
                  <a:gd name="T15" fmla="*/ 12 h 289"/>
                  <a:gd name="T16" fmla="*/ 202 w 218"/>
                  <a:gd name="T17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289">
                    <a:moveTo>
                      <a:pt x="202" y="0"/>
                    </a:moveTo>
                    <a:cubicBezTo>
                      <a:pt x="13" y="2"/>
                      <a:pt x="13" y="2"/>
                      <a:pt x="13" y="2"/>
                    </a:cubicBezTo>
                    <a:cubicBezTo>
                      <a:pt x="6" y="2"/>
                      <a:pt x="0" y="8"/>
                      <a:pt x="1" y="15"/>
                    </a:cubicBezTo>
                    <a:cubicBezTo>
                      <a:pt x="4" y="277"/>
                      <a:pt x="4" y="277"/>
                      <a:pt x="4" y="277"/>
                    </a:cubicBezTo>
                    <a:cubicBezTo>
                      <a:pt x="4" y="284"/>
                      <a:pt x="10" y="289"/>
                      <a:pt x="17" y="289"/>
                    </a:cubicBezTo>
                    <a:cubicBezTo>
                      <a:pt x="206" y="287"/>
                      <a:pt x="206" y="287"/>
                      <a:pt x="206" y="287"/>
                    </a:cubicBezTo>
                    <a:cubicBezTo>
                      <a:pt x="213" y="287"/>
                      <a:pt x="218" y="281"/>
                      <a:pt x="218" y="274"/>
                    </a:cubicBezTo>
                    <a:cubicBezTo>
                      <a:pt x="215" y="12"/>
                      <a:pt x="215" y="12"/>
                      <a:pt x="215" y="12"/>
                    </a:cubicBezTo>
                    <a:cubicBezTo>
                      <a:pt x="215" y="5"/>
                      <a:pt x="209" y="0"/>
                      <a:pt x="202" y="0"/>
                    </a:cubicBezTo>
                  </a:path>
                </a:pathLst>
              </a:custGeom>
              <a:solidFill>
                <a:srgbClr val="00497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88"/>
              <p:cNvSpPr>
                <a:spLocks/>
              </p:cNvSpPr>
              <p:nvPr/>
            </p:nvSpPr>
            <p:spPr bwMode="auto">
              <a:xfrm>
                <a:off x="7877175" y="5045076"/>
                <a:ext cx="1357313" cy="1811338"/>
              </a:xfrm>
              <a:custGeom>
                <a:avLst/>
                <a:gdLst>
                  <a:gd name="T0" fmla="*/ 202 w 218"/>
                  <a:gd name="T1" fmla="*/ 0 h 290"/>
                  <a:gd name="T2" fmla="*/ 12 w 218"/>
                  <a:gd name="T3" fmla="*/ 3 h 290"/>
                  <a:gd name="T4" fmla="*/ 0 w 218"/>
                  <a:gd name="T5" fmla="*/ 15 h 290"/>
                  <a:gd name="T6" fmla="*/ 3 w 218"/>
                  <a:gd name="T7" fmla="*/ 277 h 290"/>
                  <a:gd name="T8" fmla="*/ 16 w 218"/>
                  <a:gd name="T9" fmla="*/ 290 h 290"/>
                  <a:gd name="T10" fmla="*/ 205 w 218"/>
                  <a:gd name="T11" fmla="*/ 288 h 290"/>
                  <a:gd name="T12" fmla="*/ 218 w 218"/>
                  <a:gd name="T13" fmla="*/ 275 h 290"/>
                  <a:gd name="T14" fmla="*/ 214 w 218"/>
                  <a:gd name="T15" fmla="*/ 13 h 290"/>
                  <a:gd name="T16" fmla="*/ 202 w 218"/>
                  <a:gd name="T17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290">
                    <a:moveTo>
                      <a:pt x="202" y="0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5" y="3"/>
                      <a:pt x="0" y="8"/>
                      <a:pt x="0" y="15"/>
                    </a:cubicBezTo>
                    <a:cubicBezTo>
                      <a:pt x="3" y="277"/>
                      <a:pt x="3" y="277"/>
                      <a:pt x="3" y="277"/>
                    </a:cubicBezTo>
                    <a:cubicBezTo>
                      <a:pt x="3" y="284"/>
                      <a:pt x="9" y="290"/>
                      <a:pt x="16" y="290"/>
                    </a:cubicBezTo>
                    <a:cubicBezTo>
                      <a:pt x="205" y="288"/>
                      <a:pt x="205" y="288"/>
                      <a:pt x="205" y="288"/>
                    </a:cubicBezTo>
                    <a:cubicBezTo>
                      <a:pt x="212" y="287"/>
                      <a:pt x="218" y="282"/>
                      <a:pt x="218" y="275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14" y="6"/>
                      <a:pt x="208" y="0"/>
                      <a:pt x="202" y="0"/>
                    </a:cubicBezTo>
                  </a:path>
                </a:pathLst>
              </a:custGeom>
              <a:solidFill>
                <a:srgbClr val="00497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89"/>
              <p:cNvSpPr>
                <a:spLocks/>
              </p:cNvSpPr>
              <p:nvPr/>
            </p:nvSpPr>
            <p:spPr bwMode="auto">
              <a:xfrm>
                <a:off x="6662738" y="5094288"/>
                <a:ext cx="1208088" cy="1649413"/>
              </a:xfrm>
              <a:custGeom>
                <a:avLst/>
                <a:gdLst>
                  <a:gd name="T0" fmla="*/ 0 w 761"/>
                  <a:gd name="T1" fmla="*/ 8 h 1039"/>
                  <a:gd name="T2" fmla="*/ 12 w 761"/>
                  <a:gd name="T3" fmla="*/ 1039 h 1039"/>
                  <a:gd name="T4" fmla="*/ 761 w 761"/>
                  <a:gd name="T5" fmla="*/ 1031 h 1039"/>
                  <a:gd name="T6" fmla="*/ 749 w 761"/>
                  <a:gd name="T7" fmla="*/ 0 h 1039"/>
                  <a:gd name="T8" fmla="*/ 0 w 761"/>
                  <a:gd name="T9" fmla="*/ 8 h 10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1" h="1039">
                    <a:moveTo>
                      <a:pt x="0" y="8"/>
                    </a:moveTo>
                    <a:lnTo>
                      <a:pt x="12" y="1039"/>
                    </a:lnTo>
                    <a:lnTo>
                      <a:pt x="761" y="1031"/>
                    </a:lnTo>
                    <a:lnTo>
                      <a:pt x="749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90"/>
              <p:cNvSpPr>
                <a:spLocks/>
              </p:cNvSpPr>
              <p:nvPr/>
            </p:nvSpPr>
            <p:spPr bwMode="auto">
              <a:xfrm>
                <a:off x="6662738" y="5094288"/>
                <a:ext cx="1208088" cy="1649413"/>
              </a:xfrm>
              <a:custGeom>
                <a:avLst/>
                <a:gdLst>
                  <a:gd name="T0" fmla="*/ 0 w 761"/>
                  <a:gd name="T1" fmla="*/ 8 h 1039"/>
                  <a:gd name="T2" fmla="*/ 12 w 761"/>
                  <a:gd name="T3" fmla="*/ 1039 h 1039"/>
                  <a:gd name="T4" fmla="*/ 761 w 761"/>
                  <a:gd name="T5" fmla="*/ 1031 h 1039"/>
                  <a:gd name="T6" fmla="*/ 749 w 761"/>
                  <a:gd name="T7" fmla="*/ 0 h 1039"/>
                  <a:gd name="T8" fmla="*/ 0 w 761"/>
                  <a:gd name="T9" fmla="*/ 8 h 10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1" h="1039">
                    <a:moveTo>
                      <a:pt x="0" y="8"/>
                    </a:moveTo>
                    <a:lnTo>
                      <a:pt x="12" y="1039"/>
                    </a:lnTo>
                    <a:lnTo>
                      <a:pt x="761" y="1031"/>
                    </a:lnTo>
                    <a:lnTo>
                      <a:pt x="749" y="0"/>
                    </a:lnTo>
                    <a:lnTo>
                      <a:pt x="0" y="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91"/>
              <p:cNvSpPr>
                <a:spLocks/>
              </p:cNvSpPr>
              <p:nvPr/>
            </p:nvSpPr>
            <p:spPr bwMode="auto">
              <a:xfrm>
                <a:off x="7851775" y="5076826"/>
                <a:ext cx="1239838" cy="1654175"/>
              </a:xfrm>
              <a:custGeom>
                <a:avLst/>
                <a:gdLst>
                  <a:gd name="T0" fmla="*/ 0 w 781"/>
                  <a:gd name="T1" fmla="*/ 11 h 1042"/>
                  <a:gd name="T2" fmla="*/ 12 w 781"/>
                  <a:gd name="T3" fmla="*/ 1042 h 1042"/>
                  <a:gd name="T4" fmla="*/ 781 w 781"/>
                  <a:gd name="T5" fmla="*/ 1035 h 1042"/>
                  <a:gd name="T6" fmla="*/ 769 w 781"/>
                  <a:gd name="T7" fmla="*/ 0 h 1042"/>
                  <a:gd name="T8" fmla="*/ 0 w 781"/>
                  <a:gd name="T9" fmla="*/ 11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1042">
                    <a:moveTo>
                      <a:pt x="0" y="11"/>
                    </a:moveTo>
                    <a:lnTo>
                      <a:pt x="12" y="1042"/>
                    </a:lnTo>
                    <a:lnTo>
                      <a:pt x="781" y="1035"/>
                    </a:lnTo>
                    <a:lnTo>
                      <a:pt x="769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92"/>
              <p:cNvSpPr>
                <a:spLocks/>
              </p:cNvSpPr>
              <p:nvPr/>
            </p:nvSpPr>
            <p:spPr bwMode="auto">
              <a:xfrm>
                <a:off x="7851775" y="5076826"/>
                <a:ext cx="1239838" cy="1654175"/>
              </a:xfrm>
              <a:custGeom>
                <a:avLst/>
                <a:gdLst>
                  <a:gd name="T0" fmla="*/ 0 w 781"/>
                  <a:gd name="T1" fmla="*/ 11 h 1042"/>
                  <a:gd name="T2" fmla="*/ 12 w 781"/>
                  <a:gd name="T3" fmla="*/ 1042 h 1042"/>
                  <a:gd name="T4" fmla="*/ 781 w 781"/>
                  <a:gd name="T5" fmla="*/ 1035 h 1042"/>
                  <a:gd name="T6" fmla="*/ 769 w 781"/>
                  <a:gd name="T7" fmla="*/ 0 h 1042"/>
                  <a:gd name="T8" fmla="*/ 0 w 781"/>
                  <a:gd name="T9" fmla="*/ 11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1042">
                    <a:moveTo>
                      <a:pt x="0" y="11"/>
                    </a:moveTo>
                    <a:lnTo>
                      <a:pt x="12" y="1042"/>
                    </a:lnTo>
                    <a:lnTo>
                      <a:pt x="781" y="1035"/>
                    </a:lnTo>
                    <a:lnTo>
                      <a:pt x="769" y="0"/>
                    </a:lnTo>
                    <a:lnTo>
                      <a:pt x="0" y="11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93"/>
              <p:cNvSpPr>
                <a:spLocks/>
              </p:cNvSpPr>
              <p:nvPr/>
            </p:nvSpPr>
            <p:spPr bwMode="auto">
              <a:xfrm>
                <a:off x="6681788" y="6619876"/>
                <a:ext cx="2409825" cy="123825"/>
              </a:xfrm>
              <a:custGeom>
                <a:avLst/>
                <a:gdLst>
                  <a:gd name="T0" fmla="*/ 749 w 1518"/>
                  <a:gd name="T1" fmla="*/ 7 h 78"/>
                  <a:gd name="T2" fmla="*/ 0 w 1518"/>
                  <a:gd name="T3" fmla="*/ 15 h 78"/>
                  <a:gd name="T4" fmla="*/ 0 w 1518"/>
                  <a:gd name="T5" fmla="*/ 78 h 78"/>
                  <a:gd name="T6" fmla="*/ 749 w 1518"/>
                  <a:gd name="T7" fmla="*/ 70 h 78"/>
                  <a:gd name="T8" fmla="*/ 1518 w 1518"/>
                  <a:gd name="T9" fmla="*/ 63 h 78"/>
                  <a:gd name="T10" fmla="*/ 1518 w 1518"/>
                  <a:gd name="T11" fmla="*/ 0 h 78"/>
                  <a:gd name="T12" fmla="*/ 749 w 1518"/>
                  <a:gd name="T13" fmla="*/ 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8" h="78">
                    <a:moveTo>
                      <a:pt x="749" y="7"/>
                    </a:moveTo>
                    <a:lnTo>
                      <a:pt x="0" y="15"/>
                    </a:lnTo>
                    <a:lnTo>
                      <a:pt x="0" y="78"/>
                    </a:lnTo>
                    <a:lnTo>
                      <a:pt x="749" y="70"/>
                    </a:lnTo>
                    <a:lnTo>
                      <a:pt x="1518" y="63"/>
                    </a:lnTo>
                    <a:lnTo>
                      <a:pt x="1518" y="0"/>
                    </a:lnTo>
                    <a:lnTo>
                      <a:pt x="749" y="7"/>
                    </a:lnTo>
                    <a:close/>
                  </a:path>
                </a:pathLst>
              </a:custGeom>
              <a:solidFill>
                <a:srgbClr val="BDD7D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94"/>
              <p:cNvSpPr>
                <a:spLocks noEditPoints="1"/>
              </p:cNvSpPr>
              <p:nvPr/>
            </p:nvSpPr>
            <p:spPr bwMode="auto">
              <a:xfrm>
                <a:off x="8710613" y="5451476"/>
                <a:ext cx="87313" cy="87313"/>
              </a:xfrm>
              <a:custGeom>
                <a:avLst/>
                <a:gdLst>
                  <a:gd name="T0" fmla="*/ 7 w 14"/>
                  <a:gd name="T1" fmla="*/ 14 h 14"/>
                  <a:gd name="T2" fmla="*/ 7 w 14"/>
                  <a:gd name="T3" fmla="*/ 13 h 14"/>
                  <a:gd name="T4" fmla="*/ 7 w 14"/>
                  <a:gd name="T5" fmla="*/ 13 h 14"/>
                  <a:gd name="T6" fmla="*/ 4 w 14"/>
                  <a:gd name="T7" fmla="*/ 9 h 14"/>
                  <a:gd name="T8" fmla="*/ 2 w 14"/>
                  <a:gd name="T9" fmla="*/ 6 h 14"/>
                  <a:gd name="T10" fmla="*/ 2 w 14"/>
                  <a:gd name="T11" fmla="*/ 4 h 14"/>
                  <a:gd name="T12" fmla="*/ 4 w 14"/>
                  <a:gd name="T13" fmla="*/ 3 h 14"/>
                  <a:gd name="T14" fmla="*/ 4 w 14"/>
                  <a:gd name="T15" fmla="*/ 3 h 14"/>
                  <a:gd name="T16" fmla="*/ 4 w 14"/>
                  <a:gd name="T17" fmla="*/ 3 h 14"/>
                  <a:gd name="T18" fmla="*/ 5 w 14"/>
                  <a:gd name="T19" fmla="*/ 6 h 14"/>
                  <a:gd name="T20" fmla="*/ 6 w 14"/>
                  <a:gd name="T21" fmla="*/ 6 h 14"/>
                  <a:gd name="T22" fmla="*/ 7 w 14"/>
                  <a:gd name="T23" fmla="*/ 5 h 14"/>
                  <a:gd name="T24" fmla="*/ 5 w 14"/>
                  <a:gd name="T25" fmla="*/ 2 h 14"/>
                  <a:gd name="T26" fmla="*/ 8 w 14"/>
                  <a:gd name="T27" fmla="*/ 2 h 14"/>
                  <a:gd name="T28" fmla="*/ 8 w 14"/>
                  <a:gd name="T29" fmla="*/ 3 h 14"/>
                  <a:gd name="T30" fmla="*/ 9 w 14"/>
                  <a:gd name="T31" fmla="*/ 5 h 14"/>
                  <a:gd name="T32" fmla="*/ 10 w 14"/>
                  <a:gd name="T33" fmla="*/ 5 h 14"/>
                  <a:gd name="T34" fmla="*/ 10 w 14"/>
                  <a:gd name="T35" fmla="*/ 5 h 14"/>
                  <a:gd name="T36" fmla="*/ 9 w 14"/>
                  <a:gd name="T37" fmla="*/ 3 h 14"/>
                  <a:gd name="T38" fmla="*/ 12 w 14"/>
                  <a:gd name="T39" fmla="*/ 1 h 14"/>
                  <a:gd name="T40" fmla="*/ 13 w 14"/>
                  <a:gd name="T41" fmla="*/ 1 h 14"/>
                  <a:gd name="T42" fmla="*/ 12 w 14"/>
                  <a:gd name="T43" fmla="*/ 6 h 14"/>
                  <a:gd name="T44" fmla="*/ 12 w 14"/>
                  <a:gd name="T45" fmla="*/ 6 h 14"/>
                  <a:gd name="T46" fmla="*/ 11 w 14"/>
                  <a:gd name="T47" fmla="*/ 9 h 14"/>
                  <a:gd name="T48" fmla="*/ 11 w 14"/>
                  <a:gd name="T49" fmla="*/ 10 h 14"/>
                  <a:gd name="T50" fmla="*/ 11 w 14"/>
                  <a:gd name="T51" fmla="*/ 13 h 14"/>
                  <a:gd name="T52" fmla="*/ 11 w 14"/>
                  <a:gd name="T53" fmla="*/ 13 h 14"/>
                  <a:gd name="T54" fmla="*/ 11 w 14"/>
                  <a:gd name="T55" fmla="*/ 13 h 14"/>
                  <a:gd name="T56" fmla="*/ 12 w 14"/>
                  <a:gd name="T57" fmla="*/ 13 h 14"/>
                  <a:gd name="T58" fmla="*/ 12 w 14"/>
                  <a:gd name="T59" fmla="*/ 10 h 14"/>
                  <a:gd name="T60" fmla="*/ 12 w 14"/>
                  <a:gd name="T61" fmla="*/ 9 h 14"/>
                  <a:gd name="T62" fmla="*/ 13 w 14"/>
                  <a:gd name="T63" fmla="*/ 6 h 14"/>
                  <a:gd name="T64" fmla="*/ 14 w 14"/>
                  <a:gd name="T65" fmla="*/ 4 h 14"/>
                  <a:gd name="T66" fmla="*/ 14 w 14"/>
                  <a:gd name="T67" fmla="*/ 1 h 14"/>
                  <a:gd name="T68" fmla="*/ 13 w 14"/>
                  <a:gd name="T69" fmla="*/ 0 h 14"/>
                  <a:gd name="T70" fmla="*/ 9 w 14"/>
                  <a:gd name="T71" fmla="*/ 2 h 14"/>
                  <a:gd name="T72" fmla="*/ 9 w 14"/>
                  <a:gd name="T73" fmla="*/ 2 h 14"/>
                  <a:gd name="T74" fmla="*/ 6 w 14"/>
                  <a:gd name="T75" fmla="*/ 1 h 14"/>
                  <a:gd name="T76" fmla="*/ 5 w 14"/>
                  <a:gd name="T77" fmla="*/ 2 h 14"/>
                  <a:gd name="T78" fmla="*/ 4 w 14"/>
                  <a:gd name="T79" fmla="*/ 2 h 14"/>
                  <a:gd name="T80" fmla="*/ 1 w 14"/>
                  <a:gd name="T81" fmla="*/ 3 h 14"/>
                  <a:gd name="T82" fmla="*/ 3 w 14"/>
                  <a:gd name="T83" fmla="*/ 9 h 14"/>
                  <a:gd name="T84" fmla="*/ 4 w 14"/>
                  <a:gd name="T85" fmla="*/ 11 h 14"/>
                  <a:gd name="T86" fmla="*/ 7 w 14"/>
                  <a:gd name="T87" fmla="*/ 13 h 14"/>
                  <a:gd name="T88" fmla="*/ 7 w 14"/>
                  <a:gd name="T89" fmla="*/ 14 h 14"/>
                  <a:gd name="T90" fmla="*/ 5 w 14"/>
                  <a:gd name="T91" fmla="*/ 3 h 14"/>
                  <a:gd name="T92" fmla="*/ 5 w 14"/>
                  <a:gd name="T93" fmla="*/ 3 h 14"/>
                  <a:gd name="T94" fmla="*/ 6 w 14"/>
                  <a:gd name="T95" fmla="*/ 5 h 14"/>
                  <a:gd name="T96" fmla="*/ 6 w 14"/>
                  <a:gd name="T97" fmla="*/ 5 h 14"/>
                  <a:gd name="T98" fmla="*/ 6 w 14"/>
                  <a:gd name="T99" fmla="*/ 5 h 14"/>
                  <a:gd name="T100" fmla="*/ 5 w 14"/>
                  <a:gd name="T101" fmla="*/ 5 h 14"/>
                  <a:gd name="T102" fmla="*/ 5 w 14"/>
                  <a:gd name="T103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" h="14">
                    <a:moveTo>
                      <a:pt x="7" y="14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1"/>
                      <a:pt x="6" y="10"/>
                      <a:pt x="4" y="9"/>
                    </a:cubicBezTo>
                    <a:cubicBezTo>
                      <a:pt x="3" y="9"/>
                      <a:pt x="3" y="8"/>
                      <a:pt x="2" y="6"/>
                    </a:cubicBezTo>
                    <a:cubicBezTo>
                      <a:pt x="2" y="6"/>
                      <a:pt x="2" y="5"/>
                      <a:pt x="2" y="4"/>
                    </a:cubicBezTo>
                    <a:cubicBezTo>
                      <a:pt x="3" y="3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7" y="6"/>
                      <a:pt x="7" y="5"/>
                    </a:cubicBezTo>
                    <a:cubicBezTo>
                      <a:pt x="7" y="4"/>
                      <a:pt x="6" y="3"/>
                      <a:pt x="5" y="2"/>
                    </a:cubicBezTo>
                    <a:cubicBezTo>
                      <a:pt x="6" y="1"/>
                      <a:pt x="7" y="2"/>
                      <a:pt x="8" y="2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4"/>
                      <a:pt x="9" y="5"/>
                      <a:pt x="9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3"/>
                      <a:pt x="9" y="3"/>
                    </a:cubicBezTo>
                    <a:cubicBezTo>
                      <a:pt x="10" y="2"/>
                      <a:pt x="11" y="1"/>
                      <a:pt x="12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2"/>
                      <a:pt x="13" y="5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7"/>
                      <a:pt x="11" y="8"/>
                      <a:pt x="11" y="9"/>
                    </a:cubicBezTo>
                    <a:cubicBezTo>
                      <a:pt x="11" y="9"/>
                      <a:pt x="11" y="10"/>
                      <a:pt x="11" y="10"/>
                    </a:cubicBezTo>
                    <a:cubicBezTo>
                      <a:pt x="11" y="11"/>
                      <a:pt x="11" y="12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2"/>
                      <a:pt x="12" y="11"/>
                      <a:pt x="12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3" y="7"/>
                      <a:pt x="13" y="6"/>
                    </a:cubicBezTo>
                    <a:cubicBezTo>
                      <a:pt x="13" y="5"/>
                      <a:pt x="14" y="5"/>
                      <a:pt x="14" y="4"/>
                    </a:cubicBezTo>
                    <a:cubicBezTo>
                      <a:pt x="14" y="4"/>
                      <a:pt x="14" y="2"/>
                      <a:pt x="14" y="1"/>
                    </a:cubicBezTo>
                    <a:cubicBezTo>
                      <a:pt x="14" y="1"/>
                      <a:pt x="13" y="0"/>
                      <a:pt x="13" y="0"/>
                    </a:cubicBezTo>
                    <a:cubicBezTo>
                      <a:pt x="11" y="0"/>
                      <a:pt x="10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2" y="3"/>
                      <a:pt x="1" y="3"/>
                    </a:cubicBezTo>
                    <a:cubicBezTo>
                      <a:pt x="0" y="5"/>
                      <a:pt x="2" y="8"/>
                      <a:pt x="3" y="9"/>
                    </a:cubicBezTo>
                    <a:cubicBezTo>
                      <a:pt x="3" y="10"/>
                      <a:pt x="4" y="10"/>
                      <a:pt x="4" y="11"/>
                    </a:cubicBezTo>
                    <a:cubicBezTo>
                      <a:pt x="5" y="11"/>
                      <a:pt x="6" y="12"/>
                      <a:pt x="7" y="13"/>
                    </a:cubicBezTo>
                    <a:lnTo>
                      <a:pt x="7" y="14"/>
                    </a:ln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4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3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95"/>
              <p:cNvSpPr>
                <a:spLocks noEditPoints="1"/>
              </p:cNvSpPr>
              <p:nvPr/>
            </p:nvSpPr>
            <p:spPr bwMode="auto">
              <a:xfrm>
                <a:off x="8648700" y="5351463"/>
                <a:ext cx="200025" cy="287338"/>
              </a:xfrm>
              <a:custGeom>
                <a:avLst/>
                <a:gdLst>
                  <a:gd name="T0" fmla="*/ 1 w 32"/>
                  <a:gd name="T1" fmla="*/ 22 h 46"/>
                  <a:gd name="T2" fmla="*/ 16 w 32"/>
                  <a:gd name="T3" fmla="*/ 31 h 46"/>
                  <a:gd name="T4" fmla="*/ 17 w 32"/>
                  <a:gd name="T5" fmla="*/ 35 h 46"/>
                  <a:gd name="T6" fmla="*/ 15 w 32"/>
                  <a:gd name="T7" fmla="*/ 34 h 46"/>
                  <a:gd name="T8" fmla="*/ 15 w 32"/>
                  <a:gd name="T9" fmla="*/ 38 h 46"/>
                  <a:gd name="T10" fmla="*/ 15 w 32"/>
                  <a:gd name="T11" fmla="*/ 40 h 46"/>
                  <a:gd name="T12" fmla="*/ 16 w 32"/>
                  <a:gd name="T13" fmla="*/ 40 h 46"/>
                  <a:gd name="T14" fmla="*/ 18 w 32"/>
                  <a:gd name="T15" fmla="*/ 46 h 46"/>
                  <a:gd name="T16" fmla="*/ 27 w 32"/>
                  <a:gd name="T17" fmla="*/ 43 h 46"/>
                  <a:gd name="T18" fmla="*/ 26 w 32"/>
                  <a:gd name="T19" fmla="*/ 40 h 46"/>
                  <a:gd name="T20" fmla="*/ 26 w 32"/>
                  <a:gd name="T21" fmla="*/ 39 h 46"/>
                  <a:gd name="T22" fmla="*/ 25 w 32"/>
                  <a:gd name="T23" fmla="*/ 39 h 46"/>
                  <a:gd name="T24" fmla="*/ 25 w 32"/>
                  <a:gd name="T25" fmla="*/ 37 h 46"/>
                  <a:gd name="T26" fmla="*/ 25 w 32"/>
                  <a:gd name="T27" fmla="*/ 36 h 46"/>
                  <a:gd name="T28" fmla="*/ 25 w 32"/>
                  <a:gd name="T29" fmla="*/ 34 h 46"/>
                  <a:gd name="T30" fmla="*/ 24 w 32"/>
                  <a:gd name="T31" fmla="*/ 33 h 46"/>
                  <a:gd name="T32" fmla="*/ 24 w 32"/>
                  <a:gd name="T33" fmla="*/ 33 h 46"/>
                  <a:gd name="T34" fmla="*/ 23 w 32"/>
                  <a:gd name="T35" fmla="*/ 32 h 46"/>
                  <a:gd name="T36" fmla="*/ 31 w 32"/>
                  <a:gd name="T37" fmla="*/ 11 h 46"/>
                  <a:gd name="T38" fmla="*/ 25 w 32"/>
                  <a:gd name="T39" fmla="*/ 43 h 46"/>
                  <a:gd name="T40" fmla="*/ 19 w 32"/>
                  <a:gd name="T41" fmla="*/ 45 h 46"/>
                  <a:gd name="T42" fmla="*/ 18 w 32"/>
                  <a:gd name="T43" fmla="*/ 43 h 46"/>
                  <a:gd name="T44" fmla="*/ 19 w 32"/>
                  <a:gd name="T45" fmla="*/ 40 h 46"/>
                  <a:gd name="T46" fmla="*/ 19 w 32"/>
                  <a:gd name="T47" fmla="*/ 40 h 46"/>
                  <a:gd name="T48" fmla="*/ 19 w 32"/>
                  <a:gd name="T49" fmla="*/ 40 h 46"/>
                  <a:gd name="T50" fmla="*/ 25 w 32"/>
                  <a:gd name="T51" fmla="*/ 40 h 46"/>
                  <a:gd name="T52" fmla="*/ 17 w 32"/>
                  <a:gd name="T53" fmla="*/ 42 h 46"/>
                  <a:gd name="T54" fmla="*/ 19 w 32"/>
                  <a:gd name="T55" fmla="*/ 41 h 46"/>
                  <a:gd name="T56" fmla="*/ 17 w 32"/>
                  <a:gd name="T57" fmla="*/ 37 h 46"/>
                  <a:gd name="T58" fmla="*/ 17 w 32"/>
                  <a:gd name="T59" fmla="*/ 37 h 46"/>
                  <a:gd name="T60" fmla="*/ 19 w 32"/>
                  <a:gd name="T61" fmla="*/ 39 h 46"/>
                  <a:gd name="T62" fmla="*/ 18 w 32"/>
                  <a:gd name="T63" fmla="*/ 38 h 46"/>
                  <a:gd name="T64" fmla="*/ 19 w 32"/>
                  <a:gd name="T65" fmla="*/ 37 h 46"/>
                  <a:gd name="T66" fmla="*/ 18 w 32"/>
                  <a:gd name="T67" fmla="*/ 36 h 46"/>
                  <a:gd name="T68" fmla="*/ 19 w 32"/>
                  <a:gd name="T69" fmla="*/ 39 h 46"/>
                  <a:gd name="T70" fmla="*/ 20 w 32"/>
                  <a:gd name="T71" fmla="*/ 38 h 46"/>
                  <a:gd name="T72" fmla="*/ 24 w 32"/>
                  <a:gd name="T73" fmla="*/ 36 h 46"/>
                  <a:gd name="T74" fmla="*/ 24 w 32"/>
                  <a:gd name="T75" fmla="*/ 35 h 46"/>
                  <a:gd name="T76" fmla="*/ 24 w 32"/>
                  <a:gd name="T77" fmla="*/ 35 h 46"/>
                  <a:gd name="T78" fmla="*/ 16 w 32"/>
                  <a:gd name="T79" fmla="*/ 30 h 46"/>
                  <a:gd name="T80" fmla="*/ 1 w 32"/>
                  <a:gd name="T81" fmla="*/ 16 h 46"/>
                  <a:gd name="T82" fmla="*/ 28 w 32"/>
                  <a:gd name="T83" fmla="*/ 8 h 46"/>
                  <a:gd name="T84" fmla="*/ 24 w 32"/>
                  <a:gd name="T85" fmla="*/ 28 h 46"/>
                  <a:gd name="T86" fmla="*/ 18 w 32"/>
                  <a:gd name="T87" fmla="*/ 35 h 46"/>
                  <a:gd name="T88" fmla="*/ 17 w 32"/>
                  <a:gd name="T89" fmla="*/ 32 h 46"/>
                  <a:gd name="T90" fmla="*/ 17 w 32"/>
                  <a:gd name="T91" fmla="*/ 32 h 46"/>
                  <a:gd name="T92" fmla="*/ 17 w 32"/>
                  <a:gd name="T93" fmla="*/ 31 h 46"/>
                  <a:gd name="T94" fmla="*/ 16 w 32"/>
                  <a:gd name="T95" fmla="*/ 3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" h="46">
                    <a:moveTo>
                      <a:pt x="17" y="0"/>
                    </a:moveTo>
                    <a:cubicBezTo>
                      <a:pt x="12" y="0"/>
                      <a:pt x="7" y="2"/>
                      <a:pt x="4" y="7"/>
                    </a:cubicBezTo>
                    <a:cubicBezTo>
                      <a:pt x="0" y="12"/>
                      <a:pt x="0" y="17"/>
                      <a:pt x="1" y="22"/>
                    </a:cubicBezTo>
                    <a:cubicBezTo>
                      <a:pt x="2" y="24"/>
                      <a:pt x="4" y="27"/>
                      <a:pt x="7" y="28"/>
                    </a:cubicBezTo>
                    <a:cubicBezTo>
                      <a:pt x="9" y="29"/>
                      <a:pt x="10" y="30"/>
                      <a:pt x="12" y="30"/>
                    </a:cubicBezTo>
                    <a:cubicBezTo>
                      <a:pt x="13" y="30"/>
                      <a:pt x="15" y="31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4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6"/>
                      <a:pt x="15" y="36"/>
                      <a:pt x="15" y="37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9"/>
                      <a:pt x="16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3"/>
                      <a:pt x="17" y="44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22" y="45"/>
                      <a:pt x="24" y="45"/>
                      <a:pt x="27" y="44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2"/>
                      <a:pt x="27" y="41"/>
                      <a:pt x="26" y="41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7"/>
                      <a:pt x="25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6"/>
                      <a:pt x="25" y="35"/>
                      <a:pt x="25" y="35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0"/>
                      <a:pt x="24" y="29"/>
                      <a:pt x="26" y="29"/>
                    </a:cubicBezTo>
                    <a:cubicBezTo>
                      <a:pt x="28" y="27"/>
                      <a:pt x="30" y="24"/>
                      <a:pt x="31" y="20"/>
                    </a:cubicBezTo>
                    <a:cubicBezTo>
                      <a:pt x="32" y="17"/>
                      <a:pt x="32" y="14"/>
                      <a:pt x="31" y="11"/>
                    </a:cubicBezTo>
                    <a:cubicBezTo>
                      <a:pt x="28" y="4"/>
                      <a:pt x="22" y="1"/>
                      <a:pt x="17" y="0"/>
                    </a:cubicBezTo>
                    <a:close/>
                    <a:moveTo>
                      <a:pt x="26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4" y="44"/>
                      <a:pt x="23" y="44"/>
                      <a:pt x="21" y="4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0" y="45"/>
                      <a:pt x="19" y="45"/>
                      <a:pt x="19" y="45"/>
                    </a:cubicBezTo>
                    <a:cubicBezTo>
                      <a:pt x="19" y="45"/>
                      <a:pt x="18" y="45"/>
                      <a:pt x="18" y="45"/>
                    </a:cubicBezTo>
                    <a:cubicBezTo>
                      <a:pt x="18" y="44"/>
                      <a:pt x="17" y="43"/>
                      <a:pt x="17" y="43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20" y="42"/>
                      <a:pt x="23" y="42"/>
                      <a:pt x="25" y="41"/>
                    </a:cubicBezTo>
                    <a:cubicBezTo>
                      <a:pt x="26" y="42"/>
                      <a:pt x="26" y="42"/>
                      <a:pt x="26" y="43"/>
                    </a:cubicBezTo>
                    <a:close/>
                    <a:moveTo>
                      <a:pt x="19" y="40"/>
                    </a:moveTo>
                    <a:cubicBezTo>
                      <a:pt x="21" y="40"/>
                      <a:pt x="23" y="39"/>
                      <a:pt x="24" y="38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3" y="40"/>
                      <a:pt x="21" y="40"/>
                      <a:pt x="19" y="40"/>
                    </a:cubicBezTo>
                    <a:cubicBezTo>
                      <a:pt x="18" y="40"/>
                      <a:pt x="17" y="40"/>
                      <a:pt x="17" y="40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7" y="39"/>
                      <a:pt x="18" y="40"/>
                      <a:pt x="19" y="40"/>
                    </a:cubicBezTo>
                    <a:close/>
                    <a:moveTo>
                      <a:pt x="19" y="41"/>
                    </a:moveTo>
                    <a:cubicBezTo>
                      <a:pt x="21" y="41"/>
                      <a:pt x="23" y="41"/>
                      <a:pt x="24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3" y="41"/>
                      <a:pt x="20" y="41"/>
                      <a:pt x="18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8" y="41"/>
                      <a:pt x="18" y="41"/>
                      <a:pt x="19" y="41"/>
                    </a:cubicBezTo>
                    <a:close/>
                    <a:moveTo>
                      <a:pt x="16" y="37"/>
                    </a:move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7"/>
                      <a:pt x="16" y="37"/>
                      <a:pt x="16" y="37"/>
                    </a:cubicBezTo>
                    <a:close/>
                    <a:moveTo>
                      <a:pt x="19" y="39"/>
                    </a:moveTo>
                    <a:cubicBezTo>
                      <a:pt x="18" y="39"/>
                      <a:pt x="17" y="38"/>
                      <a:pt x="17" y="38"/>
                    </a:cubicBezTo>
                    <a:cubicBezTo>
                      <a:pt x="17" y="38"/>
                      <a:pt x="18" y="38"/>
                      <a:pt x="18" y="38"/>
                    </a:cubicBezTo>
                    <a:cubicBezTo>
                      <a:pt x="18" y="38"/>
                      <a:pt x="18" y="38"/>
                      <a:pt x="18" y="38"/>
                    </a:cubicBezTo>
                    <a:lnTo>
                      <a:pt x="19" y="39"/>
                    </a:lnTo>
                    <a:close/>
                    <a:moveTo>
                      <a:pt x="22" y="36"/>
                    </a:moveTo>
                    <a:cubicBezTo>
                      <a:pt x="21" y="37"/>
                      <a:pt x="20" y="37"/>
                      <a:pt x="19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20" y="36"/>
                      <a:pt x="21" y="35"/>
                      <a:pt x="23" y="35"/>
                    </a:cubicBezTo>
                    <a:cubicBezTo>
                      <a:pt x="23" y="36"/>
                      <a:pt x="22" y="36"/>
                      <a:pt x="22" y="36"/>
                    </a:cubicBezTo>
                    <a:close/>
                    <a:moveTo>
                      <a:pt x="19" y="39"/>
                    </a:move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8"/>
                      <a:pt x="19" y="38"/>
                      <a:pt x="20" y="38"/>
                    </a:cubicBezTo>
                    <a:cubicBezTo>
                      <a:pt x="21" y="38"/>
                      <a:pt x="22" y="38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3" y="38"/>
                      <a:pt x="21" y="39"/>
                      <a:pt x="19" y="39"/>
                    </a:cubicBezTo>
                    <a:close/>
                    <a:moveTo>
                      <a:pt x="24" y="35"/>
                    </a:move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4"/>
                      <a:pt x="24" y="34"/>
                      <a:pt x="24" y="34"/>
                    </a:cubicBezTo>
                    <a:lnTo>
                      <a:pt x="24" y="35"/>
                    </a:lnTo>
                    <a:close/>
                    <a:moveTo>
                      <a:pt x="16" y="30"/>
                    </a:moveTo>
                    <a:cubicBezTo>
                      <a:pt x="15" y="30"/>
                      <a:pt x="14" y="29"/>
                      <a:pt x="12" y="29"/>
                    </a:cubicBezTo>
                    <a:cubicBezTo>
                      <a:pt x="10" y="28"/>
                      <a:pt x="8" y="28"/>
                      <a:pt x="6" y="26"/>
                    </a:cubicBezTo>
                    <a:cubicBezTo>
                      <a:pt x="3" y="24"/>
                      <a:pt x="1" y="20"/>
                      <a:pt x="1" y="16"/>
                    </a:cubicBezTo>
                    <a:cubicBezTo>
                      <a:pt x="1" y="9"/>
                      <a:pt x="7" y="4"/>
                      <a:pt x="11" y="2"/>
                    </a:cubicBezTo>
                    <a:cubicBezTo>
                      <a:pt x="13" y="1"/>
                      <a:pt x="14" y="1"/>
                      <a:pt x="16" y="1"/>
                    </a:cubicBezTo>
                    <a:cubicBezTo>
                      <a:pt x="20" y="1"/>
                      <a:pt x="25" y="4"/>
                      <a:pt x="28" y="8"/>
                    </a:cubicBezTo>
                    <a:cubicBezTo>
                      <a:pt x="30" y="11"/>
                      <a:pt x="31" y="15"/>
                      <a:pt x="30" y="19"/>
                    </a:cubicBezTo>
                    <a:cubicBezTo>
                      <a:pt x="30" y="21"/>
                      <a:pt x="29" y="23"/>
                      <a:pt x="28" y="25"/>
                    </a:cubicBezTo>
                    <a:cubicBezTo>
                      <a:pt x="27" y="26"/>
                      <a:pt x="26" y="27"/>
                      <a:pt x="2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3" y="30"/>
                      <a:pt x="23" y="31"/>
                      <a:pt x="23" y="33"/>
                    </a:cubicBezTo>
                    <a:cubicBezTo>
                      <a:pt x="22" y="33"/>
                      <a:pt x="19" y="35"/>
                      <a:pt x="18" y="35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6" y="30"/>
                      <a:pt x="16" y="30"/>
                      <a:pt x="16" y="30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96"/>
              <p:cNvSpPr>
                <a:spLocks/>
              </p:cNvSpPr>
              <p:nvPr/>
            </p:nvSpPr>
            <p:spPr bwMode="auto">
              <a:xfrm>
                <a:off x="8823325" y="5294313"/>
                <a:ext cx="49213" cy="50800"/>
              </a:xfrm>
              <a:custGeom>
                <a:avLst/>
                <a:gdLst>
                  <a:gd name="T0" fmla="*/ 8 w 8"/>
                  <a:gd name="T1" fmla="*/ 0 h 8"/>
                  <a:gd name="T2" fmla="*/ 8 w 8"/>
                  <a:gd name="T3" fmla="*/ 0 h 8"/>
                  <a:gd name="T4" fmla="*/ 1 w 8"/>
                  <a:gd name="T5" fmla="*/ 6 h 8"/>
                  <a:gd name="T6" fmla="*/ 0 w 8"/>
                  <a:gd name="T7" fmla="*/ 7 h 8"/>
                  <a:gd name="T8" fmla="*/ 0 w 8"/>
                  <a:gd name="T9" fmla="*/ 8 h 8"/>
                  <a:gd name="T10" fmla="*/ 0 w 8"/>
                  <a:gd name="T11" fmla="*/ 8 h 8"/>
                  <a:gd name="T12" fmla="*/ 1 w 8"/>
                  <a:gd name="T13" fmla="*/ 8 h 8"/>
                  <a:gd name="T14" fmla="*/ 2 w 8"/>
                  <a:gd name="T15" fmla="*/ 7 h 8"/>
                  <a:gd name="T16" fmla="*/ 8 w 8"/>
                  <a:gd name="T17" fmla="*/ 1 h 8"/>
                  <a:gd name="T18" fmla="*/ 8 w 8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1"/>
                      <a:pt x="3" y="4"/>
                      <a:pt x="1" y="6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7"/>
                      <a:pt x="2" y="7"/>
                    </a:cubicBezTo>
                    <a:cubicBezTo>
                      <a:pt x="4" y="4"/>
                      <a:pt x="5" y="2"/>
                      <a:pt x="8" y="1"/>
                    </a:cubicBez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97"/>
              <p:cNvSpPr>
                <a:spLocks/>
              </p:cNvSpPr>
              <p:nvPr/>
            </p:nvSpPr>
            <p:spPr bwMode="auto">
              <a:xfrm>
                <a:off x="8555038" y="5338763"/>
                <a:ext cx="87313" cy="55563"/>
              </a:xfrm>
              <a:custGeom>
                <a:avLst/>
                <a:gdLst>
                  <a:gd name="T0" fmla="*/ 5 w 14"/>
                  <a:gd name="T1" fmla="*/ 2 h 9"/>
                  <a:gd name="T2" fmla="*/ 1 w 14"/>
                  <a:gd name="T3" fmla="*/ 0 h 9"/>
                  <a:gd name="T4" fmla="*/ 0 w 14"/>
                  <a:gd name="T5" fmla="*/ 0 h 9"/>
                  <a:gd name="T6" fmla="*/ 0 w 14"/>
                  <a:gd name="T7" fmla="*/ 1 h 9"/>
                  <a:gd name="T8" fmla="*/ 5 w 14"/>
                  <a:gd name="T9" fmla="*/ 3 h 9"/>
                  <a:gd name="T10" fmla="*/ 13 w 14"/>
                  <a:gd name="T11" fmla="*/ 9 h 9"/>
                  <a:gd name="T12" fmla="*/ 14 w 14"/>
                  <a:gd name="T13" fmla="*/ 9 h 9"/>
                  <a:gd name="T14" fmla="*/ 14 w 14"/>
                  <a:gd name="T15" fmla="*/ 8 h 9"/>
                  <a:gd name="T16" fmla="*/ 14 w 14"/>
                  <a:gd name="T17" fmla="*/ 8 h 9"/>
                  <a:gd name="T18" fmla="*/ 5 w 14"/>
                  <a:gd name="T1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9">
                    <a:moveTo>
                      <a:pt x="5" y="2"/>
                    </a:moveTo>
                    <a:cubicBezTo>
                      <a:pt x="4" y="2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2"/>
                      <a:pt x="3" y="2"/>
                      <a:pt x="5" y="3"/>
                    </a:cubicBezTo>
                    <a:cubicBezTo>
                      <a:pt x="8" y="5"/>
                      <a:pt x="11" y="6"/>
                      <a:pt x="13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5"/>
                      <a:pt x="8" y="4"/>
                      <a:pt x="5" y="2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98"/>
              <p:cNvSpPr>
                <a:spLocks/>
              </p:cNvSpPr>
              <p:nvPr/>
            </p:nvSpPr>
            <p:spPr bwMode="auto">
              <a:xfrm>
                <a:off x="8648700" y="5281613"/>
                <a:ext cx="49213" cy="63500"/>
              </a:xfrm>
              <a:custGeom>
                <a:avLst/>
                <a:gdLst>
                  <a:gd name="T0" fmla="*/ 7 w 8"/>
                  <a:gd name="T1" fmla="*/ 10 h 10"/>
                  <a:gd name="T2" fmla="*/ 8 w 8"/>
                  <a:gd name="T3" fmla="*/ 10 h 10"/>
                  <a:gd name="T4" fmla="*/ 8 w 8"/>
                  <a:gd name="T5" fmla="*/ 10 h 10"/>
                  <a:gd name="T6" fmla="*/ 8 w 8"/>
                  <a:gd name="T7" fmla="*/ 9 h 10"/>
                  <a:gd name="T8" fmla="*/ 5 w 8"/>
                  <a:gd name="T9" fmla="*/ 5 h 10"/>
                  <a:gd name="T10" fmla="*/ 1 w 8"/>
                  <a:gd name="T11" fmla="*/ 0 h 10"/>
                  <a:gd name="T12" fmla="*/ 1 w 8"/>
                  <a:gd name="T13" fmla="*/ 0 h 10"/>
                  <a:gd name="T14" fmla="*/ 0 w 8"/>
                  <a:gd name="T15" fmla="*/ 0 h 10"/>
                  <a:gd name="T16" fmla="*/ 0 w 8"/>
                  <a:gd name="T17" fmla="*/ 1 h 10"/>
                  <a:gd name="T18" fmla="*/ 4 w 8"/>
                  <a:gd name="T19" fmla="*/ 6 h 10"/>
                  <a:gd name="T20" fmla="*/ 7 w 8"/>
                  <a:gd name="T2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7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7" y="8"/>
                      <a:pt x="6" y="7"/>
                      <a:pt x="5" y="5"/>
                    </a:cubicBezTo>
                    <a:cubicBezTo>
                      <a:pt x="4" y="4"/>
                      <a:pt x="2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3" y="4"/>
                      <a:pt x="4" y="6"/>
                    </a:cubicBezTo>
                    <a:cubicBezTo>
                      <a:pt x="5" y="7"/>
                      <a:pt x="6" y="8"/>
                      <a:pt x="7" y="10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99"/>
              <p:cNvSpPr>
                <a:spLocks/>
              </p:cNvSpPr>
              <p:nvPr/>
            </p:nvSpPr>
            <p:spPr bwMode="auto">
              <a:xfrm>
                <a:off x="8755063" y="5219701"/>
                <a:ext cx="30163" cy="100013"/>
              </a:xfrm>
              <a:custGeom>
                <a:avLst/>
                <a:gdLst>
                  <a:gd name="T0" fmla="*/ 1 w 5"/>
                  <a:gd name="T1" fmla="*/ 16 h 16"/>
                  <a:gd name="T2" fmla="*/ 1 w 5"/>
                  <a:gd name="T3" fmla="*/ 16 h 16"/>
                  <a:gd name="T4" fmla="*/ 2 w 5"/>
                  <a:gd name="T5" fmla="*/ 11 h 16"/>
                  <a:gd name="T6" fmla="*/ 5 w 5"/>
                  <a:gd name="T7" fmla="*/ 1 h 16"/>
                  <a:gd name="T8" fmla="*/ 5 w 5"/>
                  <a:gd name="T9" fmla="*/ 0 h 16"/>
                  <a:gd name="T10" fmla="*/ 4 w 5"/>
                  <a:gd name="T11" fmla="*/ 0 h 16"/>
                  <a:gd name="T12" fmla="*/ 4 w 5"/>
                  <a:gd name="T13" fmla="*/ 0 h 16"/>
                  <a:gd name="T14" fmla="*/ 1 w 5"/>
                  <a:gd name="T15" fmla="*/ 10 h 16"/>
                  <a:gd name="T16" fmla="*/ 0 w 5"/>
                  <a:gd name="T17" fmla="*/ 16 h 16"/>
                  <a:gd name="T18" fmla="*/ 1 w 5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16"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2" y="14"/>
                      <a:pt x="2" y="12"/>
                      <a:pt x="2" y="11"/>
                    </a:cubicBezTo>
                    <a:cubicBezTo>
                      <a:pt x="3" y="7"/>
                      <a:pt x="3" y="4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4"/>
                      <a:pt x="2" y="7"/>
                      <a:pt x="1" y="10"/>
                    </a:cubicBezTo>
                    <a:cubicBezTo>
                      <a:pt x="1" y="12"/>
                      <a:pt x="1" y="14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00"/>
              <p:cNvSpPr>
                <a:spLocks noEditPoints="1"/>
              </p:cNvSpPr>
              <p:nvPr/>
            </p:nvSpPr>
            <p:spPr bwMode="auto">
              <a:xfrm>
                <a:off x="7297738" y="6356351"/>
                <a:ext cx="142875" cy="150813"/>
              </a:xfrm>
              <a:custGeom>
                <a:avLst/>
                <a:gdLst>
                  <a:gd name="T0" fmla="*/ 23 w 23"/>
                  <a:gd name="T1" fmla="*/ 20 h 24"/>
                  <a:gd name="T2" fmla="*/ 21 w 23"/>
                  <a:gd name="T3" fmla="*/ 15 h 24"/>
                  <a:gd name="T4" fmla="*/ 19 w 23"/>
                  <a:gd name="T5" fmla="*/ 11 h 24"/>
                  <a:gd name="T6" fmla="*/ 19 w 23"/>
                  <a:gd name="T7" fmla="*/ 11 h 24"/>
                  <a:gd name="T8" fmla="*/ 18 w 23"/>
                  <a:gd name="T9" fmla="*/ 3 h 24"/>
                  <a:gd name="T10" fmla="*/ 11 w 23"/>
                  <a:gd name="T11" fmla="*/ 1 h 24"/>
                  <a:gd name="T12" fmla="*/ 7 w 23"/>
                  <a:gd name="T13" fmla="*/ 7 h 24"/>
                  <a:gd name="T14" fmla="*/ 8 w 23"/>
                  <a:gd name="T15" fmla="*/ 10 h 24"/>
                  <a:gd name="T16" fmla="*/ 3 w 23"/>
                  <a:gd name="T17" fmla="*/ 15 h 24"/>
                  <a:gd name="T18" fmla="*/ 1 w 23"/>
                  <a:gd name="T19" fmla="*/ 22 h 24"/>
                  <a:gd name="T20" fmla="*/ 1 w 23"/>
                  <a:gd name="T21" fmla="*/ 22 h 24"/>
                  <a:gd name="T22" fmla="*/ 22 w 23"/>
                  <a:gd name="T23" fmla="*/ 23 h 24"/>
                  <a:gd name="T24" fmla="*/ 23 w 23"/>
                  <a:gd name="T25" fmla="*/ 22 h 24"/>
                  <a:gd name="T26" fmla="*/ 22 w 23"/>
                  <a:gd name="T27" fmla="*/ 20 h 24"/>
                  <a:gd name="T28" fmla="*/ 22 w 23"/>
                  <a:gd name="T29" fmla="*/ 20 h 24"/>
                  <a:gd name="T30" fmla="*/ 23 w 23"/>
                  <a:gd name="T31" fmla="*/ 20 h 24"/>
                  <a:gd name="T32" fmla="*/ 8 w 23"/>
                  <a:gd name="T33" fmla="*/ 7 h 24"/>
                  <a:gd name="T34" fmla="*/ 13 w 23"/>
                  <a:gd name="T35" fmla="*/ 2 h 24"/>
                  <a:gd name="T36" fmla="*/ 18 w 23"/>
                  <a:gd name="T37" fmla="*/ 4 h 24"/>
                  <a:gd name="T38" fmla="*/ 18 w 23"/>
                  <a:gd name="T39" fmla="*/ 10 h 24"/>
                  <a:gd name="T40" fmla="*/ 17 w 23"/>
                  <a:gd name="T41" fmla="*/ 10 h 24"/>
                  <a:gd name="T42" fmla="*/ 17 w 23"/>
                  <a:gd name="T43" fmla="*/ 10 h 24"/>
                  <a:gd name="T44" fmla="*/ 12 w 23"/>
                  <a:gd name="T45" fmla="*/ 10 h 24"/>
                  <a:gd name="T46" fmla="*/ 12 w 23"/>
                  <a:gd name="T47" fmla="*/ 10 h 24"/>
                  <a:gd name="T48" fmla="*/ 10 w 23"/>
                  <a:gd name="T49" fmla="*/ 10 h 24"/>
                  <a:gd name="T50" fmla="*/ 9 w 23"/>
                  <a:gd name="T51" fmla="*/ 9 h 24"/>
                  <a:gd name="T52" fmla="*/ 9 w 23"/>
                  <a:gd name="T53" fmla="*/ 9 h 24"/>
                  <a:gd name="T54" fmla="*/ 8 w 23"/>
                  <a:gd name="T55" fmla="*/ 7 h 24"/>
                  <a:gd name="T56" fmla="*/ 12 w 23"/>
                  <a:gd name="T57" fmla="*/ 20 h 24"/>
                  <a:gd name="T58" fmla="*/ 11 w 23"/>
                  <a:gd name="T59" fmla="*/ 11 h 24"/>
                  <a:gd name="T60" fmla="*/ 16 w 23"/>
                  <a:gd name="T61" fmla="*/ 11 h 24"/>
                  <a:gd name="T62" fmla="*/ 12 w 23"/>
                  <a:gd name="T63" fmla="*/ 20 h 24"/>
                  <a:gd name="T64" fmla="*/ 2 w 23"/>
                  <a:gd name="T65" fmla="*/ 21 h 24"/>
                  <a:gd name="T66" fmla="*/ 1 w 23"/>
                  <a:gd name="T67" fmla="*/ 21 h 24"/>
                  <a:gd name="T68" fmla="*/ 3 w 23"/>
                  <a:gd name="T69" fmla="*/ 16 h 24"/>
                  <a:gd name="T70" fmla="*/ 8 w 23"/>
                  <a:gd name="T71" fmla="*/ 11 h 24"/>
                  <a:gd name="T72" fmla="*/ 9 w 23"/>
                  <a:gd name="T73" fmla="*/ 10 h 24"/>
                  <a:gd name="T74" fmla="*/ 10 w 23"/>
                  <a:gd name="T75" fmla="*/ 11 h 24"/>
                  <a:gd name="T76" fmla="*/ 10 w 23"/>
                  <a:gd name="T77" fmla="*/ 11 h 24"/>
                  <a:gd name="T78" fmla="*/ 10 w 23"/>
                  <a:gd name="T79" fmla="*/ 11 h 24"/>
                  <a:gd name="T80" fmla="*/ 10 w 23"/>
                  <a:gd name="T81" fmla="*/ 11 h 24"/>
                  <a:gd name="T82" fmla="*/ 12 w 23"/>
                  <a:gd name="T83" fmla="*/ 22 h 24"/>
                  <a:gd name="T84" fmla="*/ 12 w 23"/>
                  <a:gd name="T85" fmla="*/ 22 h 24"/>
                  <a:gd name="T86" fmla="*/ 17 w 23"/>
                  <a:gd name="T87" fmla="*/ 11 h 24"/>
                  <a:gd name="T88" fmla="*/ 17 w 23"/>
                  <a:gd name="T89" fmla="*/ 11 h 24"/>
                  <a:gd name="T90" fmla="*/ 17 w 23"/>
                  <a:gd name="T91" fmla="*/ 11 h 24"/>
                  <a:gd name="T92" fmla="*/ 21 w 23"/>
                  <a:gd name="T93" fmla="*/ 16 h 24"/>
                  <a:gd name="T94" fmla="*/ 22 w 23"/>
                  <a:gd name="T95" fmla="*/ 19 h 24"/>
                  <a:gd name="T96" fmla="*/ 21 w 23"/>
                  <a:gd name="T97" fmla="*/ 20 h 24"/>
                  <a:gd name="T98" fmla="*/ 22 w 23"/>
                  <a:gd name="T99" fmla="*/ 22 h 24"/>
                  <a:gd name="T100" fmla="*/ 2 w 23"/>
                  <a:gd name="T101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" h="24">
                    <a:moveTo>
                      <a:pt x="23" y="20"/>
                    </a:moveTo>
                    <a:cubicBezTo>
                      <a:pt x="22" y="18"/>
                      <a:pt x="22" y="16"/>
                      <a:pt x="21" y="15"/>
                    </a:cubicBezTo>
                    <a:cubicBezTo>
                      <a:pt x="21" y="13"/>
                      <a:pt x="20" y="12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0" y="8"/>
                      <a:pt x="20" y="5"/>
                      <a:pt x="18" y="3"/>
                    </a:cubicBezTo>
                    <a:cubicBezTo>
                      <a:pt x="17" y="1"/>
                      <a:pt x="14" y="0"/>
                      <a:pt x="11" y="1"/>
                    </a:cubicBezTo>
                    <a:cubicBezTo>
                      <a:pt x="9" y="2"/>
                      <a:pt x="7" y="4"/>
                      <a:pt x="7" y="7"/>
                    </a:cubicBezTo>
                    <a:cubicBezTo>
                      <a:pt x="7" y="8"/>
                      <a:pt x="7" y="9"/>
                      <a:pt x="8" y="10"/>
                    </a:cubicBezTo>
                    <a:cubicBezTo>
                      <a:pt x="5" y="10"/>
                      <a:pt x="4" y="13"/>
                      <a:pt x="3" y="15"/>
                    </a:cubicBezTo>
                    <a:cubicBezTo>
                      <a:pt x="2" y="17"/>
                      <a:pt x="0" y="20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8" y="23"/>
                      <a:pt x="15" y="24"/>
                      <a:pt x="22" y="2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1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1"/>
                      <a:pt x="23" y="20"/>
                      <a:pt x="23" y="20"/>
                    </a:cubicBezTo>
                    <a:close/>
                    <a:moveTo>
                      <a:pt x="8" y="7"/>
                    </a:moveTo>
                    <a:cubicBezTo>
                      <a:pt x="7" y="4"/>
                      <a:pt x="10" y="2"/>
                      <a:pt x="13" y="2"/>
                    </a:cubicBezTo>
                    <a:cubicBezTo>
                      <a:pt x="15" y="1"/>
                      <a:pt x="17" y="2"/>
                      <a:pt x="18" y="4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8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5" y="10"/>
                      <a:pt x="13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0"/>
                      <a:pt x="11" y="10"/>
                      <a:pt x="10" y="10"/>
                    </a:cubicBezTo>
                    <a:cubicBezTo>
                      <a:pt x="10" y="9"/>
                      <a:pt x="10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8" y="9"/>
                      <a:pt x="8" y="8"/>
                      <a:pt x="8" y="7"/>
                    </a:cubicBezTo>
                    <a:close/>
                    <a:moveTo>
                      <a:pt x="12" y="20"/>
                    </a:moveTo>
                    <a:cubicBezTo>
                      <a:pt x="12" y="17"/>
                      <a:pt x="13" y="13"/>
                      <a:pt x="11" y="11"/>
                    </a:cubicBezTo>
                    <a:cubicBezTo>
                      <a:pt x="13" y="11"/>
                      <a:pt x="14" y="11"/>
                      <a:pt x="16" y="11"/>
                    </a:cubicBezTo>
                    <a:cubicBezTo>
                      <a:pt x="15" y="14"/>
                      <a:pt x="14" y="17"/>
                      <a:pt x="12" y="20"/>
                    </a:cubicBezTo>
                    <a:close/>
                    <a:moveTo>
                      <a:pt x="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0"/>
                      <a:pt x="2" y="18"/>
                      <a:pt x="3" y="16"/>
                    </a:cubicBezTo>
                    <a:cubicBezTo>
                      <a:pt x="4" y="14"/>
                      <a:pt x="5" y="11"/>
                      <a:pt x="8" y="11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2" y="14"/>
                      <a:pt x="11" y="1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4" y="18"/>
                      <a:pt x="15" y="15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9" y="12"/>
                      <a:pt x="20" y="15"/>
                      <a:pt x="21" y="16"/>
                    </a:cubicBezTo>
                    <a:cubicBezTo>
                      <a:pt x="21" y="17"/>
                      <a:pt x="21" y="18"/>
                      <a:pt x="22" y="19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2" y="21"/>
                      <a:pt x="22" y="21"/>
                      <a:pt x="22" y="22"/>
                    </a:cubicBezTo>
                    <a:cubicBezTo>
                      <a:pt x="15" y="23"/>
                      <a:pt x="8" y="22"/>
                      <a:pt x="2" y="2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01"/>
              <p:cNvSpPr>
                <a:spLocks noEditPoints="1"/>
              </p:cNvSpPr>
              <p:nvPr/>
            </p:nvSpPr>
            <p:spPr bwMode="auto">
              <a:xfrm>
                <a:off x="6775450" y="6343651"/>
                <a:ext cx="123825" cy="150813"/>
              </a:xfrm>
              <a:custGeom>
                <a:avLst/>
                <a:gdLst>
                  <a:gd name="T0" fmla="*/ 15 w 20"/>
                  <a:gd name="T1" fmla="*/ 9 h 24"/>
                  <a:gd name="T2" fmla="*/ 11 w 20"/>
                  <a:gd name="T3" fmla="*/ 0 h 24"/>
                  <a:gd name="T4" fmla="*/ 5 w 20"/>
                  <a:gd name="T5" fmla="*/ 3 h 24"/>
                  <a:gd name="T6" fmla="*/ 6 w 20"/>
                  <a:gd name="T7" fmla="*/ 10 h 24"/>
                  <a:gd name="T8" fmla="*/ 1 w 20"/>
                  <a:gd name="T9" fmla="*/ 23 h 24"/>
                  <a:gd name="T10" fmla="*/ 1 w 20"/>
                  <a:gd name="T11" fmla="*/ 24 h 24"/>
                  <a:gd name="T12" fmla="*/ 1 w 20"/>
                  <a:gd name="T13" fmla="*/ 24 h 24"/>
                  <a:gd name="T14" fmla="*/ 4 w 20"/>
                  <a:gd name="T15" fmla="*/ 24 h 24"/>
                  <a:gd name="T16" fmla="*/ 8 w 20"/>
                  <a:gd name="T17" fmla="*/ 24 h 24"/>
                  <a:gd name="T18" fmla="*/ 17 w 20"/>
                  <a:gd name="T19" fmla="*/ 23 h 24"/>
                  <a:gd name="T20" fmla="*/ 17 w 20"/>
                  <a:gd name="T21" fmla="*/ 22 h 24"/>
                  <a:gd name="T22" fmla="*/ 11 w 20"/>
                  <a:gd name="T23" fmla="*/ 23 h 24"/>
                  <a:gd name="T24" fmla="*/ 11 w 20"/>
                  <a:gd name="T25" fmla="*/ 22 h 24"/>
                  <a:gd name="T26" fmla="*/ 14 w 20"/>
                  <a:gd name="T27" fmla="*/ 11 h 24"/>
                  <a:gd name="T28" fmla="*/ 14 w 20"/>
                  <a:gd name="T29" fmla="*/ 11 h 24"/>
                  <a:gd name="T30" fmla="*/ 15 w 20"/>
                  <a:gd name="T31" fmla="*/ 10 h 24"/>
                  <a:gd name="T32" fmla="*/ 19 w 20"/>
                  <a:gd name="T33" fmla="*/ 22 h 24"/>
                  <a:gd name="T34" fmla="*/ 19 w 20"/>
                  <a:gd name="T35" fmla="*/ 22 h 24"/>
                  <a:gd name="T36" fmla="*/ 15 w 20"/>
                  <a:gd name="T37" fmla="*/ 9 h 24"/>
                  <a:gd name="T38" fmla="*/ 9 w 20"/>
                  <a:gd name="T39" fmla="*/ 23 h 24"/>
                  <a:gd name="T40" fmla="*/ 4 w 20"/>
                  <a:gd name="T41" fmla="*/ 23 h 24"/>
                  <a:gd name="T42" fmla="*/ 3 w 20"/>
                  <a:gd name="T43" fmla="*/ 23 h 24"/>
                  <a:gd name="T44" fmla="*/ 2 w 20"/>
                  <a:gd name="T45" fmla="*/ 23 h 24"/>
                  <a:gd name="T46" fmla="*/ 2 w 20"/>
                  <a:gd name="T47" fmla="*/ 23 h 24"/>
                  <a:gd name="T48" fmla="*/ 2 w 20"/>
                  <a:gd name="T49" fmla="*/ 22 h 24"/>
                  <a:gd name="T50" fmla="*/ 1 w 20"/>
                  <a:gd name="T51" fmla="*/ 23 h 24"/>
                  <a:gd name="T52" fmla="*/ 7 w 20"/>
                  <a:gd name="T53" fmla="*/ 10 h 24"/>
                  <a:gd name="T54" fmla="*/ 7 w 20"/>
                  <a:gd name="T55" fmla="*/ 10 h 24"/>
                  <a:gd name="T56" fmla="*/ 7 w 20"/>
                  <a:gd name="T57" fmla="*/ 11 h 24"/>
                  <a:gd name="T58" fmla="*/ 7 w 20"/>
                  <a:gd name="T59" fmla="*/ 12 h 24"/>
                  <a:gd name="T60" fmla="*/ 11 w 20"/>
                  <a:gd name="T61" fmla="*/ 23 h 24"/>
                  <a:gd name="T62" fmla="*/ 11 w 20"/>
                  <a:gd name="T63" fmla="*/ 23 h 24"/>
                  <a:gd name="T64" fmla="*/ 9 w 20"/>
                  <a:gd name="T65" fmla="*/ 23 h 24"/>
                  <a:gd name="T66" fmla="*/ 11 w 20"/>
                  <a:gd name="T67" fmla="*/ 21 h 24"/>
                  <a:gd name="T68" fmla="*/ 8 w 20"/>
                  <a:gd name="T69" fmla="*/ 11 h 24"/>
                  <a:gd name="T70" fmla="*/ 13 w 20"/>
                  <a:gd name="T71" fmla="*/ 11 h 24"/>
                  <a:gd name="T72" fmla="*/ 11 w 20"/>
                  <a:gd name="T73" fmla="*/ 21 h 24"/>
                  <a:gd name="T74" fmla="*/ 15 w 20"/>
                  <a:gd name="T75" fmla="*/ 9 h 24"/>
                  <a:gd name="T76" fmla="*/ 14 w 20"/>
                  <a:gd name="T77" fmla="*/ 9 h 24"/>
                  <a:gd name="T78" fmla="*/ 14 w 20"/>
                  <a:gd name="T79" fmla="*/ 10 h 24"/>
                  <a:gd name="T80" fmla="*/ 13 w 20"/>
                  <a:gd name="T81" fmla="*/ 10 h 24"/>
                  <a:gd name="T82" fmla="*/ 8 w 20"/>
                  <a:gd name="T83" fmla="*/ 10 h 24"/>
                  <a:gd name="T84" fmla="*/ 6 w 20"/>
                  <a:gd name="T85" fmla="*/ 5 h 24"/>
                  <a:gd name="T86" fmla="*/ 11 w 20"/>
                  <a:gd name="T87" fmla="*/ 1 h 24"/>
                  <a:gd name="T88" fmla="*/ 15 w 20"/>
                  <a:gd name="T89" fmla="*/ 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" h="24">
                    <a:moveTo>
                      <a:pt x="15" y="9"/>
                    </a:moveTo>
                    <a:cubicBezTo>
                      <a:pt x="18" y="6"/>
                      <a:pt x="16" y="0"/>
                      <a:pt x="11" y="0"/>
                    </a:cubicBezTo>
                    <a:cubicBezTo>
                      <a:pt x="9" y="0"/>
                      <a:pt x="6" y="1"/>
                      <a:pt x="5" y="3"/>
                    </a:cubicBezTo>
                    <a:cubicBezTo>
                      <a:pt x="5" y="5"/>
                      <a:pt x="5" y="8"/>
                      <a:pt x="6" y="10"/>
                    </a:cubicBezTo>
                    <a:cubicBezTo>
                      <a:pt x="1" y="10"/>
                      <a:pt x="0" y="19"/>
                      <a:pt x="1" y="23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7" y="24"/>
                      <a:pt x="8" y="24"/>
                    </a:cubicBezTo>
                    <a:cubicBezTo>
                      <a:pt x="11" y="24"/>
                      <a:pt x="14" y="24"/>
                      <a:pt x="17" y="23"/>
                    </a:cubicBezTo>
                    <a:cubicBezTo>
                      <a:pt x="18" y="23"/>
                      <a:pt x="18" y="22"/>
                      <a:pt x="17" y="22"/>
                    </a:cubicBezTo>
                    <a:cubicBezTo>
                      <a:pt x="15" y="23"/>
                      <a:pt x="13" y="23"/>
                      <a:pt x="11" y="23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19"/>
                      <a:pt x="13" y="15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9" y="13"/>
                      <a:pt x="19" y="18"/>
                      <a:pt x="19" y="22"/>
                    </a:cubicBezTo>
                    <a:cubicBezTo>
                      <a:pt x="18" y="23"/>
                      <a:pt x="19" y="22"/>
                      <a:pt x="19" y="22"/>
                    </a:cubicBezTo>
                    <a:cubicBezTo>
                      <a:pt x="20" y="18"/>
                      <a:pt x="19" y="12"/>
                      <a:pt x="15" y="9"/>
                    </a:cubicBezTo>
                    <a:close/>
                    <a:moveTo>
                      <a:pt x="9" y="23"/>
                    </a:moveTo>
                    <a:cubicBezTo>
                      <a:pt x="7" y="23"/>
                      <a:pt x="6" y="23"/>
                      <a:pt x="4" y="23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19"/>
                      <a:pt x="1" y="11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10" y="14"/>
                      <a:pt x="10" y="19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3"/>
                      <a:pt x="9" y="23"/>
                      <a:pt x="9" y="23"/>
                    </a:cubicBezTo>
                    <a:close/>
                    <a:moveTo>
                      <a:pt x="11" y="21"/>
                    </a:moveTo>
                    <a:cubicBezTo>
                      <a:pt x="10" y="17"/>
                      <a:pt x="10" y="13"/>
                      <a:pt x="8" y="11"/>
                    </a:cubicBezTo>
                    <a:cubicBezTo>
                      <a:pt x="9" y="12"/>
                      <a:pt x="11" y="12"/>
                      <a:pt x="13" y="11"/>
                    </a:cubicBezTo>
                    <a:cubicBezTo>
                      <a:pt x="13" y="14"/>
                      <a:pt x="12" y="18"/>
                      <a:pt x="11" y="21"/>
                    </a:cubicBezTo>
                    <a:close/>
                    <a:moveTo>
                      <a:pt x="15" y="9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1"/>
                      <a:pt x="9" y="11"/>
                      <a:pt x="8" y="10"/>
                    </a:cubicBezTo>
                    <a:cubicBezTo>
                      <a:pt x="7" y="8"/>
                      <a:pt x="6" y="7"/>
                      <a:pt x="6" y="5"/>
                    </a:cubicBezTo>
                    <a:cubicBezTo>
                      <a:pt x="6" y="2"/>
                      <a:pt x="9" y="1"/>
                      <a:pt x="11" y="1"/>
                    </a:cubicBezTo>
                    <a:cubicBezTo>
                      <a:pt x="16" y="1"/>
                      <a:pt x="17" y="6"/>
                      <a:pt x="15" y="9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02"/>
              <p:cNvSpPr>
                <a:spLocks noEditPoints="1"/>
              </p:cNvSpPr>
              <p:nvPr/>
            </p:nvSpPr>
            <p:spPr bwMode="auto">
              <a:xfrm>
                <a:off x="7042150" y="6000751"/>
                <a:ext cx="112713" cy="149225"/>
              </a:xfrm>
              <a:custGeom>
                <a:avLst/>
                <a:gdLst>
                  <a:gd name="T0" fmla="*/ 15 w 18"/>
                  <a:gd name="T1" fmla="*/ 11 h 24"/>
                  <a:gd name="T2" fmla="*/ 16 w 18"/>
                  <a:gd name="T3" fmla="*/ 6 h 24"/>
                  <a:gd name="T4" fmla="*/ 12 w 18"/>
                  <a:gd name="T5" fmla="*/ 1 h 24"/>
                  <a:gd name="T6" fmla="*/ 5 w 18"/>
                  <a:gd name="T7" fmla="*/ 4 h 24"/>
                  <a:gd name="T8" fmla="*/ 6 w 18"/>
                  <a:gd name="T9" fmla="*/ 10 h 24"/>
                  <a:gd name="T10" fmla="*/ 1 w 18"/>
                  <a:gd name="T11" fmla="*/ 17 h 24"/>
                  <a:gd name="T12" fmla="*/ 0 w 18"/>
                  <a:gd name="T13" fmla="*/ 24 h 24"/>
                  <a:gd name="T14" fmla="*/ 1 w 18"/>
                  <a:gd name="T15" fmla="*/ 23 h 24"/>
                  <a:gd name="T16" fmla="*/ 1 w 18"/>
                  <a:gd name="T17" fmla="*/ 23 h 24"/>
                  <a:gd name="T18" fmla="*/ 10 w 18"/>
                  <a:gd name="T19" fmla="*/ 23 h 24"/>
                  <a:gd name="T20" fmla="*/ 16 w 18"/>
                  <a:gd name="T21" fmla="*/ 22 h 24"/>
                  <a:gd name="T22" fmla="*/ 16 w 18"/>
                  <a:gd name="T23" fmla="*/ 22 h 24"/>
                  <a:gd name="T24" fmla="*/ 9 w 18"/>
                  <a:gd name="T25" fmla="*/ 22 h 24"/>
                  <a:gd name="T26" fmla="*/ 1 w 18"/>
                  <a:gd name="T27" fmla="*/ 22 h 24"/>
                  <a:gd name="T28" fmla="*/ 1 w 18"/>
                  <a:gd name="T29" fmla="*/ 22 h 24"/>
                  <a:gd name="T30" fmla="*/ 2 w 18"/>
                  <a:gd name="T31" fmla="*/ 18 h 24"/>
                  <a:gd name="T32" fmla="*/ 3 w 18"/>
                  <a:gd name="T33" fmla="*/ 14 h 24"/>
                  <a:gd name="T34" fmla="*/ 7 w 18"/>
                  <a:gd name="T35" fmla="*/ 11 h 24"/>
                  <a:gd name="T36" fmla="*/ 7 w 18"/>
                  <a:gd name="T37" fmla="*/ 11 h 24"/>
                  <a:gd name="T38" fmla="*/ 7 w 18"/>
                  <a:gd name="T39" fmla="*/ 11 h 24"/>
                  <a:gd name="T40" fmla="*/ 11 w 18"/>
                  <a:gd name="T41" fmla="*/ 22 h 24"/>
                  <a:gd name="T42" fmla="*/ 11 w 18"/>
                  <a:gd name="T43" fmla="*/ 22 h 24"/>
                  <a:gd name="T44" fmla="*/ 13 w 18"/>
                  <a:gd name="T45" fmla="*/ 15 h 24"/>
                  <a:gd name="T46" fmla="*/ 14 w 18"/>
                  <a:gd name="T47" fmla="*/ 12 h 24"/>
                  <a:gd name="T48" fmla="*/ 17 w 18"/>
                  <a:gd name="T49" fmla="*/ 22 h 24"/>
                  <a:gd name="T50" fmla="*/ 18 w 18"/>
                  <a:gd name="T51" fmla="*/ 21 h 24"/>
                  <a:gd name="T52" fmla="*/ 15 w 18"/>
                  <a:gd name="T53" fmla="*/ 11 h 24"/>
                  <a:gd name="T54" fmla="*/ 14 w 18"/>
                  <a:gd name="T55" fmla="*/ 10 h 24"/>
                  <a:gd name="T56" fmla="*/ 14 w 18"/>
                  <a:gd name="T57" fmla="*/ 10 h 24"/>
                  <a:gd name="T58" fmla="*/ 13 w 18"/>
                  <a:gd name="T59" fmla="*/ 11 h 24"/>
                  <a:gd name="T60" fmla="*/ 14 w 18"/>
                  <a:gd name="T61" fmla="*/ 11 h 24"/>
                  <a:gd name="T62" fmla="*/ 12 w 18"/>
                  <a:gd name="T63" fmla="*/ 16 h 24"/>
                  <a:gd name="T64" fmla="*/ 11 w 18"/>
                  <a:gd name="T65" fmla="*/ 20 h 24"/>
                  <a:gd name="T66" fmla="*/ 8 w 18"/>
                  <a:gd name="T67" fmla="*/ 12 h 24"/>
                  <a:gd name="T68" fmla="*/ 8 w 18"/>
                  <a:gd name="T69" fmla="*/ 12 h 24"/>
                  <a:gd name="T70" fmla="*/ 9 w 18"/>
                  <a:gd name="T71" fmla="*/ 12 h 24"/>
                  <a:gd name="T72" fmla="*/ 13 w 18"/>
                  <a:gd name="T73" fmla="*/ 12 h 24"/>
                  <a:gd name="T74" fmla="*/ 13 w 18"/>
                  <a:gd name="T75" fmla="*/ 11 h 24"/>
                  <a:gd name="T76" fmla="*/ 11 w 18"/>
                  <a:gd name="T77" fmla="*/ 11 h 24"/>
                  <a:gd name="T78" fmla="*/ 11 w 18"/>
                  <a:gd name="T79" fmla="*/ 11 h 24"/>
                  <a:gd name="T80" fmla="*/ 11 w 18"/>
                  <a:gd name="T81" fmla="*/ 11 h 24"/>
                  <a:gd name="T82" fmla="*/ 9 w 18"/>
                  <a:gd name="T83" fmla="*/ 11 h 24"/>
                  <a:gd name="T84" fmla="*/ 9 w 18"/>
                  <a:gd name="T85" fmla="*/ 11 h 24"/>
                  <a:gd name="T86" fmla="*/ 6 w 18"/>
                  <a:gd name="T87" fmla="*/ 4 h 24"/>
                  <a:gd name="T88" fmla="*/ 12 w 18"/>
                  <a:gd name="T89" fmla="*/ 2 h 24"/>
                  <a:gd name="T90" fmla="*/ 15 w 18"/>
                  <a:gd name="T91" fmla="*/ 6 h 24"/>
                  <a:gd name="T92" fmla="*/ 14 w 18"/>
                  <a:gd name="T9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8" h="24">
                    <a:moveTo>
                      <a:pt x="15" y="11"/>
                    </a:moveTo>
                    <a:cubicBezTo>
                      <a:pt x="16" y="10"/>
                      <a:pt x="16" y="8"/>
                      <a:pt x="16" y="6"/>
                    </a:cubicBezTo>
                    <a:cubicBezTo>
                      <a:pt x="16" y="4"/>
                      <a:pt x="14" y="2"/>
                      <a:pt x="12" y="1"/>
                    </a:cubicBezTo>
                    <a:cubicBezTo>
                      <a:pt x="9" y="0"/>
                      <a:pt x="6" y="2"/>
                      <a:pt x="5" y="4"/>
                    </a:cubicBezTo>
                    <a:cubicBezTo>
                      <a:pt x="4" y="7"/>
                      <a:pt x="5" y="9"/>
                      <a:pt x="6" y="10"/>
                    </a:cubicBezTo>
                    <a:cubicBezTo>
                      <a:pt x="4" y="12"/>
                      <a:pt x="2" y="14"/>
                      <a:pt x="1" y="17"/>
                    </a:cubicBezTo>
                    <a:cubicBezTo>
                      <a:pt x="1" y="19"/>
                      <a:pt x="1" y="21"/>
                      <a:pt x="0" y="24"/>
                    </a:cubicBezTo>
                    <a:cubicBezTo>
                      <a:pt x="0" y="24"/>
                      <a:pt x="1" y="24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4" y="23"/>
                      <a:pt x="7" y="23"/>
                      <a:pt x="10" y="23"/>
                    </a:cubicBezTo>
                    <a:cubicBezTo>
                      <a:pt x="12" y="23"/>
                      <a:pt x="15" y="24"/>
                      <a:pt x="16" y="22"/>
                    </a:cubicBezTo>
                    <a:cubicBezTo>
                      <a:pt x="17" y="22"/>
                      <a:pt x="17" y="21"/>
                      <a:pt x="16" y="22"/>
                    </a:cubicBezTo>
                    <a:cubicBezTo>
                      <a:pt x="14" y="23"/>
                      <a:pt x="11" y="23"/>
                      <a:pt x="9" y="22"/>
                    </a:cubicBezTo>
                    <a:cubicBezTo>
                      <a:pt x="6" y="22"/>
                      <a:pt x="4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1"/>
                      <a:pt x="2" y="20"/>
                      <a:pt x="2" y="18"/>
                    </a:cubicBezTo>
                    <a:cubicBezTo>
                      <a:pt x="2" y="17"/>
                      <a:pt x="2" y="15"/>
                      <a:pt x="3" y="14"/>
                    </a:cubicBezTo>
                    <a:cubicBezTo>
                      <a:pt x="4" y="13"/>
                      <a:pt x="6" y="12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15"/>
                      <a:pt x="9" y="19"/>
                      <a:pt x="11" y="22"/>
                    </a:cubicBezTo>
                    <a:cubicBezTo>
                      <a:pt x="11" y="23"/>
                      <a:pt x="11" y="22"/>
                      <a:pt x="11" y="22"/>
                    </a:cubicBezTo>
                    <a:cubicBezTo>
                      <a:pt x="12" y="19"/>
                      <a:pt x="13" y="17"/>
                      <a:pt x="13" y="15"/>
                    </a:cubicBezTo>
                    <a:cubicBezTo>
                      <a:pt x="14" y="14"/>
                      <a:pt x="14" y="13"/>
                      <a:pt x="14" y="12"/>
                    </a:cubicBezTo>
                    <a:cubicBezTo>
                      <a:pt x="16" y="15"/>
                      <a:pt x="16" y="18"/>
                      <a:pt x="17" y="22"/>
                    </a:cubicBezTo>
                    <a:cubicBezTo>
                      <a:pt x="17" y="22"/>
                      <a:pt x="18" y="22"/>
                      <a:pt x="18" y="21"/>
                    </a:cubicBezTo>
                    <a:cubicBezTo>
                      <a:pt x="17" y="17"/>
                      <a:pt x="17" y="14"/>
                      <a:pt x="15" y="11"/>
                    </a:cubicBezTo>
                    <a:close/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3"/>
                      <a:pt x="13" y="15"/>
                      <a:pt x="12" y="16"/>
                    </a:cubicBezTo>
                    <a:cubicBezTo>
                      <a:pt x="12" y="17"/>
                      <a:pt x="11" y="19"/>
                      <a:pt x="11" y="20"/>
                    </a:cubicBezTo>
                    <a:cubicBezTo>
                      <a:pt x="10" y="17"/>
                      <a:pt x="9" y="15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2"/>
                      <a:pt x="11" y="12"/>
                      <a:pt x="13" y="12"/>
                    </a:cubicBezTo>
                    <a:cubicBezTo>
                      <a:pt x="13" y="12"/>
                      <a:pt x="14" y="11"/>
                      <a:pt x="13" y="11"/>
                    </a:cubicBezTo>
                    <a:cubicBezTo>
                      <a:pt x="13" y="11"/>
                      <a:pt x="12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6" y="10"/>
                      <a:pt x="4" y="7"/>
                      <a:pt x="6" y="4"/>
                    </a:cubicBezTo>
                    <a:cubicBezTo>
                      <a:pt x="7" y="2"/>
                      <a:pt x="10" y="1"/>
                      <a:pt x="12" y="2"/>
                    </a:cubicBezTo>
                    <a:cubicBezTo>
                      <a:pt x="13" y="3"/>
                      <a:pt x="14" y="4"/>
                      <a:pt x="15" y="6"/>
                    </a:cubicBezTo>
                    <a:cubicBezTo>
                      <a:pt x="15" y="7"/>
                      <a:pt x="16" y="9"/>
                      <a:pt x="14" y="10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03"/>
              <p:cNvSpPr>
                <a:spLocks/>
              </p:cNvSpPr>
              <p:nvPr/>
            </p:nvSpPr>
            <p:spPr bwMode="auto">
              <a:xfrm>
                <a:off x="6824663" y="6107113"/>
                <a:ext cx="168275" cy="193675"/>
              </a:xfrm>
              <a:custGeom>
                <a:avLst/>
                <a:gdLst>
                  <a:gd name="T0" fmla="*/ 27 w 27"/>
                  <a:gd name="T1" fmla="*/ 1 h 31"/>
                  <a:gd name="T2" fmla="*/ 25 w 27"/>
                  <a:gd name="T3" fmla="*/ 1 h 31"/>
                  <a:gd name="T4" fmla="*/ 25 w 27"/>
                  <a:gd name="T5" fmla="*/ 1 h 31"/>
                  <a:gd name="T6" fmla="*/ 25 w 27"/>
                  <a:gd name="T7" fmla="*/ 1 h 31"/>
                  <a:gd name="T8" fmla="*/ 25 w 27"/>
                  <a:gd name="T9" fmla="*/ 1 h 31"/>
                  <a:gd name="T10" fmla="*/ 19 w 27"/>
                  <a:gd name="T11" fmla="*/ 2 h 31"/>
                  <a:gd name="T12" fmla="*/ 19 w 27"/>
                  <a:gd name="T13" fmla="*/ 3 h 31"/>
                  <a:gd name="T14" fmla="*/ 24 w 27"/>
                  <a:gd name="T15" fmla="*/ 2 h 31"/>
                  <a:gd name="T16" fmla="*/ 19 w 27"/>
                  <a:gd name="T17" fmla="*/ 6 h 31"/>
                  <a:gd name="T18" fmla="*/ 10 w 27"/>
                  <a:gd name="T19" fmla="*/ 14 h 31"/>
                  <a:gd name="T20" fmla="*/ 4 w 27"/>
                  <a:gd name="T21" fmla="*/ 31 h 31"/>
                  <a:gd name="T22" fmla="*/ 5 w 27"/>
                  <a:gd name="T23" fmla="*/ 30 h 31"/>
                  <a:gd name="T24" fmla="*/ 11 w 27"/>
                  <a:gd name="T25" fmla="*/ 14 h 31"/>
                  <a:gd name="T26" fmla="*/ 20 w 27"/>
                  <a:gd name="T27" fmla="*/ 6 h 31"/>
                  <a:gd name="T28" fmla="*/ 25 w 27"/>
                  <a:gd name="T29" fmla="*/ 3 h 31"/>
                  <a:gd name="T30" fmla="*/ 24 w 27"/>
                  <a:gd name="T31" fmla="*/ 4 h 31"/>
                  <a:gd name="T32" fmla="*/ 23 w 27"/>
                  <a:gd name="T33" fmla="*/ 7 h 31"/>
                  <a:gd name="T34" fmla="*/ 23 w 27"/>
                  <a:gd name="T35" fmla="*/ 7 h 31"/>
                  <a:gd name="T36" fmla="*/ 22 w 27"/>
                  <a:gd name="T37" fmla="*/ 8 h 31"/>
                  <a:gd name="T38" fmla="*/ 23 w 27"/>
                  <a:gd name="T39" fmla="*/ 9 h 31"/>
                  <a:gd name="T40" fmla="*/ 25 w 27"/>
                  <a:gd name="T41" fmla="*/ 6 h 31"/>
                  <a:gd name="T42" fmla="*/ 25 w 27"/>
                  <a:gd name="T43" fmla="*/ 3 h 31"/>
                  <a:gd name="T44" fmla="*/ 27 w 27"/>
                  <a:gd name="T45" fmla="*/ 2 h 31"/>
                  <a:gd name="T46" fmla="*/ 27 w 27"/>
                  <a:gd name="T47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" h="31">
                    <a:moveTo>
                      <a:pt x="27" y="1"/>
                    </a:moveTo>
                    <a:cubicBezTo>
                      <a:pt x="26" y="1"/>
                      <a:pt x="26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4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3" y="1"/>
                      <a:pt x="21" y="2"/>
                      <a:pt x="19" y="2"/>
                    </a:cubicBezTo>
                    <a:cubicBezTo>
                      <a:pt x="19" y="2"/>
                      <a:pt x="18" y="3"/>
                      <a:pt x="19" y="3"/>
                    </a:cubicBezTo>
                    <a:cubicBezTo>
                      <a:pt x="21" y="3"/>
                      <a:pt x="22" y="2"/>
                      <a:pt x="24" y="2"/>
                    </a:cubicBezTo>
                    <a:cubicBezTo>
                      <a:pt x="22" y="3"/>
                      <a:pt x="21" y="4"/>
                      <a:pt x="19" y="6"/>
                    </a:cubicBezTo>
                    <a:cubicBezTo>
                      <a:pt x="16" y="8"/>
                      <a:pt x="13" y="11"/>
                      <a:pt x="10" y="14"/>
                    </a:cubicBezTo>
                    <a:cubicBezTo>
                      <a:pt x="7" y="18"/>
                      <a:pt x="0" y="26"/>
                      <a:pt x="4" y="31"/>
                    </a:cubicBezTo>
                    <a:cubicBezTo>
                      <a:pt x="4" y="31"/>
                      <a:pt x="5" y="30"/>
                      <a:pt x="5" y="30"/>
                    </a:cubicBezTo>
                    <a:cubicBezTo>
                      <a:pt x="1" y="26"/>
                      <a:pt x="9" y="17"/>
                      <a:pt x="11" y="14"/>
                    </a:cubicBezTo>
                    <a:cubicBezTo>
                      <a:pt x="14" y="11"/>
                      <a:pt x="17" y="9"/>
                      <a:pt x="20" y="6"/>
                    </a:cubicBezTo>
                    <a:cubicBezTo>
                      <a:pt x="21" y="5"/>
                      <a:pt x="23" y="4"/>
                      <a:pt x="25" y="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6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8"/>
                      <a:pt x="22" y="8"/>
                      <a:pt x="22" y="8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4" y="8"/>
                      <a:pt x="24" y="7"/>
                      <a:pt x="25" y="6"/>
                    </a:cubicBezTo>
                    <a:cubicBezTo>
                      <a:pt x="25" y="5"/>
                      <a:pt x="25" y="4"/>
                      <a:pt x="25" y="3"/>
                    </a:cubicBezTo>
                    <a:cubicBezTo>
                      <a:pt x="26" y="3"/>
                      <a:pt x="26" y="2"/>
                      <a:pt x="27" y="2"/>
                    </a:cubicBezTo>
                    <a:cubicBezTo>
                      <a:pt x="27" y="2"/>
                      <a:pt x="27" y="1"/>
                      <a:pt x="27" y="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04"/>
              <p:cNvSpPr>
                <a:spLocks/>
              </p:cNvSpPr>
              <p:nvPr/>
            </p:nvSpPr>
            <p:spPr bwMode="auto">
              <a:xfrm>
                <a:off x="7185025" y="6107113"/>
                <a:ext cx="161925" cy="180975"/>
              </a:xfrm>
              <a:custGeom>
                <a:avLst/>
                <a:gdLst>
                  <a:gd name="T0" fmla="*/ 25 w 26"/>
                  <a:gd name="T1" fmla="*/ 22 h 29"/>
                  <a:gd name="T2" fmla="*/ 24 w 26"/>
                  <a:gd name="T3" fmla="*/ 24 h 29"/>
                  <a:gd name="T4" fmla="*/ 1 w 26"/>
                  <a:gd name="T5" fmla="*/ 1 h 29"/>
                  <a:gd name="T6" fmla="*/ 0 w 26"/>
                  <a:gd name="T7" fmla="*/ 1 h 29"/>
                  <a:gd name="T8" fmla="*/ 24 w 26"/>
                  <a:gd name="T9" fmla="*/ 26 h 29"/>
                  <a:gd name="T10" fmla="*/ 23 w 26"/>
                  <a:gd name="T11" fmla="*/ 27 h 29"/>
                  <a:gd name="T12" fmla="*/ 18 w 26"/>
                  <a:gd name="T13" fmla="*/ 24 h 29"/>
                  <a:gd name="T14" fmla="*/ 17 w 26"/>
                  <a:gd name="T15" fmla="*/ 25 h 29"/>
                  <a:gd name="T16" fmla="*/ 23 w 26"/>
                  <a:gd name="T17" fmla="*/ 28 h 29"/>
                  <a:gd name="T18" fmla="*/ 23 w 26"/>
                  <a:gd name="T19" fmla="*/ 28 h 29"/>
                  <a:gd name="T20" fmla="*/ 24 w 26"/>
                  <a:gd name="T21" fmla="*/ 29 h 29"/>
                  <a:gd name="T22" fmla="*/ 24 w 26"/>
                  <a:gd name="T23" fmla="*/ 28 h 29"/>
                  <a:gd name="T24" fmla="*/ 24 w 26"/>
                  <a:gd name="T25" fmla="*/ 26 h 29"/>
                  <a:gd name="T26" fmla="*/ 26 w 26"/>
                  <a:gd name="T27" fmla="*/ 22 h 29"/>
                  <a:gd name="T28" fmla="*/ 25 w 26"/>
                  <a:gd name="T29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9">
                    <a:moveTo>
                      <a:pt x="25" y="22"/>
                    </a:moveTo>
                    <a:cubicBezTo>
                      <a:pt x="25" y="23"/>
                      <a:pt x="24" y="23"/>
                      <a:pt x="24" y="24"/>
                    </a:cubicBezTo>
                    <a:cubicBezTo>
                      <a:pt x="22" y="13"/>
                      <a:pt x="12" y="3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2" y="4"/>
                      <a:pt x="22" y="14"/>
                      <a:pt x="24" y="26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26"/>
                      <a:pt x="20" y="25"/>
                      <a:pt x="18" y="24"/>
                    </a:cubicBezTo>
                    <a:cubicBezTo>
                      <a:pt x="17" y="24"/>
                      <a:pt x="17" y="25"/>
                      <a:pt x="17" y="25"/>
                    </a:cubicBezTo>
                    <a:cubicBezTo>
                      <a:pt x="19" y="26"/>
                      <a:pt x="21" y="27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7"/>
                      <a:pt x="24" y="26"/>
                      <a:pt x="24" y="26"/>
                    </a:cubicBezTo>
                    <a:cubicBezTo>
                      <a:pt x="25" y="24"/>
                      <a:pt x="25" y="23"/>
                      <a:pt x="26" y="22"/>
                    </a:cubicBezTo>
                    <a:cubicBezTo>
                      <a:pt x="26" y="22"/>
                      <a:pt x="25" y="22"/>
                      <a:pt x="25" y="22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05"/>
              <p:cNvSpPr>
                <a:spLocks/>
              </p:cNvSpPr>
              <p:nvPr/>
            </p:nvSpPr>
            <p:spPr bwMode="auto">
              <a:xfrm>
                <a:off x="6905625" y="6494463"/>
                <a:ext cx="336550" cy="93663"/>
              </a:xfrm>
              <a:custGeom>
                <a:avLst/>
                <a:gdLst>
                  <a:gd name="T0" fmla="*/ 54 w 54"/>
                  <a:gd name="T1" fmla="*/ 3 h 15"/>
                  <a:gd name="T2" fmla="*/ 26 w 54"/>
                  <a:gd name="T3" fmla="*/ 13 h 15"/>
                  <a:gd name="T4" fmla="*/ 2 w 54"/>
                  <a:gd name="T5" fmla="*/ 3 h 15"/>
                  <a:gd name="T6" fmla="*/ 3 w 54"/>
                  <a:gd name="T7" fmla="*/ 3 h 15"/>
                  <a:gd name="T8" fmla="*/ 6 w 54"/>
                  <a:gd name="T9" fmla="*/ 4 h 15"/>
                  <a:gd name="T10" fmla="*/ 7 w 54"/>
                  <a:gd name="T11" fmla="*/ 3 h 15"/>
                  <a:gd name="T12" fmla="*/ 4 w 54"/>
                  <a:gd name="T13" fmla="*/ 2 h 15"/>
                  <a:gd name="T14" fmla="*/ 1 w 54"/>
                  <a:gd name="T15" fmla="*/ 1 h 15"/>
                  <a:gd name="T16" fmla="*/ 1 w 54"/>
                  <a:gd name="T17" fmla="*/ 1 h 15"/>
                  <a:gd name="T18" fmla="*/ 0 w 54"/>
                  <a:gd name="T19" fmla="*/ 0 h 15"/>
                  <a:gd name="T20" fmla="*/ 0 w 54"/>
                  <a:gd name="T21" fmla="*/ 1 h 15"/>
                  <a:gd name="T22" fmla="*/ 0 w 54"/>
                  <a:gd name="T23" fmla="*/ 2 h 15"/>
                  <a:gd name="T24" fmla="*/ 0 w 54"/>
                  <a:gd name="T25" fmla="*/ 4 h 15"/>
                  <a:gd name="T26" fmla="*/ 1 w 54"/>
                  <a:gd name="T27" fmla="*/ 7 h 15"/>
                  <a:gd name="T28" fmla="*/ 1 w 54"/>
                  <a:gd name="T29" fmla="*/ 7 h 15"/>
                  <a:gd name="T30" fmla="*/ 1 w 54"/>
                  <a:gd name="T31" fmla="*/ 6 h 15"/>
                  <a:gd name="T32" fmla="*/ 1 w 54"/>
                  <a:gd name="T33" fmla="*/ 6 h 15"/>
                  <a:gd name="T34" fmla="*/ 1 w 54"/>
                  <a:gd name="T35" fmla="*/ 4 h 15"/>
                  <a:gd name="T36" fmla="*/ 1 w 54"/>
                  <a:gd name="T37" fmla="*/ 2 h 15"/>
                  <a:gd name="T38" fmla="*/ 1 w 54"/>
                  <a:gd name="T39" fmla="*/ 2 h 15"/>
                  <a:gd name="T40" fmla="*/ 1 w 54"/>
                  <a:gd name="T41" fmla="*/ 2 h 15"/>
                  <a:gd name="T42" fmla="*/ 27 w 54"/>
                  <a:gd name="T43" fmla="*/ 14 h 15"/>
                  <a:gd name="T44" fmla="*/ 54 w 54"/>
                  <a:gd name="T45" fmla="*/ 4 h 15"/>
                  <a:gd name="T46" fmla="*/ 54 w 54"/>
                  <a:gd name="T47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" h="15">
                    <a:moveTo>
                      <a:pt x="54" y="3"/>
                    </a:moveTo>
                    <a:cubicBezTo>
                      <a:pt x="47" y="11"/>
                      <a:pt x="36" y="13"/>
                      <a:pt x="26" y="13"/>
                    </a:cubicBezTo>
                    <a:cubicBezTo>
                      <a:pt x="17" y="14"/>
                      <a:pt x="7" y="11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5" y="4"/>
                      <a:pt x="6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2"/>
                    </a:cubicBezTo>
                    <a:cubicBezTo>
                      <a:pt x="3" y="2"/>
                      <a:pt x="2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1" y="8"/>
                      <a:pt x="1" y="7"/>
                      <a:pt x="1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1" y="4"/>
                      <a:pt x="1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6" y="12"/>
                      <a:pt x="17" y="15"/>
                      <a:pt x="27" y="14"/>
                    </a:cubicBezTo>
                    <a:cubicBezTo>
                      <a:pt x="37" y="14"/>
                      <a:pt x="48" y="11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06"/>
              <p:cNvSpPr>
                <a:spLocks/>
              </p:cNvSpPr>
              <p:nvPr/>
            </p:nvSpPr>
            <p:spPr bwMode="auto">
              <a:xfrm>
                <a:off x="7497763" y="6113463"/>
                <a:ext cx="142875" cy="136525"/>
              </a:xfrm>
              <a:custGeom>
                <a:avLst/>
                <a:gdLst>
                  <a:gd name="T0" fmla="*/ 22 w 23"/>
                  <a:gd name="T1" fmla="*/ 11 h 22"/>
                  <a:gd name="T2" fmla="*/ 17 w 23"/>
                  <a:gd name="T3" fmla="*/ 3 h 22"/>
                  <a:gd name="T4" fmla="*/ 9 w 23"/>
                  <a:gd name="T5" fmla="*/ 2 h 22"/>
                  <a:gd name="T6" fmla="*/ 10 w 23"/>
                  <a:gd name="T7" fmla="*/ 3 h 22"/>
                  <a:gd name="T8" fmla="*/ 18 w 23"/>
                  <a:gd name="T9" fmla="*/ 5 h 22"/>
                  <a:gd name="T10" fmla="*/ 21 w 23"/>
                  <a:gd name="T11" fmla="*/ 12 h 22"/>
                  <a:gd name="T12" fmla="*/ 11 w 23"/>
                  <a:gd name="T13" fmla="*/ 21 h 22"/>
                  <a:gd name="T14" fmla="*/ 2 w 23"/>
                  <a:gd name="T15" fmla="*/ 12 h 22"/>
                  <a:gd name="T16" fmla="*/ 3 w 23"/>
                  <a:gd name="T17" fmla="*/ 5 h 22"/>
                  <a:gd name="T18" fmla="*/ 11 w 23"/>
                  <a:gd name="T19" fmla="*/ 1 h 22"/>
                  <a:gd name="T20" fmla="*/ 11 w 23"/>
                  <a:gd name="T21" fmla="*/ 0 h 22"/>
                  <a:gd name="T22" fmla="*/ 4 w 23"/>
                  <a:gd name="T23" fmla="*/ 3 h 22"/>
                  <a:gd name="T24" fmla="*/ 1 w 23"/>
                  <a:gd name="T25" fmla="*/ 12 h 22"/>
                  <a:gd name="T26" fmla="*/ 12 w 23"/>
                  <a:gd name="T27" fmla="*/ 22 h 22"/>
                  <a:gd name="T28" fmla="*/ 22 w 23"/>
                  <a:gd name="T2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22">
                    <a:moveTo>
                      <a:pt x="22" y="11"/>
                    </a:moveTo>
                    <a:cubicBezTo>
                      <a:pt x="21" y="8"/>
                      <a:pt x="19" y="5"/>
                      <a:pt x="17" y="3"/>
                    </a:cubicBezTo>
                    <a:cubicBezTo>
                      <a:pt x="15" y="2"/>
                      <a:pt x="12" y="1"/>
                      <a:pt x="9" y="2"/>
                    </a:cubicBezTo>
                    <a:cubicBezTo>
                      <a:pt x="9" y="2"/>
                      <a:pt x="10" y="3"/>
                      <a:pt x="10" y="3"/>
                    </a:cubicBezTo>
                    <a:cubicBezTo>
                      <a:pt x="13" y="1"/>
                      <a:pt x="16" y="3"/>
                      <a:pt x="18" y="5"/>
                    </a:cubicBezTo>
                    <a:cubicBezTo>
                      <a:pt x="20" y="7"/>
                      <a:pt x="21" y="9"/>
                      <a:pt x="21" y="12"/>
                    </a:cubicBezTo>
                    <a:cubicBezTo>
                      <a:pt x="22" y="18"/>
                      <a:pt x="17" y="22"/>
                      <a:pt x="11" y="21"/>
                    </a:cubicBezTo>
                    <a:cubicBezTo>
                      <a:pt x="6" y="20"/>
                      <a:pt x="3" y="17"/>
                      <a:pt x="2" y="12"/>
                    </a:cubicBezTo>
                    <a:cubicBezTo>
                      <a:pt x="1" y="10"/>
                      <a:pt x="2" y="7"/>
                      <a:pt x="3" y="5"/>
                    </a:cubicBezTo>
                    <a:cubicBezTo>
                      <a:pt x="5" y="3"/>
                      <a:pt x="8" y="0"/>
                      <a:pt x="11" y="1"/>
                    </a:cubicBezTo>
                    <a:cubicBezTo>
                      <a:pt x="11" y="1"/>
                      <a:pt x="12" y="0"/>
                      <a:pt x="11" y="0"/>
                    </a:cubicBezTo>
                    <a:cubicBezTo>
                      <a:pt x="8" y="0"/>
                      <a:pt x="6" y="2"/>
                      <a:pt x="4" y="3"/>
                    </a:cubicBezTo>
                    <a:cubicBezTo>
                      <a:pt x="2" y="6"/>
                      <a:pt x="0" y="8"/>
                      <a:pt x="1" y="12"/>
                    </a:cubicBezTo>
                    <a:cubicBezTo>
                      <a:pt x="1" y="17"/>
                      <a:pt x="6" y="21"/>
                      <a:pt x="12" y="22"/>
                    </a:cubicBezTo>
                    <a:cubicBezTo>
                      <a:pt x="18" y="22"/>
                      <a:pt x="23" y="17"/>
                      <a:pt x="22" y="1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107"/>
              <p:cNvSpPr>
                <a:spLocks/>
              </p:cNvSpPr>
              <p:nvPr/>
            </p:nvSpPr>
            <p:spPr bwMode="auto">
              <a:xfrm>
                <a:off x="7434263" y="6045201"/>
                <a:ext cx="280988" cy="261938"/>
              </a:xfrm>
              <a:custGeom>
                <a:avLst/>
                <a:gdLst>
                  <a:gd name="T0" fmla="*/ 39 w 45"/>
                  <a:gd name="T1" fmla="*/ 31 h 42"/>
                  <a:gd name="T2" fmla="*/ 45 w 45"/>
                  <a:gd name="T3" fmla="*/ 25 h 42"/>
                  <a:gd name="T4" fmla="*/ 40 w 45"/>
                  <a:gd name="T5" fmla="*/ 19 h 42"/>
                  <a:gd name="T6" fmla="*/ 40 w 45"/>
                  <a:gd name="T7" fmla="*/ 12 h 42"/>
                  <a:gd name="T8" fmla="*/ 33 w 45"/>
                  <a:gd name="T9" fmla="*/ 11 h 42"/>
                  <a:gd name="T10" fmla="*/ 29 w 45"/>
                  <a:gd name="T11" fmla="*/ 3 h 42"/>
                  <a:gd name="T12" fmla="*/ 24 w 45"/>
                  <a:gd name="T13" fmla="*/ 6 h 42"/>
                  <a:gd name="T14" fmla="*/ 28 w 45"/>
                  <a:gd name="T15" fmla="*/ 8 h 42"/>
                  <a:gd name="T16" fmla="*/ 30 w 45"/>
                  <a:gd name="T17" fmla="*/ 4 h 42"/>
                  <a:gd name="T18" fmla="*/ 33 w 45"/>
                  <a:gd name="T19" fmla="*/ 11 h 42"/>
                  <a:gd name="T20" fmla="*/ 33 w 45"/>
                  <a:gd name="T21" fmla="*/ 11 h 42"/>
                  <a:gd name="T22" fmla="*/ 37 w 45"/>
                  <a:gd name="T23" fmla="*/ 14 h 42"/>
                  <a:gd name="T24" fmla="*/ 41 w 45"/>
                  <a:gd name="T25" fmla="*/ 18 h 42"/>
                  <a:gd name="T26" fmla="*/ 39 w 45"/>
                  <a:gd name="T27" fmla="*/ 19 h 42"/>
                  <a:gd name="T28" fmla="*/ 40 w 45"/>
                  <a:gd name="T29" fmla="*/ 24 h 42"/>
                  <a:gd name="T30" fmla="*/ 40 w 45"/>
                  <a:gd name="T31" fmla="*/ 24 h 42"/>
                  <a:gd name="T32" fmla="*/ 40 w 45"/>
                  <a:gd name="T33" fmla="*/ 24 h 42"/>
                  <a:gd name="T34" fmla="*/ 44 w 45"/>
                  <a:gd name="T35" fmla="*/ 27 h 42"/>
                  <a:gd name="T36" fmla="*/ 39 w 45"/>
                  <a:gd name="T37" fmla="*/ 30 h 42"/>
                  <a:gd name="T38" fmla="*/ 35 w 45"/>
                  <a:gd name="T39" fmla="*/ 35 h 42"/>
                  <a:gd name="T40" fmla="*/ 35 w 45"/>
                  <a:gd name="T41" fmla="*/ 36 h 42"/>
                  <a:gd name="T42" fmla="*/ 28 w 45"/>
                  <a:gd name="T43" fmla="*/ 38 h 42"/>
                  <a:gd name="T44" fmla="*/ 28 w 45"/>
                  <a:gd name="T45" fmla="*/ 38 h 42"/>
                  <a:gd name="T46" fmla="*/ 23 w 45"/>
                  <a:gd name="T47" fmla="*/ 38 h 42"/>
                  <a:gd name="T48" fmla="*/ 22 w 45"/>
                  <a:gd name="T49" fmla="*/ 39 h 42"/>
                  <a:gd name="T50" fmla="*/ 22 w 45"/>
                  <a:gd name="T51" fmla="*/ 39 h 42"/>
                  <a:gd name="T52" fmla="*/ 16 w 45"/>
                  <a:gd name="T53" fmla="*/ 37 h 42"/>
                  <a:gd name="T54" fmla="*/ 17 w 45"/>
                  <a:gd name="T55" fmla="*/ 37 h 42"/>
                  <a:gd name="T56" fmla="*/ 11 w 45"/>
                  <a:gd name="T57" fmla="*/ 34 h 42"/>
                  <a:gd name="T58" fmla="*/ 11 w 45"/>
                  <a:gd name="T59" fmla="*/ 34 h 42"/>
                  <a:gd name="T60" fmla="*/ 9 w 45"/>
                  <a:gd name="T61" fmla="*/ 37 h 42"/>
                  <a:gd name="T62" fmla="*/ 4 w 45"/>
                  <a:gd name="T63" fmla="*/ 32 h 42"/>
                  <a:gd name="T64" fmla="*/ 7 w 45"/>
                  <a:gd name="T65" fmla="*/ 30 h 42"/>
                  <a:gd name="T66" fmla="*/ 6 w 45"/>
                  <a:gd name="T67" fmla="*/ 24 h 42"/>
                  <a:gd name="T68" fmla="*/ 1 w 45"/>
                  <a:gd name="T69" fmla="*/ 17 h 42"/>
                  <a:gd name="T70" fmla="*/ 6 w 45"/>
                  <a:gd name="T71" fmla="*/ 18 h 42"/>
                  <a:gd name="T72" fmla="*/ 7 w 45"/>
                  <a:gd name="T73" fmla="*/ 14 h 42"/>
                  <a:gd name="T74" fmla="*/ 8 w 45"/>
                  <a:gd name="T75" fmla="*/ 11 h 42"/>
                  <a:gd name="T76" fmla="*/ 6 w 45"/>
                  <a:gd name="T77" fmla="*/ 9 h 42"/>
                  <a:gd name="T78" fmla="*/ 10 w 45"/>
                  <a:gd name="T79" fmla="*/ 4 h 42"/>
                  <a:gd name="T80" fmla="*/ 13 w 45"/>
                  <a:gd name="T81" fmla="*/ 8 h 42"/>
                  <a:gd name="T82" fmla="*/ 17 w 45"/>
                  <a:gd name="T83" fmla="*/ 5 h 42"/>
                  <a:gd name="T84" fmla="*/ 19 w 45"/>
                  <a:gd name="T85" fmla="*/ 5 h 42"/>
                  <a:gd name="T86" fmla="*/ 19 w 45"/>
                  <a:gd name="T87" fmla="*/ 1 h 42"/>
                  <a:gd name="T88" fmla="*/ 25 w 45"/>
                  <a:gd name="T89" fmla="*/ 4 h 42"/>
                  <a:gd name="T90" fmla="*/ 26 w 45"/>
                  <a:gd name="T91" fmla="*/ 2 h 42"/>
                  <a:gd name="T92" fmla="*/ 18 w 45"/>
                  <a:gd name="T93" fmla="*/ 1 h 42"/>
                  <a:gd name="T94" fmla="*/ 17 w 45"/>
                  <a:gd name="T95" fmla="*/ 5 h 42"/>
                  <a:gd name="T96" fmla="*/ 10 w 45"/>
                  <a:gd name="T97" fmla="*/ 3 h 42"/>
                  <a:gd name="T98" fmla="*/ 4 w 45"/>
                  <a:gd name="T99" fmla="*/ 9 h 42"/>
                  <a:gd name="T100" fmla="*/ 7 w 45"/>
                  <a:gd name="T101" fmla="*/ 13 h 42"/>
                  <a:gd name="T102" fmla="*/ 1 w 45"/>
                  <a:gd name="T103" fmla="*/ 16 h 42"/>
                  <a:gd name="T104" fmla="*/ 1 w 45"/>
                  <a:gd name="T105" fmla="*/ 24 h 42"/>
                  <a:gd name="T106" fmla="*/ 7 w 45"/>
                  <a:gd name="T107" fmla="*/ 29 h 42"/>
                  <a:gd name="T108" fmla="*/ 8 w 45"/>
                  <a:gd name="T109" fmla="*/ 37 h 42"/>
                  <a:gd name="T110" fmla="*/ 10 w 45"/>
                  <a:gd name="T111" fmla="*/ 37 h 42"/>
                  <a:gd name="T112" fmla="*/ 15 w 45"/>
                  <a:gd name="T113" fmla="*/ 41 h 42"/>
                  <a:gd name="T114" fmla="*/ 21 w 45"/>
                  <a:gd name="T115" fmla="*/ 42 h 42"/>
                  <a:gd name="T116" fmla="*/ 28 w 45"/>
                  <a:gd name="T117" fmla="*/ 38 h 42"/>
                  <a:gd name="T118" fmla="*/ 37 w 45"/>
                  <a:gd name="T119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5" h="42">
                    <a:moveTo>
                      <a:pt x="37" y="39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37" y="34"/>
                      <a:pt x="38" y="33"/>
                      <a:pt x="39" y="31"/>
                    </a:cubicBezTo>
                    <a:cubicBezTo>
                      <a:pt x="40" y="32"/>
                      <a:pt x="41" y="32"/>
                      <a:pt x="42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0"/>
                      <a:pt x="45" y="28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4" y="25"/>
                      <a:pt x="42" y="24"/>
                      <a:pt x="40" y="24"/>
                    </a:cubicBezTo>
                    <a:cubicBezTo>
                      <a:pt x="40" y="22"/>
                      <a:pt x="40" y="21"/>
                      <a:pt x="40" y="19"/>
                    </a:cubicBezTo>
                    <a:cubicBezTo>
                      <a:pt x="41" y="19"/>
                      <a:pt x="42" y="19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3" y="16"/>
                      <a:pt x="41" y="14"/>
                      <a:pt x="40" y="12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8" y="12"/>
                      <a:pt x="37" y="12"/>
                      <a:pt x="36" y="13"/>
                    </a:cubicBezTo>
                    <a:cubicBezTo>
                      <a:pt x="35" y="13"/>
                      <a:pt x="34" y="12"/>
                      <a:pt x="33" y="11"/>
                    </a:cubicBezTo>
                    <a:cubicBezTo>
                      <a:pt x="34" y="10"/>
                      <a:pt x="37" y="8"/>
                      <a:pt x="36" y="7"/>
                    </a:cubicBezTo>
                    <a:cubicBezTo>
                      <a:pt x="34" y="5"/>
                      <a:pt x="32" y="5"/>
                      <a:pt x="30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5"/>
                      <a:pt x="28" y="6"/>
                      <a:pt x="28" y="7"/>
                    </a:cubicBezTo>
                    <a:cubicBezTo>
                      <a:pt x="26" y="7"/>
                      <a:pt x="25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5" y="7"/>
                      <a:pt x="27" y="7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9" y="6"/>
                      <a:pt x="29" y="5"/>
                      <a:pt x="30" y="4"/>
                    </a:cubicBezTo>
                    <a:cubicBezTo>
                      <a:pt x="31" y="5"/>
                      <a:pt x="32" y="5"/>
                      <a:pt x="34" y="6"/>
                    </a:cubicBezTo>
                    <a:cubicBezTo>
                      <a:pt x="36" y="7"/>
                      <a:pt x="34" y="9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12"/>
                      <a:pt x="35" y="13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9" y="12"/>
                      <a:pt x="39" y="12"/>
                    </a:cubicBezTo>
                    <a:cubicBezTo>
                      <a:pt x="40" y="13"/>
                      <a:pt x="41" y="15"/>
                      <a:pt x="42" y="16"/>
                    </a:cubicBezTo>
                    <a:cubicBezTo>
                      <a:pt x="43" y="17"/>
                      <a:pt x="43" y="18"/>
                      <a:pt x="41" y="18"/>
                    </a:cubicBezTo>
                    <a:cubicBezTo>
                      <a:pt x="41" y="19"/>
                      <a:pt x="40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21"/>
                      <a:pt x="40" y="22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1" y="24"/>
                      <a:pt x="42" y="25"/>
                      <a:pt x="43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5" y="25"/>
                      <a:pt x="44" y="26"/>
                      <a:pt x="44" y="27"/>
                    </a:cubicBezTo>
                    <a:cubicBezTo>
                      <a:pt x="44" y="29"/>
                      <a:pt x="43" y="30"/>
                      <a:pt x="42" y="32"/>
                    </a:cubicBezTo>
                    <a:cubicBezTo>
                      <a:pt x="41" y="32"/>
                      <a:pt x="40" y="31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2"/>
                      <a:pt x="36" y="34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4" y="38"/>
                      <a:pt x="32" y="40"/>
                      <a:pt x="29" y="41"/>
                    </a:cubicBezTo>
                    <a:cubicBezTo>
                      <a:pt x="29" y="40"/>
                      <a:pt x="29" y="39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6" y="38"/>
                      <a:pt x="24" y="38"/>
                      <a:pt x="23" y="38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0"/>
                      <a:pt x="22" y="42"/>
                      <a:pt x="20" y="42"/>
                    </a:cubicBezTo>
                    <a:cubicBezTo>
                      <a:pt x="19" y="41"/>
                      <a:pt x="17" y="41"/>
                      <a:pt x="16" y="40"/>
                    </a:cubicBezTo>
                    <a:cubicBezTo>
                      <a:pt x="16" y="40"/>
                      <a:pt x="16" y="39"/>
                      <a:pt x="16" y="37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5" y="36"/>
                      <a:pt x="13" y="35"/>
                      <a:pt x="12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5"/>
                      <a:pt x="10" y="35"/>
                      <a:pt x="10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6"/>
                      <a:pt x="6" y="34"/>
                      <a:pt x="5" y="33"/>
                    </a:cubicBezTo>
                    <a:cubicBezTo>
                      <a:pt x="5" y="33"/>
                      <a:pt x="5" y="32"/>
                      <a:pt x="4" y="32"/>
                    </a:cubicBezTo>
                    <a:cubicBezTo>
                      <a:pt x="4" y="31"/>
                      <a:pt x="5" y="31"/>
                      <a:pt x="5" y="31"/>
                    </a:cubicBezTo>
                    <a:cubicBezTo>
                      <a:pt x="6" y="31"/>
                      <a:pt x="6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28"/>
                      <a:pt x="6" y="26"/>
                      <a:pt x="6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4" y="23"/>
                      <a:pt x="3" y="23"/>
                      <a:pt x="1" y="23"/>
                    </a:cubicBezTo>
                    <a:cubicBezTo>
                      <a:pt x="1" y="21"/>
                      <a:pt x="1" y="19"/>
                      <a:pt x="1" y="17"/>
                    </a:cubicBezTo>
                    <a:cubicBezTo>
                      <a:pt x="3" y="17"/>
                      <a:pt x="4" y="17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7"/>
                      <a:pt x="6" y="17"/>
                      <a:pt x="6" y="16"/>
                    </a:cubicBezTo>
                    <a:cubicBezTo>
                      <a:pt x="7" y="15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3"/>
                      <a:pt x="8" y="12"/>
                      <a:pt x="9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0"/>
                      <a:pt x="7" y="10"/>
                      <a:pt x="6" y="9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7" y="6"/>
                      <a:pt x="7" y="5"/>
                      <a:pt x="8" y="5"/>
                    </a:cubicBezTo>
                    <a:cubicBezTo>
                      <a:pt x="9" y="4"/>
                      <a:pt x="9" y="4"/>
                      <a:pt x="10" y="4"/>
                    </a:cubicBezTo>
                    <a:cubicBezTo>
                      <a:pt x="10" y="5"/>
                      <a:pt x="11" y="6"/>
                      <a:pt x="13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5" y="6"/>
                      <a:pt x="16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8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4"/>
                      <a:pt x="20" y="2"/>
                      <a:pt x="19" y="1"/>
                    </a:cubicBezTo>
                    <a:cubicBezTo>
                      <a:pt x="21" y="1"/>
                      <a:pt x="22" y="2"/>
                      <a:pt x="23" y="2"/>
                    </a:cubicBezTo>
                    <a:cubicBezTo>
                      <a:pt x="24" y="2"/>
                      <a:pt x="24" y="2"/>
                      <a:pt x="25" y="2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4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4" y="1"/>
                      <a:pt x="21" y="1"/>
                      <a:pt x="19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9" y="2"/>
                      <a:pt x="19" y="3"/>
                      <a:pt x="18" y="4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5"/>
                      <a:pt x="14" y="6"/>
                      <a:pt x="13" y="7"/>
                    </a:cubicBezTo>
                    <a:cubicBezTo>
                      <a:pt x="12" y="6"/>
                      <a:pt x="11" y="4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4"/>
                      <a:pt x="7" y="4"/>
                      <a:pt x="7" y="5"/>
                    </a:cubicBezTo>
                    <a:cubicBezTo>
                      <a:pt x="6" y="6"/>
                      <a:pt x="5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6" y="10"/>
                      <a:pt x="7" y="11"/>
                      <a:pt x="8" y="11"/>
                    </a:cubicBezTo>
                    <a:cubicBezTo>
                      <a:pt x="7" y="12"/>
                      <a:pt x="7" y="13"/>
                      <a:pt x="7" y="13"/>
                    </a:cubicBezTo>
                    <a:cubicBezTo>
                      <a:pt x="6" y="14"/>
                      <a:pt x="6" y="15"/>
                      <a:pt x="5" y="16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7"/>
                      <a:pt x="3" y="17"/>
                      <a:pt x="1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9"/>
                      <a:pt x="0" y="21"/>
                      <a:pt x="1" y="23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2" y="24"/>
                      <a:pt x="4" y="23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6"/>
                      <a:pt x="6" y="27"/>
                      <a:pt x="7" y="29"/>
                    </a:cubicBezTo>
                    <a:cubicBezTo>
                      <a:pt x="6" y="30"/>
                      <a:pt x="5" y="31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5" y="34"/>
                      <a:pt x="6" y="35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0" y="37"/>
                      <a:pt x="10" y="37"/>
                    </a:cubicBezTo>
                    <a:cubicBezTo>
                      <a:pt x="10" y="36"/>
                      <a:pt x="11" y="35"/>
                      <a:pt x="11" y="35"/>
                    </a:cubicBezTo>
                    <a:cubicBezTo>
                      <a:pt x="13" y="36"/>
                      <a:pt x="14" y="36"/>
                      <a:pt x="16" y="37"/>
                    </a:cubicBezTo>
                    <a:cubicBezTo>
                      <a:pt x="16" y="38"/>
                      <a:pt x="16" y="39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6" y="41"/>
                      <a:pt x="18" y="42"/>
                      <a:pt x="19" y="42"/>
                    </a:cubicBezTo>
                    <a:cubicBezTo>
                      <a:pt x="19" y="42"/>
                      <a:pt x="20" y="42"/>
                      <a:pt x="21" y="42"/>
                    </a:cubicBezTo>
                    <a:cubicBezTo>
                      <a:pt x="23" y="42"/>
                      <a:pt x="23" y="40"/>
                      <a:pt x="23" y="39"/>
                    </a:cubicBezTo>
                    <a:cubicBezTo>
                      <a:pt x="24" y="39"/>
                      <a:pt x="26" y="39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9"/>
                      <a:pt x="28" y="40"/>
                      <a:pt x="29" y="41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32" y="41"/>
                      <a:pt x="34" y="38"/>
                      <a:pt x="37" y="39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08"/>
              <p:cNvSpPr>
                <a:spLocks noEditPoints="1"/>
              </p:cNvSpPr>
              <p:nvPr/>
            </p:nvSpPr>
            <p:spPr bwMode="auto">
              <a:xfrm>
                <a:off x="8013700" y="5264151"/>
                <a:ext cx="504825" cy="436563"/>
              </a:xfrm>
              <a:custGeom>
                <a:avLst/>
                <a:gdLst>
                  <a:gd name="T0" fmla="*/ 81 w 81"/>
                  <a:gd name="T1" fmla="*/ 33 h 70"/>
                  <a:gd name="T2" fmla="*/ 79 w 81"/>
                  <a:gd name="T3" fmla="*/ 26 h 70"/>
                  <a:gd name="T4" fmla="*/ 78 w 81"/>
                  <a:gd name="T5" fmla="*/ 25 h 70"/>
                  <a:gd name="T6" fmla="*/ 73 w 81"/>
                  <a:gd name="T7" fmla="*/ 16 h 70"/>
                  <a:gd name="T8" fmla="*/ 72 w 81"/>
                  <a:gd name="T9" fmla="*/ 17 h 70"/>
                  <a:gd name="T10" fmla="*/ 73 w 81"/>
                  <a:gd name="T11" fmla="*/ 20 h 70"/>
                  <a:gd name="T12" fmla="*/ 78 w 81"/>
                  <a:gd name="T13" fmla="*/ 27 h 70"/>
                  <a:gd name="T14" fmla="*/ 60 w 81"/>
                  <a:gd name="T15" fmla="*/ 8 h 70"/>
                  <a:gd name="T16" fmla="*/ 41 w 81"/>
                  <a:gd name="T17" fmla="*/ 36 h 70"/>
                  <a:gd name="T18" fmla="*/ 40 w 81"/>
                  <a:gd name="T19" fmla="*/ 36 h 70"/>
                  <a:gd name="T20" fmla="*/ 40 w 81"/>
                  <a:gd name="T21" fmla="*/ 37 h 70"/>
                  <a:gd name="T22" fmla="*/ 5 w 81"/>
                  <a:gd name="T23" fmla="*/ 44 h 70"/>
                  <a:gd name="T24" fmla="*/ 40 w 81"/>
                  <a:gd name="T25" fmla="*/ 37 h 70"/>
                  <a:gd name="T26" fmla="*/ 40 w 81"/>
                  <a:gd name="T27" fmla="*/ 38 h 70"/>
                  <a:gd name="T28" fmla="*/ 44 w 81"/>
                  <a:gd name="T29" fmla="*/ 40 h 70"/>
                  <a:gd name="T30" fmla="*/ 45 w 81"/>
                  <a:gd name="T31" fmla="*/ 40 h 70"/>
                  <a:gd name="T32" fmla="*/ 54 w 81"/>
                  <a:gd name="T33" fmla="*/ 44 h 70"/>
                  <a:gd name="T34" fmla="*/ 56 w 81"/>
                  <a:gd name="T35" fmla="*/ 44 h 70"/>
                  <a:gd name="T36" fmla="*/ 59 w 81"/>
                  <a:gd name="T37" fmla="*/ 46 h 70"/>
                  <a:gd name="T38" fmla="*/ 60 w 81"/>
                  <a:gd name="T39" fmla="*/ 46 h 70"/>
                  <a:gd name="T40" fmla="*/ 64 w 81"/>
                  <a:gd name="T41" fmla="*/ 48 h 70"/>
                  <a:gd name="T42" fmla="*/ 64 w 81"/>
                  <a:gd name="T43" fmla="*/ 48 h 70"/>
                  <a:gd name="T44" fmla="*/ 67 w 81"/>
                  <a:gd name="T45" fmla="*/ 50 h 70"/>
                  <a:gd name="T46" fmla="*/ 71 w 81"/>
                  <a:gd name="T47" fmla="*/ 50 h 70"/>
                  <a:gd name="T48" fmla="*/ 68 w 81"/>
                  <a:gd name="T49" fmla="*/ 53 h 70"/>
                  <a:gd name="T50" fmla="*/ 73 w 81"/>
                  <a:gd name="T51" fmla="*/ 51 h 70"/>
                  <a:gd name="T52" fmla="*/ 62 w 81"/>
                  <a:gd name="T53" fmla="*/ 61 h 70"/>
                  <a:gd name="T54" fmla="*/ 4 w 81"/>
                  <a:gd name="T55" fmla="*/ 30 h 70"/>
                  <a:gd name="T56" fmla="*/ 40 w 81"/>
                  <a:gd name="T57" fmla="*/ 2 h 70"/>
                  <a:gd name="T58" fmla="*/ 72 w 81"/>
                  <a:gd name="T59" fmla="*/ 19 h 70"/>
                  <a:gd name="T60" fmla="*/ 6 w 81"/>
                  <a:gd name="T61" fmla="*/ 22 h 70"/>
                  <a:gd name="T62" fmla="*/ 45 w 81"/>
                  <a:gd name="T63" fmla="*/ 69 h 70"/>
                  <a:gd name="T64" fmla="*/ 80 w 81"/>
                  <a:gd name="T65" fmla="*/ 37 h 70"/>
                  <a:gd name="T66" fmla="*/ 81 w 81"/>
                  <a:gd name="T67" fmla="*/ 36 h 70"/>
                  <a:gd name="T68" fmla="*/ 45 w 81"/>
                  <a:gd name="T69" fmla="*/ 38 h 70"/>
                  <a:gd name="T70" fmla="*/ 46 w 81"/>
                  <a:gd name="T71" fmla="*/ 37 h 70"/>
                  <a:gd name="T72" fmla="*/ 48 w 81"/>
                  <a:gd name="T73" fmla="*/ 40 h 70"/>
                  <a:gd name="T74" fmla="*/ 47 w 81"/>
                  <a:gd name="T75" fmla="*/ 36 h 70"/>
                  <a:gd name="T76" fmla="*/ 48 w 81"/>
                  <a:gd name="T77" fmla="*/ 39 h 70"/>
                  <a:gd name="T78" fmla="*/ 52 w 81"/>
                  <a:gd name="T79" fmla="*/ 41 h 70"/>
                  <a:gd name="T80" fmla="*/ 51 w 81"/>
                  <a:gd name="T81" fmla="*/ 36 h 70"/>
                  <a:gd name="T82" fmla="*/ 55 w 81"/>
                  <a:gd name="T83" fmla="*/ 35 h 70"/>
                  <a:gd name="T84" fmla="*/ 55 w 81"/>
                  <a:gd name="T85" fmla="*/ 43 h 70"/>
                  <a:gd name="T86" fmla="*/ 52 w 81"/>
                  <a:gd name="T87" fmla="*/ 41 h 70"/>
                  <a:gd name="T88" fmla="*/ 56 w 81"/>
                  <a:gd name="T89" fmla="*/ 35 h 70"/>
                  <a:gd name="T90" fmla="*/ 60 w 81"/>
                  <a:gd name="T91" fmla="*/ 34 h 70"/>
                  <a:gd name="T92" fmla="*/ 56 w 81"/>
                  <a:gd name="T93" fmla="*/ 43 h 70"/>
                  <a:gd name="T94" fmla="*/ 66 w 81"/>
                  <a:gd name="T95" fmla="*/ 33 h 70"/>
                  <a:gd name="T96" fmla="*/ 60 w 81"/>
                  <a:gd name="T97" fmla="*/ 45 h 70"/>
                  <a:gd name="T98" fmla="*/ 64 w 81"/>
                  <a:gd name="T99" fmla="*/ 46 h 70"/>
                  <a:gd name="T100" fmla="*/ 67 w 81"/>
                  <a:gd name="T101" fmla="*/ 33 h 70"/>
                  <a:gd name="T102" fmla="*/ 71 w 81"/>
                  <a:gd name="T103" fmla="*/ 31 h 70"/>
                  <a:gd name="T104" fmla="*/ 65 w 81"/>
                  <a:gd name="T105" fmla="*/ 47 h 70"/>
                  <a:gd name="T106" fmla="*/ 78 w 81"/>
                  <a:gd name="T107" fmla="*/ 28 h 70"/>
                  <a:gd name="T108" fmla="*/ 74 w 81"/>
                  <a:gd name="T109" fmla="*/ 38 h 70"/>
                  <a:gd name="T110" fmla="*/ 65 w 81"/>
                  <a:gd name="T111" fmla="*/ 47 h 70"/>
                  <a:gd name="T112" fmla="*/ 72 w 81"/>
                  <a:gd name="T113" fmla="*/ 42 h 70"/>
                  <a:gd name="T114" fmla="*/ 80 w 81"/>
                  <a:gd name="T115" fmla="*/ 36 h 70"/>
                  <a:gd name="T116" fmla="*/ 71 w 81"/>
                  <a:gd name="T117" fmla="*/ 49 h 70"/>
                  <a:gd name="T118" fmla="*/ 79 w 81"/>
                  <a:gd name="T119" fmla="*/ 38 h 70"/>
                  <a:gd name="T120" fmla="*/ 74 w 81"/>
                  <a:gd name="T121" fmla="*/ 50 h 70"/>
                  <a:gd name="T122" fmla="*/ 74 w 81"/>
                  <a:gd name="T123" fmla="*/ 4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1" h="70">
                    <a:moveTo>
                      <a:pt x="81" y="36"/>
                    </a:moveTo>
                    <a:cubicBezTo>
                      <a:pt x="81" y="35"/>
                      <a:pt x="81" y="34"/>
                      <a:pt x="81" y="33"/>
                    </a:cubicBezTo>
                    <a:cubicBezTo>
                      <a:pt x="81" y="31"/>
                      <a:pt x="80" y="29"/>
                      <a:pt x="79" y="27"/>
                    </a:cubicBezTo>
                    <a:cubicBezTo>
                      <a:pt x="79" y="27"/>
                      <a:pt x="80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8" y="25"/>
                      <a:pt x="78" y="25"/>
                    </a:cubicBezTo>
                    <a:cubicBezTo>
                      <a:pt x="77" y="24"/>
                      <a:pt x="77" y="22"/>
                      <a:pt x="76" y="21"/>
                    </a:cubicBezTo>
                    <a:cubicBezTo>
                      <a:pt x="75" y="20"/>
                      <a:pt x="73" y="17"/>
                      <a:pt x="73" y="16"/>
                    </a:cubicBezTo>
                    <a:cubicBezTo>
                      <a:pt x="73" y="15"/>
                      <a:pt x="72" y="16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8"/>
                      <a:pt x="73" y="19"/>
                      <a:pt x="73" y="20"/>
                    </a:cubicBezTo>
                    <a:cubicBezTo>
                      <a:pt x="74" y="21"/>
                      <a:pt x="75" y="23"/>
                      <a:pt x="76" y="24"/>
                    </a:cubicBezTo>
                    <a:cubicBezTo>
                      <a:pt x="77" y="25"/>
                      <a:pt x="77" y="26"/>
                      <a:pt x="78" y="27"/>
                    </a:cubicBezTo>
                    <a:cubicBezTo>
                      <a:pt x="67" y="33"/>
                      <a:pt x="54" y="35"/>
                      <a:pt x="42" y="36"/>
                    </a:cubicBezTo>
                    <a:cubicBezTo>
                      <a:pt x="50" y="28"/>
                      <a:pt x="53" y="16"/>
                      <a:pt x="60" y="8"/>
                    </a:cubicBezTo>
                    <a:cubicBezTo>
                      <a:pt x="61" y="7"/>
                      <a:pt x="61" y="7"/>
                      <a:pt x="60" y="7"/>
                    </a:cubicBezTo>
                    <a:cubicBezTo>
                      <a:pt x="52" y="16"/>
                      <a:pt x="49" y="28"/>
                      <a:pt x="41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28" y="34"/>
                      <a:pt x="17" y="42"/>
                      <a:pt x="5" y="42"/>
                    </a:cubicBezTo>
                    <a:cubicBezTo>
                      <a:pt x="5" y="42"/>
                      <a:pt x="4" y="44"/>
                      <a:pt x="5" y="44"/>
                    </a:cubicBezTo>
                    <a:cubicBezTo>
                      <a:pt x="16" y="43"/>
                      <a:pt x="27" y="35"/>
                      <a:pt x="39" y="38"/>
                    </a:cubicBezTo>
                    <a:cubicBezTo>
                      <a:pt x="39" y="38"/>
                      <a:pt x="40" y="38"/>
                      <a:pt x="40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7"/>
                      <a:pt x="40" y="38"/>
                      <a:pt x="40" y="38"/>
                    </a:cubicBezTo>
                    <a:cubicBezTo>
                      <a:pt x="41" y="38"/>
                      <a:pt x="43" y="39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8" y="41"/>
                      <a:pt x="52" y="43"/>
                      <a:pt x="55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5"/>
                      <a:pt x="55" y="46"/>
                      <a:pt x="55" y="45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7" y="45"/>
                      <a:pt x="58" y="45"/>
                      <a:pt x="59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6"/>
                      <a:pt x="59" y="47"/>
                      <a:pt x="60" y="46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1" y="46"/>
                      <a:pt x="62" y="47"/>
                      <a:pt x="64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3" y="49"/>
                      <a:pt x="64" y="49"/>
                      <a:pt x="64" y="4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6" y="48"/>
                      <a:pt x="66" y="49"/>
                    </a:cubicBezTo>
                    <a:cubicBezTo>
                      <a:pt x="66" y="49"/>
                      <a:pt x="66" y="50"/>
                      <a:pt x="67" y="50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8" y="49"/>
                      <a:pt x="70" y="50"/>
                      <a:pt x="71" y="50"/>
                    </a:cubicBezTo>
                    <a:cubicBezTo>
                      <a:pt x="70" y="51"/>
                      <a:pt x="69" y="52"/>
                      <a:pt x="68" y="52"/>
                    </a:cubicBezTo>
                    <a:cubicBezTo>
                      <a:pt x="68" y="52"/>
                      <a:pt x="68" y="54"/>
                      <a:pt x="68" y="53"/>
                    </a:cubicBezTo>
                    <a:cubicBezTo>
                      <a:pt x="69" y="53"/>
                      <a:pt x="70" y="52"/>
                      <a:pt x="71" y="51"/>
                    </a:cubicBezTo>
                    <a:cubicBezTo>
                      <a:pt x="72" y="51"/>
                      <a:pt x="72" y="51"/>
                      <a:pt x="73" y="51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70" y="55"/>
                      <a:pt x="66" y="59"/>
                      <a:pt x="62" y="61"/>
                    </a:cubicBezTo>
                    <a:cubicBezTo>
                      <a:pt x="51" y="69"/>
                      <a:pt x="35" y="69"/>
                      <a:pt x="23" y="64"/>
                    </a:cubicBezTo>
                    <a:cubicBezTo>
                      <a:pt x="9" y="58"/>
                      <a:pt x="1" y="45"/>
                      <a:pt x="4" y="30"/>
                    </a:cubicBezTo>
                    <a:cubicBezTo>
                      <a:pt x="6" y="21"/>
                      <a:pt x="11" y="14"/>
                      <a:pt x="17" y="9"/>
                    </a:cubicBezTo>
                    <a:cubicBezTo>
                      <a:pt x="24" y="4"/>
                      <a:pt x="32" y="2"/>
                      <a:pt x="40" y="2"/>
                    </a:cubicBezTo>
                    <a:cubicBezTo>
                      <a:pt x="53" y="2"/>
                      <a:pt x="66" y="7"/>
                      <a:pt x="71" y="19"/>
                    </a:cubicBezTo>
                    <a:cubicBezTo>
                      <a:pt x="72" y="20"/>
                      <a:pt x="73" y="19"/>
                      <a:pt x="72" y="19"/>
                    </a:cubicBezTo>
                    <a:cubicBezTo>
                      <a:pt x="66" y="5"/>
                      <a:pt x="52" y="0"/>
                      <a:pt x="38" y="1"/>
                    </a:cubicBezTo>
                    <a:cubicBezTo>
                      <a:pt x="24" y="1"/>
                      <a:pt x="12" y="10"/>
                      <a:pt x="6" y="22"/>
                    </a:cubicBezTo>
                    <a:cubicBezTo>
                      <a:pt x="0" y="34"/>
                      <a:pt x="1" y="48"/>
                      <a:pt x="11" y="58"/>
                    </a:cubicBezTo>
                    <a:cubicBezTo>
                      <a:pt x="19" y="66"/>
                      <a:pt x="33" y="70"/>
                      <a:pt x="45" y="69"/>
                    </a:cubicBezTo>
                    <a:cubicBezTo>
                      <a:pt x="57" y="67"/>
                      <a:pt x="68" y="60"/>
                      <a:pt x="75" y="50"/>
                    </a:cubicBezTo>
                    <a:cubicBezTo>
                      <a:pt x="78" y="46"/>
                      <a:pt x="80" y="42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lnTo>
                      <a:pt x="81" y="36"/>
                    </a:lnTo>
                    <a:close/>
                    <a:moveTo>
                      <a:pt x="45" y="38"/>
                    </a:moveTo>
                    <a:cubicBezTo>
                      <a:pt x="45" y="38"/>
                      <a:pt x="45" y="38"/>
                      <a:pt x="45" y="38"/>
                    </a:cubicBezTo>
                    <a:cubicBezTo>
                      <a:pt x="44" y="38"/>
                      <a:pt x="42" y="37"/>
                      <a:pt x="41" y="37"/>
                    </a:cubicBezTo>
                    <a:cubicBezTo>
                      <a:pt x="43" y="37"/>
                      <a:pt x="45" y="37"/>
                      <a:pt x="46" y="37"/>
                    </a:cubicBezTo>
                    <a:cubicBezTo>
                      <a:pt x="46" y="37"/>
                      <a:pt x="45" y="38"/>
                      <a:pt x="45" y="38"/>
                    </a:cubicBezTo>
                    <a:close/>
                    <a:moveTo>
                      <a:pt x="48" y="40"/>
                    </a:moveTo>
                    <a:cubicBezTo>
                      <a:pt x="47" y="39"/>
                      <a:pt x="46" y="39"/>
                      <a:pt x="46" y="39"/>
                    </a:cubicBezTo>
                    <a:cubicBezTo>
                      <a:pt x="46" y="38"/>
                      <a:pt x="47" y="37"/>
                      <a:pt x="47" y="36"/>
                    </a:cubicBezTo>
                    <a:cubicBezTo>
                      <a:pt x="48" y="36"/>
                      <a:pt x="49" y="36"/>
                      <a:pt x="50" y="36"/>
                    </a:cubicBezTo>
                    <a:cubicBezTo>
                      <a:pt x="49" y="37"/>
                      <a:pt x="49" y="38"/>
                      <a:pt x="48" y="39"/>
                    </a:cubicBezTo>
                    <a:lnTo>
                      <a:pt x="48" y="40"/>
                    </a:lnTo>
                    <a:close/>
                    <a:moveTo>
                      <a:pt x="52" y="41"/>
                    </a:moveTo>
                    <a:cubicBezTo>
                      <a:pt x="51" y="41"/>
                      <a:pt x="49" y="40"/>
                      <a:pt x="48" y="40"/>
                    </a:cubicBezTo>
                    <a:cubicBezTo>
                      <a:pt x="49" y="39"/>
                      <a:pt x="50" y="37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4" y="35"/>
                      <a:pt x="55" y="35"/>
                    </a:cubicBezTo>
                    <a:cubicBezTo>
                      <a:pt x="54" y="37"/>
                      <a:pt x="53" y="39"/>
                      <a:pt x="52" y="41"/>
                    </a:cubicBezTo>
                    <a:close/>
                    <a:moveTo>
                      <a:pt x="55" y="43"/>
                    </a:moveTo>
                    <a:cubicBezTo>
                      <a:pt x="55" y="43"/>
                      <a:pt x="55" y="43"/>
                      <a:pt x="55" y="43"/>
                    </a:cubicBezTo>
                    <a:cubicBezTo>
                      <a:pt x="54" y="42"/>
                      <a:pt x="53" y="42"/>
                      <a:pt x="52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4" y="39"/>
                      <a:pt x="55" y="37"/>
                      <a:pt x="56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7" y="35"/>
                      <a:pt x="58" y="35"/>
                      <a:pt x="60" y="34"/>
                    </a:cubicBezTo>
                    <a:cubicBezTo>
                      <a:pt x="58" y="37"/>
                      <a:pt x="57" y="40"/>
                      <a:pt x="55" y="43"/>
                    </a:cubicBezTo>
                    <a:close/>
                    <a:moveTo>
                      <a:pt x="56" y="43"/>
                    </a:moveTo>
                    <a:cubicBezTo>
                      <a:pt x="58" y="40"/>
                      <a:pt x="59" y="37"/>
                      <a:pt x="61" y="34"/>
                    </a:cubicBezTo>
                    <a:cubicBezTo>
                      <a:pt x="62" y="34"/>
                      <a:pt x="64" y="33"/>
                      <a:pt x="66" y="33"/>
                    </a:cubicBezTo>
                    <a:cubicBezTo>
                      <a:pt x="66" y="33"/>
                      <a:pt x="66" y="33"/>
                      <a:pt x="66" y="33"/>
                    </a:cubicBezTo>
                    <a:cubicBezTo>
                      <a:pt x="64" y="37"/>
                      <a:pt x="63" y="41"/>
                      <a:pt x="60" y="45"/>
                    </a:cubicBezTo>
                    <a:cubicBezTo>
                      <a:pt x="59" y="44"/>
                      <a:pt x="57" y="43"/>
                      <a:pt x="56" y="43"/>
                    </a:cubicBezTo>
                    <a:close/>
                    <a:moveTo>
                      <a:pt x="64" y="46"/>
                    </a:moveTo>
                    <a:cubicBezTo>
                      <a:pt x="63" y="46"/>
                      <a:pt x="62" y="45"/>
                      <a:pt x="61" y="45"/>
                    </a:cubicBezTo>
                    <a:cubicBezTo>
                      <a:pt x="63" y="41"/>
                      <a:pt x="65" y="37"/>
                      <a:pt x="67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8" y="32"/>
                      <a:pt x="69" y="31"/>
                      <a:pt x="71" y="31"/>
                    </a:cubicBezTo>
                    <a:cubicBezTo>
                      <a:pt x="70" y="36"/>
                      <a:pt x="67" y="42"/>
                      <a:pt x="64" y="46"/>
                    </a:cubicBezTo>
                    <a:close/>
                    <a:moveTo>
                      <a:pt x="65" y="47"/>
                    </a:moveTo>
                    <a:cubicBezTo>
                      <a:pt x="68" y="42"/>
                      <a:pt x="71" y="36"/>
                      <a:pt x="72" y="31"/>
                    </a:cubicBezTo>
                    <a:cubicBezTo>
                      <a:pt x="74" y="30"/>
                      <a:pt x="76" y="29"/>
                      <a:pt x="78" y="28"/>
                    </a:cubicBezTo>
                    <a:cubicBezTo>
                      <a:pt x="78" y="28"/>
                      <a:pt x="79" y="29"/>
                      <a:pt x="79" y="30"/>
                    </a:cubicBezTo>
                    <a:cubicBezTo>
                      <a:pt x="77" y="32"/>
                      <a:pt x="75" y="35"/>
                      <a:pt x="74" y="38"/>
                    </a:cubicBezTo>
                    <a:cubicBezTo>
                      <a:pt x="72" y="41"/>
                      <a:pt x="70" y="45"/>
                      <a:pt x="68" y="48"/>
                    </a:cubicBezTo>
                    <a:cubicBezTo>
                      <a:pt x="67" y="47"/>
                      <a:pt x="66" y="47"/>
                      <a:pt x="65" y="47"/>
                    </a:cubicBezTo>
                    <a:close/>
                    <a:moveTo>
                      <a:pt x="69" y="48"/>
                    </a:moveTo>
                    <a:cubicBezTo>
                      <a:pt x="70" y="46"/>
                      <a:pt x="71" y="44"/>
                      <a:pt x="72" y="42"/>
                    </a:cubicBezTo>
                    <a:cubicBezTo>
                      <a:pt x="75" y="38"/>
                      <a:pt x="77" y="34"/>
                      <a:pt x="79" y="31"/>
                    </a:cubicBezTo>
                    <a:cubicBezTo>
                      <a:pt x="80" y="33"/>
                      <a:pt x="80" y="34"/>
                      <a:pt x="80" y="36"/>
                    </a:cubicBezTo>
                    <a:cubicBezTo>
                      <a:pt x="78" y="39"/>
                      <a:pt x="76" y="41"/>
                      <a:pt x="75" y="44"/>
                    </a:cubicBezTo>
                    <a:cubicBezTo>
                      <a:pt x="74" y="45"/>
                      <a:pt x="73" y="47"/>
                      <a:pt x="71" y="49"/>
                    </a:cubicBezTo>
                    <a:cubicBezTo>
                      <a:pt x="70" y="49"/>
                      <a:pt x="69" y="48"/>
                      <a:pt x="69" y="48"/>
                    </a:cubicBezTo>
                    <a:close/>
                    <a:moveTo>
                      <a:pt x="79" y="38"/>
                    </a:moveTo>
                    <a:cubicBezTo>
                      <a:pt x="79" y="43"/>
                      <a:pt x="76" y="47"/>
                      <a:pt x="74" y="51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3" y="50"/>
                      <a:pt x="73" y="50"/>
                      <a:pt x="72" y="49"/>
                    </a:cubicBezTo>
                    <a:cubicBezTo>
                      <a:pt x="73" y="49"/>
                      <a:pt x="73" y="48"/>
                      <a:pt x="74" y="47"/>
                    </a:cubicBezTo>
                    <a:cubicBezTo>
                      <a:pt x="75" y="44"/>
                      <a:pt x="77" y="41"/>
                      <a:pt x="79" y="38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09"/>
              <p:cNvSpPr>
                <a:spLocks/>
              </p:cNvSpPr>
              <p:nvPr/>
            </p:nvSpPr>
            <p:spPr bwMode="auto">
              <a:xfrm>
                <a:off x="8094663" y="5381626"/>
                <a:ext cx="55563" cy="76200"/>
              </a:xfrm>
              <a:custGeom>
                <a:avLst/>
                <a:gdLst>
                  <a:gd name="T0" fmla="*/ 8 w 9"/>
                  <a:gd name="T1" fmla="*/ 6 h 12"/>
                  <a:gd name="T2" fmla="*/ 7 w 9"/>
                  <a:gd name="T3" fmla="*/ 7 h 12"/>
                  <a:gd name="T4" fmla="*/ 7 w 9"/>
                  <a:gd name="T5" fmla="*/ 0 h 12"/>
                  <a:gd name="T6" fmla="*/ 6 w 9"/>
                  <a:gd name="T7" fmla="*/ 1 h 12"/>
                  <a:gd name="T8" fmla="*/ 6 w 9"/>
                  <a:gd name="T9" fmla="*/ 7 h 12"/>
                  <a:gd name="T10" fmla="*/ 2 w 9"/>
                  <a:gd name="T11" fmla="*/ 7 h 12"/>
                  <a:gd name="T12" fmla="*/ 3 w 9"/>
                  <a:gd name="T13" fmla="*/ 4 h 12"/>
                  <a:gd name="T14" fmla="*/ 4 w 9"/>
                  <a:gd name="T15" fmla="*/ 1 h 12"/>
                  <a:gd name="T16" fmla="*/ 3 w 9"/>
                  <a:gd name="T17" fmla="*/ 2 h 12"/>
                  <a:gd name="T18" fmla="*/ 2 w 9"/>
                  <a:gd name="T19" fmla="*/ 4 h 12"/>
                  <a:gd name="T20" fmla="*/ 0 w 9"/>
                  <a:gd name="T21" fmla="*/ 7 h 12"/>
                  <a:gd name="T22" fmla="*/ 0 w 9"/>
                  <a:gd name="T23" fmla="*/ 8 h 12"/>
                  <a:gd name="T24" fmla="*/ 6 w 9"/>
                  <a:gd name="T25" fmla="*/ 8 h 12"/>
                  <a:gd name="T26" fmla="*/ 6 w 9"/>
                  <a:gd name="T27" fmla="*/ 9 h 12"/>
                  <a:gd name="T28" fmla="*/ 6 w 9"/>
                  <a:gd name="T29" fmla="*/ 9 h 12"/>
                  <a:gd name="T30" fmla="*/ 5 w 9"/>
                  <a:gd name="T31" fmla="*/ 10 h 12"/>
                  <a:gd name="T32" fmla="*/ 6 w 9"/>
                  <a:gd name="T33" fmla="*/ 12 h 12"/>
                  <a:gd name="T34" fmla="*/ 7 w 9"/>
                  <a:gd name="T35" fmla="*/ 11 h 12"/>
                  <a:gd name="T36" fmla="*/ 7 w 9"/>
                  <a:gd name="T37" fmla="*/ 8 h 12"/>
                  <a:gd name="T38" fmla="*/ 8 w 9"/>
                  <a:gd name="T39" fmla="*/ 7 h 12"/>
                  <a:gd name="T40" fmla="*/ 8 w 9"/>
                  <a:gd name="T4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" h="12">
                    <a:moveTo>
                      <a:pt x="8" y="6"/>
                    </a:moveTo>
                    <a:cubicBezTo>
                      <a:pt x="7" y="6"/>
                      <a:pt x="7" y="6"/>
                      <a:pt x="7" y="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6" y="1"/>
                      <a:pt x="6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7"/>
                      <a:pt x="3" y="7"/>
                      <a:pt x="2" y="7"/>
                    </a:cubicBezTo>
                    <a:cubicBezTo>
                      <a:pt x="2" y="6"/>
                      <a:pt x="3" y="5"/>
                      <a:pt x="3" y="4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3" y="1"/>
                      <a:pt x="3" y="2"/>
                    </a:cubicBezTo>
                    <a:cubicBezTo>
                      <a:pt x="3" y="2"/>
                      <a:pt x="3" y="4"/>
                      <a:pt x="2" y="4"/>
                    </a:cubicBezTo>
                    <a:cubicBezTo>
                      <a:pt x="2" y="5"/>
                      <a:pt x="1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4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5" y="8"/>
                      <a:pt x="4" y="9"/>
                      <a:pt x="5" y="10"/>
                    </a:cubicBezTo>
                    <a:cubicBezTo>
                      <a:pt x="5" y="11"/>
                      <a:pt x="5" y="11"/>
                      <a:pt x="6" y="12"/>
                    </a:cubicBezTo>
                    <a:cubicBezTo>
                      <a:pt x="6" y="12"/>
                      <a:pt x="7" y="12"/>
                      <a:pt x="7" y="11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8" y="7"/>
                    </a:cubicBezTo>
                    <a:cubicBezTo>
                      <a:pt x="8" y="7"/>
                      <a:pt x="9" y="6"/>
                      <a:pt x="8" y="6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10"/>
              <p:cNvSpPr>
                <a:spLocks/>
              </p:cNvSpPr>
              <p:nvPr/>
            </p:nvSpPr>
            <p:spPr bwMode="auto">
              <a:xfrm>
                <a:off x="8150225" y="5376863"/>
                <a:ext cx="57150" cy="55563"/>
              </a:xfrm>
              <a:custGeom>
                <a:avLst/>
                <a:gdLst>
                  <a:gd name="T0" fmla="*/ 8 w 9"/>
                  <a:gd name="T1" fmla="*/ 5 h 9"/>
                  <a:gd name="T2" fmla="*/ 1 w 9"/>
                  <a:gd name="T3" fmla="*/ 2 h 9"/>
                  <a:gd name="T4" fmla="*/ 7 w 9"/>
                  <a:gd name="T5" fmla="*/ 1 h 9"/>
                  <a:gd name="T6" fmla="*/ 7 w 9"/>
                  <a:gd name="T7" fmla="*/ 0 h 9"/>
                  <a:gd name="T8" fmla="*/ 1 w 9"/>
                  <a:gd name="T9" fmla="*/ 1 h 9"/>
                  <a:gd name="T10" fmla="*/ 0 w 9"/>
                  <a:gd name="T11" fmla="*/ 2 h 9"/>
                  <a:gd name="T12" fmla="*/ 0 w 9"/>
                  <a:gd name="T13" fmla="*/ 2 h 9"/>
                  <a:gd name="T14" fmla="*/ 8 w 9"/>
                  <a:gd name="T15" fmla="*/ 6 h 9"/>
                  <a:gd name="T16" fmla="*/ 5 w 9"/>
                  <a:gd name="T17" fmla="*/ 7 h 9"/>
                  <a:gd name="T18" fmla="*/ 1 w 9"/>
                  <a:gd name="T19" fmla="*/ 8 h 9"/>
                  <a:gd name="T20" fmla="*/ 1 w 9"/>
                  <a:gd name="T21" fmla="*/ 9 h 9"/>
                  <a:gd name="T22" fmla="*/ 6 w 9"/>
                  <a:gd name="T23" fmla="*/ 8 h 9"/>
                  <a:gd name="T24" fmla="*/ 9 w 9"/>
                  <a:gd name="T25" fmla="*/ 5 h 9"/>
                  <a:gd name="T26" fmla="*/ 8 w 9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9">
                    <a:moveTo>
                      <a:pt x="8" y="5"/>
                    </a:moveTo>
                    <a:cubicBezTo>
                      <a:pt x="6" y="4"/>
                      <a:pt x="2" y="5"/>
                      <a:pt x="1" y="2"/>
                    </a:cubicBezTo>
                    <a:cubicBezTo>
                      <a:pt x="3" y="2"/>
                      <a:pt x="5" y="2"/>
                      <a:pt x="7" y="1"/>
                    </a:cubicBezTo>
                    <a:cubicBezTo>
                      <a:pt x="7" y="1"/>
                      <a:pt x="8" y="0"/>
                      <a:pt x="7" y="0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6"/>
                      <a:pt x="5" y="5"/>
                      <a:pt x="8" y="6"/>
                    </a:cubicBezTo>
                    <a:cubicBezTo>
                      <a:pt x="7" y="6"/>
                      <a:pt x="6" y="7"/>
                      <a:pt x="5" y="7"/>
                    </a:cubicBezTo>
                    <a:cubicBezTo>
                      <a:pt x="4" y="8"/>
                      <a:pt x="3" y="8"/>
                      <a:pt x="1" y="8"/>
                    </a:cubicBezTo>
                    <a:cubicBezTo>
                      <a:pt x="1" y="8"/>
                      <a:pt x="0" y="9"/>
                      <a:pt x="1" y="9"/>
                    </a:cubicBezTo>
                    <a:cubicBezTo>
                      <a:pt x="3" y="9"/>
                      <a:pt x="4" y="9"/>
                      <a:pt x="6" y="8"/>
                    </a:cubicBezTo>
                    <a:cubicBezTo>
                      <a:pt x="7" y="7"/>
                      <a:pt x="9" y="6"/>
                      <a:pt x="9" y="5"/>
                    </a:cubicBez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111"/>
              <p:cNvSpPr>
                <a:spLocks/>
              </p:cNvSpPr>
              <p:nvPr/>
            </p:nvSpPr>
            <p:spPr bwMode="auto">
              <a:xfrm>
                <a:off x="8218488" y="5326063"/>
                <a:ext cx="63500" cy="74613"/>
              </a:xfrm>
              <a:custGeom>
                <a:avLst/>
                <a:gdLst>
                  <a:gd name="T0" fmla="*/ 9 w 10"/>
                  <a:gd name="T1" fmla="*/ 1 h 12"/>
                  <a:gd name="T2" fmla="*/ 4 w 10"/>
                  <a:gd name="T3" fmla="*/ 7 h 12"/>
                  <a:gd name="T4" fmla="*/ 3 w 10"/>
                  <a:gd name="T5" fmla="*/ 12 h 12"/>
                  <a:gd name="T6" fmla="*/ 3 w 10"/>
                  <a:gd name="T7" fmla="*/ 11 h 12"/>
                  <a:gd name="T8" fmla="*/ 6 w 10"/>
                  <a:gd name="T9" fmla="*/ 6 h 12"/>
                  <a:gd name="T10" fmla="*/ 9 w 10"/>
                  <a:gd name="T11" fmla="*/ 1 h 12"/>
                  <a:gd name="T12" fmla="*/ 9 w 10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2">
                    <a:moveTo>
                      <a:pt x="9" y="1"/>
                    </a:moveTo>
                    <a:cubicBezTo>
                      <a:pt x="7" y="3"/>
                      <a:pt x="5" y="5"/>
                      <a:pt x="4" y="7"/>
                    </a:cubicBezTo>
                    <a:cubicBezTo>
                      <a:pt x="3" y="8"/>
                      <a:pt x="0" y="12"/>
                      <a:pt x="3" y="12"/>
                    </a:cubicBezTo>
                    <a:cubicBezTo>
                      <a:pt x="3" y="12"/>
                      <a:pt x="4" y="11"/>
                      <a:pt x="3" y="11"/>
                    </a:cubicBezTo>
                    <a:cubicBezTo>
                      <a:pt x="2" y="11"/>
                      <a:pt x="5" y="6"/>
                      <a:pt x="6" y="6"/>
                    </a:cubicBezTo>
                    <a:cubicBezTo>
                      <a:pt x="7" y="4"/>
                      <a:pt x="8" y="3"/>
                      <a:pt x="9" y="1"/>
                    </a:cubicBezTo>
                    <a:cubicBezTo>
                      <a:pt x="10" y="1"/>
                      <a:pt x="10" y="0"/>
                      <a:pt x="9" y="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12"/>
              <p:cNvSpPr>
                <a:spLocks/>
              </p:cNvSpPr>
              <p:nvPr/>
            </p:nvSpPr>
            <p:spPr bwMode="auto">
              <a:xfrm>
                <a:off x="8237538" y="5326063"/>
                <a:ext cx="12700" cy="19050"/>
              </a:xfrm>
              <a:custGeom>
                <a:avLst/>
                <a:gdLst>
                  <a:gd name="T0" fmla="*/ 2 w 2"/>
                  <a:gd name="T1" fmla="*/ 1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0 w 2"/>
                  <a:gd name="T9" fmla="*/ 1 h 3"/>
                  <a:gd name="T10" fmla="*/ 0 w 2"/>
                  <a:gd name="T11" fmla="*/ 1 h 3"/>
                  <a:gd name="T12" fmla="*/ 1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13"/>
              <p:cNvSpPr>
                <a:spLocks/>
              </p:cNvSpPr>
              <p:nvPr/>
            </p:nvSpPr>
            <p:spPr bwMode="auto">
              <a:xfrm>
                <a:off x="8250238" y="5364163"/>
                <a:ext cx="25400" cy="17463"/>
              </a:xfrm>
              <a:custGeom>
                <a:avLst/>
                <a:gdLst>
                  <a:gd name="T0" fmla="*/ 3 w 4"/>
                  <a:gd name="T1" fmla="*/ 1 h 3"/>
                  <a:gd name="T2" fmla="*/ 3 w 4"/>
                  <a:gd name="T3" fmla="*/ 0 h 3"/>
                  <a:gd name="T4" fmla="*/ 3 w 4"/>
                  <a:gd name="T5" fmla="*/ 0 h 3"/>
                  <a:gd name="T6" fmla="*/ 2 w 4"/>
                  <a:gd name="T7" fmla="*/ 1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  <a:gd name="T16" fmla="*/ 3 w 4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4" y="2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B1C6C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Rectangle 114"/>
              <p:cNvSpPr>
                <a:spLocks noChangeArrowheads="1"/>
              </p:cNvSpPr>
              <p:nvPr/>
            </p:nvSpPr>
            <p:spPr bwMode="auto">
              <a:xfrm>
                <a:off x="6799263" y="5888038"/>
                <a:ext cx="896938" cy="44450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Rectangle 115"/>
              <p:cNvSpPr>
                <a:spLocks noChangeArrowheads="1"/>
              </p:cNvSpPr>
              <p:nvPr/>
            </p:nvSpPr>
            <p:spPr bwMode="auto">
              <a:xfrm>
                <a:off x="6799263" y="5888038"/>
                <a:ext cx="896938" cy="44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Rectangle 116"/>
              <p:cNvSpPr>
                <a:spLocks noChangeArrowheads="1"/>
              </p:cNvSpPr>
              <p:nvPr/>
            </p:nvSpPr>
            <p:spPr bwMode="auto">
              <a:xfrm>
                <a:off x="6799263" y="5726113"/>
                <a:ext cx="896938" cy="42863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Rectangle 117"/>
              <p:cNvSpPr>
                <a:spLocks noChangeArrowheads="1"/>
              </p:cNvSpPr>
              <p:nvPr/>
            </p:nvSpPr>
            <p:spPr bwMode="auto">
              <a:xfrm>
                <a:off x="6799263" y="5726113"/>
                <a:ext cx="896938" cy="428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Rectangle 118"/>
              <p:cNvSpPr>
                <a:spLocks noChangeArrowheads="1"/>
              </p:cNvSpPr>
              <p:nvPr/>
            </p:nvSpPr>
            <p:spPr bwMode="auto">
              <a:xfrm>
                <a:off x="6799263" y="5564188"/>
                <a:ext cx="896938" cy="49213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Rectangle 119"/>
              <p:cNvSpPr>
                <a:spLocks noChangeArrowheads="1"/>
              </p:cNvSpPr>
              <p:nvPr/>
            </p:nvSpPr>
            <p:spPr bwMode="auto">
              <a:xfrm>
                <a:off x="6799263" y="5564188"/>
                <a:ext cx="896938" cy="49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Rectangle 120"/>
              <p:cNvSpPr>
                <a:spLocks noChangeArrowheads="1"/>
              </p:cNvSpPr>
              <p:nvPr/>
            </p:nvSpPr>
            <p:spPr bwMode="auto">
              <a:xfrm>
                <a:off x="6799263" y="5407026"/>
                <a:ext cx="896938" cy="44450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Rectangle 121"/>
              <p:cNvSpPr>
                <a:spLocks noChangeArrowheads="1"/>
              </p:cNvSpPr>
              <p:nvPr/>
            </p:nvSpPr>
            <p:spPr bwMode="auto">
              <a:xfrm>
                <a:off x="6799263" y="5407026"/>
                <a:ext cx="896938" cy="44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Rectangle 122"/>
              <p:cNvSpPr>
                <a:spLocks noChangeArrowheads="1"/>
              </p:cNvSpPr>
              <p:nvPr/>
            </p:nvSpPr>
            <p:spPr bwMode="auto">
              <a:xfrm>
                <a:off x="6799263" y="5245101"/>
                <a:ext cx="896938" cy="49213"/>
              </a:xfrm>
              <a:prstGeom prst="rect">
                <a:avLst/>
              </a:prstGeom>
              <a:solidFill>
                <a:srgbClr val="E4F0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Rectangle 123"/>
              <p:cNvSpPr>
                <a:spLocks noChangeArrowheads="1"/>
              </p:cNvSpPr>
              <p:nvPr/>
            </p:nvSpPr>
            <p:spPr bwMode="auto">
              <a:xfrm>
                <a:off x="6799263" y="5245101"/>
                <a:ext cx="896938" cy="49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Rectangle 124"/>
              <p:cNvSpPr>
                <a:spLocks noChangeArrowheads="1"/>
              </p:cNvSpPr>
              <p:nvPr/>
            </p:nvSpPr>
            <p:spPr bwMode="auto">
              <a:xfrm>
                <a:off x="8020050" y="6481763"/>
                <a:ext cx="896938" cy="44450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Rectangle 125"/>
              <p:cNvSpPr>
                <a:spLocks noChangeArrowheads="1"/>
              </p:cNvSpPr>
              <p:nvPr/>
            </p:nvSpPr>
            <p:spPr bwMode="auto">
              <a:xfrm>
                <a:off x="8020050" y="6481763"/>
                <a:ext cx="896938" cy="44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Rectangle 126"/>
              <p:cNvSpPr>
                <a:spLocks noChangeArrowheads="1"/>
              </p:cNvSpPr>
              <p:nvPr/>
            </p:nvSpPr>
            <p:spPr bwMode="auto">
              <a:xfrm>
                <a:off x="8020050" y="6326188"/>
                <a:ext cx="896938" cy="42863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Rectangle 127"/>
              <p:cNvSpPr>
                <a:spLocks noChangeArrowheads="1"/>
              </p:cNvSpPr>
              <p:nvPr/>
            </p:nvSpPr>
            <p:spPr bwMode="auto">
              <a:xfrm>
                <a:off x="8020050" y="6326188"/>
                <a:ext cx="896938" cy="428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Rectangle 128"/>
              <p:cNvSpPr>
                <a:spLocks noChangeArrowheads="1"/>
              </p:cNvSpPr>
              <p:nvPr/>
            </p:nvSpPr>
            <p:spPr bwMode="auto">
              <a:xfrm>
                <a:off x="8020050" y="6162676"/>
                <a:ext cx="896938" cy="44450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Rectangle 129"/>
              <p:cNvSpPr>
                <a:spLocks noChangeArrowheads="1"/>
              </p:cNvSpPr>
              <p:nvPr/>
            </p:nvSpPr>
            <p:spPr bwMode="auto">
              <a:xfrm>
                <a:off x="8020050" y="6162676"/>
                <a:ext cx="896938" cy="44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Rectangle 130"/>
              <p:cNvSpPr>
                <a:spLocks noChangeArrowheads="1"/>
              </p:cNvSpPr>
              <p:nvPr/>
            </p:nvSpPr>
            <p:spPr bwMode="auto">
              <a:xfrm>
                <a:off x="8020050" y="6000751"/>
                <a:ext cx="896938" cy="49213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Rectangle 131"/>
              <p:cNvSpPr>
                <a:spLocks noChangeArrowheads="1"/>
              </p:cNvSpPr>
              <p:nvPr/>
            </p:nvSpPr>
            <p:spPr bwMode="auto">
              <a:xfrm>
                <a:off x="8020050" y="6000751"/>
                <a:ext cx="896938" cy="49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Rectangle 132"/>
              <p:cNvSpPr>
                <a:spLocks noChangeArrowheads="1"/>
              </p:cNvSpPr>
              <p:nvPr/>
            </p:nvSpPr>
            <p:spPr bwMode="auto">
              <a:xfrm>
                <a:off x="8020050" y="5845176"/>
                <a:ext cx="896938" cy="42863"/>
              </a:xfrm>
              <a:prstGeom prst="rect">
                <a:avLst/>
              </a:prstGeom>
              <a:solidFill>
                <a:srgbClr val="E7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Rectangle 133"/>
              <p:cNvSpPr>
                <a:spLocks noChangeArrowheads="1"/>
              </p:cNvSpPr>
              <p:nvPr/>
            </p:nvSpPr>
            <p:spPr bwMode="auto">
              <a:xfrm>
                <a:off x="8020050" y="5845176"/>
                <a:ext cx="896938" cy="428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Rectangle 134"/>
              <p:cNvSpPr>
                <a:spLocks noChangeArrowheads="1"/>
              </p:cNvSpPr>
              <p:nvPr/>
            </p:nvSpPr>
            <p:spPr bwMode="auto">
              <a:xfrm>
                <a:off x="7845425" y="5094288"/>
                <a:ext cx="25400" cy="1636713"/>
              </a:xfrm>
              <a:prstGeom prst="rect">
                <a:avLst/>
              </a:prstGeom>
              <a:solidFill>
                <a:srgbClr val="80B4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35"/>
              <p:cNvSpPr>
                <a:spLocks/>
              </p:cNvSpPr>
              <p:nvPr/>
            </p:nvSpPr>
            <p:spPr bwMode="auto">
              <a:xfrm>
                <a:off x="6662738" y="6669088"/>
                <a:ext cx="168275" cy="225425"/>
              </a:xfrm>
              <a:custGeom>
                <a:avLst/>
                <a:gdLst>
                  <a:gd name="T0" fmla="*/ 0 w 27"/>
                  <a:gd name="T1" fmla="*/ 34 h 36"/>
                  <a:gd name="T2" fmla="*/ 2 w 27"/>
                  <a:gd name="T3" fmla="*/ 17 h 36"/>
                  <a:gd name="T4" fmla="*/ 25 w 27"/>
                  <a:gd name="T5" fmla="*/ 1 h 36"/>
                  <a:gd name="T6" fmla="*/ 27 w 27"/>
                  <a:gd name="T7" fmla="*/ 3 h 36"/>
                  <a:gd name="T8" fmla="*/ 24 w 27"/>
                  <a:gd name="T9" fmla="*/ 36 h 36"/>
                  <a:gd name="T10" fmla="*/ 0 w 27"/>
                  <a:gd name="T11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6">
                    <a:moveTo>
                      <a:pt x="0" y="34"/>
                    </a:moveTo>
                    <a:cubicBezTo>
                      <a:pt x="2" y="17"/>
                      <a:pt x="2" y="17"/>
                      <a:pt x="2" y="17"/>
                    </a:cubicBezTo>
                    <a:cubicBezTo>
                      <a:pt x="3" y="5"/>
                      <a:pt x="16" y="0"/>
                      <a:pt x="25" y="1"/>
                    </a:cubicBezTo>
                    <a:cubicBezTo>
                      <a:pt x="26" y="1"/>
                      <a:pt x="27" y="2"/>
                      <a:pt x="27" y="3"/>
                    </a:cubicBezTo>
                    <a:cubicBezTo>
                      <a:pt x="24" y="36"/>
                      <a:pt x="24" y="36"/>
                      <a:pt x="24" y="36"/>
                    </a:cubicBez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36"/>
              <p:cNvSpPr>
                <a:spLocks/>
              </p:cNvSpPr>
              <p:nvPr/>
            </p:nvSpPr>
            <p:spPr bwMode="auto">
              <a:xfrm>
                <a:off x="5940425" y="6630988"/>
                <a:ext cx="852488" cy="1025525"/>
              </a:xfrm>
              <a:custGeom>
                <a:avLst/>
                <a:gdLst>
                  <a:gd name="T0" fmla="*/ 47 w 137"/>
                  <a:gd name="T1" fmla="*/ 164 h 164"/>
                  <a:gd name="T2" fmla="*/ 128 w 137"/>
                  <a:gd name="T3" fmla="*/ 101 h 164"/>
                  <a:gd name="T4" fmla="*/ 136 w 137"/>
                  <a:gd name="T5" fmla="*/ 81 h 164"/>
                  <a:gd name="T6" fmla="*/ 133 w 137"/>
                  <a:gd name="T7" fmla="*/ 49 h 164"/>
                  <a:gd name="T8" fmla="*/ 98 w 137"/>
                  <a:gd name="T9" fmla="*/ 46 h 164"/>
                  <a:gd name="T10" fmla="*/ 100 w 137"/>
                  <a:gd name="T11" fmla="*/ 10 h 164"/>
                  <a:gd name="T12" fmla="*/ 8 w 137"/>
                  <a:gd name="T13" fmla="*/ 0 h 164"/>
                  <a:gd name="T14" fmla="*/ 0 w 137"/>
                  <a:gd name="T15" fmla="*/ 78 h 164"/>
                  <a:gd name="T16" fmla="*/ 0 w 137"/>
                  <a:gd name="T17" fmla="*/ 84 h 164"/>
                  <a:gd name="T18" fmla="*/ 47 w 137"/>
                  <a:gd name="T19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164">
                    <a:moveTo>
                      <a:pt x="47" y="164"/>
                    </a:moveTo>
                    <a:cubicBezTo>
                      <a:pt x="128" y="101"/>
                      <a:pt x="128" y="101"/>
                      <a:pt x="128" y="101"/>
                    </a:cubicBezTo>
                    <a:cubicBezTo>
                      <a:pt x="134" y="96"/>
                      <a:pt x="137" y="88"/>
                      <a:pt x="136" y="81"/>
                    </a:cubicBezTo>
                    <a:cubicBezTo>
                      <a:pt x="133" y="49"/>
                      <a:pt x="133" y="49"/>
                      <a:pt x="133" y="49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80"/>
                      <a:pt x="0" y="82"/>
                      <a:pt x="0" y="84"/>
                    </a:cubicBezTo>
                    <a:lnTo>
                      <a:pt x="47" y="164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37"/>
              <p:cNvSpPr>
                <a:spLocks/>
              </p:cNvSpPr>
              <p:nvPr/>
            </p:nvSpPr>
            <p:spPr bwMode="auto">
              <a:xfrm>
                <a:off x="6637338" y="6850063"/>
                <a:ext cx="174625" cy="350838"/>
              </a:xfrm>
              <a:custGeom>
                <a:avLst/>
                <a:gdLst>
                  <a:gd name="T0" fmla="*/ 110 w 110"/>
                  <a:gd name="T1" fmla="*/ 8 h 221"/>
                  <a:gd name="T2" fmla="*/ 90 w 110"/>
                  <a:gd name="T3" fmla="*/ 221 h 221"/>
                  <a:gd name="T4" fmla="*/ 0 w 110"/>
                  <a:gd name="T5" fmla="*/ 209 h 221"/>
                  <a:gd name="T6" fmla="*/ 20 w 110"/>
                  <a:gd name="T7" fmla="*/ 0 h 221"/>
                  <a:gd name="T8" fmla="*/ 110 w 110"/>
                  <a:gd name="T9" fmla="*/ 8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221">
                    <a:moveTo>
                      <a:pt x="110" y="8"/>
                    </a:moveTo>
                    <a:lnTo>
                      <a:pt x="90" y="221"/>
                    </a:lnTo>
                    <a:lnTo>
                      <a:pt x="0" y="209"/>
                    </a:lnTo>
                    <a:lnTo>
                      <a:pt x="20" y="0"/>
                    </a:lnTo>
                    <a:lnTo>
                      <a:pt x="110" y="8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38"/>
              <p:cNvSpPr>
                <a:spLocks/>
              </p:cNvSpPr>
              <p:nvPr/>
            </p:nvSpPr>
            <p:spPr bwMode="auto">
              <a:xfrm>
                <a:off x="6469063" y="6232526"/>
                <a:ext cx="219075" cy="762000"/>
              </a:xfrm>
              <a:custGeom>
                <a:avLst/>
                <a:gdLst>
                  <a:gd name="T0" fmla="*/ 23 w 35"/>
                  <a:gd name="T1" fmla="*/ 0 h 122"/>
                  <a:gd name="T2" fmla="*/ 34 w 35"/>
                  <a:gd name="T3" fmla="*/ 14 h 122"/>
                  <a:gd name="T4" fmla="*/ 24 w 35"/>
                  <a:gd name="T5" fmla="*/ 110 h 122"/>
                  <a:gd name="T6" fmla="*/ 11 w 35"/>
                  <a:gd name="T7" fmla="*/ 121 h 122"/>
                  <a:gd name="T8" fmla="*/ 0 w 35"/>
                  <a:gd name="T9" fmla="*/ 108 h 122"/>
                  <a:gd name="T10" fmla="*/ 10 w 35"/>
                  <a:gd name="T11" fmla="*/ 11 h 122"/>
                  <a:gd name="T12" fmla="*/ 23 w 35"/>
                  <a:gd name="T1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22">
                    <a:moveTo>
                      <a:pt x="23" y="0"/>
                    </a:moveTo>
                    <a:cubicBezTo>
                      <a:pt x="30" y="1"/>
                      <a:pt x="35" y="7"/>
                      <a:pt x="34" y="14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24" y="117"/>
                      <a:pt x="18" y="122"/>
                      <a:pt x="11" y="121"/>
                    </a:cubicBezTo>
                    <a:cubicBezTo>
                      <a:pt x="4" y="120"/>
                      <a:pt x="0" y="115"/>
                      <a:pt x="0" y="10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1" y="5"/>
                      <a:pt x="16" y="0"/>
                      <a:pt x="23" y="0"/>
                    </a:cubicBez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39"/>
              <p:cNvSpPr>
                <a:spLocks/>
              </p:cNvSpPr>
              <p:nvPr/>
            </p:nvSpPr>
            <p:spPr bwMode="auto">
              <a:xfrm>
                <a:off x="6319838" y="6113463"/>
                <a:ext cx="200025" cy="636588"/>
              </a:xfrm>
              <a:custGeom>
                <a:avLst/>
                <a:gdLst>
                  <a:gd name="T0" fmla="*/ 21 w 32"/>
                  <a:gd name="T1" fmla="*/ 1 h 102"/>
                  <a:gd name="T2" fmla="*/ 32 w 32"/>
                  <a:gd name="T3" fmla="*/ 14 h 102"/>
                  <a:gd name="T4" fmla="*/ 25 w 32"/>
                  <a:gd name="T5" fmla="*/ 90 h 102"/>
                  <a:gd name="T6" fmla="*/ 12 w 32"/>
                  <a:gd name="T7" fmla="*/ 101 h 102"/>
                  <a:gd name="T8" fmla="*/ 1 w 32"/>
                  <a:gd name="T9" fmla="*/ 88 h 102"/>
                  <a:gd name="T10" fmla="*/ 7 w 32"/>
                  <a:gd name="T11" fmla="*/ 12 h 102"/>
                  <a:gd name="T12" fmla="*/ 21 w 32"/>
                  <a:gd name="T13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02">
                    <a:moveTo>
                      <a:pt x="21" y="1"/>
                    </a:moveTo>
                    <a:cubicBezTo>
                      <a:pt x="27" y="2"/>
                      <a:pt x="32" y="7"/>
                      <a:pt x="32" y="14"/>
                    </a:cubicBezTo>
                    <a:cubicBezTo>
                      <a:pt x="25" y="90"/>
                      <a:pt x="25" y="90"/>
                      <a:pt x="25" y="90"/>
                    </a:cubicBezTo>
                    <a:cubicBezTo>
                      <a:pt x="24" y="97"/>
                      <a:pt x="18" y="102"/>
                      <a:pt x="12" y="101"/>
                    </a:cubicBezTo>
                    <a:cubicBezTo>
                      <a:pt x="5" y="100"/>
                      <a:pt x="0" y="94"/>
                      <a:pt x="1" y="88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5"/>
                      <a:pt x="14" y="0"/>
                      <a:pt x="21" y="1"/>
                    </a:cubicBez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40"/>
              <p:cNvSpPr>
                <a:spLocks/>
              </p:cNvSpPr>
              <p:nvPr/>
            </p:nvSpPr>
            <p:spPr bwMode="auto">
              <a:xfrm>
                <a:off x="6140450" y="6226176"/>
                <a:ext cx="204788" cy="630238"/>
              </a:xfrm>
              <a:custGeom>
                <a:avLst/>
                <a:gdLst>
                  <a:gd name="T0" fmla="*/ 21 w 33"/>
                  <a:gd name="T1" fmla="*/ 0 h 101"/>
                  <a:gd name="T2" fmla="*/ 32 w 33"/>
                  <a:gd name="T3" fmla="*/ 14 h 101"/>
                  <a:gd name="T4" fmla="*/ 25 w 33"/>
                  <a:gd name="T5" fmla="*/ 89 h 101"/>
                  <a:gd name="T6" fmla="*/ 12 w 33"/>
                  <a:gd name="T7" fmla="*/ 100 h 101"/>
                  <a:gd name="T8" fmla="*/ 1 w 33"/>
                  <a:gd name="T9" fmla="*/ 87 h 101"/>
                  <a:gd name="T10" fmla="*/ 8 w 33"/>
                  <a:gd name="T11" fmla="*/ 11 h 101"/>
                  <a:gd name="T12" fmla="*/ 21 w 33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1">
                    <a:moveTo>
                      <a:pt x="21" y="0"/>
                    </a:moveTo>
                    <a:cubicBezTo>
                      <a:pt x="28" y="1"/>
                      <a:pt x="33" y="7"/>
                      <a:pt x="32" y="14"/>
                    </a:cubicBezTo>
                    <a:cubicBezTo>
                      <a:pt x="25" y="89"/>
                      <a:pt x="25" y="89"/>
                      <a:pt x="25" y="89"/>
                    </a:cubicBezTo>
                    <a:cubicBezTo>
                      <a:pt x="25" y="96"/>
                      <a:pt x="19" y="101"/>
                      <a:pt x="12" y="100"/>
                    </a:cubicBezTo>
                    <a:cubicBezTo>
                      <a:pt x="5" y="100"/>
                      <a:pt x="0" y="94"/>
                      <a:pt x="1" y="87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41"/>
              <p:cNvSpPr>
                <a:spLocks/>
              </p:cNvSpPr>
              <p:nvPr/>
            </p:nvSpPr>
            <p:spPr bwMode="auto">
              <a:xfrm>
                <a:off x="5965825" y="6326188"/>
                <a:ext cx="198438" cy="630238"/>
              </a:xfrm>
              <a:custGeom>
                <a:avLst/>
                <a:gdLst>
                  <a:gd name="T0" fmla="*/ 20 w 32"/>
                  <a:gd name="T1" fmla="*/ 0 h 101"/>
                  <a:gd name="T2" fmla="*/ 31 w 32"/>
                  <a:gd name="T3" fmla="*/ 14 h 101"/>
                  <a:gd name="T4" fmla="*/ 25 w 32"/>
                  <a:gd name="T5" fmla="*/ 89 h 101"/>
                  <a:gd name="T6" fmla="*/ 11 w 32"/>
                  <a:gd name="T7" fmla="*/ 100 h 101"/>
                  <a:gd name="T8" fmla="*/ 0 w 32"/>
                  <a:gd name="T9" fmla="*/ 87 h 101"/>
                  <a:gd name="T10" fmla="*/ 7 w 32"/>
                  <a:gd name="T11" fmla="*/ 11 h 101"/>
                  <a:gd name="T12" fmla="*/ 20 w 32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01">
                    <a:moveTo>
                      <a:pt x="20" y="0"/>
                    </a:moveTo>
                    <a:cubicBezTo>
                      <a:pt x="27" y="1"/>
                      <a:pt x="32" y="7"/>
                      <a:pt x="31" y="14"/>
                    </a:cubicBezTo>
                    <a:cubicBezTo>
                      <a:pt x="25" y="89"/>
                      <a:pt x="25" y="89"/>
                      <a:pt x="25" y="89"/>
                    </a:cubicBezTo>
                    <a:cubicBezTo>
                      <a:pt x="24" y="96"/>
                      <a:pt x="18" y="101"/>
                      <a:pt x="11" y="100"/>
                    </a:cubicBezTo>
                    <a:cubicBezTo>
                      <a:pt x="5" y="100"/>
                      <a:pt x="0" y="94"/>
                      <a:pt x="0" y="87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5"/>
                      <a:pt x="14" y="0"/>
                      <a:pt x="20" y="0"/>
                    </a:cubicBez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42"/>
              <p:cNvSpPr>
                <a:spLocks/>
              </p:cNvSpPr>
              <p:nvPr/>
            </p:nvSpPr>
            <p:spPr bwMode="auto">
              <a:xfrm>
                <a:off x="5940425" y="7231063"/>
                <a:ext cx="603250" cy="812800"/>
              </a:xfrm>
              <a:custGeom>
                <a:avLst/>
                <a:gdLst>
                  <a:gd name="T0" fmla="*/ 43 w 380"/>
                  <a:gd name="T1" fmla="*/ 0 h 512"/>
                  <a:gd name="T2" fmla="*/ 0 w 380"/>
                  <a:gd name="T3" fmla="*/ 480 h 512"/>
                  <a:gd name="T4" fmla="*/ 337 w 380"/>
                  <a:gd name="T5" fmla="*/ 512 h 512"/>
                  <a:gd name="T6" fmla="*/ 380 w 380"/>
                  <a:gd name="T7" fmla="*/ 32 h 512"/>
                  <a:gd name="T8" fmla="*/ 43 w 380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0" h="512">
                    <a:moveTo>
                      <a:pt x="43" y="0"/>
                    </a:moveTo>
                    <a:lnTo>
                      <a:pt x="0" y="480"/>
                    </a:lnTo>
                    <a:lnTo>
                      <a:pt x="337" y="512"/>
                    </a:lnTo>
                    <a:lnTo>
                      <a:pt x="380" y="32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44"/>
              <p:cNvSpPr>
                <a:spLocks/>
              </p:cNvSpPr>
              <p:nvPr/>
            </p:nvSpPr>
            <p:spPr bwMode="auto">
              <a:xfrm>
                <a:off x="9085263" y="6175376"/>
                <a:ext cx="1076325" cy="1174750"/>
              </a:xfrm>
              <a:custGeom>
                <a:avLst/>
                <a:gdLst>
                  <a:gd name="T0" fmla="*/ 135 w 173"/>
                  <a:gd name="T1" fmla="*/ 40 h 188"/>
                  <a:gd name="T2" fmla="*/ 128 w 173"/>
                  <a:gd name="T3" fmla="*/ 32 h 188"/>
                  <a:gd name="T4" fmla="*/ 82 w 173"/>
                  <a:gd name="T5" fmla="*/ 7 h 188"/>
                  <a:gd name="T6" fmla="*/ 66 w 173"/>
                  <a:gd name="T7" fmla="*/ 1 h 188"/>
                  <a:gd name="T8" fmla="*/ 19 w 173"/>
                  <a:gd name="T9" fmla="*/ 2 h 188"/>
                  <a:gd name="T10" fmla="*/ 2 w 173"/>
                  <a:gd name="T11" fmla="*/ 8 h 188"/>
                  <a:gd name="T12" fmla="*/ 13 w 173"/>
                  <a:gd name="T13" fmla="*/ 23 h 188"/>
                  <a:gd name="T14" fmla="*/ 54 w 173"/>
                  <a:gd name="T15" fmla="*/ 25 h 188"/>
                  <a:gd name="T16" fmla="*/ 82 w 173"/>
                  <a:gd name="T17" fmla="*/ 60 h 188"/>
                  <a:gd name="T18" fmla="*/ 84 w 173"/>
                  <a:gd name="T19" fmla="*/ 80 h 188"/>
                  <a:gd name="T20" fmla="*/ 45 w 173"/>
                  <a:gd name="T21" fmla="*/ 90 h 188"/>
                  <a:gd name="T22" fmla="*/ 30 w 173"/>
                  <a:gd name="T23" fmla="*/ 115 h 188"/>
                  <a:gd name="T24" fmla="*/ 42 w 173"/>
                  <a:gd name="T25" fmla="*/ 138 h 188"/>
                  <a:gd name="T26" fmla="*/ 149 w 173"/>
                  <a:gd name="T27" fmla="*/ 188 h 188"/>
                  <a:gd name="T28" fmla="*/ 173 w 173"/>
                  <a:gd name="T29" fmla="*/ 140 h 188"/>
                  <a:gd name="T30" fmla="*/ 173 w 173"/>
                  <a:gd name="T31" fmla="*/ 132 h 188"/>
                  <a:gd name="T32" fmla="*/ 135 w 173"/>
                  <a:gd name="T33" fmla="*/ 4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3" h="188">
                    <a:moveTo>
                      <a:pt x="135" y="40"/>
                    </a:moveTo>
                    <a:cubicBezTo>
                      <a:pt x="134" y="36"/>
                      <a:pt x="131" y="33"/>
                      <a:pt x="128" y="32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77" y="3"/>
                      <a:pt x="70" y="2"/>
                      <a:pt x="66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2" y="0"/>
                      <a:pt x="3" y="1"/>
                      <a:pt x="2" y="8"/>
                    </a:cubicBezTo>
                    <a:cubicBezTo>
                      <a:pt x="0" y="15"/>
                      <a:pt x="6" y="22"/>
                      <a:pt x="13" y="23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82" y="60"/>
                      <a:pt x="82" y="60"/>
                      <a:pt x="82" y="6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30" y="115"/>
                      <a:pt x="30" y="115"/>
                      <a:pt x="30" y="115"/>
                    </a:cubicBezTo>
                    <a:cubicBezTo>
                      <a:pt x="30" y="124"/>
                      <a:pt x="34" y="133"/>
                      <a:pt x="42" y="138"/>
                    </a:cubicBezTo>
                    <a:cubicBezTo>
                      <a:pt x="149" y="188"/>
                      <a:pt x="149" y="188"/>
                      <a:pt x="149" y="188"/>
                    </a:cubicBezTo>
                    <a:cubicBezTo>
                      <a:pt x="173" y="140"/>
                      <a:pt x="173" y="140"/>
                      <a:pt x="173" y="140"/>
                    </a:cubicBezTo>
                    <a:cubicBezTo>
                      <a:pt x="173" y="137"/>
                      <a:pt x="173" y="135"/>
                      <a:pt x="173" y="132"/>
                    </a:cubicBezTo>
                    <a:cubicBezTo>
                      <a:pt x="173" y="132"/>
                      <a:pt x="144" y="60"/>
                      <a:pt x="135" y="40"/>
                    </a:cubicBezTo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45"/>
              <p:cNvSpPr>
                <a:spLocks/>
              </p:cNvSpPr>
              <p:nvPr/>
            </p:nvSpPr>
            <p:spPr bwMode="auto">
              <a:xfrm>
                <a:off x="9993313" y="6743701"/>
                <a:ext cx="174625" cy="180975"/>
              </a:xfrm>
              <a:custGeom>
                <a:avLst/>
                <a:gdLst>
                  <a:gd name="T0" fmla="*/ 0 w 28"/>
                  <a:gd name="T1" fmla="*/ 21 h 29"/>
                  <a:gd name="T2" fmla="*/ 9 w 28"/>
                  <a:gd name="T3" fmla="*/ 26 h 29"/>
                  <a:gd name="T4" fmla="*/ 23 w 28"/>
                  <a:gd name="T5" fmla="*/ 23 h 29"/>
                  <a:gd name="T6" fmla="*/ 26 w 28"/>
                  <a:gd name="T7" fmla="*/ 19 h 29"/>
                  <a:gd name="T8" fmla="*/ 20 w 28"/>
                  <a:gd name="T9" fmla="*/ 5 h 29"/>
                  <a:gd name="T10" fmla="*/ 11 w 28"/>
                  <a:gd name="T11" fmla="*/ 0 h 29"/>
                  <a:gd name="T12" fmla="*/ 0 w 28"/>
                  <a:gd name="T1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9">
                    <a:moveTo>
                      <a:pt x="0" y="21"/>
                    </a:moveTo>
                    <a:cubicBezTo>
                      <a:pt x="9" y="26"/>
                      <a:pt x="9" y="26"/>
                      <a:pt x="9" y="26"/>
                    </a:cubicBezTo>
                    <a:cubicBezTo>
                      <a:pt x="14" y="29"/>
                      <a:pt x="21" y="28"/>
                      <a:pt x="23" y="23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8" y="14"/>
                      <a:pt x="26" y="8"/>
                      <a:pt x="20" y="5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5581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46"/>
              <p:cNvSpPr>
                <a:spLocks/>
              </p:cNvSpPr>
              <p:nvPr/>
            </p:nvSpPr>
            <p:spPr bwMode="auto">
              <a:xfrm>
                <a:off x="9097963" y="6226176"/>
                <a:ext cx="901700" cy="517525"/>
              </a:xfrm>
              <a:custGeom>
                <a:avLst/>
                <a:gdLst>
                  <a:gd name="T0" fmla="*/ 0 w 568"/>
                  <a:gd name="T1" fmla="*/ 19 h 326"/>
                  <a:gd name="T2" fmla="*/ 11 w 568"/>
                  <a:gd name="T3" fmla="*/ 0 h 326"/>
                  <a:gd name="T4" fmla="*/ 568 w 568"/>
                  <a:gd name="T5" fmla="*/ 303 h 326"/>
                  <a:gd name="T6" fmla="*/ 556 w 568"/>
                  <a:gd name="T7" fmla="*/ 326 h 326"/>
                  <a:gd name="T8" fmla="*/ 0 w 568"/>
                  <a:gd name="T9" fmla="*/ 1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8" h="326">
                    <a:moveTo>
                      <a:pt x="0" y="19"/>
                    </a:moveTo>
                    <a:lnTo>
                      <a:pt x="11" y="0"/>
                    </a:lnTo>
                    <a:lnTo>
                      <a:pt x="568" y="303"/>
                    </a:lnTo>
                    <a:lnTo>
                      <a:pt x="556" y="3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DE900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147"/>
              <p:cNvSpPr>
                <a:spLocks/>
              </p:cNvSpPr>
              <p:nvPr/>
            </p:nvSpPr>
            <p:spPr bwMode="auto">
              <a:xfrm>
                <a:off x="9097963" y="6226176"/>
                <a:ext cx="901700" cy="517525"/>
              </a:xfrm>
              <a:custGeom>
                <a:avLst/>
                <a:gdLst>
                  <a:gd name="T0" fmla="*/ 0 w 568"/>
                  <a:gd name="T1" fmla="*/ 19 h 326"/>
                  <a:gd name="T2" fmla="*/ 11 w 568"/>
                  <a:gd name="T3" fmla="*/ 0 h 326"/>
                  <a:gd name="T4" fmla="*/ 568 w 568"/>
                  <a:gd name="T5" fmla="*/ 303 h 326"/>
                  <a:gd name="T6" fmla="*/ 556 w 568"/>
                  <a:gd name="T7" fmla="*/ 326 h 326"/>
                  <a:gd name="T8" fmla="*/ 0 w 568"/>
                  <a:gd name="T9" fmla="*/ 1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8" h="326">
                    <a:moveTo>
                      <a:pt x="0" y="19"/>
                    </a:moveTo>
                    <a:lnTo>
                      <a:pt x="11" y="0"/>
                    </a:lnTo>
                    <a:lnTo>
                      <a:pt x="568" y="303"/>
                    </a:lnTo>
                    <a:lnTo>
                      <a:pt x="556" y="326"/>
                    </a:lnTo>
                    <a:lnTo>
                      <a:pt x="0" y="19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48"/>
              <p:cNvSpPr>
                <a:spLocks/>
              </p:cNvSpPr>
              <p:nvPr/>
            </p:nvSpPr>
            <p:spPr bwMode="auto">
              <a:xfrm>
                <a:off x="9040813" y="6326188"/>
                <a:ext cx="903288" cy="511175"/>
              </a:xfrm>
              <a:custGeom>
                <a:avLst/>
                <a:gdLst>
                  <a:gd name="T0" fmla="*/ 0 w 569"/>
                  <a:gd name="T1" fmla="*/ 19 h 322"/>
                  <a:gd name="T2" fmla="*/ 12 w 569"/>
                  <a:gd name="T3" fmla="*/ 0 h 322"/>
                  <a:gd name="T4" fmla="*/ 569 w 569"/>
                  <a:gd name="T5" fmla="*/ 303 h 322"/>
                  <a:gd name="T6" fmla="*/ 557 w 569"/>
                  <a:gd name="T7" fmla="*/ 322 h 322"/>
                  <a:gd name="T8" fmla="*/ 0 w 569"/>
                  <a:gd name="T9" fmla="*/ 19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9" h="322">
                    <a:moveTo>
                      <a:pt x="0" y="19"/>
                    </a:moveTo>
                    <a:lnTo>
                      <a:pt x="12" y="0"/>
                    </a:lnTo>
                    <a:lnTo>
                      <a:pt x="569" y="303"/>
                    </a:lnTo>
                    <a:lnTo>
                      <a:pt x="557" y="322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DE900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149"/>
              <p:cNvSpPr>
                <a:spLocks/>
              </p:cNvSpPr>
              <p:nvPr/>
            </p:nvSpPr>
            <p:spPr bwMode="auto">
              <a:xfrm>
                <a:off x="9040813" y="6326188"/>
                <a:ext cx="903288" cy="511175"/>
              </a:xfrm>
              <a:custGeom>
                <a:avLst/>
                <a:gdLst>
                  <a:gd name="T0" fmla="*/ 0 w 569"/>
                  <a:gd name="T1" fmla="*/ 19 h 322"/>
                  <a:gd name="T2" fmla="*/ 12 w 569"/>
                  <a:gd name="T3" fmla="*/ 0 h 322"/>
                  <a:gd name="T4" fmla="*/ 569 w 569"/>
                  <a:gd name="T5" fmla="*/ 303 h 322"/>
                  <a:gd name="T6" fmla="*/ 557 w 569"/>
                  <a:gd name="T7" fmla="*/ 322 h 322"/>
                  <a:gd name="T8" fmla="*/ 0 w 569"/>
                  <a:gd name="T9" fmla="*/ 19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9" h="322">
                    <a:moveTo>
                      <a:pt x="0" y="19"/>
                    </a:moveTo>
                    <a:lnTo>
                      <a:pt x="12" y="0"/>
                    </a:lnTo>
                    <a:lnTo>
                      <a:pt x="569" y="303"/>
                    </a:lnTo>
                    <a:lnTo>
                      <a:pt x="557" y="322"/>
                    </a:lnTo>
                    <a:lnTo>
                      <a:pt x="0" y="19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50"/>
              <p:cNvSpPr>
                <a:spLocks/>
              </p:cNvSpPr>
              <p:nvPr/>
            </p:nvSpPr>
            <p:spPr bwMode="auto">
              <a:xfrm>
                <a:off x="9059863" y="6256338"/>
                <a:ext cx="920750" cy="550863"/>
              </a:xfrm>
              <a:custGeom>
                <a:avLst/>
                <a:gdLst>
                  <a:gd name="T0" fmla="*/ 0 w 580"/>
                  <a:gd name="T1" fmla="*/ 44 h 347"/>
                  <a:gd name="T2" fmla="*/ 24 w 580"/>
                  <a:gd name="T3" fmla="*/ 0 h 347"/>
                  <a:gd name="T4" fmla="*/ 580 w 580"/>
                  <a:gd name="T5" fmla="*/ 307 h 347"/>
                  <a:gd name="T6" fmla="*/ 557 w 580"/>
                  <a:gd name="T7" fmla="*/ 347 h 347"/>
                  <a:gd name="T8" fmla="*/ 0 w 580"/>
                  <a:gd name="T9" fmla="*/ 44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347">
                    <a:moveTo>
                      <a:pt x="0" y="44"/>
                    </a:moveTo>
                    <a:lnTo>
                      <a:pt x="24" y="0"/>
                    </a:lnTo>
                    <a:lnTo>
                      <a:pt x="580" y="307"/>
                    </a:lnTo>
                    <a:lnTo>
                      <a:pt x="557" y="347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8B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51"/>
              <p:cNvSpPr>
                <a:spLocks/>
              </p:cNvSpPr>
              <p:nvPr/>
            </p:nvSpPr>
            <p:spPr bwMode="auto">
              <a:xfrm>
                <a:off x="9059863" y="6256338"/>
                <a:ext cx="920750" cy="550863"/>
              </a:xfrm>
              <a:custGeom>
                <a:avLst/>
                <a:gdLst>
                  <a:gd name="T0" fmla="*/ 0 w 580"/>
                  <a:gd name="T1" fmla="*/ 44 h 347"/>
                  <a:gd name="T2" fmla="*/ 24 w 580"/>
                  <a:gd name="T3" fmla="*/ 0 h 347"/>
                  <a:gd name="T4" fmla="*/ 580 w 580"/>
                  <a:gd name="T5" fmla="*/ 307 h 347"/>
                  <a:gd name="T6" fmla="*/ 557 w 580"/>
                  <a:gd name="T7" fmla="*/ 347 h 347"/>
                  <a:gd name="T8" fmla="*/ 0 w 580"/>
                  <a:gd name="T9" fmla="*/ 44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347">
                    <a:moveTo>
                      <a:pt x="0" y="44"/>
                    </a:moveTo>
                    <a:lnTo>
                      <a:pt x="24" y="0"/>
                    </a:lnTo>
                    <a:lnTo>
                      <a:pt x="580" y="307"/>
                    </a:lnTo>
                    <a:lnTo>
                      <a:pt x="557" y="347"/>
                    </a:lnTo>
                    <a:lnTo>
                      <a:pt x="0" y="44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152"/>
              <p:cNvSpPr>
                <a:spLocks/>
              </p:cNvSpPr>
              <p:nvPr/>
            </p:nvSpPr>
            <p:spPr bwMode="auto">
              <a:xfrm>
                <a:off x="8797925" y="6138863"/>
                <a:ext cx="317500" cy="217488"/>
              </a:xfrm>
              <a:custGeom>
                <a:avLst/>
                <a:gdLst>
                  <a:gd name="T0" fmla="*/ 0 w 200"/>
                  <a:gd name="T1" fmla="*/ 0 h 137"/>
                  <a:gd name="T2" fmla="*/ 153 w 200"/>
                  <a:gd name="T3" fmla="*/ 137 h 137"/>
                  <a:gd name="T4" fmla="*/ 200 w 200"/>
                  <a:gd name="T5" fmla="*/ 55 h 137"/>
                  <a:gd name="T6" fmla="*/ 0 w 200"/>
                  <a:gd name="T7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137">
                    <a:moveTo>
                      <a:pt x="0" y="0"/>
                    </a:moveTo>
                    <a:lnTo>
                      <a:pt x="153" y="137"/>
                    </a:lnTo>
                    <a:lnTo>
                      <a:pt x="200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D7A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153"/>
              <p:cNvSpPr>
                <a:spLocks/>
              </p:cNvSpPr>
              <p:nvPr/>
            </p:nvSpPr>
            <p:spPr bwMode="auto">
              <a:xfrm>
                <a:off x="9925050" y="6707188"/>
                <a:ext cx="174625" cy="187325"/>
              </a:xfrm>
              <a:custGeom>
                <a:avLst/>
                <a:gdLst>
                  <a:gd name="T0" fmla="*/ 0 w 110"/>
                  <a:gd name="T1" fmla="*/ 82 h 118"/>
                  <a:gd name="T2" fmla="*/ 47 w 110"/>
                  <a:gd name="T3" fmla="*/ 0 h 118"/>
                  <a:gd name="T4" fmla="*/ 110 w 110"/>
                  <a:gd name="T5" fmla="*/ 35 h 118"/>
                  <a:gd name="T6" fmla="*/ 63 w 110"/>
                  <a:gd name="T7" fmla="*/ 118 h 118"/>
                  <a:gd name="T8" fmla="*/ 0 w 110"/>
                  <a:gd name="T9" fmla="*/ 8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18">
                    <a:moveTo>
                      <a:pt x="0" y="82"/>
                    </a:moveTo>
                    <a:lnTo>
                      <a:pt x="47" y="0"/>
                    </a:lnTo>
                    <a:lnTo>
                      <a:pt x="110" y="35"/>
                    </a:lnTo>
                    <a:lnTo>
                      <a:pt x="63" y="118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D0D2D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54"/>
              <p:cNvSpPr>
                <a:spLocks/>
              </p:cNvSpPr>
              <p:nvPr/>
            </p:nvSpPr>
            <p:spPr bwMode="auto">
              <a:xfrm>
                <a:off x="9925050" y="6707188"/>
                <a:ext cx="174625" cy="187325"/>
              </a:xfrm>
              <a:custGeom>
                <a:avLst/>
                <a:gdLst>
                  <a:gd name="T0" fmla="*/ 0 w 110"/>
                  <a:gd name="T1" fmla="*/ 82 h 118"/>
                  <a:gd name="T2" fmla="*/ 47 w 110"/>
                  <a:gd name="T3" fmla="*/ 0 h 118"/>
                  <a:gd name="T4" fmla="*/ 110 w 110"/>
                  <a:gd name="T5" fmla="*/ 35 h 118"/>
                  <a:gd name="T6" fmla="*/ 63 w 110"/>
                  <a:gd name="T7" fmla="*/ 118 h 118"/>
                  <a:gd name="T8" fmla="*/ 0 w 110"/>
                  <a:gd name="T9" fmla="*/ 8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18">
                    <a:moveTo>
                      <a:pt x="0" y="82"/>
                    </a:moveTo>
                    <a:lnTo>
                      <a:pt x="47" y="0"/>
                    </a:lnTo>
                    <a:lnTo>
                      <a:pt x="110" y="35"/>
                    </a:lnTo>
                    <a:lnTo>
                      <a:pt x="63" y="118"/>
                    </a:lnTo>
                    <a:lnTo>
                      <a:pt x="0" y="8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55"/>
              <p:cNvSpPr>
                <a:spLocks/>
              </p:cNvSpPr>
              <p:nvPr/>
            </p:nvSpPr>
            <p:spPr bwMode="auto">
              <a:xfrm>
                <a:off x="9980613" y="6707188"/>
                <a:ext cx="119063" cy="87313"/>
              </a:xfrm>
              <a:custGeom>
                <a:avLst/>
                <a:gdLst>
                  <a:gd name="T0" fmla="*/ 0 w 75"/>
                  <a:gd name="T1" fmla="*/ 23 h 55"/>
                  <a:gd name="T2" fmla="*/ 12 w 75"/>
                  <a:gd name="T3" fmla="*/ 0 h 55"/>
                  <a:gd name="T4" fmla="*/ 75 w 75"/>
                  <a:gd name="T5" fmla="*/ 35 h 55"/>
                  <a:gd name="T6" fmla="*/ 63 w 75"/>
                  <a:gd name="T7" fmla="*/ 55 h 55"/>
                  <a:gd name="T8" fmla="*/ 0 w 75"/>
                  <a:gd name="T9" fmla="*/ 2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55">
                    <a:moveTo>
                      <a:pt x="0" y="23"/>
                    </a:moveTo>
                    <a:lnTo>
                      <a:pt x="12" y="0"/>
                    </a:lnTo>
                    <a:lnTo>
                      <a:pt x="75" y="35"/>
                    </a:lnTo>
                    <a:lnTo>
                      <a:pt x="63" y="5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AFB1B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6"/>
              <p:cNvSpPr>
                <a:spLocks/>
              </p:cNvSpPr>
              <p:nvPr/>
            </p:nvSpPr>
            <p:spPr bwMode="auto">
              <a:xfrm>
                <a:off x="9980613" y="6707188"/>
                <a:ext cx="119063" cy="87313"/>
              </a:xfrm>
              <a:custGeom>
                <a:avLst/>
                <a:gdLst>
                  <a:gd name="T0" fmla="*/ 0 w 75"/>
                  <a:gd name="T1" fmla="*/ 23 h 55"/>
                  <a:gd name="T2" fmla="*/ 12 w 75"/>
                  <a:gd name="T3" fmla="*/ 0 h 55"/>
                  <a:gd name="T4" fmla="*/ 75 w 75"/>
                  <a:gd name="T5" fmla="*/ 35 h 55"/>
                  <a:gd name="T6" fmla="*/ 63 w 75"/>
                  <a:gd name="T7" fmla="*/ 55 h 55"/>
                  <a:gd name="T8" fmla="*/ 0 w 75"/>
                  <a:gd name="T9" fmla="*/ 2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55">
                    <a:moveTo>
                      <a:pt x="0" y="23"/>
                    </a:moveTo>
                    <a:lnTo>
                      <a:pt x="12" y="0"/>
                    </a:lnTo>
                    <a:lnTo>
                      <a:pt x="75" y="35"/>
                    </a:lnTo>
                    <a:lnTo>
                      <a:pt x="63" y="55"/>
                    </a:lnTo>
                    <a:lnTo>
                      <a:pt x="0" y="23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57"/>
              <p:cNvSpPr>
                <a:spLocks/>
              </p:cNvSpPr>
              <p:nvPr/>
            </p:nvSpPr>
            <p:spPr bwMode="auto">
              <a:xfrm>
                <a:off x="9925050" y="6807201"/>
                <a:ext cx="119063" cy="87313"/>
              </a:xfrm>
              <a:custGeom>
                <a:avLst/>
                <a:gdLst>
                  <a:gd name="T0" fmla="*/ 0 w 75"/>
                  <a:gd name="T1" fmla="*/ 19 h 55"/>
                  <a:gd name="T2" fmla="*/ 12 w 75"/>
                  <a:gd name="T3" fmla="*/ 0 h 55"/>
                  <a:gd name="T4" fmla="*/ 75 w 75"/>
                  <a:gd name="T5" fmla="*/ 35 h 55"/>
                  <a:gd name="T6" fmla="*/ 63 w 75"/>
                  <a:gd name="T7" fmla="*/ 55 h 55"/>
                  <a:gd name="T8" fmla="*/ 0 w 75"/>
                  <a:gd name="T9" fmla="*/ 1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55">
                    <a:moveTo>
                      <a:pt x="0" y="19"/>
                    </a:moveTo>
                    <a:lnTo>
                      <a:pt x="12" y="0"/>
                    </a:lnTo>
                    <a:lnTo>
                      <a:pt x="75" y="35"/>
                    </a:lnTo>
                    <a:lnTo>
                      <a:pt x="63" y="55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AFB1B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58"/>
              <p:cNvSpPr>
                <a:spLocks/>
              </p:cNvSpPr>
              <p:nvPr/>
            </p:nvSpPr>
            <p:spPr bwMode="auto">
              <a:xfrm>
                <a:off x="9925050" y="6807201"/>
                <a:ext cx="119063" cy="87313"/>
              </a:xfrm>
              <a:custGeom>
                <a:avLst/>
                <a:gdLst>
                  <a:gd name="T0" fmla="*/ 0 w 75"/>
                  <a:gd name="T1" fmla="*/ 19 h 55"/>
                  <a:gd name="T2" fmla="*/ 12 w 75"/>
                  <a:gd name="T3" fmla="*/ 0 h 55"/>
                  <a:gd name="T4" fmla="*/ 75 w 75"/>
                  <a:gd name="T5" fmla="*/ 35 h 55"/>
                  <a:gd name="T6" fmla="*/ 63 w 75"/>
                  <a:gd name="T7" fmla="*/ 55 h 55"/>
                  <a:gd name="T8" fmla="*/ 0 w 75"/>
                  <a:gd name="T9" fmla="*/ 1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55">
                    <a:moveTo>
                      <a:pt x="0" y="19"/>
                    </a:moveTo>
                    <a:lnTo>
                      <a:pt x="12" y="0"/>
                    </a:lnTo>
                    <a:lnTo>
                      <a:pt x="75" y="35"/>
                    </a:lnTo>
                    <a:lnTo>
                      <a:pt x="63" y="55"/>
                    </a:lnTo>
                    <a:lnTo>
                      <a:pt x="0" y="19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Rectangle 159"/>
              <p:cNvSpPr>
                <a:spLocks noChangeArrowheads="1"/>
              </p:cNvSpPr>
              <p:nvPr/>
            </p:nvSpPr>
            <p:spPr bwMode="auto">
              <a:xfrm>
                <a:off x="9944100" y="6707188"/>
                <a:ext cx="55563" cy="100013"/>
              </a:xfrm>
              <a:prstGeom prst="rect">
                <a:avLst/>
              </a:prstGeom>
              <a:solidFill>
                <a:srgbClr val="D0A0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60"/>
              <p:cNvSpPr>
                <a:spLocks/>
              </p:cNvSpPr>
              <p:nvPr/>
            </p:nvSpPr>
            <p:spPr bwMode="auto">
              <a:xfrm>
                <a:off x="9975850" y="6707188"/>
                <a:ext cx="23813" cy="36513"/>
              </a:xfrm>
              <a:custGeom>
                <a:avLst/>
                <a:gdLst>
                  <a:gd name="T0" fmla="*/ 11 w 15"/>
                  <a:gd name="T1" fmla="*/ 0 h 23"/>
                  <a:gd name="T2" fmla="*/ 0 w 15"/>
                  <a:gd name="T3" fmla="*/ 19 h 23"/>
                  <a:gd name="T4" fmla="*/ 3 w 15"/>
                  <a:gd name="T5" fmla="*/ 23 h 23"/>
                  <a:gd name="T6" fmla="*/ 15 w 15"/>
                  <a:gd name="T7" fmla="*/ 0 h 23"/>
                  <a:gd name="T8" fmla="*/ 11 w 15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11" y="0"/>
                    </a:moveTo>
                    <a:lnTo>
                      <a:pt x="0" y="19"/>
                    </a:lnTo>
                    <a:lnTo>
                      <a:pt x="3" y="23"/>
                    </a:lnTo>
                    <a:lnTo>
                      <a:pt x="15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D75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61"/>
              <p:cNvSpPr>
                <a:spLocks/>
              </p:cNvSpPr>
              <p:nvPr/>
            </p:nvSpPr>
            <p:spPr bwMode="auto">
              <a:xfrm>
                <a:off x="9975850" y="6707188"/>
                <a:ext cx="23813" cy="36513"/>
              </a:xfrm>
              <a:custGeom>
                <a:avLst/>
                <a:gdLst>
                  <a:gd name="T0" fmla="*/ 11 w 15"/>
                  <a:gd name="T1" fmla="*/ 0 h 23"/>
                  <a:gd name="T2" fmla="*/ 0 w 15"/>
                  <a:gd name="T3" fmla="*/ 19 h 23"/>
                  <a:gd name="T4" fmla="*/ 3 w 15"/>
                  <a:gd name="T5" fmla="*/ 23 h 23"/>
                  <a:gd name="T6" fmla="*/ 15 w 15"/>
                  <a:gd name="T7" fmla="*/ 0 h 23"/>
                  <a:gd name="T8" fmla="*/ 11 w 15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11" y="0"/>
                    </a:moveTo>
                    <a:lnTo>
                      <a:pt x="0" y="19"/>
                    </a:lnTo>
                    <a:lnTo>
                      <a:pt x="3" y="23"/>
                    </a:lnTo>
                    <a:lnTo>
                      <a:pt x="15" y="0"/>
                    </a:lnTo>
                    <a:lnTo>
                      <a:pt x="1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62"/>
              <p:cNvSpPr>
                <a:spLocks/>
              </p:cNvSpPr>
              <p:nvPr/>
            </p:nvSpPr>
            <p:spPr bwMode="auto">
              <a:xfrm>
                <a:off x="9918700" y="6837363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A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63"/>
              <p:cNvSpPr>
                <a:spLocks/>
              </p:cNvSpPr>
              <p:nvPr/>
            </p:nvSpPr>
            <p:spPr bwMode="auto">
              <a:xfrm>
                <a:off x="9918700" y="6837363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9918700" y="6807201"/>
                <a:ext cx="25400" cy="30163"/>
              </a:xfrm>
              <a:custGeom>
                <a:avLst/>
                <a:gdLst>
                  <a:gd name="T0" fmla="*/ 12 w 16"/>
                  <a:gd name="T1" fmla="*/ 0 h 19"/>
                  <a:gd name="T2" fmla="*/ 0 w 16"/>
                  <a:gd name="T3" fmla="*/ 19 h 19"/>
                  <a:gd name="T4" fmla="*/ 4 w 16"/>
                  <a:gd name="T5" fmla="*/ 19 h 19"/>
                  <a:gd name="T6" fmla="*/ 16 w 16"/>
                  <a:gd name="T7" fmla="*/ 0 h 19"/>
                  <a:gd name="T8" fmla="*/ 12 w 1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12" y="0"/>
                    </a:moveTo>
                    <a:lnTo>
                      <a:pt x="0" y="19"/>
                    </a:lnTo>
                    <a:lnTo>
                      <a:pt x="4" y="19"/>
                    </a:lnTo>
                    <a:lnTo>
                      <a:pt x="16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D75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65"/>
              <p:cNvSpPr>
                <a:spLocks/>
              </p:cNvSpPr>
              <p:nvPr/>
            </p:nvSpPr>
            <p:spPr bwMode="auto">
              <a:xfrm>
                <a:off x="9918700" y="6807201"/>
                <a:ext cx="25400" cy="30163"/>
              </a:xfrm>
              <a:custGeom>
                <a:avLst/>
                <a:gdLst>
                  <a:gd name="T0" fmla="*/ 12 w 16"/>
                  <a:gd name="T1" fmla="*/ 0 h 19"/>
                  <a:gd name="T2" fmla="*/ 0 w 16"/>
                  <a:gd name="T3" fmla="*/ 19 h 19"/>
                  <a:gd name="T4" fmla="*/ 4 w 16"/>
                  <a:gd name="T5" fmla="*/ 19 h 19"/>
                  <a:gd name="T6" fmla="*/ 16 w 16"/>
                  <a:gd name="T7" fmla="*/ 0 h 19"/>
                  <a:gd name="T8" fmla="*/ 12 w 1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12" y="0"/>
                    </a:moveTo>
                    <a:lnTo>
                      <a:pt x="0" y="19"/>
                    </a:lnTo>
                    <a:lnTo>
                      <a:pt x="4" y="19"/>
                    </a:lnTo>
                    <a:lnTo>
                      <a:pt x="16" y="0"/>
                    </a:lnTo>
                    <a:lnTo>
                      <a:pt x="12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9937750" y="6737351"/>
                <a:ext cx="42863" cy="69850"/>
              </a:xfrm>
              <a:custGeom>
                <a:avLst/>
                <a:gdLst>
                  <a:gd name="T0" fmla="*/ 24 w 27"/>
                  <a:gd name="T1" fmla="*/ 0 h 44"/>
                  <a:gd name="T2" fmla="*/ 0 w 27"/>
                  <a:gd name="T3" fmla="*/ 44 h 44"/>
                  <a:gd name="T4" fmla="*/ 4 w 27"/>
                  <a:gd name="T5" fmla="*/ 44 h 44"/>
                  <a:gd name="T6" fmla="*/ 27 w 27"/>
                  <a:gd name="T7" fmla="*/ 4 h 44"/>
                  <a:gd name="T8" fmla="*/ 24 w 27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4">
                    <a:moveTo>
                      <a:pt x="24" y="0"/>
                    </a:moveTo>
                    <a:lnTo>
                      <a:pt x="0" y="44"/>
                    </a:lnTo>
                    <a:lnTo>
                      <a:pt x="4" y="44"/>
                    </a:lnTo>
                    <a:lnTo>
                      <a:pt x="27" y="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298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167"/>
              <p:cNvSpPr>
                <a:spLocks/>
              </p:cNvSpPr>
              <p:nvPr/>
            </p:nvSpPr>
            <p:spPr bwMode="auto">
              <a:xfrm>
                <a:off x="9937750" y="6737351"/>
                <a:ext cx="42863" cy="69850"/>
              </a:xfrm>
              <a:custGeom>
                <a:avLst/>
                <a:gdLst>
                  <a:gd name="T0" fmla="*/ 24 w 27"/>
                  <a:gd name="T1" fmla="*/ 0 h 44"/>
                  <a:gd name="T2" fmla="*/ 0 w 27"/>
                  <a:gd name="T3" fmla="*/ 44 h 44"/>
                  <a:gd name="T4" fmla="*/ 4 w 27"/>
                  <a:gd name="T5" fmla="*/ 44 h 44"/>
                  <a:gd name="T6" fmla="*/ 27 w 27"/>
                  <a:gd name="T7" fmla="*/ 4 h 44"/>
                  <a:gd name="T8" fmla="*/ 24 w 27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4">
                    <a:moveTo>
                      <a:pt x="24" y="0"/>
                    </a:moveTo>
                    <a:lnTo>
                      <a:pt x="0" y="44"/>
                    </a:lnTo>
                    <a:lnTo>
                      <a:pt x="4" y="44"/>
                    </a:lnTo>
                    <a:lnTo>
                      <a:pt x="27" y="4"/>
                    </a:lnTo>
                    <a:lnTo>
                      <a:pt x="24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68"/>
              <p:cNvSpPr>
                <a:spLocks/>
              </p:cNvSpPr>
              <p:nvPr/>
            </p:nvSpPr>
            <p:spPr bwMode="auto">
              <a:xfrm>
                <a:off x="9925050" y="6807201"/>
                <a:ext cx="19050" cy="30163"/>
              </a:xfrm>
              <a:custGeom>
                <a:avLst/>
                <a:gdLst>
                  <a:gd name="T0" fmla="*/ 12 w 12"/>
                  <a:gd name="T1" fmla="*/ 0 h 19"/>
                  <a:gd name="T2" fmla="*/ 12 w 12"/>
                  <a:gd name="T3" fmla="*/ 0 h 19"/>
                  <a:gd name="T4" fmla="*/ 0 w 12"/>
                  <a:gd name="T5" fmla="*/ 19 h 19"/>
                  <a:gd name="T6" fmla="*/ 12 w 12"/>
                  <a:gd name="T7" fmla="*/ 0 h 19"/>
                  <a:gd name="T8" fmla="*/ 12 w 1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12" y="0"/>
                    </a:moveTo>
                    <a:lnTo>
                      <a:pt x="12" y="0"/>
                    </a:lnTo>
                    <a:lnTo>
                      <a:pt x="0" y="19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928A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69"/>
              <p:cNvSpPr>
                <a:spLocks/>
              </p:cNvSpPr>
              <p:nvPr/>
            </p:nvSpPr>
            <p:spPr bwMode="auto">
              <a:xfrm>
                <a:off x="9925050" y="6807201"/>
                <a:ext cx="19050" cy="30163"/>
              </a:xfrm>
              <a:custGeom>
                <a:avLst/>
                <a:gdLst>
                  <a:gd name="T0" fmla="*/ 12 w 12"/>
                  <a:gd name="T1" fmla="*/ 0 h 19"/>
                  <a:gd name="T2" fmla="*/ 12 w 12"/>
                  <a:gd name="T3" fmla="*/ 0 h 19"/>
                  <a:gd name="T4" fmla="*/ 0 w 12"/>
                  <a:gd name="T5" fmla="*/ 19 h 19"/>
                  <a:gd name="T6" fmla="*/ 12 w 12"/>
                  <a:gd name="T7" fmla="*/ 0 h 19"/>
                  <a:gd name="T8" fmla="*/ 12 w 1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12" y="0"/>
                    </a:moveTo>
                    <a:lnTo>
                      <a:pt x="12" y="0"/>
                    </a:lnTo>
                    <a:lnTo>
                      <a:pt x="0" y="19"/>
                    </a:lnTo>
                    <a:lnTo>
                      <a:pt x="12" y="0"/>
                    </a:lnTo>
                    <a:lnTo>
                      <a:pt x="12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0"/>
              <p:cNvSpPr>
                <a:spLocks/>
              </p:cNvSpPr>
              <p:nvPr/>
            </p:nvSpPr>
            <p:spPr bwMode="auto">
              <a:xfrm>
                <a:off x="8797925" y="6138863"/>
                <a:ext cx="80963" cy="55563"/>
              </a:xfrm>
              <a:custGeom>
                <a:avLst/>
                <a:gdLst>
                  <a:gd name="T0" fmla="*/ 39 w 51"/>
                  <a:gd name="T1" fmla="*/ 35 h 35"/>
                  <a:gd name="T2" fmla="*/ 51 w 51"/>
                  <a:gd name="T3" fmla="*/ 11 h 35"/>
                  <a:gd name="T4" fmla="*/ 0 w 51"/>
                  <a:gd name="T5" fmla="*/ 0 h 35"/>
                  <a:gd name="T6" fmla="*/ 39 w 51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35">
                    <a:moveTo>
                      <a:pt x="39" y="35"/>
                    </a:moveTo>
                    <a:lnTo>
                      <a:pt x="51" y="11"/>
                    </a:lnTo>
                    <a:lnTo>
                      <a:pt x="0" y="0"/>
                    </a:lnTo>
                    <a:lnTo>
                      <a:pt x="39" y="35"/>
                    </a:lnTo>
                    <a:close/>
                  </a:path>
                </a:pathLst>
              </a:custGeom>
              <a:solidFill>
                <a:srgbClr val="1A0D0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71"/>
              <p:cNvSpPr>
                <a:spLocks/>
              </p:cNvSpPr>
              <p:nvPr/>
            </p:nvSpPr>
            <p:spPr bwMode="auto">
              <a:xfrm>
                <a:off x="9047163" y="6369051"/>
                <a:ext cx="530225" cy="631825"/>
              </a:xfrm>
              <a:custGeom>
                <a:avLst/>
                <a:gdLst>
                  <a:gd name="T0" fmla="*/ 85 w 85"/>
                  <a:gd name="T1" fmla="*/ 76 h 101"/>
                  <a:gd name="T2" fmla="*/ 33 w 85"/>
                  <a:gd name="T3" fmla="*/ 42 h 101"/>
                  <a:gd name="T4" fmla="*/ 32 w 85"/>
                  <a:gd name="T5" fmla="*/ 21 h 101"/>
                  <a:gd name="T6" fmla="*/ 9 w 85"/>
                  <a:gd name="T7" fmla="*/ 0 h 101"/>
                  <a:gd name="T8" fmla="*/ 6 w 85"/>
                  <a:gd name="T9" fmla="*/ 2 h 101"/>
                  <a:gd name="T10" fmla="*/ 1 w 85"/>
                  <a:gd name="T11" fmla="*/ 48 h 101"/>
                  <a:gd name="T12" fmla="*/ 3 w 85"/>
                  <a:gd name="T13" fmla="*/ 55 h 101"/>
                  <a:gd name="T14" fmla="*/ 43 w 85"/>
                  <a:gd name="T15" fmla="*/ 101 h 101"/>
                  <a:gd name="T16" fmla="*/ 85 w 85"/>
                  <a:gd name="T17" fmla="*/ 7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01">
                    <a:moveTo>
                      <a:pt x="85" y="76"/>
                    </a:moveTo>
                    <a:cubicBezTo>
                      <a:pt x="33" y="42"/>
                      <a:pt x="33" y="42"/>
                      <a:pt x="33" y="42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3" y="9"/>
                      <a:pt x="20" y="1"/>
                      <a:pt x="9" y="0"/>
                    </a:cubicBezTo>
                    <a:cubicBezTo>
                      <a:pt x="7" y="0"/>
                      <a:pt x="6" y="1"/>
                      <a:pt x="6" y="2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0" y="50"/>
                      <a:pt x="1" y="53"/>
                      <a:pt x="3" y="55"/>
                    </a:cubicBezTo>
                    <a:cubicBezTo>
                      <a:pt x="43" y="101"/>
                      <a:pt x="43" y="101"/>
                      <a:pt x="43" y="101"/>
                    </a:cubicBezTo>
                    <a:lnTo>
                      <a:pt x="85" y="76"/>
                    </a:lnTo>
                    <a:close/>
                  </a:path>
                </a:pathLst>
              </a:custGeom>
              <a:solidFill>
                <a:srgbClr val="F5C7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4766748" y="2465017"/>
            <a:ext cx="75392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 </a:t>
            </a:r>
            <a:r>
              <a:rPr lang="zh-CN" altLang="en-US" sz="6000" dirty="0">
                <a:solidFill>
                  <a:schemeClr val="bg1"/>
                </a:solidFill>
                <a:cs typeface="Arial" panose="020B0604020202020204" pitchFamily="34" charset="0"/>
              </a:rPr>
              <a:t>批评指导</a:t>
            </a: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5859678" y="3602229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6156336" y="3982994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66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3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04" grpId="0"/>
      <p:bldP spid="204" grpId="1"/>
      <p:bldP spid="205" grpId="0"/>
      <p:bldP spid="205" grpId="1"/>
      <p:bldP spid="20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598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0" y="2032149"/>
            <a:ext cx="12858750" cy="2304256"/>
          </a:xfrm>
          <a:prstGeom prst="rect">
            <a:avLst/>
          </a:prstGeom>
          <a:solidFill>
            <a:schemeClr val="bg1">
              <a:alpha val="8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907" y="3588174"/>
            <a:ext cx="25057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C20009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907" y="3164937"/>
            <a:ext cx="32978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rgbClr val="C20009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907" y="2176165"/>
            <a:ext cx="82941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rgbClr val="C20009"/>
                </a:solidFill>
                <a:latin typeface="Agency FB" panose="020B0503020202020204" pitchFamily="34" charset="0"/>
                <a:cs typeface="+mn-ea"/>
                <a:sym typeface="+mn-lt"/>
              </a:rPr>
              <a:t>01</a:t>
            </a:r>
            <a:endParaRPr lang="zh-CN" altLang="en-US" sz="66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919" y="519981"/>
            <a:ext cx="2193184" cy="506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39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49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57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652442" y="3963277"/>
            <a:ext cx="3121070" cy="1323487"/>
            <a:chOff x="1160463" y="2509323"/>
            <a:chExt cx="5937970" cy="941157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7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59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432904" y="3499926"/>
            <a:ext cx="2175490" cy="2719363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432904" y="3499926"/>
            <a:ext cx="1084709" cy="2719363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432904" y="5271311"/>
            <a:ext cx="2175490" cy="947980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704060" y="2703866"/>
            <a:ext cx="2172453" cy="3515423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704059" y="2703866"/>
            <a:ext cx="1090785" cy="3515423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704060" y="5000892"/>
            <a:ext cx="2172453" cy="121839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981288" y="3047205"/>
            <a:ext cx="2166377" cy="3172084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981288" y="3047205"/>
            <a:ext cx="1081669" cy="3172084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981288" y="5122428"/>
            <a:ext cx="2166377" cy="1096861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243326" y="4016452"/>
            <a:ext cx="2175490" cy="2202837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243325" y="4016452"/>
            <a:ext cx="1090785" cy="2202837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243326" y="5459690"/>
            <a:ext cx="2175490" cy="759598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40450" y="3572849"/>
            <a:ext cx="1502003" cy="422336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70417" y="2588409"/>
            <a:ext cx="1512682" cy="422336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98847" y="2257226"/>
            <a:ext cx="1505564" cy="416259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29067" y="3056320"/>
            <a:ext cx="1505564" cy="422336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2034030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04565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15219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0083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392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0" y="2032149"/>
            <a:ext cx="12858750" cy="2304256"/>
          </a:xfrm>
          <a:prstGeom prst="rect">
            <a:avLst/>
          </a:prstGeom>
          <a:solidFill>
            <a:schemeClr val="bg1">
              <a:alpha val="8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907" y="3588174"/>
            <a:ext cx="25057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C20009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907" y="3164937"/>
            <a:ext cx="32978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rgbClr val="C20009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907" y="2176165"/>
            <a:ext cx="106555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rgbClr val="C20009"/>
                </a:solidFill>
                <a:latin typeface="Agency FB" panose="020B0503020202020204" pitchFamily="34" charset="0"/>
                <a:cs typeface="+mn-ea"/>
                <a:sym typeface="+mn-lt"/>
              </a:rPr>
              <a:t>02</a:t>
            </a:r>
            <a:endParaRPr lang="zh-CN" altLang="en-US" sz="6600" cap="all" dirty="0">
              <a:solidFill>
                <a:srgbClr val="C20009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919" y="519981"/>
            <a:ext cx="2193184" cy="506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9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30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C00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7013</Words>
  <Application>Microsoft Office PowerPoint</Application>
  <PresentationFormat>自定义</PresentationFormat>
  <Paragraphs>262</Paragraphs>
  <Slides>27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红色计划模板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2017-10-16T07:28:38Z</dcterms:modified>
</cp:coreProperties>
</file>