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8"/>
  </p:notesMasterIdLst>
  <p:handoutMasterIdLst>
    <p:handoutMasterId r:id="rId29"/>
  </p:handoutMasterIdLst>
  <p:sldIdLst>
    <p:sldId id="3072" r:id="rId2"/>
    <p:sldId id="3073" r:id="rId3"/>
    <p:sldId id="3074" r:id="rId4"/>
    <p:sldId id="3078" r:id="rId5"/>
    <p:sldId id="3079" r:id="rId6"/>
    <p:sldId id="3093" r:id="rId7"/>
    <p:sldId id="3080" r:id="rId8"/>
    <p:sldId id="3094" r:id="rId9"/>
    <p:sldId id="3099" r:id="rId10"/>
    <p:sldId id="3081" r:id="rId11"/>
    <p:sldId id="3082" r:id="rId12"/>
    <p:sldId id="3095" r:id="rId13"/>
    <p:sldId id="3083" r:id="rId14"/>
    <p:sldId id="3084" r:id="rId15"/>
    <p:sldId id="3100" r:id="rId16"/>
    <p:sldId id="3096" r:id="rId17"/>
    <p:sldId id="3085" r:id="rId18"/>
    <p:sldId id="3086" r:id="rId19"/>
    <p:sldId id="3097" r:id="rId20"/>
    <p:sldId id="3087" r:id="rId21"/>
    <p:sldId id="3101" r:id="rId22"/>
    <p:sldId id="3088" r:id="rId23"/>
    <p:sldId id="3098" r:id="rId24"/>
    <p:sldId id="3089" r:id="rId25"/>
    <p:sldId id="3090" r:id="rId26"/>
    <p:sldId id="3102" r:id="rId27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2C0A"/>
    <a:srgbClr val="535353"/>
    <a:srgbClr val="30B9C3"/>
    <a:srgbClr val="157DA8"/>
    <a:srgbClr val="8EC436"/>
    <a:srgbClr val="865523"/>
    <a:srgbClr val="E89E00"/>
    <a:srgbClr val="3A4293"/>
    <a:srgbClr val="F8A71E"/>
    <a:srgbClr val="9CC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80" d="100"/>
          <a:sy n="80" d="100"/>
        </p:scale>
        <p:origin x="-114" y="-69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609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579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03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45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64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50712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667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4219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0523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6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3079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00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96405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810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8921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7232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274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543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4238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44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32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5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694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09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2064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176165"/>
            <a:ext cx="12858750" cy="2928663"/>
          </a:xfrm>
          <a:prstGeom prst="rect">
            <a:avLst/>
          </a:prstGeom>
          <a:solidFill>
            <a:srgbClr val="C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838678" y="4421519"/>
            <a:ext cx="4961218" cy="879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"/>
          <p:cNvSpPr txBox="1"/>
          <p:nvPr/>
        </p:nvSpPr>
        <p:spPr>
          <a:xfrm>
            <a:off x="2684959" y="2320181"/>
            <a:ext cx="7268657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年中总结 工作汇报模板</a:t>
            </a:r>
          </a:p>
        </p:txBody>
      </p:sp>
      <p:sp>
        <p:nvSpPr>
          <p:cNvPr id="105" name="圆角矩形 104"/>
          <p:cNvSpPr/>
          <p:nvPr/>
        </p:nvSpPr>
        <p:spPr>
          <a:xfrm>
            <a:off x="4313582" y="3302887"/>
            <a:ext cx="4011410" cy="387946"/>
          </a:xfrm>
          <a:prstGeom prst="roundRect">
            <a:avLst>
              <a:gd name="adj" fmla="val 4227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TextBox 31"/>
          <p:cNvSpPr txBox="1"/>
          <p:nvPr/>
        </p:nvSpPr>
        <p:spPr>
          <a:xfrm>
            <a:off x="4603002" y="3319602"/>
            <a:ext cx="3432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4289752" y="3274378"/>
            <a:ext cx="559645" cy="416455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8" name="圆角矩形 107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109" name="圆角矩形 108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111" name="矩形 110"/>
          <p:cNvSpPr/>
          <p:nvPr/>
        </p:nvSpPr>
        <p:spPr>
          <a:xfrm>
            <a:off x="3549850" y="4175555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bg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631275" y="3760314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264776" y="4797051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73255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2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20"/>
                                </p:stCondLst>
                                <p:childTnLst>
                                  <p:par>
                                    <p:cTn id="2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1.8964E-6 L 0.26951 1.8964E-6 " pathEditMode="relative" rAng="0" ptsTypes="AA">
                                          <p:cBhvr>
                                            <p:cTn id="30" dur="2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2" grpId="0" animBg="1"/>
          <p:bldP spid="104" grpId="0"/>
          <p:bldP spid="105" grpId="0" animBg="1"/>
          <p:bldP spid="106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2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20"/>
                                </p:stCondLst>
                                <p:childTnLst>
                                  <p:par>
                                    <p:cTn id="2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1.8964E-6 L 0.26951 1.8964E-6 " pathEditMode="relative" rAng="0" ptsTypes="AA">
                                          <p:cBhvr>
                                            <p:cTn id="30" dur="2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2" grpId="0" animBg="1"/>
          <p:bldP spid="104" grpId="0"/>
          <p:bldP spid="105" grpId="0" animBg="1"/>
          <p:bldP spid="106" grpId="0"/>
          <p:bldP spid="111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54" name="矩形 53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矩形 55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398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46" name="矩形 45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矩形 47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62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7397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855864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45399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433866" y="1193881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1520047" y="3064009"/>
            <a:ext cx="1443182" cy="154028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342830" y="3047088"/>
            <a:ext cx="1443182" cy="1540287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21901" y="2938264"/>
            <a:ext cx="1443182" cy="1540287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40077" y="2938264"/>
            <a:ext cx="1443182" cy="1540287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768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935016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35017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50232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50233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638699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38700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463380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63381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548494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356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118021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538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5992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34" name="矩形 33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矩形 35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349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852" y="5609131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244" y="4491782"/>
            <a:ext cx="216361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581" y="3394053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549" y="2196385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623" y="5153041"/>
            <a:ext cx="1194667" cy="1124436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719" y="4028612"/>
            <a:ext cx="1194667" cy="1124437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073" y="2904188"/>
            <a:ext cx="1194667" cy="1124434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746" y="1842413"/>
            <a:ext cx="1194667" cy="1124436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495" y="1802826"/>
            <a:ext cx="901509" cy="90150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312" y="5140073"/>
            <a:ext cx="901508" cy="90150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25" y="4039172"/>
            <a:ext cx="901509" cy="90150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91" y="2873726"/>
            <a:ext cx="901509" cy="90150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725" y="2000031"/>
            <a:ext cx="488319" cy="48831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44" y="5422632"/>
            <a:ext cx="433091" cy="331012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634" y="4293573"/>
            <a:ext cx="448155" cy="385938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830" y="3099243"/>
            <a:ext cx="424090" cy="412991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548" y="507017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792" y="402928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5952" y="2816561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94" y="1699468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64" y="1937485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197" y="3035657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808" y="4254292"/>
            <a:ext cx="2643848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648" y="5304303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68" name="矩形 67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矩形 69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13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 smtClean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2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1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906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-98615" y="3278180"/>
            <a:ext cx="12858044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75109" y="2162105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21" name="TextBox 15"/>
          <p:cNvSpPr txBox="1"/>
          <p:nvPr/>
        </p:nvSpPr>
        <p:spPr>
          <a:xfrm>
            <a:off x="5317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5317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942159" y="2162105"/>
            <a:ext cx="2023227" cy="202322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2" name="TextBox 15"/>
          <p:cNvSpPr txBox="1"/>
          <p:nvPr/>
        </p:nvSpPr>
        <p:spPr>
          <a:xfrm>
            <a:off x="35988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5988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818709" y="2162105"/>
            <a:ext cx="2023227" cy="202322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5" name="TextBox 15"/>
          <p:cNvSpPr txBox="1"/>
          <p:nvPr/>
        </p:nvSpPr>
        <p:spPr>
          <a:xfrm>
            <a:off x="64753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4753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85759" y="2162105"/>
            <a:ext cx="2023227" cy="2023227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8" name="TextBox 15"/>
          <p:cNvSpPr txBox="1"/>
          <p:nvPr/>
        </p:nvSpPr>
        <p:spPr>
          <a:xfrm>
            <a:off x="95424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5424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16" name="矩形 15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78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Elbow Connector 6"/>
          <p:cNvCxnSpPr/>
          <p:nvPr/>
        </p:nvCxnSpPr>
        <p:spPr>
          <a:xfrm>
            <a:off x="6981620" y="3866433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flipV="1">
            <a:off x="6967664" y="3130636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flipH="1">
            <a:off x="5029153" y="3884806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892001" y="2782926"/>
            <a:ext cx="3006691" cy="700835"/>
            <a:chOff x="7699508" y="2223969"/>
            <a:chExt cx="3283266" cy="765303"/>
          </a:xfrm>
        </p:grpSpPr>
        <p:sp>
          <p:nvSpPr>
            <p:cNvPr id="11" name="Round Same Side Corner Rectangle 10"/>
            <p:cNvSpPr/>
            <p:nvPr/>
          </p:nvSpPr>
          <p:spPr>
            <a:xfrm rot="5400000">
              <a:off x="9371697" y="1378195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ound Same Side Corner Rectangle 13"/>
            <p:cNvSpPr/>
            <p:nvPr/>
          </p:nvSpPr>
          <p:spPr>
            <a:xfrm rot="16200000">
              <a:off x="7730064" y="21934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892001" y="3761530"/>
            <a:ext cx="3006691" cy="700834"/>
            <a:chOff x="7699508" y="3292593"/>
            <a:chExt cx="3283266" cy="765302"/>
          </a:xfrm>
        </p:grpSpPr>
        <p:sp>
          <p:nvSpPr>
            <p:cNvPr id="17" name="Round Same Side Corner Rectangle 16"/>
            <p:cNvSpPr/>
            <p:nvPr/>
          </p:nvSpPr>
          <p:spPr>
            <a:xfrm rot="5400000">
              <a:off x="9371697" y="2446818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6200000">
              <a:off x="7730064" y="32620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82587" y="2794553"/>
            <a:ext cx="3006691" cy="700834"/>
            <a:chOff x="1246506" y="2236667"/>
            <a:chExt cx="3283266" cy="765302"/>
          </a:xfrm>
        </p:grpSpPr>
        <p:sp>
          <p:nvSpPr>
            <p:cNvPr id="23" name="Round Same Side Corner Rectangle 22"/>
            <p:cNvSpPr/>
            <p:nvPr/>
          </p:nvSpPr>
          <p:spPr>
            <a:xfrm rot="5400000" flipH="1" flipV="1">
              <a:off x="2092283" y="1390890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 Same Side Corner Rectangle 25"/>
            <p:cNvSpPr/>
            <p:nvPr/>
          </p:nvSpPr>
          <p:spPr>
            <a:xfrm rot="16200000" flipH="1" flipV="1">
              <a:off x="3733916" y="22061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982587" y="3773159"/>
            <a:ext cx="3006691" cy="700835"/>
            <a:chOff x="1246506" y="3305290"/>
            <a:chExt cx="3283266" cy="765303"/>
          </a:xfrm>
        </p:grpSpPr>
        <p:sp>
          <p:nvSpPr>
            <p:cNvPr id="29" name="Round Same Side Corner Rectangle 28"/>
            <p:cNvSpPr/>
            <p:nvPr/>
          </p:nvSpPr>
          <p:spPr>
            <a:xfrm rot="5400000" flipH="1" flipV="1">
              <a:off x="2092283" y="2459513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ound Same Side Corner Rectangle 31"/>
            <p:cNvSpPr/>
            <p:nvPr/>
          </p:nvSpPr>
          <p:spPr>
            <a:xfrm rot="16200000" flipH="1" flipV="1">
              <a:off x="3733916" y="32747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4" name="Elbow Connector 33"/>
          <p:cNvCxnSpPr/>
          <p:nvPr/>
        </p:nvCxnSpPr>
        <p:spPr>
          <a:xfrm flipH="1" flipV="1">
            <a:off x="5029153" y="3149008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12"/>
          <p:cNvSpPr>
            <a:spLocks/>
          </p:cNvSpPr>
          <p:nvPr/>
        </p:nvSpPr>
        <p:spPr bwMode="auto">
          <a:xfrm>
            <a:off x="5442044" y="2618210"/>
            <a:ext cx="987332" cy="985094"/>
          </a:xfrm>
          <a:custGeom>
            <a:avLst/>
            <a:gdLst>
              <a:gd name="T0" fmla="*/ 372 w 372"/>
              <a:gd name="T1" fmla="*/ 0 h 371"/>
              <a:gd name="T2" fmla="*/ 325 w 372"/>
              <a:gd name="T3" fmla="*/ 0 h 371"/>
              <a:gd name="T4" fmla="*/ 325 w 372"/>
              <a:gd name="T5" fmla="*/ 73 h 371"/>
              <a:gd name="T6" fmla="*/ 263 w 372"/>
              <a:gd name="T7" fmla="*/ 90 h 371"/>
              <a:gd name="T8" fmla="*/ 226 w 372"/>
              <a:gd name="T9" fmla="*/ 26 h 371"/>
              <a:gd name="T10" fmla="*/ 145 w 372"/>
              <a:gd name="T11" fmla="*/ 73 h 371"/>
              <a:gd name="T12" fmla="*/ 182 w 372"/>
              <a:gd name="T13" fmla="*/ 136 h 371"/>
              <a:gd name="T14" fmla="*/ 137 w 372"/>
              <a:gd name="T15" fmla="*/ 183 h 371"/>
              <a:gd name="T16" fmla="*/ 73 w 372"/>
              <a:gd name="T17" fmla="*/ 146 h 371"/>
              <a:gd name="T18" fmla="*/ 28 w 372"/>
              <a:gd name="T19" fmla="*/ 225 h 371"/>
              <a:gd name="T20" fmla="*/ 91 w 372"/>
              <a:gd name="T21" fmla="*/ 262 h 371"/>
              <a:gd name="T22" fmla="*/ 74 w 372"/>
              <a:gd name="T23" fmla="*/ 325 h 371"/>
              <a:gd name="T24" fmla="*/ 0 w 372"/>
              <a:gd name="T25" fmla="*/ 325 h 371"/>
              <a:gd name="T26" fmla="*/ 0 w 372"/>
              <a:gd name="T27" fmla="*/ 371 h 371"/>
              <a:gd name="T28" fmla="*/ 372 w 372"/>
              <a:gd name="T29" fmla="*/ 371 h 371"/>
              <a:gd name="T30" fmla="*/ 372 w 372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0"/>
                </a:moveTo>
                <a:cubicBezTo>
                  <a:pt x="325" y="0"/>
                  <a:pt x="325" y="0"/>
                  <a:pt x="325" y="0"/>
                </a:cubicBezTo>
                <a:cubicBezTo>
                  <a:pt x="325" y="73"/>
                  <a:pt x="325" y="73"/>
                  <a:pt x="325" y="73"/>
                </a:cubicBezTo>
                <a:cubicBezTo>
                  <a:pt x="304" y="77"/>
                  <a:pt x="282" y="83"/>
                  <a:pt x="263" y="90"/>
                </a:cubicBezTo>
                <a:cubicBezTo>
                  <a:pt x="226" y="26"/>
                  <a:pt x="226" y="26"/>
                  <a:pt x="226" y="26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82" y="136"/>
                  <a:pt x="182" y="136"/>
                  <a:pt x="182" y="136"/>
                </a:cubicBezTo>
                <a:cubicBezTo>
                  <a:pt x="166" y="150"/>
                  <a:pt x="150" y="166"/>
                  <a:pt x="137" y="183"/>
                </a:cubicBezTo>
                <a:cubicBezTo>
                  <a:pt x="73" y="146"/>
                  <a:pt x="73" y="146"/>
                  <a:pt x="73" y="146"/>
                </a:cubicBezTo>
                <a:cubicBezTo>
                  <a:pt x="28" y="225"/>
                  <a:pt x="28" y="225"/>
                  <a:pt x="28" y="225"/>
                </a:cubicBezTo>
                <a:cubicBezTo>
                  <a:pt x="91" y="262"/>
                  <a:pt x="91" y="262"/>
                  <a:pt x="91" y="262"/>
                </a:cubicBezTo>
                <a:cubicBezTo>
                  <a:pt x="82" y="283"/>
                  <a:pt x="78" y="303"/>
                  <a:pt x="74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71"/>
                  <a:pt x="0" y="371"/>
                  <a:pt x="0" y="371"/>
                </a:cubicBezTo>
                <a:cubicBezTo>
                  <a:pt x="372" y="371"/>
                  <a:pt x="372" y="371"/>
                  <a:pt x="372" y="371"/>
                </a:cubicBezTo>
                <a:lnTo>
                  <a:pt x="37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>
            <a:off x="6429377" y="2618210"/>
            <a:ext cx="986213" cy="985094"/>
          </a:xfrm>
          <a:custGeom>
            <a:avLst/>
            <a:gdLst>
              <a:gd name="T0" fmla="*/ 0 w 371"/>
              <a:gd name="T1" fmla="*/ 0 h 371"/>
              <a:gd name="T2" fmla="*/ 46 w 371"/>
              <a:gd name="T3" fmla="*/ 0 h 371"/>
              <a:gd name="T4" fmla="*/ 46 w 371"/>
              <a:gd name="T5" fmla="*/ 73 h 371"/>
              <a:gd name="T6" fmla="*/ 108 w 371"/>
              <a:gd name="T7" fmla="*/ 90 h 371"/>
              <a:gd name="T8" fmla="*/ 145 w 371"/>
              <a:gd name="T9" fmla="*/ 26 h 371"/>
              <a:gd name="T10" fmla="*/ 226 w 371"/>
              <a:gd name="T11" fmla="*/ 73 h 371"/>
              <a:gd name="T12" fmla="*/ 189 w 371"/>
              <a:gd name="T13" fmla="*/ 136 h 371"/>
              <a:gd name="T14" fmla="*/ 234 w 371"/>
              <a:gd name="T15" fmla="*/ 183 h 371"/>
              <a:gd name="T16" fmla="*/ 298 w 371"/>
              <a:gd name="T17" fmla="*/ 146 h 371"/>
              <a:gd name="T18" fmla="*/ 344 w 371"/>
              <a:gd name="T19" fmla="*/ 225 h 371"/>
              <a:gd name="T20" fmla="*/ 281 w 371"/>
              <a:gd name="T21" fmla="*/ 262 h 371"/>
              <a:gd name="T22" fmla="*/ 297 w 371"/>
              <a:gd name="T23" fmla="*/ 325 h 371"/>
              <a:gd name="T24" fmla="*/ 371 w 371"/>
              <a:gd name="T25" fmla="*/ 325 h 371"/>
              <a:gd name="T26" fmla="*/ 371 w 371"/>
              <a:gd name="T27" fmla="*/ 371 h 371"/>
              <a:gd name="T28" fmla="*/ 0 w 371"/>
              <a:gd name="T29" fmla="*/ 371 h 371"/>
              <a:gd name="T30" fmla="*/ 0 w 371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73"/>
                  <a:pt x="46" y="73"/>
                  <a:pt x="46" y="73"/>
                </a:cubicBezTo>
                <a:cubicBezTo>
                  <a:pt x="67" y="77"/>
                  <a:pt x="89" y="83"/>
                  <a:pt x="108" y="90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206" y="150"/>
                  <a:pt x="221" y="166"/>
                  <a:pt x="234" y="183"/>
                </a:cubicBezTo>
                <a:cubicBezTo>
                  <a:pt x="298" y="146"/>
                  <a:pt x="298" y="146"/>
                  <a:pt x="298" y="146"/>
                </a:cubicBezTo>
                <a:cubicBezTo>
                  <a:pt x="344" y="225"/>
                  <a:pt x="344" y="225"/>
                  <a:pt x="344" y="225"/>
                </a:cubicBezTo>
                <a:cubicBezTo>
                  <a:pt x="281" y="262"/>
                  <a:pt x="281" y="262"/>
                  <a:pt x="281" y="262"/>
                </a:cubicBezTo>
                <a:cubicBezTo>
                  <a:pt x="289" y="283"/>
                  <a:pt x="294" y="303"/>
                  <a:pt x="297" y="325"/>
                </a:cubicBezTo>
                <a:cubicBezTo>
                  <a:pt x="371" y="325"/>
                  <a:pt x="371" y="325"/>
                  <a:pt x="371" y="325"/>
                </a:cubicBezTo>
                <a:cubicBezTo>
                  <a:pt x="371" y="371"/>
                  <a:pt x="371" y="371"/>
                  <a:pt x="371" y="371"/>
                </a:cubicBezTo>
                <a:cubicBezTo>
                  <a:pt x="0" y="371"/>
                  <a:pt x="0" y="371"/>
                  <a:pt x="0" y="3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5"/>
          <p:cNvSpPr>
            <a:spLocks/>
          </p:cNvSpPr>
          <p:nvPr/>
        </p:nvSpPr>
        <p:spPr bwMode="auto">
          <a:xfrm>
            <a:off x="6429377" y="3603306"/>
            <a:ext cx="986213" cy="983975"/>
          </a:xfrm>
          <a:custGeom>
            <a:avLst/>
            <a:gdLst>
              <a:gd name="T0" fmla="*/ 0 w 371"/>
              <a:gd name="T1" fmla="*/ 371 h 371"/>
              <a:gd name="T2" fmla="*/ 46 w 371"/>
              <a:gd name="T3" fmla="*/ 371 h 371"/>
              <a:gd name="T4" fmla="*/ 46 w 371"/>
              <a:gd name="T5" fmla="*/ 299 h 371"/>
              <a:gd name="T6" fmla="*/ 108 w 371"/>
              <a:gd name="T7" fmla="*/ 282 h 371"/>
              <a:gd name="T8" fmla="*/ 145 w 371"/>
              <a:gd name="T9" fmla="*/ 345 h 371"/>
              <a:gd name="T10" fmla="*/ 226 w 371"/>
              <a:gd name="T11" fmla="*/ 299 h 371"/>
              <a:gd name="T12" fmla="*/ 189 w 371"/>
              <a:gd name="T13" fmla="*/ 236 h 371"/>
              <a:gd name="T14" fmla="*/ 234 w 371"/>
              <a:gd name="T15" fmla="*/ 189 h 371"/>
              <a:gd name="T16" fmla="*/ 298 w 371"/>
              <a:gd name="T17" fmla="*/ 226 h 371"/>
              <a:gd name="T18" fmla="*/ 344 w 371"/>
              <a:gd name="T19" fmla="*/ 146 h 371"/>
              <a:gd name="T20" fmla="*/ 281 w 371"/>
              <a:gd name="T21" fmla="*/ 109 h 371"/>
              <a:gd name="T22" fmla="*/ 297 w 371"/>
              <a:gd name="T23" fmla="*/ 46 h 371"/>
              <a:gd name="T24" fmla="*/ 371 w 371"/>
              <a:gd name="T25" fmla="*/ 46 h 371"/>
              <a:gd name="T26" fmla="*/ 371 w 371"/>
              <a:gd name="T27" fmla="*/ 0 h 371"/>
              <a:gd name="T28" fmla="*/ 0 w 371"/>
              <a:gd name="T29" fmla="*/ 0 h 371"/>
              <a:gd name="T30" fmla="*/ 0 w 371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371"/>
                </a:moveTo>
                <a:cubicBezTo>
                  <a:pt x="46" y="371"/>
                  <a:pt x="46" y="371"/>
                  <a:pt x="46" y="371"/>
                </a:cubicBezTo>
                <a:cubicBezTo>
                  <a:pt x="46" y="299"/>
                  <a:pt x="46" y="299"/>
                  <a:pt x="46" y="299"/>
                </a:cubicBezTo>
                <a:cubicBezTo>
                  <a:pt x="67" y="295"/>
                  <a:pt x="89" y="289"/>
                  <a:pt x="108" y="282"/>
                </a:cubicBezTo>
                <a:cubicBezTo>
                  <a:pt x="145" y="345"/>
                  <a:pt x="145" y="345"/>
                  <a:pt x="145" y="345"/>
                </a:cubicBezTo>
                <a:cubicBezTo>
                  <a:pt x="226" y="299"/>
                  <a:pt x="226" y="299"/>
                  <a:pt x="226" y="299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206" y="221"/>
                  <a:pt x="221" y="206"/>
                  <a:pt x="234" y="189"/>
                </a:cubicBezTo>
                <a:cubicBezTo>
                  <a:pt x="298" y="226"/>
                  <a:pt x="298" y="226"/>
                  <a:pt x="298" y="226"/>
                </a:cubicBezTo>
                <a:cubicBezTo>
                  <a:pt x="344" y="146"/>
                  <a:pt x="344" y="146"/>
                  <a:pt x="344" y="146"/>
                </a:cubicBezTo>
                <a:cubicBezTo>
                  <a:pt x="281" y="109"/>
                  <a:pt x="281" y="109"/>
                  <a:pt x="281" y="109"/>
                </a:cubicBezTo>
                <a:cubicBezTo>
                  <a:pt x="289" y="89"/>
                  <a:pt x="294" y="69"/>
                  <a:pt x="297" y="46"/>
                </a:cubicBezTo>
                <a:cubicBezTo>
                  <a:pt x="371" y="46"/>
                  <a:pt x="371" y="46"/>
                  <a:pt x="371" y="46"/>
                </a:cubicBezTo>
                <a:cubicBezTo>
                  <a:pt x="371" y="0"/>
                  <a:pt x="371" y="0"/>
                  <a:pt x="371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4"/>
          <p:cNvSpPr>
            <a:spLocks/>
          </p:cNvSpPr>
          <p:nvPr/>
        </p:nvSpPr>
        <p:spPr bwMode="auto">
          <a:xfrm>
            <a:off x="5442044" y="3603306"/>
            <a:ext cx="987332" cy="983975"/>
          </a:xfrm>
          <a:custGeom>
            <a:avLst/>
            <a:gdLst>
              <a:gd name="T0" fmla="*/ 372 w 372"/>
              <a:gd name="T1" fmla="*/ 371 h 371"/>
              <a:gd name="T2" fmla="*/ 325 w 372"/>
              <a:gd name="T3" fmla="*/ 371 h 371"/>
              <a:gd name="T4" fmla="*/ 325 w 372"/>
              <a:gd name="T5" fmla="*/ 299 h 371"/>
              <a:gd name="T6" fmla="*/ 263 w 372"/>
              <a:gd name="T7" fmla="*/ 282 h 371"/>
              <a:gd name="T8" fmla="*/ 226 w 372"/>
              <a:gd name="T9" fmla="*/ 345 h 371"/>
              <a:gd name="T10" fmla="*/ 145 w 372"/>
              <a:gd name="T11" fmla="*/ 299 h 371"/>
              <a:gd name="T12" fmla="*/ 182 w 372"/>
              <a:gd name="T13" fmla="*/ 236 h 371"/>
              <a:gd name="T14" fmla="*/ 137 w 372"/>
              <a:gd name="T15" fmla="*/ 189 h 371"/>
              <a:gd name="T16" fmla="*/ 73 w 372"/>
              <a:gd name="T17" fmla="*/ 226 h 371"/>
              <a:gd name="T18" fmla="*/ 28 w 372"/>
              <a:gd name="T19" fmla="*/ 146 h 371"/>
              <a:gd name="T20" fmla="*/ 91 w 372"/>
              <a:gd name="T21" fmla="*/ 109 h 371"/>
              <a:gd name="T22" fmla="*/ 74 w 372"/>
              <a:gd name="T23" fmla="*/ 46 h 371"/>
              <a:gd name="T24" fmla="*/ 0 w 372"/>
              <a:gd name="T25" fmla="*/ 46 h 371"/>
              <a:gd name="T26" fmla="*/ 0 w 372"/>
              <a:gd name="T27" fmla="*/ 0 h 371"/>
              <a:gd name="T28" fmla="*/ 372 w 372"/>
              <a:gd name="T29" fmla="*/ 0 h 371"/>
              <a:gd name="T30" fmla="*/ 372 w 372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371"/>
                </a:moveTo>
                <a:cubicBezTo>
                  <a:pt x="325" y="371"/>
                  <a:pt x="325" y="371"/>
                  <a:pt x="325" y="371"/>
                </a:cubicBezTo>
                <a:cubicBezTo>
                  <a:pt x="325" y="299"/>
                  <a:pt x="325" y="299"/>
                  <a:pt x="325" y="299"/>
                </a:cubicBezTo>
                <a:cubicBezTo>
                  <a:pt x="304" y="295"/>
                  <a:pt x="282" y="289"/>
                  <a:pt x="263" y="282"/>
                </a:cubicBezTo>
                <a:cubicBezTo>
                  <a:pt x="226" y="345"/>
                  <a:pt x="226" y="345"/>
                  <a:pt x="226" y="345"/>
                </a:cubicBezTo>
                <a:cubicBezTo>
                  <a:pt x="145" y="299"/>
                  <a:pt x="145" y="299"/>
                  <a:pt x="145" y="299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66" y="221"/>
                  <a:pt x="150" y="206"/>
                  <a:pt x="137" y="189"/>
                </a:cubicBezTo>
                <a:cubicBezTo>
                  <a:pt x="73" y="226"/>
                  <a:pt x="73" y="226"/>
                  <a:pt x="73" y="22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82" y="89"/>
                  <a:pt x="78" y="69"/>
                  <a:pt x="7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0"/>
                  <a:pt x="0" y="0"/>
                  <a:pt x="0" y="0"/>
                </a:cubicBezTo>
                <a:cubicBezTo>
                  <a:pt x="372" y="0"/>
                  <a:pt x="372" y="0"/>
                  <a:pt x="372" y="0"/>
                </a:cubicBezTo>
                <a:lnTo>
                  <a:pt x="372" y="37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2446220" y="3040127"/>
            <a:ext cx="1479096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2446220" y="3988513"/>
            <a:ext cx="1479096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EditPoints="1"/>
          </p:cNvSpPr>
          <p:nvPr/>
        </p:nvSpPr>
        <p:spPr bwMode="auto">
          <a:xfrm>
            <a:off x="4330314" y="2937656"/>
            <a:ext cx="452602" cy="402133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343906" y="3896695"/>
            <a:ext cx="440054" cy="437252"/>
            <a:chOff x="7392564" y="5336936"/>
            <a:chExt cx="556472" cy="552928"/>
          </a:xfrm>
          <a:solidFill>
            <a:schemeClr val="bg1"/>
          </a:solidFill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7392564" y="5740999"/>
              <a:ext cx="148865" cy="14886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7477630" y="5383014"/>
              <a:ext cx="368619" cy="375707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7527252" y="5439725"/>
              <a:ext cx="368619" cy="368619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835615" y="5336936"/>
              <a:ext cx="113421" cy="109878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195924" y="2926885"/>
            <a:ext cx="282643" cy="378920"/>
            <a:chOff x="8025047" y="2676140"/>
            <a:chExt cx="308642" cy="413776"/>
          </a:xfrm>
        </p:grpSpPr>
        <p:sp>
          <p:nvSpPr>
            <p:cNvPr id="41" name="Freeform 62"/>
            <p:cNvSpPr>
              <a:spLocks noEditPoints="1"/>
            </p:cNvSpPr>
            <p:nvPr/>
          </p:nvSpPr>
          <p:spPr bwMode="auto">
            <a:xfrm>
              <a:off x="8025047" y="2676140"/>
              <a:ext cx="233759" cy="413776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63"/>
            <p:cNvSpPr>
              <a:spLocks/>
            </p:cNvSpPr>
            <p:nvPr/>
          </p:nvSpPr>
          <p:spPr bwMode="auto">
            <a:xfrm>
              <a:off x="8159041" y="2753123"/>
              <a:ext cx="174648" cy="16658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58"/>
          <p:cNvSpPr>
            <a:spLocks/>
          </p:cNvSpPr>
          <p:nvPr/>
        </p:nvSpPr>
        <p:spPr bwMode="auto">
          <a:xfrm>
            <a:off x="8089253" y="3890901"/>
            <a:ext cx="427409" cy="443045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6"/>
          <p:cNvSpPr txBox="1">
            <a:spLocks/>
          </p:cNvSpPr>
          <p:nvPr/>
        </p:nvSpPr>
        <p:spPr>
          <a:xfrm>
            <a:off x="8970700" y="3040603"/>
            <a:ext cx="1479003" cy="307739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8970742" y="3989053"/>
            <a:ext cx="1479427" cy="307739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7"/>
          <p:cNvSpPr txBox="1"/>
          <p:nvPr/>
        </p:nvSpPr>
        <p:spPr>
          <a:xfrm>
            <a:off x="2446221" y="4844306"/>
            <a:ext cx="1768355" cy="25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8"/>
          <p:cNvSpPr txBox="1"/>
          <p:nvPr/>
        </p:nvSpPr>
        <p:spPr>
          <a:xfrm>
            <a:off x="2451991" y="5082323"/>
            <a:ext cx="2142474" cy="59085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7"/>
          <p:cNvSpPr txBox="1"/>
          <p:nvPr/>
        </p:nvSpPr>
        <p:spPr>
          <a:xfrm>
            <a:off x="8205851" y="4844306"/>
            <a:ext cx="1768355" cy="25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8"/>
          <p:cNvSpPr txBox="1"/>
          <p:nvPr/>
        </p:nvSpPr>
        <p:spPr>
          <a:xfrm>
            <a:off x="8211621" y="5082323"/>
            <a:ext cx="2142474" cy="59085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49" name="矩形 48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797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2" grpId="0" animBg="1"/>
      <p:bldP spid="45" grpId="0" animBg="1"/>
      <p:bldP spid="46" grpId="0" build="p"/>
      <p:bldP spid="47" grpId="0" build="p"/>
      <p:bldP spid="33" grpId="0" animBg="1"/>
      <p:bldP spid="52" grpId="0" animBg="1"/>
      <p:bldP spid="43" grpId="0" build="p"/>
      <p:bldP spid="44" grpId="0" build="p"/>
      <p:bldP spid="53" grpId="0"/>
      <p:bldP spid="54" grpId="0"/>
      <p:bldP spid="55" grpId="0"/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7805732" y="2374202"/>
            <a:ext cx="1266812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7554852" y="2688619"/>
            <a:ext cx="1517692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5293855" y="3219203"/>
            <a:ext cx="1266813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5293855" y="3533618"/>
            <a:ext cx="1517693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188778" y="2699833"/>
            <a:ext cx="1265433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937897" y="3014248"/>
            <a:ext cx="1516315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449606" y="2781557"/>
            <a:ext cx="1536991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449603" y="3057878"/>
            <a:ext cx="2078344" cy="29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449606" y="3909144"/>
            <a:ext cx="1536991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449603" y="4185463"/>
            <a:ext cx="2078344" cy="29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449606" y="5053272"/>
            <a:ext cx="1536991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449603" y="5329591"/>
            <a:ext cx="2078344" cy="29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1568632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1568632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573538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1811965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1798585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1840278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36" name="矩形 35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738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6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1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6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1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29" grpId="0" build="p"/>
      <p:bldP spid="30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12" name="矩形 11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53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130453"/>
            <a:ext cx="12858397" cy="3092292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196" y="694919"/>
            <a:ext cx="2516359" cy="64792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180" y="678061"/>
            <a:ext cx="3096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3" y="5139871"/>
            <a:ext cx="12858044" cy="16574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353" y="2047579"/>
            <a:ext cx="12858044" cy="16574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6847" y="4201889"/>
            <a:ext cx="1881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6445" y="2689644"/>
            <a:ext cx="1210236" cy="121023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8977" y="4201889"/>
            <a:ext cx="1881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8575" y="2689644"/>
            <a:ext cx="1210236" cy="121023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841" y="4201889"/>
            <a:ext cx="1881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439" y="2689644"/>
            <a:ext cx="1210236" cy="121023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971" y="4201889"/>
            <a:ext cx="1881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7569" y="2689644"/>
            <a:ext cx="1210236" cy="1210236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76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45784" y="4880024"/>
            <a:ext cx="2969972" cy="763137"/>
            <a:chOff x="4475937" y="4698842"/>
            <a:chExt cx="3243170" cy="833335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67432" y="4283364"/>
            <a:ext cx="3526676" cy="893656"/>
            <a:chOff x="4171981" y="4047299"/>
            <a:chExt cx="3851083" cy="97586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62218" y="3626775"/>
            <a:ext cx="3735773" cy="1013521"/>
            <a:chOff x="4057088" y="3330311"/>
            <a:chExt cx="4079414" cy="1106751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67432" y="3130005"/>
            <a:ext cx="3526676" cy="894988"/>
            <a:chOff x="4171981" y="2787843"/>
            <a:chExt cx="3851083" cy="977315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45784" y="2663866"/>
            <a:ext cx="2969972" cy="764469"/>
            <a:chOff x="4475937" y="2278826"/>
            <a:chExt cx="3243170" cy="834790"/>
          </a:xfrm>
        </p:grpSpPr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  <a:effec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000819" y="3099401"/>
            <a:ext cx="2108498" cy="3289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731231" y="2792003"/>
            <a:ext cx="1309543" cy="307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731229" y="3099401"/>
            <a:ext cx="1939504" cy="3391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731231" y="3871344"/>
            <a:ext cx="1309543" cy="3073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731229" y="4178742"/>
            <a:ext cx="1939504" cy="3391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731231" y="4996173"/>
            <a:ext cx="1309543" cy="3073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731229" y="5303570"/>
            <a:ext cx="1939504" cy="3391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740879" y="3871345"/>
            <a:ext cx="1368439" cy="2981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000819" y="4178741"/>
            <a:ext cx="2108498" cy="3289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740879" y="2792003"/>
            <a:ext cx="1368439" cy="2981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020332" y="2809869"/>
            <a:ext cx="423890" cy="423890"/>
            <a:chOff x="2925343" y="2268550"/>
            <a:chExt cx="462882" cy="462882"/>
          </a:xfrm>
        </p:grpSpPr>
        <p:sp>
          <p:nvSpPr>
            <p:cNvPr id="45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20332" y="5009119"/>
            <a:ext cx="423890" cy="423890"/>
            <a:chOff x="2855493" y="3429000"/>
            <a:chExt cx="462882" cy="462882"/>
          </a:xfrm>
        </p:grpSpPr>
        <p:sp>
          <p:nvSpPr>
            <p:cNvPr id="5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439415" y="3909495"/>
            <a:ext cx="423890" cy="423890"/>
            <a:chOff x="2095350" y="2324961"/>
            <a:chExt cx="462882" cy="462882"/>
          </a:xfrm>
        </p:grpSpPr>
        <p:sp>
          <p:nvSpPr>
            <p:cNvPr id="60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39415" y="2788543"/>
            <a:ext cx="423890" cy="423890"/>
            <a:chOff x="2018242" y="3429000"/>
            <a:chExt cx="462882" cy="462882"/>
          </a:xfrm>
        </p:grpSpPr>
        <p:sp>
          <p:nvSpPr>
            <p:cNvPr id="64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020332" y="3909495"/>
            <a:ext cx="423890" cy="423890"/>
            <a:chOff x="2855493" y="3429000"/>
            <a:chExt cx="462882" cy="462882"/>
          </a:xfrm>
        </p:grpSpPr>
        <p:sp>
          <p:nvSpPr>
            <p:cNvPr id="51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43" name="矩形 4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087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81" grpId="0" build="p"/>
      <p:bldP spid="82" grpId="0" build="p"/>
      <p:bldP spid="83" grpId="0" build="p"/>
      <p:bldP spid="84" grpId="0" build="p"/>
      <p:bldP spid="85" grpId="0" build="p"/>
      <p:bldP spid="86" grpId="0" build="p"/>
      <p:bldP spid="87" grpId="0" build="p"/>
      <p:bldP spid="88" grpId="0" build="p"/>
      <p:bldP spid="7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 smtClean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2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1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32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24" name="矩形 23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756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314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025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437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176165"/>
            <a:ext cx="12858750" cy="2928663"/>
          </a:xfrm>
          <a:prstGeom prst="rect">
            <a:avLst/>
          </a:prstGeom>
          <a:solidFill>
            <a:srgbClr val="C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838678" y="4421519"/>
            <a:ext cx="4961218" cy="879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"/>
          <p:cNvSpPr txBox="1"/>
          <p:nvPr/>
        </p:nvSpPr>
        <p:spPr>
          <a:xfrm>
            <a:off x="3376656" y="2320181"/>
            <a:ext cx="5885265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 批评指导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5" name="圆角矩形 104"/>
          <p:cNvSpPr/>
          <p:nvPr/>
        </p:nvSpPr>
        <p:spPr>
          <a:xfrm>
            <a:off x="4313582" y="3302887"/>
            <a:ext cx="4011410" cy="387946"/>
          </a:xfrm>
          <a:prstGeom prst="roundRect">
            <a:avLst>
              <a:gd name="adj" fmla="val 4227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TextBox 31"/>
          <p:cNvSpPr txBox="1"/>
          <p:nvPr/>
        </p:nvSpPr>
        <p:spPr>
          <a:xfrm>
            <a:off x="4603002" y="3319602"/>
            <a:ext cx="3432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4289752" y="3274378"/>
            <a:ext cx="559645" cy="416455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8" name="圆角矩形 107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109" name="圆角矩形 108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111" name="矩形 110"/>
          <p:cNvSpPr/>
          <p:nvPr/>
        </p:nvSpPr>
        <p:spPr>
          <a:xfrm>
            <a:off x="3549850" y="4175555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bg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631275" y="3760314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264776" y="4797051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8487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431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2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1.8964E-6 L 0.26951 1.8964E-6 " pathEditMode="relative" rAng="0" ptsTypes="AA">
                                          <p:cBhvr>
                                            <p:cTn id="30" dur="2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2" grpId="0" animBg="1"/>
          <p:bldP spid="104" grpId="0"/>
          <p:bldP spid="105" grpId="0" animBg="1"/>
          <p:bldP spid="106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2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1.8964E-6 L 0.26951 1.8964E-6 " pathEditMode="relative" rAng="0" ptsTypes="AA">
                                          <p:cBhvr>
                                            <p:cTn id="30" dur="2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2" grpId="0" animBg="1"/>
          <p:bldP spid="104" grpId="0"/>
          <p:bldP spid="105" grpId="0" animBg="1"/>
          <p:bldP spid="106" grpId="0"/>
          <p:bldP spid="111" grpId="0"/>
          <p:bldP spid="1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 smtClean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2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1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965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16" name="矩形 15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065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01" y="1795507"/>
            <a:ext cx="12855751" cy="5436499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0021" y="1795506"/>
            <a:ext cx="2581039" cy="3560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38857" y="1795506"/>
            <a:ext cx="2581039" cy="3560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07693" y="1795506"/>
            <a:ext cx="2581039" cy="35600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AutoShape 123"/>
          <p:cNvSpPr>
            <a:spLocks noChangeAspect="1"/>
          </p:cNvSpPr>
          <p:nvPr/>
        </p:nvSpPr>
        <p:spPr bwMode="auto">
          <a:xfrm>
            <a:off x="2414734" y="2273463"/>
            <a:ext cx="691609" cy="7609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54" tIns="53554" rIns="53554" bIns="53554" anchor="ctr"/>
          <a:lstStyle/>
          <a:p>
            <a:pPr algn="just" defTabSz="481943">
              <a:lnSpc>
                <a:spcPct val="120000"/>
              </a:lnSpc>
              <a:defRPr/>
            </a:pPr>
            <a:endParaRPr lang="es-ES" sz="949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4681"/>
          <p:cNvGrpSpPr>
            <a:grpSpLocks noChangeAspect="1"/>
          </p:cNvGrpSpPr>
          <p:nvPr/>
        </p:nvGrpSpPr>
        <p:grpSpPr bwMode="auto">
          <a:xfrm>
            <a:off x="6107408" y="2273464"/>
            <a:ext cx="643936" cy="843999"/>
            <a:chOff x="4576763" y="2300287"/>
            <a:chExt cx="276225" cy="361950"/>
          </a:xfrm>
          <a:solidFill>
            <a:schemeClr val="bg1"/>
          </a:solidFill>
        </p:grpSpPr>
        <p:sp>
          <p:nvSpPr>
            <p:cNvPr id="15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26"/>
          <p:cNvSpPr>
            <a:spLocks noChangeAspect="1" noChangeArrowheads="1"/>
          </p:cNvSpPr>
          <p:nvPr/>
        </p:nvSpPr>
        <p:spPr bwMode="auto">
          <a:xfrm>
            <a:off x="9746668" y="2233201"/>
            <a:ext cx="703086" cy="841488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defRPr/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77115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9916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14788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77588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08754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45951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70021" y="5648526"/>
            <a:ext cx="9918711" cy="12905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08755" y="5834866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50132" y="6156252"/>
            <a:ext cx="9158490" cy="53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36" name="矩形 35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矩形 39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073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1063" y="983678"/>
            <a:ext cx="7599014" cy="45825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672" y="983678"/>
            <a:ext cx="2199405" cy="21930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235672" y="3359131"/>
            <a:ext cx="2199405" cy="219306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7609" y="1162957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67609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7609" y="3512559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67609" y="4192531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816228" y="1162957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220077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15194" y="1241287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15194" y="3617553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318951" y="1241287"/>
            <a:ext cx="144142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235671" y="5552198"/>
            <a:ext cx="9984405" cy="1097740"/>
            <a:chOff x="1160463" y="2796138"/>
            <a:chExt cx="9421420" cy="780527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4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18" name="矩形 17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41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1"/>
          <p:cNvGrpSpPr/>
          <p:nvPr/>
        </p:nvGrpSpPr>
        <p:grpSpPr>
          <a:xfrm>
            <a:off x="1162782" y="2076008"/>
            <a:ext cx="8032851" cy="3584344"/>
            <a:chOff x="179512" y="2060848"/>
            <a:chExt cx="7617691" cy="3399096"/>
          </a:xfrm>
        </p:grpSpPr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077808" y="5788908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43715" y="559257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9456" y="5396237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71454" y="5199902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71911" y="5003566"/>
            <a:ext cx="624581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28662" y="4807230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88917" y="2327477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88919" y="2585447"/>
            <a:ext cx="4101881" cy="68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9304101" y="5380144"/>
            <a:ext cx="821738" cy="840105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4348" y="6255565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56" name="矩形 55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矩形 58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073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2" grpId="0"/>
      <p:bldP spid="53" grpId="0"/>
      <p:bldP spid="54" grpId="0"/>
      <p:bldP spid="57" grpId="0"/>
      <p:bldP spid="60" grpId="0" animBg="1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0"/>
            <a:ext cx="12858751" cy="87933"/>
            <a:chOff x="0" y="0"/>
            <a:chExt cx="12858751" cy="87933"/>
          </a:xfrm>
        </p:grpSpPr>
        <p:sp>
          <p:nvSpPr>
            <p:cNvPr id="10" name="矩形 9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033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 smtClean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2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1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476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1_自定义设计方案">
  <a:themeElements>
    <a:clrScheme name="自定义 3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E0000"/>
      </a:accent1>
      <a:accent2>
        <a:srgbClr val="535353"/>
      </a:accent2>
      <a:accent3>
        <a:srgbClr val="BE0000"/>
      </a:accent3>
      <a:accent4>
        <a:srgbClr val="535353"/>
      </a:accent4>
      <a:accent5>
        <a:srgbClr val="BE0000"/>
      </a:accent5>
      <a:accent6>
        <a:srgbClr val="535353"/>
      </a:accent6>
      <a:hlink>
        <a:srgbClr val="BE0000"/>
      </a:hlink>
      <a:folHlink>
        <a:srgbClr val="53535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6287</Words>
  <Application>Microsoft Office PowerPoint</Application>
  <PresentationFormat>自定义</PresentationFormat>
  <Paragraphs>274</Paragraphs>
  <Slides>26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科技工作汇报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2017-10-14T06:06:52Z</dcterms:modified>
</cp:coreProperties>
</file>