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546" y="-12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2017/10/12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2017/10/12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2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0"/>
          <p:cNvSpPr txBox="1">
            <a:spLocks/>
          </p:cNvSpPr>
          <p:nvPr/>
        </p:nvSpPr>
        <p:spPr>
          <a:xfrm>
            <a:off x="470393" y="4306474"/>
            <a:ext cx="1866137" cy="37367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PART 01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 Placeholder 11"/>
          <p:cNvSpPr txBox="1">
            <a:spLocks/>
          </p:cNvSpPr>
          <p:nvPr/>
        </p:nvSpPr>
        <p:spPr>
          <a:xfrm>
            <a:off x="470394" y="4692227"/>
            <a:ext cx="1866136" cy="2489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请替换文字内容</a:t>
            </a:r>
          </a:p>
        </p:txBody>
      </p:sp>
      <p:sp>
        <p:nvSpPr>
          <p:cNvPr id="20" name="Title 9"/>
          <p:cNvSpPr txBox="1">
            <a:spLocks/>
          </p:cNvSpPr>
          <p:nvPr/>
        </p:nvSpPr>
        <p:spPr>
          <a:xfrm>
            <a:off x="323528" y="1373878"/>
            <a:ext cx="1079932" cy="5526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Subtitle 10"/>
          <p:cNvSpPr txBox="1">
            <a:spLocks/>
          </p:cNvSpPr>
          <p:nvPr/>
        </p:nvSpPr>
        <p:spPr>
          <a:xfrm>
            <a:off x="333943" y="1827641"/>
            <a:ext cx="1059104" cy="2965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CONTENTS</a:t>
            </a:r>
          </a:p>
        </p:txBody>
      </p:sp>
      <p:sp>
        <p:nvSpPr>
          <p:cNvPr id="22" name="Text Placeholder 10"/>
          <p:cNvSpPr txBox="1">
            <a:spLocks/>
          </p:cNvSpPr>
          <p:nvPr/>
        </p:nvSpPr>
        <p:spPr>
          <a:xfrm>
            <a:off x="2632845" y="4306474"/>
            <a:ext cx="1866137" cy="373676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PART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 Placeholder 11"/>
          <p:cNvSpPr txBox="1">
            <a:spLocks/>
          </p:cNvSpPr>
          <p:nvPr/>
        </p:nvSpPr>
        <p:spPr>
          <a:xfrm>
            <a:off x="2632845" y="4692227"/>
            <a:ext cx="1866136" cy="248941"/>
          </a:xfrm>
          <a:prstGeom prst="rect">
            <a:avLst/>
          </a:prstGeom>
        </p:spPr>
        <p:txBody>
          <a:bodyPr vert="horz" lIns="96435" tIns="48218" rIns="96435" bIns="4821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请替换文字内容</a:t>
            </a:r>
          </a:p>
        </p:txBody>
      </p:sp>
      <p:sp>
        <p:nvSpPr>
          <p:cNvPr id="24" name="Text Placeholder 10"/>
          <p:cNvSpPr txBox="1">
            <a:spLocks/>
          </p:cNvSpPr>
          <p:nvPr/>
        </p:nvSpPr>
        <p:spPr>
          <a:xfrm>
            <a:off x="4795297" y="4306474"/>
            <a:ext cx="1866137" cy="373676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PART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Placeholder 11"/>
          <p:cNvSpPr txBox="1">
            <a:spLocks/>
          </p:cNvSpPr>
          <p:nvPr/>
        </p:nvSpPr>
        <p:spPr>
          <a:xfrm>
            <a:off x="4795298" y="4692227"/>
            <a:ext cx="1866136" cy="248941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请替换文字内容</a:t>
            </a:r>
          </a:p>
        </p:txBody>
      </p:sp>
      <p:sp>
        <p:nvSpPr>
          <p:cNvPr id="26" name="Text Placeholder 10"/>
          <p:cNvSpPr txBox="1">
            <a:spLocks/>
          </p:cNvSpPr>
          <p:nvPr/>
        </p:nvSpPr>
        <p:spPr>
          <a:xfrm>
            <a:off x="6957749" y="4306474"/>
            <a:ext cx="1866137" cy="373676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PART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 Placeholder 11"/>
          <p:cNvSpPr txBox="1">
            <a:spLocks/>
          </p:cNvSpPr>
          <p:nvPr/>
        </p:nvSpPr>
        <p:spPr>
          <a:xfrm>
            <a:off x="6957749" y="4692227"/>
            <a:ext cx="1866136" cy="248941"/>
          </a:xfrm>
          <a:prstGeom prst="rect">
            <a:avLst/>
          </a:prstGeom>
        </p:spPr>
        <p:txBody>
          <a:bodyPr vert="horz" lIns="96435" tIns="48218" rIns="96435" bIns="4821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请替换文字内容</a:t>
            </a:r>
          </a:p>
        </p:txBody>
      </p:sp>
      <p:sp>
        <p:nvSpPr>
          <p:cNvPr id="28" name="Oval 25"/>
          <p:cNvSpPr/>
          <p:nvPr/>
        </p:nvSpPr>
        <p:spPr>
          <a:xfrm>
            <a:off x="788481" y="2855198"/>
            <a:ext cx="1229958" cy="1229958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grpSp>
        <p:nvGrpSpPr>
          <p:cNvPr id="29" name="Group 42"/>
          <p:cNvGrpSpPr/>
          <p:nvPr/>
        </p:nvGrpSpPr>
        <p:grpSpPr>
          <a:xfrm>
            <a:off x="2950934" y="2855198"/>
            <a:ext cx="1229958" cy="1229958"/>
            <a:chOff x="3956297" y="2639898"/>
            <a:chExt cx="1552274" cy="1552274"/>
          </a:xfrm>
        </p:grpSpPr>
        <p:sp>
          <p:nvSpPr>
            <p:cNvPr id="30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lt"/>
              </a:endParaRPr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Oval 27"/>
          <p:cNvSpPr/>
          <p:nvPr/>
        </p:nvSpPr>
        <p:spPr>
          <a:xfrm>
            <a:off x="5113385" y="2865470"/>
            <a:ext cx="1229958" cy="1229958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  <p:sp>
        <p:nvSpPr>
          <p:cNvPr id="33" name="Oval 28"/>
          <p:cNvSpPr/>
          <p:nvPr/>
        </p:nvSpPr>
        <p:spPr>
          <a:xfrm>
            <a:off x="7275838" y="2865470"/>
            <a:ext cx="1229958" cy="1229958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"/>
          <p:cNvSpPr/>
          <p:nvPr/>
        </p:nvSpPr>
        <p:spPr>
          <a:xfrm>
            <a:off x="770235" y="1988840"/>
            <a:ext cx="1701692" cy="1946811"/>
          </a:xfrm>
          <a:prstGeom prst="rect">
            <a:avLst/>
          </a:prstGeom>
          <a:solidFill>
            <a:srgbClr val="167DA8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48157" y="2655396"/>
            <a:ext cx="1346265" cy="376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43"/>
          <p:cNvGrpSpPr/>
          <p:nvPr/>
        </p:nvGrpSpPr>
        <p:grpSpPr>
          <a:xfrm>
            <a:off x="539552" y="2928358"/>
            <a:ext cx="2153025" cy="716721"/>
            <a:chOff x="676275" y="2281463"/>
            <a:chExt cx="2133600" cy="710255"/>
          </a:xfrm>
        </p:grpSpPr>
        <p:sp>
          <p:nvSpPr>
            <p:cNvPr id="33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34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rgbClr val="167DA8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rgbClr val="167DA8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36" name="Freeform 144"/>
          <p:cNvSpPr>
            <a:spLocks noEditPoints="1"/>
          </p:cNvSpPr>
          <p:nvPr/>
        </p:nvSpPr>
        <p:spPr bwMode="auto">
          <a:xfrm>
            <a:off x="1439628" y="2210461"/>
            <a:ext cx="372935" cy="323407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Rectangle 45"/>
          <p:cNvSpPr/>
          <p:nvPr/>
        </p:nvSpPr>
        <p:spPr>
          <a:xfrm>
            <a:off x="2789112" y="2887309"/>
            <a:ext cx="1691662" cy="1946811"/>
          </a:xfrm>
          <a:prstGeom prst="rect">
            <a:avLst/>
          </a:prstGeom>
          <a:solidFill>
            <a:srgbClr val="30B9C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57005" y="3553864"/>
            <a:ext cx="1346265" cy="376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Group 47"/>
          <p:cNvGrpSpPr/>
          <p:nvPr/>
        </p:nvGrpSpPr>
        <p:grpSpPr>
          <a:xfrm>
            <a:off x="2558429" y="3826825"/>
            <a:ext cx="2153025" cy="716721"/>
            <a:chOff x="676275" y="2281463"/>
            <a:chExt cx="2133600" cy="710255"/>
          </a:xfrm>
        </p:grpSpPr>
        <p:sp>
          <p:nvSpPr>
            <p:cNvPr id="40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41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rgbClr val="30B9C3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2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rgbClr val="30B9C3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43" name="Rectangle 52"/>
          <p:cNvSpPr/>
          <p:nvPr/>
        </p:nvSpPr>
        <p:spPr>
          <a:xfrm>
            <a:off x="4805066" y="1988840"/>
            <a:ext cx="1691662" cy="1946811"/>
          </a:xfrm>
          <a:prstGeom prst="rect">
            <a:avLst/>
          </a:prstGeom>
          <a:solidFill>
            <a:srgbClr val="167DA8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72959" y="2655396"/>
            <a:ext cx="1346265" cy="376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5" name="Group 54"/>
          <p:cNvGrpSpPr/>
          <p:nvPr/>
        </p:nvGrpSpPr>
        <p:grpSpPr>
          <a:xfrm>
            <a:off x="4574384" y="2928358"/>
            <a:ext cx="2153025" cy="716721"/>
            <a:chOff x="676275" y="2281463"/>
            <a:chExt cx="2133600" cy="710255"/>
          </a:xfrm>
        </p:grpSpPr>
        <p:sp>
          <p:nvSpPr>
            <p:cNvPr id="4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4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rgbClr val="167DA8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rgbClr val="167DA8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49" name="Rectangle 59"/>
          <p:cNvSpPr/>
          <p:nvPr/>
        </p:nvSpPr>
        <p:spPr>
          <a:xfrm>
            <a:off x="6813914" y="2887309"/>
            <a:ext cx="1691662" cy="1946811"/>
          </a:xfrm>
          <a:prstGeom prst="rect">
            <a:avLst/>
          </a:prstGeom>
          <a:solidFill>
            <a:srgbClr val="30B9C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81808" y="3553864"/>
            <a:ext cx="1346265" cy="376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61"/>
          <p:cNvGrpSpPr/>
          <p:nvPr/>
        </p:nvGrpSpPr>
        <p:grpSpPr>
          <a:xfrm>
            <a:off x="6583232" y="3826825"/>
            <a:ext cx="2153025" cy="716721"/>
            <a:chOff x="676275" y="2281463"/>
            <a:chExt cx="2133600" cy="710255"/>
          </a:xfrm>
        </p:grpSpPr>
        <p:sp>
          <p:nvSpPr>
            <p:cNvPr id="52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53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rgbClr val="30B9C3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4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rgbClr val="30B9C3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55" name="Freeform 145"/>
          <p:cNvSpPr>
            <a:spLocks/>
          </p:cNvSpPr>
          <p:nvPr/>
        </p:nvSpPr>
        <p:spPr bwMode="auto">
          <a:xfrm>
            <a:off x="3456977" y="3121747"/>
            <a:ext cx="355933" cy="306928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113"/>
          <p:cNvSpPr>
            <a:spLocks noEditPoints="1"/>
          </p:cNvSpPr>
          <p:nvPr/>
        </p:nvSpPr>
        <p:spPr bwMode="auto">
          <a:xfrm>
            <a:off x="5456260" y="2219535"/>
            <a:ext cx="389274" cy="305258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55"/>
          <p:cNvSpPr>
            <a:spLocks noEditPoints="1"/>
          </p:cNvSpPr>
          <p:nvPr/>
        </p:nvSpPr>
        <p:spPr bwMode="auto">
          <a:xfrm>
            <a:off x="7451492" y="3119754"/>
            <a:ext cx="416507" cy="310915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01567" y="1556792"/>
            <a:ext cx="1814408" cy="198367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1567" y="3536174"/>
            <a:ext cx="1814408" cy="19836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10900" y="1556792"/>
            <a:ext cx="1814408" cy="198367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2215975" y="3540468"/>
            <a:ext cx="6532489" cy="1983676"/>
          </a:xfrm>
          <a:prstGeom prst="rect">
            <a:avLst/>
          </a:prstGeom>
          <a:solidFill>
            <a:srgbClr val="167DA8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633"/>
              </a:spcBef>
              <a:spcAft>
                <a:spcPts val="0"/>
              </a:spcAft>
              <a:buClr>
                <a:sysClr val="window" lastClr="FFFFFF"/>
              </a:buClr>
              <a:buSzPct val="80000"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543347" y="4033552"/>
            <a:ext cx="3895248" cy="0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4369007" y="1710933"/>
            <a:ext cx="1396108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369007" y="2003603"/>
            <a:ext cx="4071313" cy="11139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457645" y="3771939"/>
            <a:ext cx="1396108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457645" y="4064610"/>
            <a:ext cx="4071313" cy="11139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19"/>
          <p:cNvGrpSpPr/>
          <p:nvPr/>
        </p:nvGrpSpPr>
        <p:grpSpPr>
          <a:xfrm>
            <a:off x="737495" y="2613359"/>
            <a:ext cx="1776396" cy="1940340"/>
            <a:chOff x="176213" y="2776991"/>
            <a:chExt cx="2038350" cy="2226470"/>
          </a:xfrm>
        </p:grpSpPr>
        <p:sp>
          <p:nvSpPr>
            <p:cNvPr id="43" name="Rectangle 10"/>
            <p:cNvSpPr/>
            <p:nvPr/>
          </p:nvSpPr>
          <p:spPr>
            <a:xfrm>
              <a:off x="1657351" y="2776991"/>
              <a:ext cx="557212" cy="676276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12" h="676276">
                  <a:moveTo>
                    <a:pt x="0" y="0"/>
                  </a:moveTo>
                  <a:lnTo>
                    <a:pt x="557212" y="259556"/>
                  </a:lnTo>
                  <a:cubicBezTo>
                    <a:pt x="556418" y="415925"/>
                    <a:pt x="555625" y="519907"/>
                    <a:pt x="554831" y="676276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7DA8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4" name="Rectangle 10"/>
            <p:cNvSpPr/>
            <p:nvPr/>
          </p:nvSpPr>
          <p:spPr>
            <a:xfrm>
              <a:off x="1657351" y="3346110"/>
              <a:ext cx="555060" cy="521495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5060"/>
                <a:gd name="connsiteY0" fmla="*/ 0 h 676276"/>
                <a:gd name="connsiteX1" fmla="*/ 554831 w 555060"/>
                <a:gd name="connsiteY1" fmla="*/ 166687 h 676276"/>
                <a:gd name="connsiteX2" fmla="*/ 554831 w 555060"/>
                <a:gd name="connsiteY2" fmla="*/ 676276 h 676276"/>
                <a:gd name="connsiteX3" fmla="*/ 0 w 555060"/>
                <a:gd name="connsiteY3" fmla="*/ 514350 h 676276"/>
                <a:gd name="connsiteX4" fmla="*/ 0 w 555060"/>
                <a:gd name="connsiteY4" fmla="*/ 0 h 676276"/>
                <a:gd name="connsiteX0" fmla="*/ 0 w 555060"/>
                <a:gd name="connsiteY0" fmla="*/ 0 h 521495"/>
                <a:gd name="connsiteX1" fmla="*/ 554831 w 555060"/>
                <a:gd name="connsiteY1" fmla="*/ 166687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060" h="521495">
                  <a:moveTo>
                    <a:pt x="0" y="0"/>
                  </a:moveTo>
                  <a:lnTo>
                    <a:pt x="554831" y="159544"/>
                  </a:lnTo>
                  <a:cubicBezTo>
                    <a:pt x="554037" y="315913"/>
                    <a:pt x="555625" y="365126"/>
                    <a:pt x="554831" y="521495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7DA8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45" name="Group 14"/>
            <p:cNvGrpSpPr/>
            <p:nvPr/>
          </p:nvGrpSpPr>
          <p:grpSpPr>
            <a:xfrm flipV="1">
              <a:off x="1656316" y="3912847"/>
              <a:ext cx="557212" cy="1090614"/>
              <a:chOff x="792957" y="2595563"/>
              <a:chExt cx="557212" cy="1090614"/>
            </a:xfrm>
          </p:grpSpPr>
          <p:sp>
            <p:nvSpPr>
              <p:cNvPr id="50" name="Rectangle 10"/>
              <p:cNvSpPr/>
              <p:nvPr/>
            </p:nvSpPr>
            <p:spPr>
              <a:xfrm>
                <a:off x="792957" y="2595563"/>
                <a:ext cx="557212" cy="676276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2" h="676276">
                    <a:moveTo>
                      <a:pt x="0" y="0"/>
                    </a:moveTo>
                    <a:lnTo>
                      <a:pt x="557212" y="259556"/>
                    </a:lnTo>
                    <a:cubicBezTo>
                      <a:pt x="556418" y="415925"/>
                      <a:pt x="555625" y="519907"/>
                      <a:pt x="554831" y="676276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7DA8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1" name="Rectangle 10"/>
              <p:cNvSpPr/>
              <p:nvPr/>
            </p:nvSpPr>
            <p:spPr>
              <a:xfrm>
                <a:off x="792957" y="3164682"/>
                <a:ext cx="555060" cy="521495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5060"/>
                  <a:gd name="connsiteY0" fmla="*/ 0 h 676276"/>
                  <a:gd name="connsiteX1" fmla="*/ 554831 w 555060"/>
                  <a:gd name="connsiteY1" fmla="*/ 166687 h 676276"/>
                  <a:gd name="connsiteX2" fmla="*/ 554831 w 555060"/>
                  <a:gd name="connsiteY2" fmla="*/ 676276 h 676276"/>
                  <a:gd name="connsiteX3" fmla="*/ 0 w 555060"/>
                  <a:gd name="connsiteY3" fmla="*/ 514350 h 676276"/>
                  <a:gd name="connsiteX4" fmla="*/ 0 w 555060"/>
                  <a:gd name="connsiteY4" fmla="*/ 0 h 676276"/>
                  <a:gd name="connsiteX0" fmla="*/ 0 w 555060"/>
                  <a:gd name="connsiteY0" fmla="*/ 0 h 521495"/>
                  <a:gd name="connsiteX1" fmla="*/ 554831 w 555060"/>
                  <a:gd name="connsiteY1" fmla="*/ 166687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060" h="521495">
                    <a:moveTo>
                      <a:pt x="0" y="0"/>
                    </a:moveTo>
                    <a:lnTo>
                      <a:pt x="554831" y="159544"/>
                    </a:lnTo>
                    <a:cubicBezTo>
                      <a:pt x="554037" y="315913"/>
                      <a:pt x="555625" y="365126"/>
                      <a:pt x="554831" y="521495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0B9C3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6" name="Rectangle 15"/>
            <p:cNvSpPr/>
            <p:nvPr/>
          </p:nvSpPr>
          <p:spPr>
            <a:xfrm>
              <a:off x="176213" y="2776992"/>
              <a:ext cx="1480103" cy="514800"/>
            </a:xfrm>
            <a:prstGeom prst="rect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ectangle 16"/>
            <p:cNvSpPr/>
            <p:nvPr/>
          </p:nvSpPr>
          <p:spPr>
            <a:xfrm>
              <a:off x="176213" y="3346111"/>
              <a:ext cx="1480103" cy="514800"/>
            </a:xfrm>
            <a:prstGeom prst="rect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17"/>
            <p:cNvSpPr/>
            <p:nvPr/>
          </p:nvSpPr>
          <p:spPr>
            <a:xfrm>
              <a:off x="176213" y="3919542"/>
              <a:ext cx="1480103" cy="514800"/>
            </a:xfrm>
            <a:prstGeom prst="rect">
              <a:avLst/>
            </a:pr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18"/>
            <p:cNvSpPr/>
            <p:nvPr/>
          </p:nvSpPr>
          <p:spPr>
            <a:xfrm>
              <a:off x="176213" y="4488661"/>
              <a:ext cx="1480103" cy="514800"/>
            </a:xfrm>
            <a:prstGeom prst="rect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20"/>
          <p:cNvGrpSpPr/>
          <p:nvPr/>
        </p:nvGrpSpPr>
        <p:grpSpPr>
          <a:xfrm flipH="1">
            <a:off x="4263352" y="2613359"/>
            <a:ext cx="1776396" cy="1940340"/>
            <a:chOff x="176213" y="2776991"/>
            <a:chExt cx="2038350" cy="2226470"/>
          </a:xfrm>
        </p:grpSpPr>
        <p:sp>
          <p:nvSpPr>
            <p:cNvPr id="53" name="Rectangle 10"/>
            <p:cNvSpPr/>
            <p:nvPr/>
          </p:nvSpPr>
          <p:spPr>
            <a:xfrm>
              <a:off x="1657351" y="2776991"/>
              <a:ext cx="557212" cy="676276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12" h="676276">
                  <a:moveTo>
                    <a:pt x="0" y="0"/>
                  </a:moveTo>
                  <a:lnTo>
                    <a:pt x="557212" y="259556"/>
                  </a:lnTo>
                  <a:cubicBezTo>
                    <a:pt x="556418" y="415925"/>
                    <a:pt x="555625" y="519907"/>
                    <a:pt x="554831" y="676276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7DA8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4" name="Rectangle 10"/>
            <p:cNvSpPr/>
            <p:nvPr/>
          </p:nvSpPr>
          <p:spPr>
            <a:xfrm>
              <a:off x="1657351" y="3346110"/>
              <a:ext cx="555060" cy="521495"/>
            </a:xfrm>
            <a:custGeom>
              <a:avLst/>
              <a:gdLst>
                <a:gd name="connsiteX0" fmla="*/ 0 w 552450"/>
                <a:gd name="connsiteY0" fmla="*/ 0 h 514350"/>
                <a:gd name="connsiteX1" fmla="*/ 552450 w 552450"/>
                <a:gd name="connsiteY1" fmla="*/ 0 h 514350"/>
                <a:gd name="connsiteX2" fmla="*/ 552450 w 552450"/>
                <a:gd name="connsiteY2" fmla="*/ 514350 h 514350"/>
                <a:gd name="connsiteX3" fmla="*/ 0 w 552450"/>
                <a:gd name="connsiteY3" fmla="*/ 514350 h 514350"/>
                <a:gd name="connsiteX4" fmla="*/ 0 w 552450"/>
                <a:gd name="connsiteY4" fmla="*/ 0 h 514350"/>
                <a:gd name="connsiteX0" fmla="*/ 0 w 554831"/>
                <a:gd name="connsiteY0" fmla="*/ 0 h 514350"/>
                <a:gd name="connsiteX1" fmla="*/ 554831 w 554831"/>
                <a:gd name="connsiteY1" fmla="*/ 45244 h 514350"/>
                <a:gd name="connsiteX2" fmla="*/ 552450 w 554831"/>
                <a:gd name="connsiteY2" fmla="*/ 514350 h 514350"/>
                <a:gd name="connsiteX3" fmla="*/ 0 w 554831"/>
                <a:gd name="connsiteY3" fmla="*/ 514350 h 514350"/>
                <a:gd name="connsiteX4" fmla="*/ 0 w 554831"/>
                <a:gd name="connsiteY4" fmla="*/ 0 h 514350"/>
                <a:gd name="connsiteX0" fmla="*/ 0 w 555060"/>
                <a:gd name="connsiteY0" fmla="*/ 0 h 538163"/>
                <a:gd name="connsiteX1" fmla="*/ 554831 w 555060"/>
                <a:gd name="connsiteY1" fmla="*/ 45244 h 538163"/>
                <a:gd name="connsiteX2" fmla="*/ 554831 w 555060"/>
                <a:gd name="connsiteY2" fmla="*/ 538163 h 538163"/>
                <a:gd name="connsiteX3" fmla="*/ 0 w 555060"/>
                <a:gd name="connsiteY3" fmla="*/ 514350 h 538163"/>
                <a:gd name="connsiteX4" fmla="*/ 0 w 555060"/>
                <a:gd name="connsiteY4" fmla="*/ 0 h 538163"/>
                <a:gd name="connsiteX0" fmla="*/ 0 w 557212"/>
                <a:gd name="connsiteY0" fmla="*/ 0 h 538163"/>
                <a:gd name="connsiteX1" fmla="*/ 557212 w 557212"/>
                <a:gd name="connsiteY1" fmla="*/ 95250 h 538163"/>
                <a:gd name="connsiteX2" fmla="*/ 554831 w 557212"/>
                <a:gd name="connsiteY2" fmla="*/ 538163 h 538163"/>
                <a:gd name="connsiteX3" fmla="*/ 0 w 557212"/>
                <a:gd name="connsiteY3" fmla="*/ 514350 h 538163"/>
                <a:gd name="connsiteX4" fmla="*/ 0 w 557212"/>
                <a:gd name="connsiteY4" fmla="*/ 0 h 538163"/>
                <a:gd name="connsiteX0" fmla="*/ 0 w 557212"/>
                <a:gd name="connsiteY0" fmla="*/ 0 h 676276"/>
                <a:gd name="connsiteX1" fmla="*/ 557212 w 557212"/>
                <a:gd name="connsiteY1" fmla="*/ 95250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7212"/>
                <a:gd name="connsiteY0" fmla="*/ 0 h 676276"/>
                <a:gd name="connsiteX1" fmla="*/ 557212 w 557212"/>
                <a:gd name="connsiteY1" fmla="*/ 259556 h 676276"/>
                <a:gd name="connsiteX2" fmla="*/ 554831 w 557212"/>
                <a:gd name="connsiteY2" fmla="*/ 676276 h 676276"/>
                <a:gd name="connsiteX3" fmla="*/ 0 w 557212"/>
                <a:gd name="connsiteY3" fmla="*/ 514350 h 676276"/>
                <a:gd name="connsiteX4" fmla="*/ 0 w 557212"/>
                <a:gd name="connsiteY4" fmla="*/ 0 h 676276"/>
                <a:gd name="connsiteX0" fmla="*/ 0 w 555060"/>
                <a:gd name="connsiteY0" fmla="*/ 0 h 676276"/>
                <a:gd name="connsiteX1" fmla="*/ 554831 w 555060"/>
                <a:gd name="connsiteY1" fmla="*/ 166687 h 676276"/>
                <a:gd name="connsiteX2" fmla="*/ 554831 w 555060"/>
                <a:gd name="connsiteY2" fmla="*/ 676276 h 676276"/>
                <a:gd name="connsiteX3" fmla="*/ 0 w 555060"/>
                <a:gd name="connsiteY3" fmla="*/ 514350 h 676276"/>
                <a:gd name="connsiteX4" fmla="*/ 0 w 555060"/>
                <a:gd name="connsiteY4" fmla="*/ 0 h 676276"/>
                <a:gd name="connsiteX0" fmla="*/ 0 w 555060"/>
                <a:gd name="connsiteY0" fmla="*/ 0 h 521495"/>
                <a:gd name="connsiteX1" fmla="*/ 554831 w 555060"/>
                <a:gd name="connsiteY1" fmla="*/ 166687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  <a:gd name="connsiteX0" fmla="*/ 0 w 555060"/>
                <a:gd name="connsiteY0" fmla="*/ 0 h 521495"/>
                <a:gd name="connsiteX1" fmla="*/ 554831 w 555060"/>
                <a:gd name="connsiteY1" fmla="*/ 159544 h 521495"/>
                <a:gd name="connsiteX2" fmla="*/ 554831 w 555060"/>
                <a:gd name="connsiteY2" fmla="*/ 521495 h 521495"/>
                <a:gd name="connsiteX3" fmla="*/ 0 w 555060"/>
                <a:gd name="connsiteY3" fmla="*/ 514350 h 521495"/>
                <a:gd name="connsiteX4" fmla="*/ 0 w 555060"/>
                <a:gd name="connsiteY4" fmla="*/ 0 h 52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060" h="521495">
                  <a:moveTo>
                    <a:pt x="0" y="0"/>
                  </a:moveTo>
                  <a:lnTo>
                    <a:pt x="554831" y="159544"/>
                  </a:lnTo>
                  <a:cubicBezTo>
                    <a:pt x="554037" y="315913"/>
                    <a:pt x="555625" y="365126"/>
                    <a:pt x="554831" y="521495"/>
                  </a:cubicBezTo>
                  <a:lnTo>
                    <a:pt x="0" y="514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7DA8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5" name="Group 23"/>
            <p:cNvGrpSpPr/>
            <p:nvPr/>
          </p:nvGrpSpPr>
          <p:grpSpPr>
            <a:xfrm flipV="1">
              <a:off x="1656316" y="3912847"/>
              <a:ext cx="557212" cy="1090614"/>
              <a:chOff x="792957" y="2595563"/>
              <a:chExt cx="557212" cy="1090614"/>
            </a:xfrm>
          </p:grpSpPr>
          <p:sp>
            <p:nvSpPr>
              <p:cNvPr id="60" name="Rectangle 10"/>
              <p:cNvSpPr/>
              <p:nvPr/>
            </p:nvSpPr>
            <p:spPr>
              <a:xfrm>
                <a:off x="792957" y="2595563"/>
                <a:ext cx="557212" cy="676276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212" h="676276">
                    <a:moveTo>
                      <a:pt x="0" y="0"/>
                    </a:moveTo>
                    <a:lnTo>
                      <a:pt x="557212" y="259556"/>
                    </a:lnTo>
                    <a:cubicBezTo>
                      <a:pt x="556418" y="415925"/>
                      <a:pt x="555625" y="519907"/>
                      <a:pt x="554831" y="676276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67DA8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1" name="Rectangle 10"/>
              <p:cNvSpPr/>
              <p:nvPr/>
            </p:nvSpPr>
            <p:spPr>
              <a:xfrm>
                <a:off x="792957" y="3164682"/>
                <a:ext cx="555060" cy="521495"/>
              </a:xfrm>
              <a:custGeom>
                <a:avLst/>
                <a:gdLst>
                  <a:gd name="connsiteX0" fmla="*/ 0 w 552450"/>
                  <a:gd name="connsiteY0" fmla="*/ 0 h 514350"/>
                  <a:gd name="connsiteX1" fmla="*/ 552450 w 552450"/>
                  <a:gd name="connsiteY1" fmla="*/ 0 h 514350"/>
                  <a:gd name="connsiteX2" fmla="*/ 552450 w 552450"/>
                  <a:gd name="connsiteY2" fmla="*/ 514350 h 514350"/>
                  <a:gd name="connsiteX3" fmla="*/ 0 w 552450"/>
                  <a:gd name="connsiteY3" fmla="*/ 514350 h 514350"/>
                  <a:gd name="connsiteX4" fmla="*/ 0 w 552450"/>
                  <a:gd name="connsiteY4" fmla="*/ 0 h 514350"/>
                  <a:gd name="connsiteX0" fmla="*/ 0 w 554831"/>
                  <a:gd name="connsiteY0" fmla="*/ 0 h 514350"/>
                  <a:gd name="connsiteX1" fmla="*/ 554831 w 554831"/>
                  <a:gd name="connsiteY1" fmla="*/ 45244 h 514350"/>
                  <a:gd name="connsiteX2" fmla="*/ 552450 w 554831"/>
                  <a:gd name="connsiteY2" fmla="*/ 514350 h 514350"/>
                  <a:gd name="connsiteX3" fmla="*/ 0 w 554831"/>
                  <a:gd name="connsiteY3" fmla="*/ 514350 h 514350"/>
                  <a:gd name="connsiteX4" fmla="*/ 0 w 554831"/>
                  <a:gd name="connsiteY4" fmla="*/ 0 h 514350"/>
                  <a:gd name="connsiteX0" fmla="*/ 0 w 555060"/>
                  <a:gd name="connsiteY0" fmla="*/ 0 h 538163"/>
                  <a:gd name="connsiteX1" fmla="*/ 554831 w 555060"/>
                  <a:gd name="connsiteY1" fmla="*/ 45244 h 538163"/>
                  <a:gd name="connsiteX2" fmla="*/ 554831 w 555060"/>
                  <a:gd name="connsiteY2" fmla="*/ 538163 h 538163"/>
                  <a:gd name="connsiteX3" fmla="*/ 0 w 555060"/>
                  <a:gd name="connsiteY3" fmla="*/ 514350 h 538163"/>
                  <a:gd name="connsiteX4" fmla="*/ 0 w 555060"/>
                  <a:gd name="connsiteY4" fmla="*/ 0 h 538163"/>
                  <a:gd name="connsiteX0" fmla="*/ 0 w 557212"/>
                  <a:gd name="connsiteY0" fmla="*/ 0 h 538163"/>
                  <a:gd name="connsiteX1" fmla="*/ 557212 w 557212"/>
                  <a:gd name="connsiteY1" fmla="*/ 95250 h 538163"/>
                  <a:gd name="connsiteX2" fmla="*/ 554831 w 557212"/>
                  <a:gd name="connsiteY2" fmla="*/ 538163 h 538163"/>
                  <a:gd name="connsiteX3" fmla="*/ 0 w 557212"/>
                  <a:gd name="connsiteY3" fmla="*/ 514350 h 538163"/>
                  <a:gd name="connsiteX4" fmla="*/ 0 w 557212"/>
                  <a:gd name="connsiteY4" fmla="*/ 0 h 538163"/>
                  <a:gd name="connsiteX0" fmla="*/ 0 w 557212"/>
                  <a:gd name="connsiteY0" fmla="*/ 0 h 676276"/>
                  <a:gd name="connsiteX1" fmla="*/ 557212 w 557212"/>
                  <a:gd name="connsiteY1" fmla="*/ 95250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7212"/>
                  <a:gd name="connsiteY0" fmla="*/ 0 h 676276"/>
                  <a:gd name="connsiteX1" fmla="*/ 557212 w 557212"/>
                  <a:gd name="connsiteY1" fmla="*/ 259556 h 676276"/>
                  <a:gd name="connsiteX2" fmla="*/ 554831 w 557212"/>
                  <a:gd name="connsiteY2" fmla="*/ 676276 h 676276"/>
                  <a:gd name="connsiteX3" fmla="*/ 0 w 557212"/>
                  <a:gd name="connsiteY3" fmla="*/ 514350 h 676276"/>
                  <a:gd name="connsiteX4" fmla="*/ 0 w 557212"/>
                  <a:gd name="connsiteY4" fmla="*/ 0 h 676276"/>
                  <a:gd name="connsiteX0" fmla="*/ 0 w 555060"/>
                  <a:gd name="connsiteY0" fmla="*/ 0 h 676276"/>
                  <a:gd name="connsiteX1" fmla="*/ 554831 w 555060"/>
                  <a:gd name="connsiteY1" fmla="*/ 166687 h 676276"/>
                  <a:gd name="connsiteX2" fmla="*/ 554831 w 555060"/>
                  <a:gd name="connsiteY2" fmla="*/ 676276 h 676276"/>
                  <a:gd name="connsiteX3" fmla="*/ 0 w 555060"/>
                  <a:gd name="connsiteY3" fmla="*/ 514350 h 676276"/>
                  <a:gd name="connsiteX4" fmla="*/ 0 w 555060"/>
                  <a:gd name="connsiteY4" fmla="*/ 0 h 676276"/>
                  <a:gd name="connsiteX0" fmla="*/ 0 w 555060"/>
                  <a:gd name="connsiteY0" fmla="*/ 0 h 521495"/>
                  <a:gd name="connsiteX1" fmla="*/ 554831 w 555060"/>
                  <a:gd name="connsiteY1" fmla="*/ 166687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  <a:gd name="connsiteX0" fmla="*/ 0 w 555060"/>
                  <a:gd name="connsiteY0" fmla="*/ 0 h 521495"/>
                  <a:gd name="connsiteX1" fmla="*/ 554831 w 555060"/>
                  <a:gd name="connsiteY1" fmla="*/ 159544 h 521495"/>
                  <a:gd name="connsiteX2" fmla="*/ 554831 w 555060"/>
                  <a:gd name="connsiteY2" fmla="*/ 521495 h 521495"/>
                  <a:gd name="connsiteX3" fmla="*/ 0 w 555060"/>
                  <a:gd name="connsiteY3" fmla="*/ 514350 h 521495"/>
                  <a:gd name="connsiteX4" fmla="*/ 0 w 555060"/>
                  <a:gd name="connsiteY4" fmla="*/ 0 h 521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060" h="521495">
                    <a:moveTo>
                      <a:pt x="0" y="0"/>
                    </a:moveTo>
                    <a:lnTo>
                      <a:pt x="554831" y="159544"/>
                    </a:lnTo>
                    <a:cubicBezTo>
                      <a:pt x="554037" y="315913"/>
                      <a:pt x="555625" y="365126"/>
                      <a:pt x="554831" y="521495"/>
                    </a:cubicBezTo>
                    <a:lnTo>
                      <a:pt x="0" y="5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0B9C3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6" name="Rectangle 24"/>
            <p:cNvSpPr/>
            <p:nvPr/>
          </p:nvSpPr>
          <p:spPr>
            <a:xfrm>
              <a:off x="176213" y="2776992"/>
              <a:ext cx="1480103" cy="514800"/>
            </a:xfrm>
            <a:prstGeom prst="rect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25"/>
            <p:cNvSpPr/>
            <p:nvPr/>
          </p:nvSpPr>
          <p:spPr>
            <a:xfrm>
              <a:off x="176213" y="3346111"/>
              <a:ext cx="1480103" cy="514800"/>
            </a:xfrm>
            <a:prstGeom prst="rect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26"/>
            <p:cNvSpPr/>
            <p:nvPr/>
          </p:nvSpPr>
          <p:spPr>
            <a:xfrm>
              <a:off x="176213" y="3919542"/>
              <a:ext cx="1480103" cy="514800"/>
            </a:xfrm>
            <a:prstGeom prst="rect">
              <a:avLst/>
            </a:pr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27"/>
            <p:cNvSpPr/>
            <p:nvPr/>
          </p:nvSpPr>
          <p:spPr>
            <a:xfrm>
              <a:off x="176213" y="4488661"/>
              <a:ext cx="1480103" cy="514800"/>
            </a:xfrm>
            <a:prstGeom prst="rect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2" name="Oval 30"/>
          <p:cNvSpPr/>
          <p:nvPr/>
        </p:nvSpPr>
        <p:spPr>
          <a:xfrm>
            <a:off x="6447582" y="2341432"/>
            <a:ext cx="518610" cy="518610"/>
          </a:xfrm>
          <a:prstGeom prst="ellipse">
            <a:avLst/>
          </a:pr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966194" y="2389175"/>
            <a:ext cx="156624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id-ID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32"/>
          <p:cNvSpPr/>
          <p:nvPr/>
        </p:nvSpPr>
        <p:spPr>
          <a:xfrm>
            <a:off x="6447582" y="3023561"/>
            <a:ext cx="518610" cy="518610"/>
          </a:xfrm>
          <a:prstGeom prst="ellipse">
            <a:avLst/>
          </a:pr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966194" y="3071304"/>
            <a:ext cx="156624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id-ID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Oval 34"/>
          <p:cNvSpPr/>
          <p:nvPr/>
        </p:nvSpPr>
        <p:spPr>
          <a:xfrm>
            <a:off x="6447582" y="3713032"/>
            <a:ext cx="518610" cy="518610"/>
          </a:xfrm>
          <a:prstGeom prst="ellipse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966194" y="3760774"/>
            <a:ext cx="156624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id-ID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Oval 36"/>
          <p:cNvSpPr/>
          <p:nvPr/>
        </p:nvSpPr>
        <p:spPr>
          <a:xfrm>
            <a:off x="6447582" y="4395160"/>
            <a:ext cx="518610" cy="518610"/>
          </a:xfrm>
          <a:prstGeom prst="ellipse">
            <a:avLst/>
          </a:pr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966194" y="4442903"/>
            <a:ext cx="156624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id-ID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0" name="Group 9"/>
          <p:cNvGrpSpPr/>
          <p:nvPr/>
        </p:nvGrpSpPr>
        <p:grpSpPr>
          <a:xfrm>
            <a:off x="2512088" y="1711130"/>
            <a:ext cx="1751270" cy="3662086"/>
            <a:chOff x="2749522" y="1700653"/>
            <a:chExt cx="2009519" cy="4202111"/>
          </a:xfrm>
        </p:grpSpPr>
        <p:grpSp>
          <p:nvGrpSpPr>
            <p:cNvPr id="71" name="Group 1"/>
            <p:cNvGrpSpPr/>
            <p:nvPr/>
          </p:nvGrpSpPr>
          <p:grpSpPr>
            <a:xfrm>
              <a:off x="2749522" y="1700653"/>
              <a:ext cx="2009519" cy="4202111"/>
              <a:chOff x="4060225" y="1872171"/>
              <a:chExt cx="1951037" cy="4095811"/>
            </a:xfrm>
          </p:grpSpPr>
          <p:sp>
            <p:nvSpPr>
              <p:cNvPr id="75" name="Freeform 2"/>
              <p:cNvSpPr>
                <a:spLocks/>
              </p:cNvSpPr>
              <p:nvPr/>
            </p:nvSpPr>
            <p:spPr bwMode="auto">
              <a:xfrm>
                <a:off x="4060225" y="1872171"/>
                <a:ext cx="1951037" cy="4095811"/>
              </a:xfrm>
              <a:custGeom>
                <a:avLst/>
                <a:gdLst>
                  <a:gd name="T0" fmla="*/ 1279 w 1281"/>
                  <a:gd name="T1" fmla="*/ 2664 h 2810"/>
                  <a:gd name="T2" fmla="*/ 1273 w 1281"/>
                  <a:gd name="T3" fmla="*/ 2695 h 2810"/>
                  <a:gd name="T4" fmla="*/ 1261 w 1281"/>
                  <a:gd name="T5" fmla="*/ 2725 h 2810"/>
                  <a:gd name="T6" fmla="*/ 1243 w 1281"/>
                  <a:gd name="T7" fmla="*/ 2751 h 2810"/>
                  <a:gd name="T8" fmla="*/ 1222 w 1281"/>
                  <a:gd name="T9" fmla="*/ 2772 h 2810"/>
                  <a:gd name="T10" fmla="*/ 1196 w 1281"/>
                  <a:gd name="T11" fmla="*/ 2791 h 2810"/>
                  <a:gd name="T12" fmla="*/ 1166 w 1281"/>
                  <a:gd name="T13" fmla="*/ 2802 h 2810"/>
                  <a:gd name="T14" fmla="*/ 1135 w 1281"/>
                  <a:gd name="T15" fmla="*/ 2809 h 2810"/>
                  <a:gd name="T16" fmla="*/ 163 w 1281"/>
                  <a:gd name="T17" fmla="*/ 2810 h 2810"/>
                  <a:gd name="T18" fmla="*/ 130 w 1281"/>
                  <a:gd name="T19" fmla="*/ 2807 h 2810"/>
                  <a:gd name="T20" fmla="*/ 100 w 1281"/>
                  <a:gd name="T21" fmla="*/ 2797 h 2810"/>
                  <a:gd name="T22" fmla="*/ 72 w 1281"/>
                  <a:gd name="T23" fmla="*/ 2782 h 2810"/>
                  <a:gd name="T24" fmla="*/ 47 w 1281"/>
                  <a:gd name="T25" fmla="*/ 2763 h 2810"/>
                  <a:gd name="T26" fmla="*/ 28 w 1281"/>
                  <a:gd name="T27" fmla="*/ 2738 h 2810"/>
                  <a:gd name="T28" fmla="*/ 13 w 1281"/>
                  <a:gd name="T29" fmla="*/ 2710 h 2810"/>
                  <a:gd name="T30" fmla="*/ 3 w 1281"/>
                  <a:gd name="T31" fmla="*/ 2680 h 2810"/>
                  <a:gd name="T32" fmla="*/ 0 w 1281"/>
                  <a:gd name="T33" fmla="*/ 2647 h 2810"/>
                  <a:gd name="T34" fmla="*/ 1 w 1281"/>
                  <a:gd name="T35" fmla="*/ 147 h 2810"/>
                  <a:gd name="T36" fmla="*/ 8 w 1281"/>
                  <a:gd name="T37" fmla="*/ 115 h 2810"/>
                  <a:gd name="T38" fmla="*/ 19 w 1281"/>
                  <a:gd name="T39" fmla="*/ 86 h 2810"/>
                  <a:gd name="T40" fmla="*/ 38 w 1281"/>
                  <a:gd name="T41" fmla="*/ 60 h 2810"/>
                  <a:gd name="T42" fmla="*/ 59 w 1281"/>
                  <a:gd name="T43" fmla="*/ 38 h 2810"/>
                  <a:gd name="T44" fmla="*/ 85 w 1281"/>
                  <a:gd name="T45" fmla="*/ 21 h 2810"/>
                  <a:gd name="T46" fmla="*/ 115 w 1281"/>
                  <a:gd name="T47" fmla="*/ 8 h 2810"/>
                  <a:gd name="T48" fmla="*/ 146 w 1281"/>
                  <a:gd name="T49" fmla="*/ 1 h 2810"/>
                  <a:gd name="T50" fmla="*/ 1118 w 1281"/>
                  <a:gd name="T51" fmla="*/ 0 h 2810"/>
                  <a:gd name="T52" fmla="*/ 1151 w 1281"/>
                  <a:gd name="T53" fmla="*/ 4 h 2810"/>
                  <a:gd name="T54" fmla="*/ 1181 w 1281"/>
                  <a:gd name="T55" fmla="*/ 13 h 2810"/>
                  <a:gd name="T56" fmla="*/ 1209 w 1281"/>
                  <a:gd name="T57" fmla="*/ 28 h 2810"/>
                  <a:gd name="T58" fmla="*/ 1233 w 1281"/>
                  <a:gd name="T59" fmla="*/ 48 h 2810"/>
                  <a:gd name="T60" fmla="*/ 1253 w 1281"/>
                  <a:gd name="T61" fmla="*/ 72 h 2810"/>
                  <a:gd name="T62" fmla="*/ 1268 w 1281"/>
                  <a:gd name="T63" fmla="*/ 100 h 2810"/>
                  <a:gd name="T64" fmla="*/ 1277 w 1281"/>
                  <a:gd name="T65" fmla="*/ 131 h 2810"/>
                  <a:gd name="T66" fmla="*/ 1281 w 1281"/>
                  <a:gd name="T67" fmla="*/ 163 h 2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81" h="2810">
                    <a:moveTo>
                      <a:pt x="1281" y="2647"/>
                    </a:moveTo>
                    <a:lnTo>
                      <a:pt x="1279" y="2664"/>
                    </a:lnTo>
                    <a:lnTo>
                      <a:pt x="1277" y="2680"/>
                    </a:lnTo>
                    <a:lnTo>
                      <a:pt x="1273" y="2695"/>
                    </a:lnTo>
                    <a:lnTo>
                      <a:pt x="1268" y="2710"/>
                    </a:lnTo>
                    <a:lnTo>
                      <a:pt x="1261" y="2725"/>
                    </a:lnTo>
                    <a:lnTo>
                      <a:pt x="1253" y="2738"/>
                    </a:lnTo>
                    <a:lnTo>
                      <a:pt x="1243" y="2751"/>
                    </a:lnTo>
                    <a:lnTo>
                      <a:pt x="1233" y="2763"/>
                    </a:lnTo>
                    <a:lnTo>
                      <a:pt x="1222" y="2772"/>
                    </a:lnTo>
                    <a:lnTo>
                      <a:pt x="1209" y="2782"/>
                    </a:lnTo>
                    <a:lnTo>
                      <a:pt x="1196" y="2791"/>
                    </a:lnTo>
                    <a:lnTo>
                      <a:pt x="1181" y="2797"/>
                    </a:lnTo>
                    <a:lnTo>
                      <a:pt x="1166" y="2802"/>
                    </a:lnTo>
                    <a:lnTo>
                      <a:pt x="1151" y="2807"/>
                    </a:lnTo>
                    <a:lnTo>
                      <a:pt x="1135" y="2809"/>
                    </a:lnTo>
                    <a:lnTo>
                      <a:pt x="1118" y="2810"/>
                    </a:lnTo>
                    <a:lnTo>
                      <a:pt x="163" y="2810"/>
                    </a:lnTo>
                    <a:lnTo>
                      <a:pt x="146" y="2809"/>
                    </a:lnTo>
                    <a:lnTo>
                      <a:pt x="130" y="2807"/>
                    </a:lnTo>
                    <a:lnTo>
                      <a:pt x="115" y="2802"/>
                    </a:lnTo>
                    <a:lnTo>
                      <a:pt x="100" y="2797"/>
                    </a:lnTo>
                    <a:lnTo>
                      <a:pt x="85" y="2791"/>
                    </a:lnTo>
                    <a:lnTo>
                      <a:pt x="72" y="2782"/>
                    </a:lnTo>
                    <a:lnTo>
                      <a:pt x="59" y="2772"/>
                    </a:lnTo>
                    <a:lnTo>
                      <a:pt x="47" y="2763"/>
                    </a:lnTo>
                    <a:lnTo>
                      <a:pt x="38" y="2751"/>
                    </a:lnTo>
                    <a:lnTo>
                      <a:pt x="28" y="2738"/>
                    </a:lnTo>
                    <a:lnTo>
                      <a:pt x="19" y="2725"/>
                    </a:lnTo>
                    <a:lnTo>
                      <a:pt x="13" y="2710"/>
                    </a:lnTo>
                    <a:lnTo>
                      <a:pt x="8" y="2695"/>
                    </a:lnTo>
                    <a:lnTo>
                      <a:pt x="3" y="2680"/>
                    </a:lnTo>
                    <a:lnTo>
                      <a:pt x="1" y="2664"/>
                    </a:lnTo>
                    <a:lnTo>
                      <a:pt x="0" y="2647"/>
                    </a:lnTo>
                    <a:lnTo>
                      <a:pt x="0" y="163"/>
                    </a:lnTo>
                    <a:lnTo>
                      <a:pt x="1" y="147"/>
                    </a:lnTo>
                    <a:lnTo>
                      <a:pt x="3" y="131"/>
                    </a:lnTo>
                    <a:lnTo>
                      <a:pt x="8" y="115"/>
                    </a:lnTo>
                    <a:lnTo>
                      <a:pt x="13" y="100"/>
                    </a:lnTo>
                    <a:lnTo>
                      <a:pt x="19" y="86"/>
                    </a:lnTo>
                    <a:lnTo>
                      <a:pt x="28" y="72"/>
                    </a:lnTo>
                    <a:lnTo>
                      <a:pt x="38" y="60"/>
                    </a:lnTo>
                    <a:lnTo>
                      <a:pt x="47" y="48"/>
                    </a:lnTo>
                    <a:lnTo>
                      <a:pt x="59" y="38"/>
                    </a:lnTo>
                    <a:lnTo>
                      <a:pt x="72" y="28"/>
                    </a:lnTo>
                    <a:lnTo>
                      <a:pt x="85" y="21"/>
                    </a:lnTo>
                    <a:lnTo>
                      <a:pt x="100" y="13"/>
                    </a:lnTo>
                    <a:lnTo>
                      <a:pt x="115" y="8"/>
                    </a:lnTo>
                    <a:lnTo>
                      <a:pt x="130" y="4"/>
                    </a:lnTo>
                    <a:lnTo>
                      <a:pt x="146" y="1"/>
                    </a:lnTo>
                    <a:lnTo>
                      <a:pt x="163" y="0"/>
                    </a:lnTo>
                    <a:lnTo>
                      <a:pt x="1118" y="0"/>
                    </a:lnTo>
                    <a:lnTo>
                      <a:pt x="1135" y="1"/>
                    </a:lnTo>
                    <a:lnTo>
                      <a:pt x="1151" y="4"/>
                    </a:lnTo>
                    <a:lnTo>
                      <a:pt x="1166" y="8"/>
                    </a:lnTo>
                    <a:lnTo>
                      <a:pt x="1181" y="13"/>
                    </a:lnTo>
                    <a:lnTo>
                      <a:pt x="1196" y="21"/>
                    </a:lnTo>
                    <a:lnTo>
                      <a:pt x="1209" y="28"/>
                    </a:lnTo>
                    <a:lnTo>
                      <a:pt x="1222" y="38"/>
                    </a:lnTo>
                    <a:lnTo>
                      <a:pt x="1233" y="48"/>
                    </a:lnTo>
                    <a:lnTo>
                      <a:pt x="1243" y="60"/>
                    </a:lnTo>
                    <a:lnTo>
                      <a:pt x="1253" y="72"/>
                    </a:lnTo>
                    <a:lnTo>
                      <a:pt x="1261" y="86"/>
                    </a:lnTo>
                    <a:lnTo>
                      <a:pt x="1268" y="100"/>
                    </a:lnTo>
                    <a:lnTo>
                      <a:pt x="1273" y="115"/>
                    </a:lnTo>
                    <a:lnTo>
                      <a:pt x="1277" y="131"/>
                    </a:lnTo>
                    <a:lnTo>
                      <a:pt x="1279" y="147"/>
                    </a:lnTo>
                    <a:lnTo>
                      <a:pt x="1281" y="163"/>
                    </a:lnTo>
                    <a:lnTo>
                      <a:pt x="1281" y="2647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3"/>
              <p:cNvSpPr>
                <a:spLocks/>
              </p:cNvSpPr>
              <p:nvPr/>
            </p:nvSpPr>
            <p:spPr bwMode="auto">
              <a:xfrm>
                <a:off x="4883319" y="5516131"/>
                <a:ext cx="312468" cy="298807"/>
              </a:xfrm>
              <a:custGeom>
                <a:avLst/>
                <a:gdLst>
                  <a:gd name="T0" fmla="*/ 205 w 205"/>
                  <a:gd name="T1" fmla="*/ 113 h 205"/>
                  <a:gd name="T2" fmla="*/ 200 w 205"/>
                  <a:gd name="T3" fmla="*/ 133 h 205"/>
                  <a:gd name="T4" fmla="*/ 193 w 205"/>
                  <a:gd name="T5" fmla="*/ 151 h 205"/>
                  <a:gd name="T6" fmla="*/ 182 w 205"/>
                  <a:gd name="T7" fmla="*/ 168 h 205"/>
                  <a:gd name="T8" fmla="*/ 168 w 205"/>
                  <a:gd name="T9" fmla="*/ 182 h 205"/>
                  <a:gd name="T10" fmla="*/ 151 w 205"/>
                  <a:gd name="T11" fmla="*/ 193 h 205"/>
                  <a:gd name="T12" fmla="*/ 133 w 205"/>
                  <a:gd name="T13" fmla="*/ 201 h 205"/>
                  <a:gd name="T14" fmla="*/ 112 w 205"/>
                  <a:gd name="T15" fmla="*/ 205 h 205"/>
                  <a:gd name="T16" fmla="*/ 92 w 205"/>
                  <a:gd name="T17" fmla="*/ 205 h 205"/>
                  <a:gd name="T18" fmla="*/ 72 w 205"/>
                  <a:gd name="T19" fmla="*/ 201 h 205"/>
                  <a:gd name="T20" fmla="*/ 54 w 205"/>
                  <a:gd name="T21" fmla="*/ 193 h 205"/>
                  <a:gd name="T22" fmla="*/ 36 w 205"/>
                  <a:gd name="T23" fmla="*/ 182 h 205"/>
                  <a:gd name="T24" fmla="*/ 22 w 205"/>
                  <a:gd name="T25" fmla="*/ 168 h 205"/>
                  <a:gd name="T26" fmla="*/ 12 w 205"/>
                  <a:gd name="T27" fmla="*/ 151 h 205"/>
                  <a:gd name="T28" fmla="*/ 4 w 205"/>
                  <a:gd name="T29" fmla="*/ 133 h 205"/>
                  <a:gd name="T30" fmla="*/ 0 w 205"/>
                  <a:gd name="T31" fmla="*/ 113 h 205"/>
                  <a:gd name="T32" fmla="*/ 0 w 205"/>
                  <a:gd name="T33" fmla="*/ 92 h 205"/>
                  <a:gd name="T34" fmla="*/ 4 w 205"/>
                  <a:gd name="T35" fmla="*/ 72 h 205"/>
                  <a:gd name="T36" fmla="*/ 12 w 205"/>
                  <a:gd name="T37" fmla="*/ 54 h 205"/>
                  <a:gd name="T38" fmla="*/ 22 w 205"/>
                  <a:gd name="T39" fmla="*/ 37 h 205"/>
                  <a:gd name="T40" fmla="*/ 36 w 205"/>
                  <a:gd name="T41" fmla="*/ 23 h 205"/>
                  <a:gd name="T42" fmla="*/ 54 w 205"/>
                  <a:gd name="T43" fmla="*/ 12 h 205"/>
                  <a:gd name="T44" fmla="*/ 72 w 205"/>
                  <a:gd name="T45" fmla="*/ 4 h 205"/>
                  <a:gd name="T46" fmla="*/ 92 w 205"/>
                  <a:gd name="T47" fmla="*/ 0 h 205"/>
                  <a:gd name="T48" fmla="*/ 112 w 205"/>
                  <a:gd name="T49" fmla="*/ 0 h 205"/>
                  <a:gd name="T50" fmla="*/ 133 w 205"/>
                  <a:gd name="T51" fmla="*/ 4 h 205"/>
                  <a:gd name="T52" fmla="*/ 151 w 205"/>
                  <a:gd name="T53" fmla="*/ 12 h 205"/>
                  <a:gd name="T54" fmla="*/ 168 w 205"/>
                  <a:gd name="T55" fmla="*/ 23 h 205"/>
                  <a:gd name="T56" fmla="*/ 182 w 205"/>
                  <a:gd name="T57" fmla="*/ 37 h 205"/>
                  <a:gd name="T58" fmla="*/ 193 w 205"/>
                  <a:gd name="T59" fmla="*/ 54 h 205"/>
                  <a:gd name="T60" fmla="*/ 200 w 205"/>
                  <a:gd name="T61" fmla="*/ 72 h 205"/>
                  <a:gd name="T62" fmla="*/ 205 w 205"/>
                  <a:gd name="T63" fmla="*/ 92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205">
                    <a:moveTo>
                      <a:pt x="205" y="102"/>
                    </a:moveTo>
                    <a:lnTo>
                      <a:pt x="205" y="113"/>
                    </a:lnTo>
                    <a:lnTo>
                      <a:pt x="202" y="123"/>
                    </a:lnTo>
                    <a:lnTo>
                      <a:pt x="200" y="133"/>
                    </a:lnTo>
                    <a:lnTo>
                      <a:pt x="197" y="143"/>
                    </a:lnTo>
                    <a:lnTo>
                      <a:pt x="193" y="151"/>
                    </a:lnTo>
                    <a:lnTo>
                      <a:pt x="187" y="160"/>
                    </a:lnTo>
                    <a:lnTo>
                      <a:pt x="182" y="168"/>
                    </a:lnTo>
                    <a:lnTo>
                      <a:pt x="175" y="175"/>
                    </a:lnTo>
                    <a:lnTo>
                      <a:pt x="168" y="182"/>
                    </a:lnTo>
                    <a:lnTo>
                      <a:pt x="160" y="188"/>
                    </a:lnTo>
                    <a:lnTo>
                      <a:pt x="151" y="193"/>
                    </a:lnTo>
                    <a:lnTo>
                      <a:pt x="142" y="197"/>
                    </a:lnTo>
                    <a:lnTo>
                      <a:pt x="133" y="201"/>
                    </a:lnTo>
                    <a:lnTo>
                      <a:pt x="123" y="203"/>
                    </a:lnTo>
                    <a:lnTo>
                      <a:pt x="112" y="205"/>
                    </a:lnTo>
                    <a:lnTo>
                      <a:pt x="103" y="205"/>
                    </a:lnTo>
                    <a:lnTo>
                      <a:pt x="92" y="205"/>
                    </a:lnTo>
                    <a:lnTo>
                      <a:pt x="81" y="203"/>
                    </a:lnTo>
                    <a:lnTo>
                      <a:pt x="72" y="201"/>
                    </a:lnTo>
                    <a:lnTo>
                      <a:pt x="62" y="197"/>
                    </a:lnTo>
                    <a:lnTo>
                      <a:pt x="54" y="193"/>
                    </a:lnTo>
                    <a:lnTo>
                      <a:pt x="45" y="188"/>
                    </a:lnTo>
                    <a:lnTo>
                      <a:pt x="36" y="182"/>
                    </a:lnTo>
                    <a:lnTo>
                      <a:pt x="30" y="175"/>
                    </a:lnTo>
                    <a:lnTo>
                      <a:pt x="22" y="168"/>
                    </a:lnTo>
                    <a:lnTo>
                      <a:pt x="17" y="160"/>
                    </a:lnTo>
                    <a:lnTo>
                      <a:pt x="12" y="151"/>
                    </a:lnTo>
                    <a:lnTo>
                      <a:pt x="7" y="143"/>
                    </a:lnTo>
                    <a:lnTo>
                      <a:pt x="4" y="133"/>
                    </a:lnTo>
                    <a:lnTo>
                      <a:pt x="2" y="123"/>
                    </a:lnTo>
                    <a:lnTo>
                      <a:pt x="0" y="113"/>
                    </a:lnTo>
                    <a:lnTo>
                      <a:pt x="0" y="102"/>
                    </a:lnTo>
                    <a:lnTo>
                      <a:pt x="0" y="92"/>
                    </a:lnTo>
                    <a:lnTo>
                      <a:pt x="2" y="82"/>
                    </a:lnTo>
                    <a:lnTo>
                      <a:pt x="4" y="72"/>
                    </a:lnTo>
                    <a:lnTo>
                      <a:pt x="7" y="62"/>
                    </a:lnTo>
                    <a:lnTo>
                      <a:pt x="12" y="54"/>
                    </a:lnTo>
                    <a:lnTo>
                      <a:pt x="17" y="45"/>
                    </a:lnTo>
                    <a:lnTo>
                      <a:pt x="22" y="37"/>
                    </a:lnTo>
                    <a:lnTo>
                      <a:pt x="30" y="30"/>
                    </a:lnTo>
                    <a:lnTo>
                      <a:pt x="36" y="23"/>
                    </a:lnTo>
                    <a:lnTo>
                      <a:pt x="45" y="17"/>
                    </a:lnTo>
                    <a:lnTo>
                      <a:pt x="54" y="12"/>
                    </a:lnTo>
                    <a:lnTo>
                      <a:pt x="62" y="8"/>
                    </a:lnTo>
                    <a:lnTo>
                      <a:pt x="72" y="4"/>
                    </a:lnTo>
                    <a:lnTo>
                      <a:pt x="81" y="2"/>
                    </a:lnTo>
                    <a:lnTo>
                      <a:pt x="92" y="0"/>
                    </a:lnTo>
                    <a:lnTo>
                      <a:pt x="103" y="0"/>
                    </a:lnTo>
                    <a:lnTo>
                      <a:pt x="112" y="0"/>
                    </a:lnTo>
                    <a:lnTo>
                      <a:pt x="123" y="2"/>
                    </a:lnTo>
                    <a:lnTo>
                      <a:pt x="133" y="4"/>
                    </a:lnTo>
                    <a:lnTo>
                      <a:pt x="142" y="8"/>
                    </a:lnTo>
                    <a:lnTo>
                      <a:pt x="151" y="12"/>
                    </a:lnTo>
                    <a:lnTo>
                      <a:pt x="160" y="17"/>
                    </a:lnTo>
                    <a:lnTo>
                      <a:pt x="168" y="23"/>
                    </a:lnTo>
                    <a:lnTo>
                      <a:pt x="175" y="30"/>
                    </a:lnTo>
                    <a:lnTo>
                      <a:pt x="182" y="37"/>
                    </a:lnTo>
                    <a:lnTo>
                      <a:pt x="187" y="45"/>
                    </a:lnTo>
                    <a:lnTo>
                      <a:pt x="193" y="54"/>
                    </a:lnTo>
                    <a:lnTo>
                      <a:pt x="197" y="62"/>
                    </a:lnTo>
                    <a:lnTo>
                      <a:pt x="200" y="72"/>
                    </a:lnTo>
                    <a:lnTo>
                      <a:pt x="202" y="82"/>
                    </a:lnTo>
                    <a:lnTo>
                      <a:pt x="205" y="92"/>
                    </a:lnTo>
                    <a:lnTo>
                      <a:pt x="205" y="10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Rectangle 4"/>
              <p:cNvSpPr>
                <a:spLocks noChangeArrowheads="1"/>
              </p:cNvSpPr>
              <p:nvPr/>
            </p:nvSpPr>
            <p:spPr bwMode="auto">
              <a:xfrm>
                <a:off x="4151680" y="2396901"/>
                <a:ext cx="1775746" cy="2922458"/>
              </a:xfrm>
              <a:prstGeom prst="rect">
                <a:avLst/>
              </a:prstGeom>
              <a:blipFill dpi="0"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5"/>
              <p:cNvSpPr>
                <a:spLocks/>
              </p:cNvSpPr>
              <p:nvPr/>
            </p:nvSpPr>
            <p:spPr bwMode="auto">
              <a:xfrm>
                <a:off x="4738513" y="2127250"/>
                <a:ext cx="602075" cy="102031"/>
              </a:xfrm>
              <a:custGeom>
                <a:avLst/>
                <a:gdLst>
                  <a:gd name="T0" fmla="*/ 395 w 395"/>
                  <a:gd name="T1" fmla="*/ 34 h 68"/>
                  <a:gd name="T2" fmla="*/ 395 w 395"/>
                  <a:gd name="T3" fmla="*/ 41 h 68"/>
                  <a:gd name="T4" fmla="*/ 393 w 395"/>
                  <a:gd name="T5" fmla="*/ 47 h 68"/>
                  <a:gd name="T6" fmla="*/ 390 w 395"/>
                  <a:gd name="T7" fmla="*/ 52 h 68"/>
                  <a:gd name="T8" fmla="*/ 385 w 395"/>
                  <a:gd name="T9" fmla="*/ 58 h 68"/>
                  <a:gd name="T10" fmla="*/ 380 w 395"/>
                  <a:gd name="T11" fmla="*/ 62 h 68"/>
                  <a:gd name="T12" fmla="*/ 375 w 395"/>
                  <a:gd name="T13" fmla="*/ 65 h 68"/>
                  <a:gd name="T14" fmla="*/ 368 w 395"/>
                  <a:gd name="T15" fmla="*/ 67 h 68"/>
                  <a:gd name="T16" fmla="*/ 361 w 395"/>
                  <a:gd name="T17" fmla="*/ 68 h 68"/>
                  <a:gd name="T18" fmla="*/ 34 w 395"/>
                  <a:gd name="T19" fmla="*/ 68 h 68"/>
                  <a:gd name="T20" fmla="*/ 26 w 395"/>
                  <a:gd name="T21" fmla="*/ 67 h 68"/>
                  <a:gd name="T22" fmla="*/ 20 w 395"/>
                  <a:gd name="T23" fmla="*/ 65 h 68"/>
                  <a:gd name="T24" fmla="*/ 15 w 395"/>
                  <a:gd name="T25" fmla="*/ 62 h 68"/>
                  <a:gd name="T26" fmla="*/ 9 w 395"/>
                  <a:gd name="T27" fmla="*/ 58 h 68"/>
                  <a:gd name="T28" fmla="*/ 5 w 395"/>
                  <a:gd name="T29" fmla="*/ 52 h 68"/>
                  <a:gd name="T30" fmla="*/ 2 w 395"/>
                  <a:gd name="T31" fmla="*/ 47 h 68"/>
                  <a:gd name="T32" fmla="*/ 0 w 395"/>
                  <a:gd name="T33" fmla="*/ 41 h 68"/>
                  <a:gd name="T34" fmla="*/ 0 w 395"/>
                  <a:gd name="T35" fmla="*/ 34 h 68"/>
                  <a:gd name="T36" fmla="*/ 0 w 395"/>
                  <a:gd name="T37" fmla="*/ 27 h 68"/>
                  <a:gd name="T38" fmla="*/ 2 w 395"/>
                  <a:gd name="T39" fmla="*/ 20 h 68"/>
                  <a:gd name="T40" fmla="*/ 5 w 395"/>
                  <a:gd name="T41" fmla="*/ 15 h 68"/>
                  <a:gd name="T42" fmla="*/ 9 w 395"/>
                  <a:gd name="T43" fmla="*/ 9 h 68"/>
                  <a:gd name="T44" fmla="*/ 15 w 395"/>
                  <a:gd name="T45" fmla="*/ 5 h 68"/>
                  <a:gd name="T46" fmla="*/ 20 w 395"/>
                  <a:gd name="T47" fmla="*/ 2 h 68"/>
                  <a:gd name="T48" fmla="*/ 26 w 395"/>
                  <a:gd name="T49" fmla="*/ 0 h 68"/>
                  <a:gd name="T50" fmla="*/ 34 w 395"/>
                  <a:gd name="T51" fmla="*/ 0 h 68"/>
                  <a:gd name="T52" fmla="*/ 361 w 395"/>
                  <a:gd name="T53" fmla="*/ 0 h 68"/>
                  <a:gd name="T54" fmla="*/ 368 w 395"/>
                  <a:gd name="T55" fmla="*/ 0 h 68"/>
                  <a:gd name="T56" fmla="*/ 375 w 395"/>
                  <a:gd name="T57" fmla="*/ 2 h 68"/>
                  <a:gd name="T58" fmla="*/ 380 w 395"/>
                  <a:gd name="T59" fmla="*/ 5 h 68"/>
                  <a:gd name="T60" fmla="*/ 385 w 395"/>
                  <a:gd name="T61" fmla="*/ 9 h 68"/>
                  <a:gd name="T62" fmla="*/ 390 w 395"/>
                  <a:gd name="T63" fmla="*/ 15 h 68"/>
                  <a:gd name="T64" fmla="*/ 393 w 395"/>
                  <a:gd name="T65" fmla="*/ 20 h 68"/>
                  <a:gd name="T66" fmla="*/ 395 w 395"/>
                  <a:gd name="T67" fmla="*/ 27 h 68"/>
                  <a:gd name="T68" fmla="*/ 395 w 395"/>
                  <a:gd name="T69" fmla="*/ 3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5" h="68">
                    <a:moveTo>
                      <a:pt x="395" y="34"/>
                    </a:moveTo>
                    <a:lnTo>
                      <a:pt x="395" y="41"/>
                    </a:lnTo>
                    <a:lnTo>
                      <a:pt x="393" y="47"/>
                    </a:lnTo>
                    <a:lnTo>
                      <a:pt x="390" y="52"/>
                    </a:lnTo>
                    <a:lnTo>
                      <a:pt x="385" y="58"/>
                    </a:lnTo>
                    <a:lnTo>
                      <a:pt x="380" y="62"/>
                    </a:lnTo>
                    <a:lnTo>
                      <a:pt x="375" y="65"/>
                    </a:lnTo>
                    <a:lnTo>
                      <a:pt x="368" y="67"/>
                    </a:lnTo>
                    <a:lnTo>
                      <a:pt x="361" y="68"/>
                    </a:lnTo>
                    <a:lnTo>
                      <a:pt x="34" y="68"/>
                    </a:lnTo>
                    <a:lnTo>
                      <a:pt x="26" y="67"/>
                    </a:lnTo>
                    <a:lnTo>
                      <a:pt x="20" y="65"/>
                    </a:lnTo>
                    <a:lnTo>
                      <a:pt x="15" y="62"/>
                    </a:lnTo>
                    <a:lnTo>
                      <a:pt x="9" y="58"/>
                    </a:lnTo>
                    <a:lnTo>
                      <a:pt x="5" y="52"/>
                    </a:lnTo>
                    <a:lnTo>
                      <a:pt x="2" y="47"/>
                    </a:lnTo>
                    <a:lnTo>
                      <a:pt x="0" y="41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2" y="20"/>
                    </a:lnTo>
                    <a:lnTo>
                      <a:pt x="5" y="15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61" y="0"/>
                    </a:lnTo>
                    <a:lnTo>
                      <a:pt x="368" y="0"/>
                    </a:lnTo>
                    <a:lnTo>
                      <a:pt x="375" y="2"/>
                    </a:lnTo>
                    <a:lnTo>
                      <a:pt x="380" y="5"/>
                    </a:lnTo>
                    <a:lnTo>
                      <a:pt x="385" y="9"/>
                    </a:lnTo>
                    <a:lnTo>
                      <a:pt x="390" y="15"/>
                    </a:lnTo>
                    <a:lnTo>
                      <a:pt x="393" y="20"/>
                    </a:lnTo>
                    <a:lnTo>
                      <a:pt x="395" y="27"/>
                    </a:lnTo>
                    <a:lnTo>
                      <a:pt x="395" y="34"/>
                    </a:lnTo>
                    <a:close/>
                  </a:path>
                </a:pathLst>
              </a:custGeom>
              <a:solidFill>
                <a:srgbClr val="2C39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6"/>
              <p:cNvSpPr>
                <a:spLocks noEditPoints="1"/>
              </p:cNvSpPr>
              <p:nvPr/>
            </p:nvSpPr>
            <p:spPr bwMode="auto">
              <a:xfrm>
                <a:off x="4525118" y="1872171"/>
                <a:ext cx="1486139" cy="3541929"/>
              </a:xfrm>
              <a:custGeom>
                <a:avLst/>
                <a:gdLst>
                  <a:gd name="T0" fmla="*/ 978 w 978"/>
                  <a:gd name="T1" fmla="*/ 2431 h 2431"/>
                  <a:gd name="T2" fmla="*/ 920 w 978"/>
                  <a:gd name="T3" fmla="*/ 2287 h 2431"/>
                  <a:gd name="T4" fmla="*/ 920 w 978"/>
                  <a:gd name="T5" fmla="*/ 358 h 2431"/>
                  <a:gd name="T6" fmla="*/ 144 w 978"/>
                  <a:gd name="T7" fmla="*/ 358 h 2431"/>
                  <a:gd name="T8" fmla="*/ 0 w 978"/>
                  <a:gd name="T9" fmla="*/ 0 h 2431"/>
                  <a:gd name="T10" fmla="*/ 815 w 978"/>
                  <a:gd name="T11" fmla="*/ 0 h 2431"/>
                  <a:gd name="T12" fmla="*/ 832 w 978"/>
                  <a:gd name="T13" fmla="*/ 1 h 2431"/>
                  <a:gd name="T14" fmla="*/ 848 w 978"/>
                  <a:gd name="T15" fmla="*/ 4 h 2431"/>
                  <a:gd name="T16" fmla="*/ 863 w 978"/>
                  <a:gd name="T17" fmla="*/ 8 h 2431"/>
                  <a:gd name="T18" fmla="*/ 878 w 978"/>
                  <a:gd name="T19" fmla="*/ 13 h 2431"/>
                  <a:gd name="T20" fmla="*/ 893 w 978"/>
                  <a:gd name="T21" fmla="*/ 21 h 2431"/>
                  <a:gd name="T22" fmla="*/ 906 w 978"/>
                  <a:gd name="T23" fmla="*/ 28 h 2431"/>
                  <a:gd name="T24" fmla="*/ 919 w 978"/>
                  <a:gd name="T25" fmla="*/ 38 h 2431"/>
                  <a:gd name="T26" fmla="*/ 930 w 978"/>
                  <a:gd name="T27" fmla="*/ 48 h 2431"/>
                  <a:gd name="T28" fmla="*/ 940 w 978"/>
                  <a:gd name="T29" fmla="*/ 60 h 2431"/>
                  <a:gd name="T30" fmla="*/ 950 w 978"/>
                  <a:gd name="T31" fmla="*/ 72 h 2431"/>
                  <a:gd name="T32" fmla="*/ 958 w 978"/>
                  <a:gd name="T33" fmla="*/ 86 h 2431"/>
                  <a:gd name="T34" fmla="*/ 965 w 978"/>
                  <a:gd name="T35" fmla="*/ 100 h 2431"/>
                  <a:gd name="T36" fmla="*/ 970 w 978"/>
                  <a:gd name="T37" fmla="*/ 115 h 2431"/>
                  <a:gd name="T38" fmla="*/ 974 w 978"/>
                  <a:gd name="T39" fmla="*/ 131 h 2431"/>
                  <a:gd name="T40" fmla="*/ 976 w 978"/>
                  <a:gd name="T41" fmla="*/ 147 h 2431"/>
                  <a:gd name="T42" fmla="*/ 978 w 978"/>
                  <a:gd name="T43" fmla="*/ 163 h 2431"/>
                  <a:gd name="T44" fmla="*/ 978 w 978"/>
                  <a:gd name="T45" fmla="*/ 2431 h 2431"/>
                  <a:gd name="T46" fmla="*/ 174 w 978"/>
                  <a:gd name="T47" fmla="*/ 175 h 2431"/>
                  <a:gd name="T48" fmla="*/ 166 w 978"/>
                  <a:gd name="T49" fmla="*/ 175 h 2431"/>
                  <a:gd name="T50" fmla="*/ 160 w 978"/>
                  <a:gd name="T51" fmla="*/ 177 h 2431"/>
                  <a:gd name="T52" fmla="*/ 155 w 978"/>
                  <a:gd name="T53" fmla="*/ 180 h 2431"/>
                  <a:gd name="T54" fmla="*/ 149 w 978"/>
                  <a:gd name="T55" fmla="*/ 184 h 2431"/>
                  <a:gd name="T56" fmla="*/ 145 w 978"/>
                  <a:gd name="T57" fmla="*/ 190 h 2431"/>
                  <a:gd name="T58" fmla="*/ 142 w 978"/>
                  <a:gd name="T59" fmla="*/ 195 h 2431"/>
                  <a:gd name="T60" fmla="*/ 140 w 978"/>
                  <a:gd name="T61" fmla="*/ 202 h 2431"/>
                  <a:gd name="T62" fmla="*/ 140 w 978"/>
                  <a:gd name="T63" fmla="*/ 209 h 2431"/>
                  <a:gd name="T64" fmla="*/ 140 w 978"/>
                  <a:gd name="T65" fmla="*/ 216 h 2431"/>
                  <a:gd name="T66" fmla="*/ 142 w 978"/>
                  <a:gd name="T67" fmla="*/ 222 h 2431"/>
                  <a:gd name="T68" fmla="*/ 145 w 978"/>
                  <a:gd name="T69" fmla="*/ 227 h 2431"/>
                  <a:gd name="T70" fmla="*/ 149 w 978"/>
                  <a:gd name="T71" fmla="*/ 233 h 2431"/>
                  <a:gd name="T72" fmla="*/ 155 w 978"/>
                  <a:gd name="T73" fmla="*/ 237 h 2431"/>
                  <a:gd name="T74" fmla="*/ 160 w 978"/>
                  <a:gd name="T75" fmla="*/ 240 h 2431"/>
                  <a:gd name="T76" fmla="*/ 166 w 978"/>
                  <a:gd name="T77" fmla="*/ 242 h 2431"/>
                  <a:gd name="T78" fmla="*/ 174 w 978"/>
                  <a:gd name="T79" fmla="*/ 243 h 2431"/>
                  <a:gd name="T80" fmla="*/ 501 w 978"/>
                  <a:gd name="T81" fmla="*/ 243 h 2431"/>
                  <a:gd name="T82" fmla="*/ 508 w 978"/>
                  <a:gd name="T83" fmla="*/ 242 h 2431"/>
                  <a:gd name="T84" fmla="*/ 515 w 978"/>
                  <a:gd name="T85" fmla="*/ 240 h 2431"/>
                  <a:gd name="T86" fmla="*/ 520 w 978"/>
                  <a:gd name="T87" fmla="*/ 237 h 2431"/>
                  <a:gd name="T88" fmla="*/ 525 w 978"/>
                  <a:gd name="T89" fmla="*/ 233 h 2431"/>
                  <a:gd name="T90" fmla="*/ 530 w 978"/>
                  <a:gd name="T91" fmla="*/ 227 h 2431"/>
                  <a:gd name="T92" fmla="*/ 533 w 978"/>
                  <a:gd name="T93" fmla="*/ 222 h 2431"/>
                  <a:gd name="T94" fmla="*/ 535 w 978"/>
                  <a:gd name="T95" fmla="*/ 216 h 2431"/>
                  <a:gd name="T96" fmla="*/ 535 w 978"/>
                  <a:gd name="T97" fmla="*/ 209 h 2431"/>
                  <a:gd name="T98" fmla="*/ 535 w 978"/>
                  <a:gd name="T99" fmla="*/ 202 h 2431"/>
                  <a:gd name="T100" fmla="*/ 533 w 978"/>
                  <a:gd name="T101" fmla="*/ 195 h 2431"/>
                  <a:gd name="T102" fmla="*/ 530 w 978"/>
                  <a:gd name="T103" fmla="*/ 190 h 2431"/>
                  <a:gd name="T104" fmla="*/ 525 w 978"/>
                  <a:gd name="T105" fmla="*/ 184 h 2431"/>
                  <a:gd name="T106" fmla="*/ 520 w 978"/>
                  <a:gd name="T107" fmla="*/ 180 h 2431"/>
                  <a:gd name="T108" fmla="*/ 515 w 978"/>
                  <a:gd name="T109" fmla="*/ 177 h 2431"/>
                  <a:gd name="T110" fmla="*/ 508 w 978"/>
                  <a:gd name="T111" fmla="*/ 175 h 2431"/>
                  <a:gd name="T112" fmla="*/ 501 w 978"/>
                  <a:gd name="T113" fmla="*/ 175 h 2431"/>
                  <a:gd name="T114" fmla="*/ 174 w 978"/>
                  <a:gd name="T115" fmla="*/ 175 h 2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78" h="2431">
                    <a:moveTo>
                      <a:pt x="978" y="2431"/>
                    </a:moveTo>
                    <a:lnTo>
                      <a:pt x="920" y="2287"/>
                    </a:lnTo>
                    <a:lnTo>
                      <a:pt x="920" y="358"/>
                    </a:lnTo>
                    <a:lnTo>
                      <a:pt x="144" y="358"/>
                    </a:lnTo>
                    <a:lnTo>
                      <a:pt x="0" y="0"/>
                    </a:lnTo>
                    <a:lnTo>
                      <a:pt x="815" y="0"/>
                    </a:lnTo>
                    <a:lnTo>
                      <a:pt x="832" y="1"/>
                    </a:lnTo>
                    <a:lnTo>
                      <a:pt x="848" y="4"/>
                    </a:lnTo>
                    <a:lnTo>
                      <a:pt x="863" y="8"/>
                    </a:lnTo>
                    <a:lnTo>
                      <a:pt x="878" y="13"/>
                    </a:lnTo>
                    <a:lnTo>
                      <a:pt x="893" y="21"/>
                    </a:lnTo>
                    <a:lnTo>
                      <a:pt x="906" y="28"/>
                    </a:lnTo>
                    <a:lnTo>
                      <a:pt x="919" y="38"/>
                    </a:lnTo>
                    <a:lnTo>
                      <a:pt x="930" y="48"/>
                    </a:lnTo>
                    <a:lnTo>
                      <a:pt x="940" y="60"/>
                    </a:lnTo>
                    <a:lnTo>
                      <a:pt x="950" y="72"/>
                    </a:lnTo>
                    <a:lnTo>
                      <a:pt x="958" y="86"/>
                    </a:lnTo>
                    <a:lnTo>
                      <a:pt x="965" y="100"/>
                    </a:lnTo>
                    <a:lnTo>
                      <a:pt x="970" y="115"/>
                    </a:lnTo>
                    <a:lnTo>
                      <a:pt x="974" y="131"/>
                    </a:lnTo>
                    <a:lnTo>
                      <a:pt x="976" y="147"/>
                    </a:lnTo>
                    <a:lnTo>
                      <a:pt x="978" y="163"/>
                    </a:lnTo>
                    <a:lnTo>
                      <a:pt x="978" y="2431"/>
                    </a:lnTo>
                    <a:close/>
                    <a:moveTo>
                      <a:pt x="174" y="175"/>
                    </a:moveTo>
                    <a:lnTo>
                      <a:pt x="166" y="175"/>
                    </a:lnTo>
                    <a:lnTo>
                      <a:pt x="160" y="177"/>
                    </a:lnTo>
                    <a:lnTo>
                      <a:pt x="155" y="180"/>
                    </a:lnTo>
                    <a:lnTo>
                      <a:pt x="149" y="184"/>
                    </a:lnTo>
                    <a:lnTo>
                      <a:pt x="145" y="190"/>
                    </a:lnTo>
                    <a:lnTo>
                      <a:pt x="142" y="195"/>
                    </a:lnTo>
                    <a:lnTo>
                      <a:pt x="140" y="202"/>
                    </a:lnTo>
                    <a:lnTo>
                      <a:pt x="140" y="209"/>
                    </a:lnTo>
                    <a:lnTo>
                      <a:pt x="140" y="216"/>
                    </a:lnTo>
                    <a:lnTo>
                      <a:pt x="142" y="222"/>
                    </a:lnTo>
                    <a:lnTo>
                      <a:pt x="145" y="227"/>
                    </a:lnTo>
                    <a:lnTo>
                      <a:pt x="149" y="233"/>
                    </a:lnTo>
                    <a:lnTo>
                      <a:pt x="155" y="237"/>
                    </a:lnTo>
                    <a:lnTo>
                      <a:pt x="160" y="240"/>
                    </a:lnTo>
                    <a:lnTo>
                      <a:pt x="166" y="242"/>
                    </a:lnTo>
                    <a:lnTo>
                      <a:pt x="174" y="243"/>
                    </a:lnTo>
                    <a:lnTo>
                      <a:pt x="501" y="243"/>
                    </a:lnTo>
                    <a:lnTo>
                      <a:pt x="508" y="242"/>
                    </a:lnTo>
                    <a:lnTo>
                      <a:pt x="515" y="240"/>
                    </a:lnTo>
                    <a:lnTo>
                      <a:pt x="520" y="237"/>
                    </a:lnTo>
                    <a:lnTo>
                      <a:pt x="525" y="233"/>
                    </a:lnTo>
                    <a:lnTo>
                      <a:pt x="530" y="227"/>
                    </a:lnTo>
                    <a:lnTo>
                      <a:pt x="533" y="222"/>
                    </a:lnTo>
                    <a:lnTo>
                      <a:pt x="535" y="216"/>
                    </a:lnTo>
                    <a:lnTo>
                      <a:pt x="535" y="209"/>
                    </a:lnTo>
                    <a:lnTo>
                      <a:pt x="535" y="202"/>
                    </a:lnTo>
                    <a:lnTo>
                      <a:pt x="533" y="195"/>
                    </a:lnTo>
                    <a:lnTo>
                      <a:pt x="530" y="190"/>
                    </a:lnTo>
                    <a:lnTo>
                      <a:pt x="525" y="184"/>
                    </a:lnTo>
                    <a:lnTo>
                      <a:pt x="520" y="180"/>
                    </a:lnTo>
                    <a:lnTo>
                      <a:pt x="515" y="177"/>
                    </a:lnTo>
                    <a:lnTo>
                      <a:pt x="508" y="175"/>
                    </a:lnTo>
                    <a:lnTo>
                      <a:pt x="501" y="175"/>
                    </a:lnTo>
                    <a:lnTo>
                      <a:pt x="174" y="175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reeform 7"/>
              <p:cNvSpPr>
                <a:spLocks/>
              </p:cNvSpPr>
              <p:nvPr/>
            </p:nvSpPr>
            <p:spPr bwMode="auto">
              <a:xfrm>
                <a:off x="4738513" y="2396901"/>
                <a:ext cx="1188913" cy="2805851"/>
              </a:xfrm>
              <a:custGeom>
                <a:avLst/>
                <a:gdLst>
                  <a:gd name="T0" fmla="*/ 776 w 776"/>
                  <a:gd name="T1" fmla="*/ 1929 h 1929"/>
                  <a:gd name="T2" fmla="*/ 0 w 776"/>
                  <a:gd name="T3" fmla="*/ 0 h 1929"/>
                  <a:gd name="T4" fmla="*/ 776 w 776"/>
                  <a:gd name="T5" fmla="*/ 0 h 1929"/>
                  <a:gd name="T6" fmla="*/ 776 w 776"/>
                  <a:gd name="T7" fmla="*/ 1929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6" h="1929">
                    <a:moveTo>
                      <a:pt x="776" y="1929"/>
                    </a:moveTo>
                    <a:lnTo>
                      <a:pt x="0" y="0"/>
                    </a:lnTo>
                    <a:lnTo>
                      <a:pt x="776" y="0"/>
                    </a:lnTo>
                    <a:lnTo>
                      <a:pt x="776" y="1929"/>
                    </a:lnTo>
                    <a:close/>
                  </a:path>
                </a:pathLst>
              </a:custGeom>
              <a:solidFill>
                <a:sysClr val="window" lastClr="FFFFFF">
                  <a:alpha val="17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8"/>
              <p:cNvSpPr>
                <a:spLocks/>
              </p:cNvSpPr>
              <p:nvPr/>
            </p:nvSpPr>
            <p:spPr bwMode="auto">
              <a:xfrm>
                <a:off x="4738513" y="2127250"/>
                <a:ext cx="602075" cy="102031"/>
              </a:xfrm>
              <a:custGeom>
                <a:avLst/>
                <a:gdLst>
                  <a:gd name="T0" fmla="*/ 361 w 395"/>
                  <a:gd name="T1" fmla="*/ 68 h 68"/>
                  <a:gd name="T2" fmla="*/ 34 w 395"/>
                  <a:gd name="T3" fmla="*/ 68 h 68"/>
                  <a:gd name="T4" fmla="*/ 26 w 395"/>
                  <a:gd name="T5" fmla="*/ 67 h 68"/>
                  <a:gd name="T6" fmla="*/ 20 w 395"/>
                  <a:gd name="T7" fmla="*/ 65 h 68"/>
                  <a:gd name="T8" fmla="*/ 15 w 395"/>
                  <a:gd name="T9" fmla="*/ 62 h 68"/>
                  <a:gd name="T10" fmla="*/ 9 w 395"/>
                  <a:gd name="T11" fmla="*/ 58 h 68"/>
                  <a:gd name="T12" fmla="*/ 5 w 395"/>
                  <a:gd name="T13" fmla="*/ 52 h 68"/>
                  <a:gd name="T14" fmla="*/ 2 w 395"/>
                  <a:gd name="T15" fmla="*/ 47 h 68"/>
                  <a:gd name="T16" fmla="*/ 0 w 395"/>
                  <a:gd name="T17" fmla="*/ 41 h 68"/>
                  <a:gd name="T18" fmla="*/ 0 w 395"/>
                  <a:gd name="T19" fmla="*/ 34 h 68"/>
                  <a:gd name="T20" fmla="*/ 0 w 395"/>
                  <a:gd name="T21" fmla="*/ 27 h 68"/>
                  <a:gd name="T22" fmla="*/ 2 w 395"/>
                  <a:gd name="T23" fmla="*/ 20 h 68"/>
                  <a:gd name="T24" fmla="*/ 5 w 395"/>
                  <a:gd name="T25" fmla="*/ 15 h 68"/>
                  <a:gd name="T26" fmla="*/ 9 w 395"/>
                  <a:gd name="T27" fmla="*/ 9 h 68"/>
                  <a:gd name="T28" fmla="*/ 15 w 395"/>
                  <a:gd name="T29" fmla="*/ 5 h 68"/>
                  <a:gd name="T30" fmla="*/ 20 w 395"/>
                  <a:gd name="T31" fmla="*/ 2 h 68"/>
                  <a:gd name="T32" fmla="*/ 26 w 395"/>
                  <a:gd name="T33" fmla="*/ 0 h 68"/>
                  <a:gd name="T34" fmla="*/ 34 w 395"/>
                  <a:gd name="T35" fmla="*/ 0 h 68"/>
                  <a:gd name="T36" fmla="*/ 361 w 395"/>
                  <a:gd name="T37" fmla="*/ 0 h 68"/>
                  <a:gd name="T38" fmla="*/ 368 w 395"/>
                  <a:gd name="T39" fmla="*/ 0 h 68"/>
                  <a:gd name="T40" fmla="*/ 375 w 395"/>
                  <a:gd name="T41" fmla="*/ 2 h 68"/>
                  <a:gd name="T42" fmla="*/ 380 w 395"/>
                  <a:gd name="T43" fmla="*/ 5 h 68"/>
                  <a:gd name="T44" fmla="*/ 385 w 395"/>
                  <a:gd name="T45" fmla="*/ 9 h 68"/>
                  <a:gd name="T46" fmla="*/ 390 w 395"/>
                  <a:gd name="T47" fmla="*/ 15 h 68"/>
                  <a:gd name="T48" fmla="*/ 393 w 395"/>
                  <a:gd name="T49" fmla="*/ 20 h 68"/>
                  <a:gd name="T50" fmla="*/ 395 w 395"/>
                  <a:gd name="T51" fmla="*/ 27 h 68"/>
                  <a:gd name="T52" fmla="*/ 395 w 395"/>
                  <a:gd name="T53" fmla="*/ 34 h 68"/>
                  <a:gd name="T54" fmla="*/ 395 w 395"/>
                  <a:gd name="T55" fmla="*/ 41 h 68"/>
                  <a:gd name="T56" fmla="*/ 393 w 395"/>
                  <a:gd name="T57" fmla="*/ 47 h 68"/>
                  <a:gd name="T58" fmla="*/ 390 w 395"/>
                  <a:gd name="T59" fmla="*/ 52 h 68"/>
                  <a:gd name="T60" fmla="*/ 385 w 395"/>
                  <a:gd name="T61" fmla="*/ 58 h 68"/>
                  <a:gd name="T62" fmla="*/ 380 w 395"/>
                  <a:gd name="T63" fmla="*/ 62 h 68"/>
                  <a:gd name="T64" fmla="*/ 375 w 395"/>
                  <a:gd name="T65" fmla="*/ 65 h 68"/>
                  <a:gd name="T66" fmla="*/ 368 w 395"/>
                  <a:gd name="T67" fmla="*/ 67 h 68"/>
                  <a:gd name="T68" fmla="*/ 361 w 395"/>
                  <a:gd name="T6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5" h="68">
                    <a:moveTo>
                      <a:pt x="361" y="68"/>
                    </a:moveTo>
                    <a:lnTo>
                      <a:pt x="34" y="68"/>
                    </a:lnTo>
                    <a:lnTo>
                      <a:pt x="26" y="67"/>
                    </a:lnTo>
                    <a:lnTo>
                      <a:pt x="20" y="65"/>
                    </a:lnTo>
                    <a:lnTo>
                      <a:pt x="15" y="62"/>
                    </a:lnTo>
                    <a:lnTo>
                      <a:pt x="9" y="58"/>
                    </a:lnTo>
                    <a:lnTo>
                      <a:pt x="5" y="52"/>
                    </a:lnTo>
                    <a:lnTo>
                      <a:pt x="2" y="47"/>
                    </a:lnTo>
                    <a:lnTo>
                      <a:pt x="0" y="41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2" y="20"/>
                    </a:lnTo>
                    <a:lnTo>
                      <a:pt x="5" y="15"/>
                    </a:lnTo>
                    <a:lnTo>
                      <a:pt x="9" y="9"/>
                    </a:lnTo>
                    <a:lnTo>
                      <a:pt x="15" y="5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361" y="0"/>
                    </a:lnTo>
                    <a:lnTo>
                      <a:pt x="368" y="0"/>
                    </a:lnTo>
                    <a:lnTo>
                      <a:pt x="375" y="2"/>
                    </a:lnTo>
                    <a:lnTo>
                      <a:pt x="380" y="5"/>
                    </a:lnTo>
                    <a:lnTo>
                      <a:pt x="385" y="9"/>
                    </a:lnTo>
                    <a:lnTo>
                      <a:pt x="390" y="15"/>
                    </a:lnTo>
                    <a:lnTo>
                      <a:pt x="393" y="20"/>
                    </a:lnTo>
                    <a:lnTo>
                      <a:pt x="395" y="27"/>
                    </a:lnTo>
                    <a:lnTo>
                      <a:pt x="395" y="34"/>
                    </a:lnTo>
                    <a:lnTo>
                      <a:pt x="395" y="41"/>
                    </a:lnTo>
                    <a:lnTo>
                      <a:pt x="393" y="47"/>
                    </a:lnTo>
                    <a:lnTo>
                      <a:pt x="390" y="52"/>
                    </a:lnTo>
                    <a:lnTo>
                      <a:pt x="385" y="58"/>
                    </a:lnTo>
                    <a:lnTo>
                      <a:pt x="380" y="62"/>
                    </a:lnTo>
                    <a:lnTo>
                      <a:pt x="375" y="65"/>
                    </a:lnTo>
                    <a:lnTo>
                      <a:pt x="368" y="67"/>
                    </a:lnTo>
                    <a:lnTo>
                      <a:pt x="361" y="68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2" name="Group 39"/>
            <p:cNvGrpSpPr/>
            <p:nvPr/>
          </p:nvGrpSpPr>
          <p:grpSpPr>
            <a:xfrm>
              <a:off x="3444960" y="3277018"/>
              <a:ext cx="635390" cy="922271"/>
              <a:chOff x="8591550" y="2065338"/>
              <a:chExt cx="474663" cy="688975"/>
            </a:xfrm>
            <a:solidFill>
              <a:sysClr val="window" lastClr="FFFFFF"/>
            </a:solidFill>
          </p:grpSpPr>
          <p:sp>
            <p:nvSpPr>
              <p:cNvPr id="73" name="Freeform 100"/>
              <p:cNvSpPr>
                <a:spLocks noEditPoints="1"/>
              </p:cNvSpPr>
              <p:nvPr/>
            </p:nvSpPr>
            <p:spPr bwMode="auto">
              <a:xfrm>
                <a:off x="8591550" y="2065338"/>
                <a:ext cx="474663" cy="688975"/>
              </a:xfrm>
              <a:custGeom>
                <a:avLst/>
                <a:gdLst>
                  <a:gd name="T0" fmla="*/ 2887 w 11063"/>
                  <a:gd name="T1" fmla="*/ 9929 h 16058"/>
                  <a:gd name="T2" fmla="*/ 2451 w 11063"/>
                  <a:gd name="T3" fmla="*/ 9123 h 16058"/>
                  <a:gd name="T4" fmla="*/ 1855 w 11063"/>
                  <a:gd name="T5" fmla="*/ 8041 h 16058"/>
                  <a:gd name="T6" fmla="*/ 1427 w 11063"/>
                  <a:gd name="T7" fmla="*/ 7165 h 16058"/>
                  <a:gd name="T8" fmla="*/ 1122 w 11063"/>
                  <a:gd name="T9" fmla="*/ 6318 h 16058"/>
                  <a:gd name="T10" fmla="*/ 1006 w 11063"/>
                  <a:gd name="T11" fmla="*/ 5520 h 16058"/>
                  <a:gd name="T12" fmla="*/ 1362 w 11063"/>
                  <a:gd name="T13" fmla="*/ 3764 h 16058"/>
                  <a:gd name="T14" fmla="*/ 2332 w 11063"/>
                  <a:gd name="T15" fmla="*/ 2327 h 16058"/>
                  <a:gd name="T16" fmla="*/ 3771 w 11063"/>
                  <a:gd name="T17" fmla="*/ 1359 h 16058"/>
                  <a:gd name="T18" fmla="*/ 5532 w 11063"/>
                  <a:gd name="T19" fmla="*/ 1004 h 16058"/>
                  <a:gd name="T20" fmla="*/ 7292 w 11063"/>
                  <a:gd name="T21" fmla="*/ 1359 h 16058"/>
                  <a:gd name="T22" fmla="*/ 8731 w 11063"/>
                  <a:gd name="T23" fmla="*/ 2327 h 16058"/>
                  <a:gd name="T24" fmla="*/ 9701 w 11063"/>
                  <a:gd name="T25" fmla="*/ 3764 h 16058"/>
                  <a:gd name="T26" fmla="*/ 10057 w 11063"/>
                  <a:gd name="T27" fmla="*/ 5520 h 16058"/>
                  <a:gd name="T28" fmla="*/ 9941 w 11063"/>
                  <a:gd name="T29" fmla="*/ 6314 h 16058"/>
                  <a:gd name="T30" fmla="*/ 9636 w 11063"/>
                  <a:gd name="T31" fmla="*/ 7163 h 16058"/>
                  <a:gd name="T32" fmla="*/ 9207 w 11063"/>
                  <a:gd name="T33" fmla="*/ 8042 h 16058"/>
                  <a:gd name="T34" fmla="*/ 8612 w 11063"/>
                  <a:gd name="T35" fmla="*/ 9129 h 16058"/>
                  <a:gd name="T36" fmla="*/ 8179 w 11063"/>
                  <a:gd name="T37" fmla="*/ 9932 h 16058"/>
                  <a:gd name="T38" fmla="*/ 5484 w 11063"/>
                  <a:gd name="T39" fmla="*/ 15054 h 16058"/>
                  <a:gd name="T40" fmla="*/ 5160 w 11063"/>
                  <a:gd name="T41" fmla="*/ 15030 h 16058"/>
                  <a:gd name="T42" fmla="*/ 4907 w 11063"/>
                  <a:gd name="T43" fmla="*/ 14937 h 16058"/>
                  <a:gd name="T44" fmla="*/ 4698 w 11063"/>
                  <a:gd name="T45" fmla="*/ 14732 h 16058"/>
                  <a:gd name="T46" fmla="*/ 6658 w 11063"/>
                  <a:gd name="T47" fmla="*/ 14161 h 16058"/>
                  <a:gd name="T48" fmla="*/ 6436 w 11063"/>
                  <a:gd name="T49" fmla="*/ 14651 h 16058"/>
                  <a:gd name="T50" fmla="*/ 6202 w 11063"/>
                  <a:gd name="T51" fmla="*/ 14919 h 16058"/>
                  <a:gd name="T52" fmla="*/ 5915 w 11063"/>
                  <a:gd name="T53" fmla="*/ 15031 h 16058"/>
                  <a:gd name="T54" fmla="*/ 5532 w 11063"/>
                  <a:gd name="T55" fmla="*/ 15054 h 16058"/>
                  <a:gd name="T56" fmla="*/ 3763 w 11063"/>
                  <a:gd name="T57" fmla="*/ 12094 h 16058"/>
                  <a:gd name="T58" fmla="*/ 3603 w 11063"/>
                  <a:gd name="T59" fmla="*/ 11605 h 16058"/>
                  <a:gd name="T60" fmla="*/ 7351 w 11063"/>
                  <a:gd name="T61" fmla="*/ 11943 h 16058"/>
                  <a:gd name="T62" fmla="*/ 4290 w 11063"/>
                  <a:gd name="T63" fmla="*/ 13799 h 16058"/>
                  <a:gd name="T64" fmla="*/ 4145 w 11063"/>
                  <a:gd name="T65" fmla="*/ 13340 h 16058"/>
                  <a:gd name="T66" fmla="*/ 7149 w 11063"/>
                  <a:gd name="T67" fmla="*/ 12594 h 16058"/>
                  <a:gd name="T68" fmla="*/ 7016 w 11063"/>
                  <a:gd name="T69" fmla="*/ 13038 h 16058"/>
                  <a:gd name="T70" fmla="*/ 6835 w 11063"/>
                  <a:gd name="T71" fmla="*/ 13637 h 16058"/>
                  <a:gd name="T72" fmla="*/ 3630 w 11063"/>
                  <a:gd name="T73" fmla="*/ 335 h 16058"/>
                  <a:gd name="T74" fmla="*/ 1812 w 11063"/>
                  <a:gd name="T75" fmla="*/ 1434 h 16058"/>
                  <a:gd name="T76" fmla="*/ 545 w 11063"/>
                  <a:gd name="T77" fmla="*/ 3127 h 16058"/>
                  <a:gd name="T78" fmla="*/ 7 w 11063"/>
                  <a:gd name="T79" fmla="*/ 5236 h 16058"/>
                  <a:gd name="T80" fmla="*/ 234 w 11063"/>
                  <a:gd name="T81" fmla="*/ 6861 h 16058"/>
                  <a:gd name="T82" fmla="*/ 910 w 11063"/>
                  <a:gd name="T83" fmla="*/ 8405 h 16058"/>
                  <a:gd name="T84" fmla="*/ 1748 w 11063"/>
                  <a:gd name="T85" fmla="*/ 9927 h 16058"/>
                  <a:gd name="T86" fmla="*/ 2463 w 11063"/>
                  <a:gd name="T87" fmla="*/ 11392 h 16058"/>
                  <a:gd name="T88" fmla="*/ 3065 w 11063"/>
                  <a:gd name="T89" fmla="*/ 13245 h 16058"/>
                  <a:gd name="T90" fmla="*/ 3552 w 11063"/>
                  <a:gd name="T91" fmla="*/ 14718 h 16058"/>
                  <a:gd name="T92" fmla="*/ 4207 w 11063"/>
                  <a:gd name="T93" fmla="*/ 15672 h 16058"/>
                  <a:gd name="T94" fmla="*/ 5340 w 11063"/>
                  <a:gd name="T95" fmla="*/ 16053 h 16058"/>
                  <a:gd name="T96" fmla="*/ 6643 w 11063"/>
                  <a:gd name="T97" fmla="*/ 15823 h 16058"/>
                  <a:gd name="T98" fmla="*/ 7387 w 11063"/>
                  <a:gd name="T99" fmla="*/ 15011 h 16058"/>
                  <a:gd name="T100" fmla="*/ 7880 w 11063"/>
                  <a:gd name="T101" fmla="*/ 13666 h 16058"/>
                  <a:gd name="T102" fmla="*/ 8442 w 11063"/>
                  <a:gd name="T103" fmla="*/ 11841 h 16058"/>
                  <a:gd name="T104" fmla="*/ 9115 w 11063"/>
                  <a:gd name="T105" fmla="*/ 10307 h 16058"/>
                  <a:gd name="T106" fmla="*/ 9949 w 11063"/>
                  <a:gd name="T107" fmla="*/ 8788 h 16058"/>
                  <a:gd name="T108" fmla="*/ 10691 w 11063"/>
                  <a:gd name="T109" fmla="*/ 7241 h 16058"/>
                  <a:gd name="T110" fmla="*/ 11058 w 11063"/>
                  <a:gd name="T111" fmla="*/ 5709 h 16058"/>
                  <a:gd name="T112" fmla="*/ 10727 w 11063"/>
                  <a:gd name="T113" fmla="*/ 3622 h 16058"/>
                  <a:gd name="T114" fmla="*/ 9626 w 11063"/>
                  <a:gd name="T115" fmla="*/ 1809 h 16058"/>
                  <a:gd name="T116" fmla="*/ 7929 w 11063"/>
                  <a:gd name="T117" fmla="*/ 544 h 16058"/>
                  <a:gd name="T118" fmla="*/ 5816 w 11063"/>
                  <a:gd name="T119" fmla="*/ 7 h 16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63" h="16058">
                    <a:moveTo>
                      <a:pt x="7881" y="10538"/>
                    </a:moveTo>
                    <a:lnTo>
                      <a:pt x="3187" y="10538"/>
                    </a:lnTo>
                    <a:lnTo>
                      <a:pt x="3140" y="10437"/>
                    </a:lnTo>
                    <a:lnTo>
                      <a:pt x="3092" y="10335"/>
                    </a:lnTo>
                    <a:lnTo>
                      <a:pt x="3041" y="10234"/>
                    </a:lnTo>
                    <a:lnTo>
                      <a:pt x="2991" y="10132"/>
                    </a:lnTo>
                    <a:lnTo>
                      <a:pt x="2940" y="10030"/>
                    </a:lnTo>
                    <a:lnTo>
                      <a:pt x="2887" y="9929"/>
                    </a:lnTo>
                    <a:lnTo>
                      <a:pt x="2835" y="9827"/>
                    </a:lnTo>
                    <a:lnTo>
                      <a:pt x="2781" y="9727"/>
                    </a:lnTo>
                    <a:lnTo>
                      <a:pt x="2728" y="9626"/>
                    </a:lnTo>
                    <a:lnTo>
                      <a:pt x="2672" y="9524"/>
                    </a:lnTo>
                    <a:lnTo>
                      <a:pt x="2618" y="9424"/>
                    </a:lnTo>
                    <a:lnTo>
                      <a:pt x="2563" y="9324"/>
                    </a:lnTo>
                    <a:lnTo>
                      <a:pt x="2507" y="9223"/>
                    </a:lnTo>
                    <a:lnTo>
                      <a:pt x="2451" y="9123"/>
                    </a:lnTo>
                    <a:lnTo>
                      <a:pt x="2396" y="9024"/>
                    </a:lnTo>
                    <a:lnTo>
                      <a:pt x="2340" y="8924"/>
                    </a:lnTo>
                    <a:lnTo>
                      <a:pt x="2217" y="8703"/>
                    </a:lnTo>
                    <a:lnTo>
                      <a:pt x="2094" y="8483"/>
                    </a:lnTo>
                    <a:lnTo>
                      <a:pt x="2034" y="8372"/>
                    </a:lnTo>
                    <a:lnTo>
                      <a:pt x="1973" y="8262"/>
                    </a:lnTo>
                    <a:lnTo>
                      <a:pt x="1914" y="8151"/>
                    </a:lnTo>
                    <a:lnTo>
                      <a:pt x="1855" y="8041"/>
                    </a:lnTo>
                    <a:lnTo>
                      <a:pt x="1796" y="7931"/>
                    </a:lnTo>
                    <a:lnTo>
                      <a:pt x="1740" y="7820"/>
                    </a:lnTo>
                    <a:lnTo>
                      <a:pt x="1684" y="7711"/>
                    </a:lnTo>
                    <a:lnTo>
                      <a:pt x="1629" y="7600"/>
                    </a:lnTo>
                    <a:lnTo>
                      <a:pt x="1576" y="7491"/>
                    </a:lnTo>
                    <a:lnTo>
                      <a:pt x="1525" y="7383"/>
                    </a:lnTo>
                    <a:lnTo>
                      <a:pt x="1475" y="7273"/>
                    </a:lnTo>
                    <a:lnTo>
                      <a:pt x="1427" y="7165"/>
                    </a:lnTo>
                    <a:lnTo>
                      <a:pt x="1381" y="7057"/>
                    </a:lnTo>
                    <a:lnTo>
                      <a:pt x="1337" y="6950"/>
                    </a:lnTo>
                    <a:lnTo>
                      <a:pt x="1294" y="6843"/>
                    </a:lnTo>
                    <a:lnTo>
                      <a:pt x="1255" y="6736"/>
                    </a:lnTo>
                    <a:lnTo>
                      <a:pt x="1218" y="6631"/>
                    </a:lnTo>
                    <a:lnTo>
                      <a:pt x="1183" y="6526"/>
                    </a:lnTo>
                    <a:lnTo>
                      <a:pt x="1151" y="6421"/>
                    </a:lnTo>
                    <a:lnTo>
                      <a:pt x="1122" y="6318"/>
                    </a:lnTo>
                    <a:lnTo>
                      <a:pt x="1095" y="6214"/>
                    </a:lnTo>
                    <a:lnTo>
                      <a:pt x="1072" y="6112"/>
                    </a:lnTo>
                    <a:lnTo>
                      <a:pt x="1053" y="6012"/>
                    </a:lnTo>
                    <a:lnTo>
                      <a:pt x="1036" y="5911"/>
                    </a:lnTo>
                    <a:lnTo>
                      <a:pt x="1023" y="5812"/>
                    </a:lnTo>
                    <a:lnTo>
                      <a:pt x="1014" y="5714"/>
                    </a:lnTo>
                    <a:lnTo>
                      <a:pt x="1008" y="5616"/>
                    </a:lnTo>
                    <a:lnTo>
                      <a:pt x="1006" y="5520"/>
                    </a:lnTo>
                    <a:lnTo>
                      <a:pt x="1012" y="5288"/>
                    </a:lnTo>
                    <a:lnTo>
                      <a:pt x="1029" y="5059"/>
                    </a:lnTo>
                    <a:lnTo>
                      <a:pt x="1058" y="4833"/>
                    </a:lnTo>
                    <a:lnTo>
                      <a:pt x="1098" y="4611"/>
                    </a:lnTo>
                    <a:lnTo>
                      <a:pt x="1149" y="4393"/>
                    </a:lnTo>
                    <a:lnTo>
                      <a:pt x="1210" y="4178"/>
                    </a:lnTo>
                    <a:lnTo>
                      <a:pt x="1280" y="3968"/>
                    </a:lnTo>
                    <a:lnTo>
                      <a:pt x="1362" y="3764"/>
                    </a:lnTo>
                    <a:lnTo>
                      <a:pt x="1452" y="3564"/>
                    </a:lnTo>
                    <a:lnTo>
                      <a:pt x="1553" y="3369"/>
                    </a:lnTo>
                    <a:lnTo>
                      <a:pt x="1661" y="3179"/>
                    </a:lnTo>
                    <a:lnTo>
                      <a:pt x="1779" y="2997"/>
                    </a:lnTo>
                    <a:lnTo>
                      <a:pt x="1906" y="2819"/>
                    </a:lnTo>
                    <a:lnTo>
                      <a:pt x="2041" y="2649"/>
                    </a:lnTo>
                    <a:lnTo>
                      <a:pt x="2182" y="2485"/>
                    </a:lnTo>
                    <a:lnTo>
                      <a:pt x="2332" y="2327"/>
                    </a:lnTo>
                    <a:lnTo>
                      <a:pt x="2490" y="2178"/>
                    </a:lnTo>
                    <a:lnTo>
                      <a:pt x="2654" y="2036"/>
                    </a:lnTo>
                    <a:lnTo>
                      <a:pt x="2825" y="1902"/>
                    </a:lnTo>
                    <a:lnTo>
                      <a:pt x="3003" y="1776"/>
                    </a:lnTo>
                    <a:lnTo>
                      <a:pt x="3186" y="1658"/>
                    </a:lnTo>
                    <a:lnTo>
                      <a:pt x="3376" y="1550"/>
                    </a:lnTo>
                    <a:lnTo>
                      <a:pt x="3571" y="1449"/>
                    </a:lnTo>
                    <a:lnTo>
                      <a:pt x="3771" y="1359"/>
                    </a:lnTo>
                    <a:lnTo>
                      <a:pt x="3977" y="1279"/>
                    </a:lnTo>
                    <a:lnTo>
                      <a:pt x="4187" y="1207"/>
                    </a:lnTo>
                    <a:lnTo>
                      <a:pt x="4402" y="1146"/>
                    </a:lnTo>
                    <a:lnTo>
                      <a:pt x="4620" y="1096"/>
                    </a:lnTo>
                    <a:lnTo>
                      <a:pt x="4843" y="1056"/>
                    </a:lnTo>
                    <a:lnTo>
                      <a:pt x="5069" y="1027"/>
                    </a:lnTo>
                    <a:lnTo>
                      <a:pt x="5299" y="1010"/>
                    </a:lnTo>
                    <a:lnTo>
                      <a:pt x="5532" y="1004"/>
                    </a:lnTo>
                    <a:lnTo>
                      <a:pt x="5764" y="1010"/>
                    </a:lnTo>
                    <a:lnTo>
                      <a:pt x="5993" y="1027"/>
                    </a:lnTo>
                    <a:lnTo>
                      <a:pt x="6219" y="1056"/>
                    </a:lnTo>
                    <a:lnTo>
                      <a:pt x="6443" y="1096"/>
                    </a:lnTo>
                    <a:lnTo>
                      <a:pt x="6661" y="1146"/>
                    </a:lnTo>
                    <a:lnTo>
                      <a:pt x="6876" y="1207"/>
                    </a:lnTo>
                    <a:lnTo>
                      <a:pt x="7086" y="1279"/>
                    </a:lnTo>
                    <a:lnTo>
                      <a:pt x="7292" y="1359"/>
                    </a:lnTo>
                    <a:lnTo>
                      <a:pt x="7492" y="1449"/>
                    </a:lnTo>
                    <a:lnTo>
                      <a:pt x="7687" y="1550"/>
                    </a:lnTo>
                    <a:lnTo>
                      <a:pt x="7877" y="1658"/>
                    </a:lnTo>
                    <a:lnTo>
                      <a:pt x="8060" y="1776"/>
                    </a:lnTo>
                    <a:lnTo>
                      <a:pt x="8238" y="1902"/>
                    </a:lnTo>
                    <a:lnTo>
                      <a:pt x="8409" y="2036"/>
                    </a:lnTo>
                    <a:lnTo>
                      <a:pt x="8573" y="2178"/>
                    </a:lnTo>
                    <a:lnTo>
                      <a:pt x="8731" y="2327"/>
                    </a:lnTo>
                    <a:lnTo>
                      <a:pt x="8881" y="2485"/>
                    </a:lnTo>
                    <a:lnTo>
                      <a:pt x="9022" y="2649"/>
                    </a:lnTo>
                    <a:lnTo>
                      <a:pt x="9157" y="2819"/>
                    </a:lnTo>
                    <a:lnTo>
                      <a:pt x="9283" y="2997"/>
                    </a:lnTo>
                    <a:lnTo>
                      <a:pt x="9402" y="3179"/>
                    </a:lnTo>
                    <a:lnTo>
                      <a:pt x="9510" y="3369"/>
                    </a:lnTo>
                    <a:lnTo>
                      <a:pt x="9611" y="3564"/>
                    </a:lnTo>
                    <a:lnTo>
                      <a:pt x="9701" y="3764"/>
                    </a:lnTo>
                    <a:lnTo>
                      <a:pt x="9783" y="3968"/>
                    </a:lnTo>
                    <a:lnTo>
                      <a:pt x="9853" y="4178"/>
                    </a:lnTo>
                    <a:lnTo>
                      <a:pt x="9914" y="4393"/>
                    </a:lnTo>
                    <a:lnTo>
                      <a:pt x="9965" y="4611"/>
                    </a:lnTo>
                    <a:lnTo>
                      <a:pt x="10005" y="4833"/>
                    </a:lnTo>
                    <a:lnTo>
                      <a:pt x="10034" y="5059"/>
                    </a:lnTo>
                    <a:lnTo>
                      <a:pt x="10051" y="5288"/>
                    </a:lnTo>
                    <a:lnTo>
                      <a:pt x="10057" y="5520"/>
                    </a:lnTo>
                    <a:lnTo>
                      <a:pt x="10055" y="5615"/>
                    </a:lnTo>
                    <a:lnTo>
                      <a:pt x="10049" y="5713"/>
                    </a:lnTo>
                    <a:lnTo>
                      <a:pt x="10040" y="5810"/>
                    </a:lnTo>
                    <a:lnTo>
                      <a:pt x="10027" y="5908"/>
                    </a:lnTo>
                    <a:lnTo>
                      <a:pt x="10010" y="6009"/>
                    </a:lnTo>
                    <a:lnTo>
                      <a:pt x="9990" y="6110"/>
                    </a:lnTo>
                    <a:lnTo>
                      <a:pt x="9967" y="6211"/>
                    </a:lnTo>
                    <a:lnTo>
                      <a:pt x="9941" y="6314"/>
                    </a:lnTo>
                    <a:lnTo>
                      <a:pt x="9911" y="6418"/>
                    </a:lnTo>
                    <a:lnTo>
                      <a:pt x="9880" y="6523"/>
                    </a:lnTo>
                    <a:lnTo>
                      <a:pt x="9845" y="6627"/>
                    </a:lnTo>
                    <a:lnTo>
                      <a:pt x="9808" y="6733"/>
                    </a:lnTo>
                    <a:lnTo>
                      <a:pt x="9769" y="6840"/>
                    </a:lnTo>
                    <a:lnTo>
                      <a:pt x="9726" y="6947"/>
                    </a:lnTo>
                    <a:lnTo>
                      <a:pt x="9682" y="7054"/>
                    </a:lnTo>
                    <a:lnTo>
                      <a:pt x="9636" y="7163"/>
                    </a:lnTo>
                    <a:lnTo>
                      <a:pt x="9588" y="7271"/>
                    </a:lnTo>
                    <a:lnTo>
                      <a:pt x="9538" y="7381"/>
                    </a:lnTo>
                    <a:lnTo>
                      <a:pt x="9486" y="7490"/>
                    </a:lnTo>
                    <a:lnTo>
                      <a:pt x="9433" y="7599"/>
                    </a:lnTo>
                    <a:lnTo>
                      <a:pt x="9378" y="7710"/>
                    </a:lnTo>
                    <a:lnTo>
                      <a:pt x="9323" y="7820"/>
                    </a:lnTo>
                    <a:lnTo>
                      <a:pt x="9266" y="7932"/>
                    </a:lnTo>
                    <a:lnTo>
                      <a:pt x="9207" y="8042"/>
                    </a:lnTo>
                    <a:lnTo>
                      <a:pt x="9149" y="8153"/>
                    </a:lnTo>
                    <a:lnTo>
                      <a:pt x="9089" y="8264"/>
                    </a:lnTo>
                    <a:lnTo>
                      <a:pt x="9028" y="8375"/>
                    </a:lnTo>
                    <a:lnTo>
                      <a:pt x="8968" y="8487"/>
                    </a:lnTo>
                    <a:lnTo>
                      <a:pt x="8845" y="8708"/>
                    </a:lnTo>
                    <a:lnTo>
                      <a:pt x="8722" y="8930"/>
                    </a:lnTo>
                    <a:lnTo>
                      <a:pt x="8667" y="9029"/>
                    </a:lnTo>
                    <a:lnTo>
                      <a:pt x="8612" y="9129"/>
                    </a:lnTo>
                    <a:lnTo>
                      <a:pt x="8557" y="9228"/>
                    </a:lnTo>
                    <a:lnTo>
                      <a:pt x="8501" y="9329"/>
                    </a:lnTo>
                    <a:lnTo>
                      <a:pt x="8447" y="9429"/>
                    </a:lnTo>
                    <a:lnTo>
                      <a:pt x="8392" y="9529"/>
                    </a:lnTo>
                    <a:lnTo>
                      <a:pt x="8338" y="9630"/>
                    </a:lnTo>
                    <a:lnTo>
                      <a:pt x="8284" y="9730"/>
                    </a:lnTo>
                    <a:lnTo>
                      <a:pt x="8231" y="9831"/>
                    </a:lnTo>
                    <a:lnTo>
                      <a:pt x="8179" y="9932"/>
                    </a:lnTo>
                    <a:lnTo>
                      <a:pt x="8127" y="10033"/>
                    </a:lnTo>
                    <a:lnTo>
                      <a:pt x="8076" y="10134"/>
                    </a:lnTo>
                    <a:lnTo>
                      <a:pt x="8026" y="10235"/>
                    </a:lnTo>
                    <a:lnTo>
                      <a:pt x="7976" y="10336"/>
                    </a:lnTo>
                    <a:lnTo>
                      <a:pt x="7928" y="10437"/>
                    </a:lnTo>
                    <a:lnTo>
                      <a:pt x="7881" y="10538"/>
                    </a:lnTo>
                    <a:close/>
                    <a:moveTo>
                      <a:pt x="5532" y="15054"/>
                    </a:moveTo>
                    <a:lnTo>
                      <a:pt x="5484" y="15054"/>
                    </a:lnTo>
                    <a:lnTo>
                      <a:pt x="5439" y="15053"/>
                    </a:lnTo>
                    <a:lnTo>
                      <a:pt x="5395" y="15052"/>
                    </a:lnTo>
                    <a:lnTo>
                      <a:pt x="5352" y="15050"/>
                    </a:lnTo>
                    <a:lnTo>
                      <a:pt x="5311" y="15048"/>
                    </a:lnTo>
                    <a:lnTo>
                      <a:pt x="5272" y="15045"/>
                    </a:lnTo>
                    <a:lnTo>
                      <a:pt x="5234" y="15041"/>
                    </a:lnTo>
                    <a:lnTo>
                      <a:pt x="5197" y="15036"/>
                    </a:lnTo>
                    <a:lnTo>
                      <a:pt x="5160" y="15030"/>
                    </a:lnTo>
                    <a:lnTo>
                      <a:pt x="5125" y="15023"/>
                    </a:lnTo>
                    <a:lnTo>
                      <a:pt x="5091" y="15015"/>
                    </a:lnTo>
                    <a:lnTo>
                      <a:pt x="5059" y="15006"/>
                    </a:lnTo>
                    <a:lnTo>
                      <a:pt x="5027" y="14995"/>
                    </a:lnTo>
                    <a:lnTo>
                      <a:pt x="4995" y="14983"/>
                    </a:lnTo>
                    <a:lnTo>
                      <a:pt x="4965" y="14969"/>
                    </a:lnTo>
                    <a:lnTo>
                      <a:pt x="4936" y="14954"/>
                    </a:lnTo>
                    <a:lnTo>
                      <a:pt x="4907" y="14937"/>
                    </a:lnTo>
                    <a:lnTo>
                      <a:pt x="4880" y="14919"/>
                    </a:lnTo>
                    <a:lnTo>
                      <a:pt x="4852" y="14898"/>
                    </a:lnTo>
                    <a:lnTo>
                      <a:pt x="4825" y="14876"/>
                    </a:lnTo>
                    <a:lnTo>
                      <a:pt x="4799" y="14852"/>
                    </a:lnTo>
                    <a:lnTo>
                      <a:pt x="4773" y="14825"/>
                    </a:lnTo>
                    <a:lnTo>
                      <a:pt x="4748" y="14796"/>
                    </a:lnTo>
                    <a:lnTo>
                      <a:pt x="4723" y="14765"/>
                    </a:lnTo>
                    <a:lnTo>
                      <a:pt x="4698" y="14732"/>
                    </a:lnTo>
                    <a:lnTo>
                      <a:pt x="4673" y="14696"/>
                    </a:lnTo>
                    <a:lnTo>
                      <a:pt x="4648" y="14658"/>
                    </a:lnTo>
                    <a:lnTo>
                      <a:pt x="4624" y="14618"/>
                    </a:lnTo>
                    <a:lnTo>
                      <a:pt x="4600" y="14574"/>
                    </a:lnTo>
                    <a:lnTo>
                      <a:pt x="4576" y="14527"/>
                    </a:lnTo>
                    <a:lnTo>
                      <a:pt x="4552" y="14479"/>
                    </a:lnTo>
                    <a:lnTo>
                      <a:pt x="4527" y="14427"/>
                    </a:lnTo>
                    <a:lnTo>
                      <a:pt x="6658" y="14161"/>
                    </a:lnTo>
                    <a:lnTo>
                      <a:pt x="6630" y="14236"/>
                    </a:lnTo>
                    <a:lnTo>
                      <a:pt x="6602" y="14308"/>
                    </a:lnTo>
                    <a:lnTo>
                      <a:pt x="6573" y="14375"/>
                    </a:lnTo>
                    <a:lnTo>
                      <a:pt x="6546" y="14438"/>
                    </a:lnTo>
                    <a:lnTo>
                      <a:pt x="6518" y="14496"/>
                    </a:lnTo>
                    <a:lnTo>
                      <a:pt x="6491" y="14552"/>
                    </a:lnTo>
                    <a:lnTo>
                      <a:pt x="6464" y="14603"/>
                    </a:lnTo>
                    <a:lnTo>
                      <a:pt x="6436" y="14651"/>
                    </a:lnTo>
                    <a:lnTo>
                      <a:pt x="6408" y="14695"/>
                    </a:lnTo>
                    <a:lnTo>
                      <a:pt x="6380" y="14736"/>
                    </a:lnTo>
                    <a:lnTo>
                      <a:pt x="6352" y="14773"/>
                    </a:lnTo>
                    <a:lnTo>
                      <a:pt x="6323" y="14808"/>
                    </a:lnTo>
                    <a:lnTo>
                      <a:pt x="6294" y="14841"/>
                    </a:lnTo>
                    <a:lnTo>
                      <a:pt x="6264" y="14869"/>
                    </a:lnTo>
                    <a:lnTo>
                      <a:pt x="6233" y="14895"/>
                    </a:lnTo>
                    <a:lnTo>
                      <a:pt x="6202" y="14919"/>
                    </a:lnTo>
                    <a:lnTo>
                      <a:pt x="6170" y="14940"/>
                    </a:lnTo>
                    <a:lnTo>
                      <a:pt x="6137" y="14959"/>
                    </a:lnTo>
                    <a:lnTo>
                      <a:pt x="6103" y="14976"/>
                    </a:lnTo>
                    <a:lnTo>
                      <a:pt x="6068" y="14990"/>
                    </a:lnTo>
                    <a:lnTo>
                      <a:pt x="6031" y="15003"/>
                    </a:lnTo>
                    <a:lnTo>
                      <a:pt x="5994" y="15014"/>
                    </a:lnTo>
                    <a:lnTo>
                      <a:pt x="5955" y="15023"/>
                    </a:lnTo>
                    <a:lnTo>
                      <a:pt x="5915" y="15031"/>
                    </a:lnTo>
                    <a:lnTo>
                      <a:pt x="5873" y="15038"/>
                    </a:lnTo>
                    <a:lnTo>
                      <a:pt x="5829" y="15043"/>
                    </a:lnTo>
                    <a:lnTo>
                      <a:pt x="5785" y="15047"/>
                    </a:lnTo>
                    <a:lnTo>
                      <a:pt x="5738" y="15050"/>
                    </a:lnTo>
                    <a:lnTo>
                      <a:pt x="5689" y="15052"/>
                    </a:lnTo>
                    <a:lnTo>
                      <a:pt x="5638" y="15053"/>
                    </a:lnTo>
                    <a:lnTo>
                      <a:pt x="5586" y="15054"/>
                    </a:lnTo>
                    <a:lnTo>
                      <a:pt x="5532" y="15054"/>
                    </a:lnTo>
                    <a:close/>
                    <a:moveTo>
                      <a:pt x="3890" y="12499"/>
                    </a:moveTo>
                    <a:lnTo>
                      <a:pt x="3873" y="12442"/>
                    </a:lnTo>
                    <a:lnTo>
                      <a:pt x="3855" y="12386"/>
                    </a:lnTo>
                    <a:lnTo>
                      <a:pt x="3838" y="12328"/>
                    </a:lnTo>
                    <a:lnTo>
                      <a:pt x="3820" y="12269"/>
                    </a:lnTo>
                    <a:lnTo>
                      <a:pt x="3802" y="12211"/>
                    </a:lnTo>
                    <a:lnTo>
                      <a:pt x="3783" y="12153"/>
                    </a:lnTo>
                    <a:lnTo>
                      <a:pt x="3763" y="12094"/>
                    </a:lnTo>
                    <a:lnTo>
                      <a:pt x="3744" y="12033"/>
                    </a:lnTo>
                    <a:lnTo>
                      <a:pt x="3725" y="11974"/>
                    </a:lnTo>
                    <a:lnTo>
                      <a:pt x="3705" y="11913"/>
                    </a:lnTo>
                    <a:lnTo>
                      <a:pt x="3685" y="11853"/>
                    </a:lnTo>
                    <a:lnTo>
                      <a:pt x="3665" y="11792"/>
                    </a:lnTo>
                    <a:lnTo>
                      <a:pt x="3645" y="11729"/>
                    </a:lnTo>
                    <a:lnTo>
                      <a:pt x="3624" y="11667"/>
                    </a:lnTo>
                    <a:lnTo>
                      <a:pt x="3603" y="11605"/>
                    </a:lnTo>
                    <a:lnTo>
                      <a:pt x="3581" y="11542"/>
                    </a:lnTo>
                    <a:lnTo>
                      <a:pt x="7487" y="11542"/>
                    </a:lnTo>
                    <a:lnTo>
                      <a:pt x="7464" y="11609"/>
                    </a:lnTo>
                    <a:lnTo>
                      <a:pt x="7440" y="11677"/>
                    </a:lnTo>
                    <a:lnTo>
                      <a:pt x="7417" y="11744"/>
                    </a:lnTo>
                    <a:lnTo>
                      <a:pt x="7395" y="11811"/>
                    </a:lnTo>
                    <a:lnTo>
                      <a:pt x="7373" y="11878"/>
                    </a:lnTo>
                    <a:lnTo>
                      <a:pt x="7351" y="11943"/>
                    </a:lnTo>
                    <a:lnTo>
                      <a:pt x="7330" y="12008"/>
                    </a:lnTo>
                    <a:lnTo>
                      <a:pt x="7309" y="12074"/>
                    </a:lnTo>
                    <a:lnTo>
                      <a:pt x="3890" y="12499"/>
                    </a:lnTo>
                    <a:close/>
                    <a:moveTo>
                      <a:pt x="6835" y="13637"/>
                    </a:moveTo>
                    <a:lnTo>
                      <a:pt x="4342" y="13948"/>
                    </a:lnTo>
                    <a:lnTo>
                      <a:pt x="4325" y="13899"/>
                    </a:lnTo>
                    <a:lnTo>
                      <a:pt x="4309" y="13850"/>
                    </a:lnTo>
                    <a:lnTo>
                      <a:pt x="4290" y="13799"/>
                    </a:lnTo>
                    <a:lnTo>
                      <a:pt x="4273" y="13747"/>
                    </a:lnTo>
                    <a:lnTo>
                      <a:pt x="4256" y="13693"/>
                    </a:lnTo>
                    <a:lnTo>
                      <a:pt x="4238" y="13638"/>
                    </a:lnTo>
                    <a:lnTo>
                      <a:pt x="4220" y="13582"/>
                    </a:lnTo>
                    <a:lnTo>
                      <a:pt x="4202" y="13524"/>
                    </a:lnTo>
                    <a:lnTo>
                      <a:pt x="4183" y="13465"/>
                    </a:lnTo>
                    <a:lnTo>
                      <a:pt x="4164" y="13403"/>
                    </a:lnTo>
                    <a:lnTo>
                      <a:pt x="4145" y="13340"/>
                    </a:lnTo>
                    <a:lnTo>
                      <a:pt x="4124" y="13276"/>
                    </a:lnTo>
                    <a:lnTo>
                      <a:pt x="4104" y="13210"/>
                    </a:lnTo>
                    <a:lnTo>
                      <a:pt x="4083" y="13141"/>
                    </a:lnTo>
                    <a:lnTo>
                      <a:pt x="4062" y="13070"/>
                    </a:lnTo>
                    <a:lnTo>
                      <a:pt x="4041" y="12998"/>
                    </a:lnTo>
                    <a:lnTo>
                      <a:pt x="4038" y="12990"/>
                    </a:lnTo>
                    <a:lnTo>
                      <a:pt x="4036" y="12983"/>
                    </a:lnTo>
                    <a:lnTo>
                      <a:pt x="7149" y="12594"/>
                    </a:lnTo>
                    <a:lnTo>
                      <a:pt x="7132" y="12651"/>
                    </a:lnTo>
                    <a:lnTo>
                      <a:pt x="7116" y="12707"/>
                    </a:lnTo>
                    <a:lnTo>
                      <a:pt x="7098" y="12763"/>
                    </a:lnTo>
                    <a:lnTo>
                      <a:pt x="7081" y="12819"/>
                    </a:lnTo>
                    <a:lnTo>
                      <a:pt x="7064" y="12876"/>
                    </a:lnTo>
                    <a:lnTo>
                      <a:pt x="7047" y="12931"/>
                    </a:lnTo>
                    <a:lnTo>
                      <a:pt x="7031" y="12985"/>
                    </a:lnTo>
                    <a:lnTo>
                      <a:pt x="7016" y="13038"/>
                    </a:lnTo>
                    <a:lnTo>
                      <a:pt x="6992" y="13121"/>
                    </a:lnTo>
                    <a:lnTo>
                      <a:pt x="6968" y="13202"/>
                    </a:lnTo>
                    <a:lnTo>
                      <a:pt x="6945" y="13280"/>
                    </a:lnTo>
                    <a:lnTo>
                      <a:pt x="6921" y="13355"/>
                    </a:lnTo>
                    <a:lnTo>
                      <a:pt x="6899" y="13429"/>
                    </a:lnTo>
                    <a:lnTo>
                      <a:pt x="6878" y="13500"/>
                    </a:lnTo>
                    <a:lnTo>
                      <a:pt x="6856" y="13570"/>
                    </a:lnTo>
                    <a:lnTo>
                      <a:pt x="6835" y="13637"/>
                    </a:lnTo>
                    <a:close/>
                    <a:moveTo>
                      <a:pt x="5532" y="0"/>
                    </a:moveTo>
                    <a:lnTo>
                      <a:pt x="5247" y="7"/>
                    </a:lnTo>
                    <a:lnTo>
                      <a:pt x="4966" y="28"/>
                    </a:lnTo>
                    <a:lnTo>
                      <a:pt x="4689" y="63"/>
                    </a:lnTo>
                    <a:lnTo>
                      <a:pt x="4417" y="112"/>
                    </a:lnTo>
                    <a:lnTo>
                      <a:pt x="4149" y="174"/>
                    </a:lnTo>
                    <a:lnTo>
                      <a:pt x="3886" y="248"/>
                    </a:lnTo>
                    <a:lnTo>
                      <a:pt x="3630" y="335"/>
                    </a:lnTo>
                    <a:lnTo>
                      <a:pt x="3378" y="434"/>
                    </a:lnTo>
                    <a:lnTo>
                      <a:pt x="3133" y="544"/>
                    </a:lnTo>
                    <a:lnTo>
                      <a:pt x="2894" y="666"/>
                    </a:lnTo>
                    <a:lnTo>
                      <a:pt x="2663" y="799"/>
                    </a:lnTo>
                    <a:lnTo>
                      <a:pt x="2439" y="942"/>
                    </a:lnTo>
                    <a:lnTo>
                      <a:pt x="2222" y="1097"/>
                    </a:lnTo>
                    <a:lnTo>
                      <a:pt x="2013" y="1261"/>
                    </a:lnTo>
                    <a:lnTo>
                      <a:pt x="1812" y="1434"/>
                    </a:lnTo>
                    <a:lnTo>
                      <a:pt x="1620" y="1617"/>
                    </a:lnTo>
                    <a:lnTo>
                      <a:pt x="1437" y="1809"/>
                    </a:lnTo>
                    <a:lnTo>
                      <a:pt x="1263" y="2009"/>
                    </a:lnTo>
                    <a:lnTo>
                      <a:pt x="1099" y="2217"/>
                    </a:lnTo>
                    <a:lnTo>
                      <a:pt x="944" y="2434"/>
                    </a:lnTo>
                    <a:lnTo>
                      <a:pt x="801" y="2658"/>
                    </a:lnTo>
                    <a:lnTo>
                      <a:pt x="668" y="2888"/>
                    </a:lnTo>
                    <a:lnTo>
                      <a:pt x="545" y="3127"/>
                    </a:lnTo>
                    <a:lnTo>
                      <a:pt x="434" y="3371"/>
                    </a:lnTo>
                    <a:lnTo>
                      <a:pt x="336" y="3622"/>
                    </a:lnTo>
                    <a:lnTo>
                      <a:pt x="248" y="3879"/>
                    </a:lnTo>
                    <a:lnTo>
                      <a:pt x="174" y="4141"/>
                    </a:lnTo>
                    <a:lnTo>
                      <a:pt x="113" y="4408"/>
                    </a:lnTo>
                    <a:lnTo>
                      <a:pt x="63" y="4679"/>
                    </a:lnTo>
                    <a:lnTo>
                      <a:pt x="28" y="4956"/>
                    </a:lnTo>
                    <a:lnTo>
                      <a:pt x="7" y="5236"/>
                    </a:lnTo>
                    <a:lnTo>
                      <a:pt x="0" y="5520"/>
                    </a:lnTo>
                    <a:lnTo>
                      <a:pt x="5" y="5710"/>
                    </a:lnTo>
                    <a:lnTo>
                      <a:pt x="21" y="5900"/>
                    </a:lnTo>
                    <a:lnTo>
                      <a:pt x="46" y="6092"/>
                    </a:lnTo>
                    <a:lnTo>
                      <a:pt x="81" y="6284"/>
                    </a:lnTo>
                    <a:lnTo>
                      <a:pt x="125" y="6475"/>
                    </a:lnTo>
                    <a:lnTo>
                      <a:pt x="176" y="6668"/>
                    </a:lnTo>
                    <a:lnTo>
                      <a:pt x="234" y="6861"/>
                    </a:lnTo>
                    <a:lnTo>
                      <a:pt x="301" y="7053"/>
                    </a:lnTo>
                    <a:lnTo>
                      <a:pt x="373" y="7247"/>
                    </a:lnTo>
                    <a:lnTo>
                      <a:pt x="451" y="7440"/>
                    </a:lnTo>
                    <a:lnTo>
                      <a:pt x="534" y="7634"/>
                    </a:lnTo>
                    <a:lnTo>
                      <a:pt x="623" y="7826"/>
                    </a:lnTo>
                    <a:lnTo>
                      <a:pt x="715" y="8020"/>
                    </a:lnTo>
                    <a:lnTo>
                      <a:pt x="811" y="8213"/>
                    </a:lnTo>
                    <a:lnTo>
                      <a:pt x="910" y="8405"/>
                    </a:lnTo>
                    <a:lnTo>
                      <a:pt x="1012" y="8597"/>
                    </a:lnTo>
                    <a:lnTo>
                      <a:pt x="1115" y="8789"/>
                    </a:lnTo>
                    <a:lnTo>
                      <a:pt x="1221" y="8980"/>
                    </a:lnTo>
                    <a:lnTo>
                      <a:pt x="1327" y="9171"/>
                    </a:lnTo>
                    <a:lnTo>
                      <a:pt x="1433" y="9361"/>
                    </a:lnTo>
                    <a:lnTo>
                      <a:pt x="1539" y="9550"/>
                    </a:lnTo>
                    <a:lnTo>
                      <a:pt x="1644" y="9739"/>
                    </a:lnTo>
                    <a:lnTo>
                      <a:pt x="1748" y="9927"/>
                    </a:lnTo>
                    <a:lnTo>
                      <a:pt x="1850" y="10115"/>
                    </a:lnTo>
                    <a:lnTo>
                      <a:pt x="1949" y="10300"/>
                    </a:lnTo>
                    <a:lnTo>
                      <a:pt x="2046" y="10485"/>
                    </a:lnTo>
                    <a:lnTo>
                      <a:pt x="2138" y="10670"/>
                    </a:lnTo>
                    <a:lnTo>
                      <a:pt x="2228" y="10852"/>
                    </a:lnTo>
                    <a:lnTo>
                      <a:pt x="2311" y="11033"/>
                    </a:lnTo>
                    <a:lnTo>
                      <a:pt x="2391" y="11214"/>
                    </a:lnTo>
                    <a:lnTo>
                      <a:pt x="2463" y="11392"/>
                    </a:lnTo>
                    <a:lnTo>
                      <a:pt x="2529" y="11569"/>
                    </a:lnTo>
                    <a:lnTo>
                      <a:pt x="2621" y="11829"/>
                    </a:lnTo>
                    <a:lnTo>
                      <a:pt x="2706" y="12083"/>
                    </a:lnTo>
                    <a:lnTo>
                      <a:pt x="2787" y="12329"/>
                    </a:lnTo>
                    <a:lnTo>
                      <a:pt x="2861" y="12568"/>
                    </a:lnTo>
                    <a:lnTo>
                      <a:pt x="2933" y="12801"/>
                    </a:lnTo>
                    <a:lnTo>
                      <a:pt x="3000" y="13026"/>
                    </a:lnTo>
                    <a:lnTo>
                      <a:pt x="3065" y="13245"/>
                    </a:lnTo>
                    <a:lnTo>
                      <a:pt x="3128" y="13456"/>
                    </a:lnTo>
                    <a:lnTo>
                      <a:pt x="3188" y="13658"/>
                    </a:lnTo>
                    <a:lnTo>
                      <a:pt x="3248" y="13855"/>
                    </a:lnTo>
                    <a:lnTo>
                      <a:pt x="3308" y="14043"/>
                    </a:lnTo>
                    <a:lnTo>
                      <a:pt x="3367" y="14223"/>
                    </a:lnTo>
                    <a:lnTo>
                      <a:pt x="3428" y="14396"/>
                    </a:lnTo>
                    <a:lnTo>
                      <a:pt x="3489" y="14562"/>
                    </a:lnTo>
                    <a:lnTo>
                      <a:pt x="3552" y="14718"/>
                    </a:lnTo>
                    <a:lnTo>
                      <a:pt x="3619" y="14867"/>
                    </a:lnTo>
                    <a:lnTo>
                      <a:pt x="3688" y="15007"/>
                    </a:lnTo>
                    <a:lnTo>
                      <a:pt x="3761" y="15140"/>
                    </a:lnTo>
                    <a:lnTo>
                      <a:pt x="3839" y="15263"/>
                    </a:lnTo>
                    <a:lnTo>
                      <a:pt x="3922" y="15379"/>
                    </a:lnTo>
                    <a:lnTo>
                      <a:pt x="4011" y="15485"/>
                    </a:lnTo>
                    <a:lnTo>
                      <a:pt x="4105" y="15582"/>
                    </a:lnTo>
                    <a:lnTo>
                      <a:pt x="4207" y="15672"/>
                    </a:lnTo>
                    <a:lnTo>
                      <a:pt x="4316" y="15752"/>
                    </a:lnTo>
                    <a:lnTo>
                      <a:pt x="4433" y="15822"/>
                    </a:lnTo>
                    <a:lnTo>
                      <a:pt x="4559" y="15884"/>
                    </a:lnTo>
                    <a:lnTo>
                      <a:pt x="4694" y="15937"/>
                    </a:lnTo>
                    <a:lnTo>
                      <a:pt x="4840" y="15981"/>
                    </a:lnTo>
                    <a:lnTo>
                      <a:pt x="4995" y="16014"/>
                    </a:lnTo>
                    <a:lnTo>
                      <a:pt x="5161" y="16038"/>
                    </a:lnTo>
                    <a:lnTo>
                      <a:pt x="5340" y="16053"/>
                    </a:lnTo>
                    <a:lnTo>
                      <a:pt x="5532" y="16058"/>
                    </a:lnTo>
                    <a:lnTo>
                      <a:pt x="5726" y="16053"/>
                    </a:lnTo>
                    <a:lnTo>
                      <a:pt x="5907" y="16039"/>
                    </a:lnTo>
                    <a:lnTo>
                      <a:pt x="6076" y="16014"/>
                    </a:lnTo>
                    <a:lnTo>
                      <a:pt x="6232" y="15981"/>
                    </a:lnTo>
                    <a:lnTo>
                      <a:pt x="6379" y="15938"/>
                    </a:lnTo>
                    <a:lnTo>
                      <a:pt x="6516" y="15885"/>
                    </a:lnTo>
                    <a:lnTo>
                      <a:pt x="6643" y="15823"/>
                    </a:lnTo>
                    <a:lnTo>
                      <a:pt x="6760" y="15753"/>
                    </a:lnTo>
                    <a:lnTo>
                      <a:pt x="6870" y="15673"/>
                    </a:lnTo>
                    <a:lnTo>
                      <a:pt x="6972" y="15584"/>
                    </a:lnTo>
                    <a:lnTo>
                      <a:pt x="7066" y="15487"/>
                    </a:lnTo>
                    <a:lnTo>
                      <a:pt x="7155" y="15381"/>
                    </a:lnTo>
                    <a:lnTo>
                      <a:pt x="7237" y="15266"/>
                    </a:lnTo>
                    <a:lnTo>
                      <a:pt x="7315" y="15143"/>
                    </a:lnTo>
                    <a:lnTo>
                      <a:pt x="7387" y="15011"/>
                    </a:lnTo>
                    <a:lnTo>
                      <a:pt x="7455" y="14871"/>
                    </a:lnTo>
                    <a:lnTo>
                      <a:pt x="7521" y="14723"/>
                    </a:lnTo>
                    <a:lnTo>
                      <a:pt x="7584" y="14567"/>
                    </a:lnTo>
                    <a:lnTo>
                      <a:pt x="7645" y="14402"/>
                    </a:lnTo>
                    <a:lnTo>
                      <a:pt x="7704" y="14229"/>
                    </a:lnTo>
                    <a:lnTo>
                      <a:pt x="7762" y="14050"/>
                    </a:lnTo>
                    <a:lnTo>
                      <a:pt x="7821" y="13862"/>
                    </a:lnTo>
                    <a:lnTo>
                      <a:pt x="7880" y="13666"/>
                    </a:lnTo>
                    <a:lnTo>
                      <a:pt x="7939" y="13464"/>
                    </a:lnTo>
                    <a:lnTo>
                      <a:pt x="8002" y="13253"/>
                    </a:lnTo>
                    <a:lnTo>
                      <a:pt x="8065" y="13035"/>
                    </a:lnTo>
                    <a:lnTo>
                      <a:pt x="8132" y="12810"/>
                    </a:lnTo>
                    <a:lnTo>
                      <a:pt x="8203" y="12578"/>
                    </a:lnTo>
                    <a:lnTo>
                      <a:pt x="8277" y="12340"/>
                    </a:lnTo>
                    <a:lnTo>
                      <a:pt x="8357" y="12094"/>
                    </a:lnTo>
                    <a:lnTo>
                      <a:pt x="8442" y="11841"/>
                    </a:lnTo>
                    <a:lnTo>
                      <a:pt x="8534" y="11581"/>
                    </a:lnTo>
                    <a:lnTo>
                      <a:pt x="8600" y="11403"/>
                    </a:lnTo>
                    <a:lnTo>
                      <a:pt x="8673" y="11224"/>
                    </a:lnTo>
                    <a:lnTo>
                      <a:pt x="8752" y="11043"/>
                    </a:lnTo>
                    <a:lnTo>
                      <a:pt x="8836" y="10861"/>
                    </a:lnTo>
                    <a:lnTo>
                      <a:pt x="8926" y="10678"/>
                    </a:lnTo>
                    <a:lnTo>
                      <a:pt x="9018" y="10493"/>
                    </a:lnTo>
                    <a:lnTo>
                      <a:pt x="9115" y="10307"/>
                    </a:lnTo>
                    <a:lnTo>
                      <a:pt x="9214" y="10121"/>
                    </a:lnTo>
                    <a:lnTo>
                      <a:pt x="9316" y="9932"/>
                    </a:lnTo>
                    <a:lnTo>
                      <a:pt x="9421" y="9743"/>
                    </a:lnTo>
                    <a:lnTo>
                      <a:pt x="9525" y="9554"/>
                    </a:lnTo>
                    <a:lnTo>
                      <a:pt x="9632" y="9363"/>
                    </a:lnTo>
                    <a:lnTo>
                      <a:pt x="9737" y="9172"/>
                    </a:lnTo>
                    <a:lnTo>
                      <a:pt x="9844" y="8980"/>
                    </a:lnTo>
                    <a:lnTo>
                      <a:pt x="9949" y="8788"/>
                    </a:lnTo>
                    <a:lnTo>
                      <a:pt x="10052" y="8596"/>
                    </a:lnTo>
                    <a:lnTo>
                      <a:pt x="10154" y="8402"/>
                    </a:lnTo>
                    <a:lnTo>
                      <a:pt x="10253" y="8210"/>
                    </a:lnTo>
                    <a:lnTo>
                      <a:pt x="10349" y="8016"/>
                    </a:lnTo>
                    <a:lnTo>
                      <a:pt x="10441" y="7822"/>
                    </a:lnTo>
                    <a:lnTo>
                      <a:pt x="10529" y="7629"/>
                    </a:lnTo>
                    <a:lnTo>
                      <a:pt x="10612" y="7435"/>
                    </a:lnTo>
                    <a:lnTo>
                      <a:pt x="10691" y="7241"/>
                    </a:lnTo>
                    <a:lnTo>
                      <a:pt x="10763" y="7048"/>
                    </a:lnTo>
                    <a:lnTo>
                      <a:pt x="10829" y="6856"/>
                    </a:lnTo>
                    <a:lnTo>
                      <a:pt x="10888" y="6663"/>
                    </a:lnTo>
                    <a:lnTo>
                      <a:pt x="10939" y="6470"/>
                    </a:lnTo>
                    <a:lnTo>
                      <a:pt x="10983" y="6280"/>
                    </a:lnTo>
                    <a:lnTo>
                      <a:pt x="11017" y="6088"/>
                    </a:lnTo>
                    <a:lnTo>
                      <a:pt x="11042" y="5898"/>
                    </a:lnTo>
                    <a:lnTo>
                      <a:pt x="11058" y="5709"/>
                    </a:lnTo>
                    <a:lnTo>
                      <a:pt x="11063" y="5520"/>
                    </a:lnTo>
                    <a:lnTo>
                      <a:pt x="11056" y="5236"/>
                    </a:lnTo>
                    <a:lnTo>
                      <a:pt x="11035" y="4956"/>
                    </a:lnTo>
                    <a:lnTo>
                      <a:pt x="11000" y="4679"/>
                    </a:lnTo>
                    <a:lnTo>
                      <a:pt x="10950" y="4408"/>
                    </a:lnTo>
                    <a:lnTo>
                      <a:pt x="10889" y="4141"/>
                    </a:lnTo>
                    <a:lnTo>
                      <a:pt x="10815" y="3879"/>
                    </a:lnTo>
                    <a:lnTo>
                      <a:pt x="10727" y="3622"/>
                    </a:lnTo>
                    <a:lnTo>
                      <a:pt x="10629" y="3371"/>
                    </a:lnTo>
                    <a:lnTo>
                      <a:pt x="10518" y="3127"/>
                    </a:lnTo>
                    <a:lnTo>
                      <a:pt x="10395" y="2888"/>
                    </a:lnTo>
                    <a:lnTo>
                      <a:pt x="10262" y="2658"/>
                    </a:lnTo>
                    <a:lnTo>
                      <a:pt x="10119" y="2434"/>
                    </a:lnTo>
                    <a:lnTo>
                      <a:pt x="9964" y="2217"/>
                    </a:lnTo>
                    <a:lnTo>
                      <a:pt x="9800" y="2009"/>
                    </a:lnTo>
                    <a:lnTo>
                      <a:pt x="9626" y="1809"/>
                    </a:lnTo>
                    <a:lnTo>
                      <a:pt x="9443" y="1617"/>
                    </a:lnTo>
                    <a:lnTo>
                      <a:pt x="9251" y="1434"/>
                    </a:lnTo>
                    <a:lnTo>
                      <a:pt x="9050" y="1261"/>
                    </a:lnTo>
                    <a:lnTo>
                      <a:pt x="8841" y="1097"/>
                    </a:lnTo>
                    <a:lnTo>
                      <a:pt x="8624" y="942"/>
                    </a:lnTo>
                    <a:lnTo>
                      <a:pt x="8400" y="799"/>
                    </a:lnTo>
                    <a:lnTo>
                      <a:pt x="8169" y="666"/>
                    </a:lnTo>
                    <a:lnTo>
                      <a:pt x="7929" y="544"/>
                    </a:lnTo>
                    <a:lnTo>
                      <a:pt x="7685" y="434"/>
                    </a:lnTo>
                    <a:lnTo>
                      <a:pt x="7433" y="335"/>
                    </a:lnTo>
                    <a:lnTo>
                      <a:pt x="7176" y="248"/>
                    </a:lnTo>
                    <a:lnTo>
                      <a:pt x="6913" y="174"/>
                    </a:lnTo>
                    <a:lnTo>
                      <a:pt x="6646" y="112"/>
                    </a:lnTo>
                    <a:lnTo>
                      <a:pt x="6374" y="63"/>
                    </a:lnTo>
                    <a:lnTo>
                      <a:pt x="6097" y="28"/>
                    </a:lnTo>
                    <a:lnTo>
                      <a:pt x="5816" y="7"/>
                    </a:lnTo>
                    <a:lnTo>
                      <a:pt x="55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101"/>
              <p:cNvSpPr>
                <a:spLocks/>
              </p:cNvSpPr>
              <p:nvPr/>
            </p:nvSpPr>
            <p:spPr bwMode="auto">
              <a:xfrm>
                <a:off x="8699500" y="2173288"/>
                <a:ext cx="139700" cy="139700"/>
              </a:xfrm>
              <a:custGeom>
                <a:avLst/>
                <a:gdLst>
                  <a:gd name="T0" fmla="*/ 2559 w 3269"/>
                  <a:gd name="T1" fmla="*/ 35 h 3262"/>
                  <a:gd name="T2" fmla="*/ 1981 w 3269"/>
                  <a:gd name="T3" fmla="*/ 183 h 3262"/>
                  <a:gd name="T4" fmla="*/ 1455 w 3269"/>
                  <a:gd name="T5" fmla="*/ 437 h 3262"/>
                  <a:gd name="T6" fmla="*/ 990 w 3269"/>
                  <a:gd name="T7" fmla="*/ 783 h 3262"/>
                  <a:gd name="T8" fmla="*/ 601 w 3269"/>
                  <a:gd name="T9" fmla="*/ 1210 h 3262"/>
                  <a:gd name="T10" fmla="*/ 298 w 3269"/>
                  <a:gd name="T11" fmla="*/ 1706 h 3262"/>
                  <a:gd name="T12" fmla="*/ 96 w 3269"/>
                  <a:gd name="T13" fmla="*/ 2259 h 3262"/>
                  <a:gd name="T14" fmla="*/ 4 w 3269"/>
                  <a:gd name="T15" fmla="*/ 2856 h 3262"/>
                  <a:gd name="T16" fmla="*/ 3 w 3269"/>
                  <a:gd name="T17" fmla="*/ 3049 h 3262"/>
                  <a:gd name="T18" fmla="*/ 15 w 3269"/>
                  <a:gd name="T19" fmla="*/ 3097 h 3262"/>
                  <a:gd name="T20" fmla="*/ 37 w 3269"/>
                  <a:gd name="T21" fmla="*/ 3141 h 3262"/>
                  <a:gd name="T22" fmla="*/ 66 w 3269"/>
                  <a:gd name="T23" fmla="*/ 3180 h 3262"/>
                  <a:gd name="T24" fmla="*/ 101 w 3269"/>
                  <a:gd name="T25" fmla="*/ 3212 h 3262"/>
                  <a:gd name="T26" fmla="*/ 143 w 3269"/>
                  <a:gd name="T27" fmla="*/ 3237 h 3262"/>
                  <a:gd name="T28" fmla="*/ 189 w 3269"/>
                  <a:gd name="T29" fmla="*/ 3254 h 3262"/>
                  <a:gd name="T30" fmla="*/ 239 w 3269"/>
                  <a:gd name="T31" fmla="*/ 3262 h 3262"/>
                  <a:gd name="T32" fmla="*/ 290 w 3269"/>
                  <a:gd name="T33" fmla="*/ 3259 h 3262"/>
                  <a:gd name="T34" fmla="*/ 338 w 3269"/>
                  <a:gd name="T35" fmla="*/ 3247 h 3262"/>
                  <a:gd name="T36" fmla="*/ 382 w 3269"/>
                  <a:gd name="T37" fmla="*/ 3226 h 3262"/>
                  <a:gd name="T38" fmla="*/ 421 w 3269"/>
                  <a:gd name="T39" fmla="*/ 3197 h 3262"/>
                  <a:gd name="T40" fmla="*/ 453 w 3269"/>
                  <a:gd name="T41" fmla="*/ 3161 h 3262"/>
                  <a:gd name="T42" fmla="*/ 478 w 3269"/>
                  <a:gd name="T43" fmla="*/ 3119 h 3262"/>
                  <a:gd name="T44" fmla="*/ 495 w 3269"/>
                  <a:gd name="T45" fmla="*/ 3073 h 3262"/>
                  <a:gd name="T46" fmla="*/ 503 w 3269"/>
                  <a:gd name="T47" fmla="*/ 3024 h 3262"/>
                  <a:gd name="T48" fmla="*/ 532 w 3269"/>
                  <a:gd name="T49" fmla="*/ 2630 h 3262"/>
                  <a:gd name="T50" fmla="*/ 656 w 3269"/>
                  <a:gd name="T51" fmla="*/ 2149 h 3262"/>
                  <a:gd name="T52" fmla="*/ 867 w 3269"/>
                  <a:gd name="T53" fmla="*/ 1711 h 3262"/>
                  <a:gd name="T54" fmla="*/ 1157 w 3269"/>
                  <a:gd name="T55" fmla="*/ 1325 h 3262"/>
                  <a:gd name="T56" fmla="*/ 1514 w 3269"/>
                  <a:gd name="T57" fmla="*/ 1001 h 3262"/>
                  <a:gd name="T58" fmla="*/ 1928 w 3269"/>
                  <a:gd name="T59" fmla="*/ 750 h 3262"/>
                  <a:gd name="T60" fmla="*/ 2390 w 3269"/>
                  <a:gd name="T61" fmla="*/ 581 h 3262"/>
                  <a:gd name="T62" fmla="*/ 2889 w 3269"/>
                  <a:gd name="T63" fmla="*/ 505 h 3262"/>
                  <a:gd name="T64" fmla="*/ 3056 w 3269"/>
                  <a:gd name="T65" fmla="*/ 499 h 3262"/>
                  <a:gd name="T66" fmla="*/ 3104 w 3269"/>
                  <a:gd name="T67" fmla="*/ 487 h 3262"/>
                  <a:gd name="T68" fmla="*/ 3148 w 3269"/>
                  <a:gd name="T69" fmla="*/ 466 h 3262"/>
                  <a:gd name="T70" fmla="*/ 3186 w 3269"/>
                  <a:gd name="T71" fmla="*/ 437 h 3262"/>
                  <a:gd name="T72" fmla="*/ 3219 w 3269"/>
                  <a:gd name="T73" fmla="*/ 402 h 3262"/>
                  <a:gd name="T74" fmla="*/ 3244 w 3269"/>
                  <a:gd name="T75" fmla="*/ 359 h 3262"/>
                  <a:gd name="T76" fmla="*/ 3261 w 3269"/>
                  <a:gd name="T77" fmla="*/ 314 h 3262"/>
                  <a:gd name="T78" fmla="*/ 3269 w 3269"/>
                  <a:gd name="T79" fmla="*/ 264 h 3262"/>
                  <a:gd name="T80" fmla="*/ 3266 w 3269"/>
                  <a:gd name="T81" fmla="*/ 213 h 3262"/>
                  <a:gd name="T82" fmla="*/ 3254 w 3269"/>
                  <a:gd name="T83" fmla="*/ 165 h 3262"/>
                  <a:gd name="T84" fmla="*/ 3233 w 3269"/>
                  <a:gd name="T85" fmla="*/ 120 h 3262"/>
                  <a:gd name="T86" fmla="*/ 3204 w 3269"/>
                  <a:gd name="T87" fmla="*/ 82 h 3262"/>
                  <a:gd name="T88" fmla="*/ 3168 w 3269"/>
                  <a:gd name="T89" fmla="*/ 50 h 3262"/>
                  <a:gd name="T90" fmla="*/ 3126 w 3269"/>
                  <a:gd name="T91" fmla="*/ 25 h 3262"/>
                  <a:gd name="T92" fmla="*/ 3080 w 3269"/>
                  <a:gd name="T93" fmla="*/ 8 h 3262"/>
                  <a:gd name="T94" fmla="*/ 3031 w 3269"/>
                  <a:gd name="T95" fmla="*/ 0 h 3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69" h="3262">
                    <a:moveTo>
                      <a:pt x="3018" y="0"/>
                    </a:moveTo>
                    <a:lnTo>
                      <a:pt x="2863" y="4"/>
                    </a:lnTo>
                    <a:lnTo>
                      <a:pt x="2710" y="15"/>
                    </a:lnTo>
                    <a:lnTo>
                      <a:pt x="2559" y="35"/>
                    </a:lnTo>
                    <a:lnTo>
                      <a:pt x="2410" y="61"/>
                    </a:lnTo>
                    <a:lnTo>
                      <a:pt x="2264" y="95"/>
                    </a:lnTo>
                    <a:lnTo>
                      <a:pt x="2121" y="136"/>
                    </a:lnTo>
                    <a:lnTo>
                      <a:pt x="1981" y="183"/>
                    </a:lnTo>
                    <a:lnTo>
                      <a:pt x="1844" y="237"/>
                    </a:lnTo>
                    <a:lnTo>
                      <a:pt x="1710" y="297"/>
                    </a:lnTo>
                    <a:lnTo>
                      <a:pt x="1580" y="364"/>
                    </a:lnTo>
                    <a:lnTo>
                      <a:pt x="1455" y="437"/>
                    </a:lnTo>
                    <a:lnTo>
                      <a:pt x="1332" y="515"/>
                    </a:lnTo>
                    <a:lnTo>
                      <a:pt x="1213" y="599"/>
                    </a:lnTo>
                    <a:lnTo>
                      <a:pt x="1100" y="689"/>
                    </a:lnTo>
                    <a:lnTo>
                      <a:pt x="990" y="783"/>
                    </a:lnTo>
                    <a:lnTo>
                      <a:pt x="885" y="883"/>
                    </a:lnTo>
                    <a:lnTo>
                      <a:pt x="785" y="988"/>
                    </a:lnTo>
                    <a:lnTo>
                      <a:pt x="690" y="1097"/>
                    </a:lnTo>
                    <a:lnTo>
                      <a:pt x="601" y="1210"/>
                    </a:lnTo>
                    <a:lnTo>
                      <a:pt x="516" y="1329"/>
                    </a:lnTo>
                    <a:lnTo>
                      <a:pt x="438" y="1450"/>
                    </a:lnTo>
                    <a:lnTo>
                      <a:pt x="365" y="1577"/>
                    </a:lnTo>
                    <a:lnTo>
                      <a:pt x="298" y="1706"/>
                    </a:lnTo>
                    <a:lnTo>
                      <a:pt x="238" y="1840"/>
                    </a:lnTo>
                    <a:lnTo>
                      <a:pt x="183" y="1976"/>
                    </a:lnTo>
                    <a:lnTo>
                      <a:pt x="136" y="2117"/>
                    </a:lnTo>
                    <a:lnTo>
                      <a:pt x="96" y="2259"/>
                    </a:lnTo>
                    <a:lnTo>
                      <a:pt x="62" y="2405"/>
                    </a:lnTo>
                    <a:lnTo>
                      <a:pt x="36" y="2553"/>
                    </a:lnTo>
                    <a:lnTo>
                      <a:pt x="16" y="2704"/>
                    </a:lnTo>
                    <a:lnTo>
                      <a:pt x="4" y="2856"/>
                    </a:lnTo>
                    <a:lnTo>
                      <a:pt x="0" y="3011"/>
                    </a:lnTo>
                    <a:lnTo>
                      <a:pt x="0" y="3024"/>
                    </a:lnTo>
                    <a:lnTo>
                      <a:pt x="1" y="3037"/>
                    </a:lnTo>
                    <a:lnTo>
                      <a:pt x="3" y="3049"/>
                    </a:lnTo>
                    <a:lnTo>
                      <a:pt x="5" y="3061"/>
                    </a:lnTo>
                    <a:lnTo>
                      <a:pt x="8" y="3073"/>
                    </a:lnTo>
                    <a:lnTo>
                      <a:pt x="11" y="3085"/>
                    </a:lnTo>
                    <a:lnTo>
                      <a:pt x="15" y="3097"/>
                    </a:lnTo>
                    <a:lnTo>
                      <a:pt x="20" y="3108"/>
                    </a:lnTo>
                    <a:lnTo>
                      <a:pt x="25" y="3119"/>
                    </a:lnTo>
                    <a:lnTo>
                      <a:pt x="30" y="3130"/>
                    </a:lnTo>
                    <a:lnTo>
                      <a:pt x="37" y="3141"/>
                    </a:lnTo>
                    <a:lnTo>
                      <a:pt x="44" y="3151"/>
                    </a:lnTo>
                    <a:lnTo>
                      <a:pt x="51" y="3161"/>
                    </a:lnTo>
                    <a:lnTo>
                      <a:pt x="58" y="3171"/>
                    </a:lnTo>
                    <a:lnTo>
                      <a:pt x="66" y="3180"/>
                    </a:lnTo>
                    <a:lnTo>
                      <a:pt x="74" y="3189"/>
                    </a:lnTo>
                    <a:lnTo>
                      <a:pt x="83" y="3197"/>
                    </a:lnTo>
                    <a:lnTo>
                      <a:pt x="92" y="3205"/>
                    </a:lnTo>
                    <a:lnTo>
                      <a:pt x="101" y="3212"/>
                    </a:lnTo>
                    <a:lnTo>
                      <a:pt x="111" y="3219"/>
                    </a:lnTo>
                    <a:lnTo>
                      <a:pt x="121" y="3226"/>
                    </a:lnTo>
                    <a:lnTo>
                      <a:pt x="132" y="3232"/>
                    </a:lnTo>
                    <a:lnTo>
                      <a:pt x="143" y="3237"/>
                    </a:lnTo>
                    <a:lnTo>
                      <a:pt x="154" y="3242"/>
                    </a:lnTo>
                    <a:lnTo>
                      <a:pt x="165" y="3247"/>
                    </a:lnTo>
                    <a:lnTo>
                      <a:pt x="177" y="3251"/>
                    </a:lnTo>
                    <a:lnTo>
                      <a:pt x="189" y="3254"/>
                    </a:lnTo>
                    <a:lnTo>
                      <a:pt x="201" y="3257"/>
                    </a:lnTo>
                    <a:lnTo>
                      <a:pt x="214" y="3259"/>
                    </a:lnTo>
                    <a:lnTo>
                      <a:pt x="227" y="3261"/>
                    </a:lnTo>
                    <a:lnTo>
                      <a:pt x="239" y="3262"/>
                    </a:lnTo>
                    <a:lnTo>
                      <a:pt x="252" y="3262"/>
                    </a:lnTo>
                    <a:lnTo>
                      <a:pt x="265" y="3262"/>
                    </a:lnTo>
                    <a:lnTo>
                      <a:pt x="278" y="3261"/>
                    </a:lnTo>
                    <a:lnTo>
                      <a:pt x="290" y="3259"/>
                    </a:lnTo>
                    <a:lnTo>
                      <a:pt x="302" y="3257"/>
                    </a:lnTo>
                    <a:lnTo>
                      <a:pt x="315" y="3254"/>
                    </a:lnTo>
                    <a:lnTo>
                      <a:pt x="326" y="3251"/>
                    </a:lnTo>
                    <a:lnTo>
                      <a:pt x="338" y="3247"/>
                    </a:lnTo>
                    <a:lnTo>
                      <a:pt x="349" y="3242"/>
                    </a:lnTo>
                    <a:lnTo>
                      <a:pt x="360" y="3237"/>
                    </a:lnTo>
                    <a:lnTo>
                      <a:pt x="371" y="3232"/>
                    </a:lnTo>
                    <a:lnTo>
                      <a:pt x="382" y="3226"/>
                    </a:lnTo>
                    <a:lnTo>
                      <a:pt x="393" y="3219"/>
                    </a:lnTo>
                    <a:lnTo>
                      <a:pt x="403" y="3212"/>
                    </a:lnTo>
                    <a:lnTo>
                      <a:pt x="412" y="3205"/>
                    </a:lnTo>
                    <a:lnTo>
                      <a:pt x="421" y="3197"/>
                    </a:lnTo>
                    <a:lnTo>
                      <a:pt x="430" y="3189"/>
                    </a:lnTo>
                    <a:lnTo>
                      <a:pt x="438" y="3180"/>
                    </a:lnTo>
                    <a:lnTo>
                      <a:pt x="446" y="3171"/>
                    </a:lnTo>
                    <a:lnTo>
                      <a:pt x="453" y="3161"/>
                    </a:lnTo>
                    <a:lnTo>
                      <a:pt x="460" y="3151"/>
                    </a:lnTo>
                    <a:lnTo>
                      <a:pt x="467" y="3141"/>
                    </a:lnTo>
                    <a:lnTo>
                      <a:pt x="473" y="3130"/>
                    </a:lnTo>
                    <a:lnTo>
                      <a:pt x="478" y="3119"/>
                    </a:lnTo>
                    <a:lnTo>
                      <a:pt x="483" y="3108"/>
                    </a:lnTo>
                    <a:lnTo>
                      <a:pt x="488" y="3097"/>
                    </a:lnTo>
                    <a:lnTo>
                      <a:pt x="492" y="3085"/>
                    </a:lnTo>
                    <a:lnTo>
                      <a:pt x="495" y="3073"/>
                    </a:lnTo>
                    <a:lnTo>
                      <a:pt x="498" y="3061"/>
                    </a:lnTo>
                    <a:lnTo>
                      <a:pt x="500" y="3049"/>
                    </a:lnTo>
                    <a:lnTo>
                      <a:pt x="502" y="3037"/>
                    </a:lnTo>
                    <a:lnTo>
                      <a:pt x="503" y="3024"/>
                    </a:lnTo>
                    <a:lnTo>
                      <a:pt x="503" y="3011"/>
                    </a:lnTo>
                    <a:lnTo>
                      <a:pt x="506" y="2882"/>
                    </a:lnTo>
                    <a:lnTo>
                      <a:pt x="516" y="2755"/>
                    </a:lnTo>
                    <a:lnTo>
                      <a:pt x="532" y="2630"/>
                    </a:lnTo>
                    <a:lnTo>
                      <a:pt x="554" y="2506"/>
                    </a:lnTo>
                    <a:lnTo>
                      <a:pt x="583" y="2385"/>
                    </a:lnTo>
                    <a:lnTo>
                      <a:pt x="617" y="2265"/>
                    </a:lnTo>
                    <a:lnTo>
                      <a:pt x="656" y="2149"/>
                    </a:lnTo>
                    <a:lnTo>
                      <a:pt x="701" y="2035"/>
                    </a:lnTo>
                    <a:lnTo>
                      <a:pt x="752" y="1924"/>
                    </a:lnTo>
                    <a:lnTo>
                      <a:pt x="807" y="1816"/>
                    </a:lnTo>
                    <a:lnTo>
                      <a:pt x="867" y="1711"/>
                    </a:lnTo>
                    <a:lnTo>
                      <a:pt x="934" y="1609"/>
                    </a:lnTo>
                    <a:lnTo>
                      <a:pt x="1003" y="1511"/>
                    </a:lnTo>
                    <a:lnTo>
                      <a:pt x="1078" y="1416"/>
                    </a:lnTo>
                    <a:lnTo>
                      <a:pt x="1157" y="1325"/>
                    </a:lnTo>
                    <a:lnTo>
                      <a:pt x="1240" y="1238"/>
                    </a:lnTo>
                    <a:lnTo>
                      <a:pt x="1328" y="1154"/>
                    </a:lnTo>
                    <a:lnTo>
                      <a:pt x="1419" y="1076"/>
                    </a:lnTo>
                    <a:lnTo>
                      <a:pt x="1514" y="1001"/>
                    </a:lnTo>
                    <a:lnTo>
                      <a:pt x="1612" y="931"/>
                    </a:lnTo>
                    <a:lnTo>
                      <a:pt x="1715" y="865"/>
                    </a:lnTo>
                    <a:lnTo>
                      <a:pt x="1820" y="805"/>
                    </a:lnTo>
                    <a:lnTo>
                      <a:pt x="1928" y="750"/>
                    </a:lnTo>
                    <a:lnTo>
                      <a:pt x="2040" y="700"/>
                    </a:lnTo>
                    <a:lnTo>
                      <a:pt x="2154" y="654"/>
                    </a:lnTo>
                    <a:lnTo>
                      <a:pt x="2270" y="615"/>
                    </a:lnTo>
                    <a:lnTo>
                      <a:pt x="2390" y="581"/>
                    </a:lnTo>
                    <a:lnTo>
                      <a:pt x="2512" y="553"/>
                    </a:lnTo>
                    <a:lnTo>
                      <a:pt x="2635" y="531"/>
                    </a:lnTo>
                    <a:lnTo>
                      <a:pt x="2761" y="515"/>
                    </a:lnTo>
                    <a:lnTo>
                      <a:pt x="2889" y="505"/>
                    </a:lnTo>
                    <a:lnTo>
                      <a:pt x="3018" y="502"/>
                    </a:lnTo>
                    <a:lnTo>
                      <a:pt x="3031" y="502"/>
                    </a:lnTo>
                    <a:lnTo>
                      <a:pt x="3044" y="501"/>
                    </a:lnTo>
                    <a:lnTo>
                      <a:pt x="3056" y="499"/>
                    </a:lnTo>
                    <a:lnTo>
                      <a:pt x="3068" y="497"/>
                    </a:lnTo>
                    <a:lnTo>
                      <a:pt x="3080" y="494"/>
                    </a:lnTo>
                    <a:lnTo>
                      <a:pt x="3092" y="491"/>
                    </a:lnTo>
                    <a:lnTo>
                      <a:pt x="3104" y="487"/>
                    </a:lnTo>
                    <a:lnTo>
                      <a:pt x="3115" y="482"/>
                    </a:lnTo>
                    <a:lnTo>
                      <a:pt x="3126" y="477"/>
                    </a:lnTo>
                    <a:lnTo>
                      <a:pt x="3137" y="472"/>
                    </a:lnTo>
                    <a:lnTo>
                      <a:pt x="3148" y="466"/>
                    </a:lnTo>
                    <a:lnTo>
                      <a:pt x="3158" y="459"/>
                    </a:lnTo>
                    <a:lnTo>
                      <a:pt x="3168" y="452"/>
                    </a:lnTo>
                    <a:lnTo>
                      <a:pt x="3177" y="445"/>
                    </a:lnTo>
                    <a:lnTo>
                      <a:pt x="3186" y="437"/>
                    </a:lnTo>
                    <a:lnTo>
                      <a:pt x="3196" y="429"/>
                    </a:lnTo>
                    <a:lnTo>
                      <a:pt x="3204" y="420"/>
                    </a:lnTo>
                    <a:lnTo>
                      <a:pt x="3212" y="411"/>
                    </a:lnTo>
                    <a:lnTo>
                      <a:pt x="3219" y="402"/>
                    </a:lnTo>
                    <a:lnTo>
                      <a:pt x="3226" y="391"/>
                    </a:lnTo>
                    <a:lnTo>
                      <a:pt x="3233" y="381"/>
                    </a:lnTo>
                    <a:lnTo>
                      <a:pt x="3239" y="370"/>
                    </a:lnTo>
                    <a:lnTo>
                      <a:pt x="3244" y="359"/>
                    </a:lnTo>
                    <a:lnTo>
                      <a:pt x="3249" y="348"/>
                    </a:lnTo>
                    <a:lnTo>
                      <a:pt x="3254" y="337"/>
                    </a:lnTo>
                    <a:lnTo>
                      <a:pt x="3258" y="325"/>
                    </a:lnTo>
                    <a:lnTo>
                      <a:pt x="3261" y="314"/>
                    </a:lnTo>
                    <a:lnTo>
                      <a:pt x="3264" y="301"/>
                    </a:lnTo>
                    <a:lnTo>
                      <a:pt x="3266" y="289"/>
                    </a:lnTo>
                    <a:lnTo>
                      <a:pt x="3268" y="277"/>
                    </a:lnTo>
                    <a:lnTo>
                      <a:pt x="3269" y="264"/>
                    </a:lnTo>
                    <a:lnTo>
                      <a:pt x="3269" y="251"/>
                    </a:lnTo>
                    <a:lnTo>
                      <a:pt x="3269" y="238"/>
                    </a:lnTo>
                    <a:lnTo>
                      <a:pt x="3268" y="226"/>
                    </a:lnTo>
                    <a:lnTo>
                      <a:pt x="3266" y="213"/>
                    </a:lnTo>
                    <a:lnTo>
                      <a:pt x="3264" y="201"/>
                    </a:lnTo>
                    <a:lnTo>
                      <a:pt x="3261" y="189"/>
                    </a:lnTo>
                    <a:lnTo>
                      <a:pt x="3258" y="177"/>
                    </a:lnTo>
                    <a:lnTo>
                      <a:pt x="3254" y="165"/>
                    </a:lnTo>
                    <a:lnTo>
                      <a:pt x="3249" y="154"/>
                    </a:lnTo>
                    <a:lnTo>
                      <a:pt x="3244" y="143"/>
                    </a:lnTo>
                    <a:lnTo>
                      <a:pt x="3239" y="132"/>
                    </a:lnTo>
                    <a:lnTo>
                      <a:pt x="3233" y="120"/>
                    </a:lnTo>
                    <a:lnTo>
                      <a:pt x="3226" y="110"/>
                    </a:lnTo>
                    <a:lnTo>
                      <a:pt x="3219" y="100"/>
                    </a:lnTo>
                    <a:lnTo>
                      <a:pt x="3212" y="91"/>
                    </a:lnTo>
                    <a:lnTo>
                      <a:pt x="3204" y="82"/>
                    </a:lnTo>
                    <a:lnTo>
                      <a:pt x="3196" y="73"/>
                    </a:lnTo>
                    <a:lnTo>
                      <a:pt x="3186" y="65"/>
                    </a:lnTo>
                    <a:lnTo>
                      <a:pt x="3177" y="57"/>
                    </a:lnTo>
                    <a:lnTo>
                      <a:pt x="3168" y="50"/>
                    </a:lnTo>
                    <a:lnTo>
                      <a:pt x="3158" y="43"/>
                    </a:lnTo>
                    <a:lnTo>
                      <a:pt x="3148" y="36"/>
                    </a:lnTo>
                    <a:lnTo>
                      <a:pt x="3137" y="30"/>
                    </a:lnTo>
                    <a:lnTo>
                      <a:pt x="3126" y="25"/>
                    </a:lnTo>
                    <a:lnTo>
                      <a:pt x="3115" y="20"/>
                    </a:lnTo>
                    <a:lnTo>
                      <a:pt x="3104" y="15"/>
                    </a:lnTo>
                    <a:lnTo>
                      <a:pt x="3092" y="11"/>
                    </a:lnTo>
                    <a:lnTo>
                      <a:pt x="3080" y="8"/>
                    </a:lnTo>
                    <a:lnTo>
                      <a:pt x="3068" y="5"/>
                    </a:lnTo>
                    <a:lnTo>
                      <a:pt x="3056" y="3"/>
                    </a:lnTo>
                    <a:lnTo>
                      <a:pt x="3044" y="1"/>
                    </a:lnTo>
                    <a:lnTo>
                      <a:pt x="3031" y="0"/>
                    </a:lnTo>
                    <a:lnTo>
                      <a:pt x="30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3" tIns="48212" rIns="96423" bIns="4821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34"/>
          <p:cNvSpPr>
            <a:spLocks/>
          </p:cNvSpPr>
          <p:nvPr/>
        </p:nvSpPr>
        <p:spPr bwMode="auto">
          <a:xfrm>
            <a:off x="5200159" y="3361760"/>
            <a:ext cx="377786" cy="549217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35"/>
          <p:cNvSpPr>
            <a:spLocks/>
          </p:cNvSpPr>
          <p:nvPr/>
        </p:nvSpPr>
        <p:spPr bwMode="auto">
          <a:xfrm>
            <a:off x="5006504" y="4247492"/>
            <a:ext cx="60319" cy="1071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36"/>
          <p:cNvSpPr>
            <a:spLocks/>
          </p:cNvSpPr>
          <p:nvPr/>
        </p:nvSpPr>
        <p:spPr bwMode="auto">
          <a:xfrm>
            <a:off x="5006504" y="4247492"/>
            <a:ext cx="60319" cy="1071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37"/>
          <p:cNvSpPr>
            <a:spLocks/>
          </p:cNvSpPr>
          <p:nvPr/>
        </p:nvSpPr>
        <p:spPr bwMode="auto">
          <a:xfrm>
            <a:off x="5006504" y="4247492"/>
            <a:ext cx="633346" cy="1071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38"/>
          <p:cNvSpPr>
            <a:spLocks/>
          </p:cNvSpPr>
          <p:nvPr/>
        </p:nvSpPr>
        <p:spPr bwMode="auto">
          <a:xfrm>
            <a:off x="4495383" y="4354635"/>
            <a:ext cx="122226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39"/>
          <p:cNvSpPr>
            <a:spLocks/>
          </p:cNvSpPr>
          <p:nvPr/>
        </p:nvSpPr>
        <p:spPr bwMode="auto">
          <a:xfrm>
            <a:off x="4495383" y="4354635"/>
            <a:ext cx="122226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40"/>
          <p:cNvSpPr>
            <a:spLocks/>
          </p:cNvSpPr>
          <p:nvPr/>
        </p:nvSpPr>
        <p:spPr bwMode="auto">
          <a:xfrm>
            <a:off x="4495382" y="4354638"/>
            <a:ext cx="315879" cy="548424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41"/>
          <p:cNvSpPr>
            <a:spLocks/>
          </p:cNvSpPr>
          <p:nvPr/>
        </p:nvSpPr>
        <p:spPr bwMode="auto">
          <a:xfrm>
            <a:off x="3922356" y="3910978"/>
            <a:ext cx="377786" cy="548424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2"/>
          <p:cNvSpPr>
            <a:spLocks/>
          </p:cNvSpPr>
          <p:nvPr/>
        </p:nvSpPr>
        <p:spPr bwMode="auto">
          <a:xfrm>
            <a:off x="3922356" y="3910978"/>
            <a:ext cx="377786" cy="548424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3"/>
          <p:cNvSpPr>
            <a:spLocks/>
          </p:cNvSpPr>
          <p:nvPr/>
        </p:nvSpPr>
        <p:spPr bwMode="auto">
          <a:xfrm>
            <a:off x="3922356" y="3910978"/>
            <a:ext cx="377786" cy="548424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4"/>
          <p:cNvSpPr>
            <a:spLocks/>
          </p:cNvSpPr>
          <p:nvPr/>
        </p:nvSpPr>
        <p:spPr bwMode="auto">
          <a:xfrm>
            <a:off x="4433477" y="3468903"/>
            <a:ext cx="61907" cy="105558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45"/>
          <p:cNvSpPr>
            <a:spLocks/>
          </p:cNvSpPr>
          <p:nvPr/>
        </p:nvSpPr>
        <p:spPr bwMode="auto">
          <a:xfrm>
            <a:off x="4433477" y="3468903"/>
            <a:ext cx="61907" cy="105558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46"/>
          <p:cNvSpPr>
            <a:spLocks/>
          </p:cNvSpPr>
          <p:nvPr/>
        </p:nvSpPr>
        <p:spPr bwMode="auto">
          <a:xfrm>
            <a:off x="3860449" y="3468903"/>
            <a:ext cx="634933" cy="105558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47"/>
          <p:cNvSpPr>
            <a:spLocks/>
          </p:cNvSpPr>
          <p:nvPr/>
        </p:nvSpPr>
        <p:spPr bwMode="auto">
          <a:xfrm>
            <a:off x="4884280" y="3468902"/>
            <a:ext cx="122226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48"/>
          <p:cNvSpPr>
            <a:spLocks/>
          </p:cNvSpPr>
          <p:nvPr/>
        </p:nvSpPr>
        <p:spPr bwMode="auto">
          <a:xfrm>
            <a:off x="4884280" y="3468902"/>
            <a:ext cx="122226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49"/>
          <p:cNvSpPr>
            <a:spLocks/>
          </p:cNvSpPr>
          <p:nvPr/>
        </p:nvSpPr>
        <p:spPr bwMode="auto">
          <a:xfrm>
            <a:off x="4689036" y="2920481"/>
            <a:ext cx="317468" cy="548424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50"/>
          <p:cNvGrpSpPr/>
          <p:nvPr/>
        </p:nvGrpSpPr>
        <p:grpSpPr>
          <a:xfrm>
            <a:off x="3482663" y="3468904"/>
            <a:ext cx="1012720" cy="1272249"/>
            <a:chOff x="3949950" y="3095545"/>
            <a:chExt cx="1713617" cy="2152765"/>
          </a:xfrm>
        </p:grpSpPr>
        <p:sp>
          <p:nvSpPr>
            <p:cNvPr id="75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rgbClr val="30B9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0000"/>
              </a:sys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53"/>
          <p:cNvGrpSpPr/>
          <p:nvPr/>
        </p:nvGrpSpPr>
        <p:grpSpPr>
          <a:xfrm>
            <a:off x="3619968" y="2783176"/>
            <a:ext cx="1386536" cy="830176"/>
            <a:chOff x="4182282" y="1935228"/>
            <a:chExt cx="2346151" cy="1404736"/>
          </a:xfrm>
        </p:grpSpPr>
        <p:sp>
          <p:nvSpPr>
            <p:cNvPr id="78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rgbClr val="167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0000"/>
              </a:sys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56"/>
          <p:cNvGrpSpPr/>
          <p:nvPr/>
        </p:nvGrpSpPr>
        <p:grpSpPr>
          <a:xfrm>
            <a:off x="4495383" y="4207810"/>
            <a:ext cx="1386536" cy="830970"/>
            <a:chOff x="5663567" y="4345842"/>
            <a:chExt cx="2346151" cy="1406079"/>
          </a:xfrm>
        </p:grpSpPr>
        <p:sp>
          <p:nvSpPr>
            <p:cNvPr id="81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rgbClr val="30B9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0000"/>
              </a:sys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59"/>
          <p:cNvGrpSpPr/>
          <p:nvPr/>
        </p:nvGrpSpPr>
        <p:grpSpPr>
          <a:xfrm>
            <a:off x="3875530" y="3910977"/>
            <a:ext cx="1183358" cy="1127803"/>
            <a:chOff x="4614716" y="3843574"/>
            <a:chExt cx="2002354" cy="1908348"/>
          </a:xfrm>
        </p:grpSpPr>
        <p:sp>
          <p:nvSpPr>
            <p:cNvPr id="84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rgbClr val="167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0000"/>
              </a:sys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62"/>
          <p:cNvGrpSpPr/>
          <p:nvPr/>
        </p:nvGrpSpPr>
        <p:grpSpPr>
          <a:xfrm>
            <a:off x="4443002" y="2783175"/>
            <a:ext cx="1181770" cy="1127803"/>
            <a:chOff x="5574932" y="1935228"/>
            <a:chExt cx="1999668" cy="1908347"/>
          </a:xfrm>
        </p:grpSpPr>
        <p:sp>
          <p:nvSpPr>
            <p:cNvPr id="87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rgbClr val="30B9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0000"/>
              </a:sys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5"/>
          <p:cNvGrpSpPr/>
          <p:nvPr/>
        </p:nvGrpSpPr>
        <p:grpSpPr>
          <a:xfrm>
            <a:off x="5006504" y="3080006"/>
            <a:ext cx="1012720" cy="1274631"/>
            <a:chOff x="6528433" y="2437495"/>
            <a:chExt cx="1713617" cy="2156795"/>
          </a:xfrm>
        </p:grpSpPr>
        <p:sp>
          <p:nvSpPr>
            <p:cNvPr id="90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rgbClr val="167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0000"/>
              </a:sys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2" name="Freeform 74"/>
          <p:cNvSpPr/>
          <p:nvPr/>
        </p:nvSpPr>
        <p:spPr>
          <a:xfrm>
            <a:off x="3179410" y="1988840"/>
            <a:ext cx="3143069" cy="3324913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3" name="Text Placeholder 8"/>
          <p:cNvSpPr txBox="1">
            <a:spLocks/>
          </p:cNvSpPr>
          <p:nvPr/>
        </p:nvSpPr>
        <p:spPr>
          <a:xfrm>
            <a:off x="611560" y="2397508"/>
            <a:ext cx="1298864" cy="2925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Text Placeholder 9"/>
          <p:cNvSpPr txBox="1">
            <a:spLocks/>
          </p:cNvSpPr>
          <p:nvPr/>
        </p:nvSpPr>
        <p:spPr>
          <a:xfrm>
            <a:off x="611560" y="2690080"/>
            <a:ext cx="1918120" cy="2794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 Placeholder 8"/>
          <p:cNvSpPr txBox="1">
            <a:spLocks/>
          </p:cNvSpPr>
          <p:nvPr/>
        </p:nvSpPr>
        <p:spPr>
          <a:xfrm>
            <a:off x="611560" y="3469398"/>
            <a:ext cx="1298864" cy="2925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Text Placeholder 9"/>
          <p:cNvSpPr txBox="1">
            <a:spLocks/>
          </p:cNvSpPr>
          <p:nvPr/>
        </p:nvSpPr>
        <p:spPr>
          <a:xfrm>
            <a:off x="611560" y="3761971"/>
            <a:ext cx="1918120" cy="2794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" name="Text Placeholder 8"/>
          <p:cNvSpPr txBox="1">
            <a:spLocks/>
          </p:cNvSpPr>
          <p:nvPr/>
        </p:nvSpPr>
        <p:spPr>
          <a:xfrm>
            <a:off x="611560" y="4539977"/>
            <a:ext cx="1298864" cy="291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Text Placeholder 9"/>
          <p:cNvSpPr txBox="1">
            <a:spLocks/>
          </p:cNvSpPr>
          <p:nvPr/>
        </p:nvSpPr>
        <p:spPr>
          <a:xfrm>
            <a:off x="611560" y="4831237"/>
            <a:ext cx="1918120" cy="280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Text Placeholder 8"/>
          <p:cNvSpPr txBox="1">
            <a:spLocks/>
          </p:cNvSpPr>
          <p:nvPr/>
        </p:nvSpPr>
        <p:spPr>
          <a:xfrm>
            <a:off x="7282817" y="2397508"/>
            <a:ext cx="1298864" cy="292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Text Placeholder 9"/>
          <p:cNvSpPr txBox="1">
            <a:spLocks/>
          </p:cNvSpPr>
          <p:nvPr/>
        </p:nvSpPr>
        <p:spPr>
          <a:xfrm>
            <a:off x="6734408" y="2690080"/>
            <a:ext cx="1847273" cy="2794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Text Placeholder 8"/>
          <p:cNvSpPr txBox="1">
            <a:spLocks/>
          </p:cNvSpPr>
          <p:nvPr/>
        </p:nvSpPr>
        <p:spPr>
          <a:xfrm>
            <a:off x="7284130" y="3469398"/>
            <a:ext cx="1297551" cy="292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Text Placeholder 9"/>
          <p:cNvSpPr txBox="1">
            <a:spLocks/>
          </p:cNvSpPr>
          <p:nvPr/>
        </p:nvSpPr>
        <p:spPr>
          <a:xfrm>
            <a:off x="6735721" y="3761971"/>
            <a:ext cx="1845960" cy="2794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Text Placeholder 8"/>
          <p:cNvSpPr txBox="1">
            <a:spLocks/>
          </p:cNvSpPr>
          <p:nvPr/>
        </p:nvSpPr>
        <p:spPr>
          <a:xfrm>
            <a:off x="7282817" y="4539977"/>
            <a:ext cx="1298864" cy="291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 Placeholder 9"/>
          <p:cNvSpPr txBox="1">
            <a:spLocks/>
          </p:cNvSpPr>
          <p:nvPr/>
        </p:nvSpPr>
        <p:spPr>
          <a:xfrm>
            <a:off x="6734408" y="4831237"/>
            <a:ext cx="1847273" cy="280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Freeform 21"/>
          <p:cNvSpPr>
            <a:spLocks noEditPoints="1"/>
          </p:cNvSpPr>
          <p:nvPr/>
        </p:nvSpPr>
        <p:spPr bwMode="auto">
          <a:xfrm>
            <a:off x="4107622" y="2904047"/>
            <a:ext cx="388707" cy="443984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AutoShape 15"/>
          <p:cNvSpPr>
            <a:spLocks/>
          </p:cNvSpPr>
          <p:nvPr/>
        </p:nvSpPr>
        <p:spPr bwMode="auto">
          <a:xfrm>
            <a:off x="5033886" y="2970131"/>
            <a:ext cx="401618" cy="391627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marL="0" marR="0" lvl="0" indent="0" algn="just" defTabSz="361194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Freeform 32"/>
          <p:cNvSpPr>
            <a:spLocks/>
          </p:cNvSpPr>
          <p:nvPr/>
        </p:nvSpPr>
        <p:spPr bwMode="auto">
          <a:xfrm>
            <a:off x="5392316" y="3734311"/>
            <a:ext cx="464912" cy="410718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8" name="Group 72"/>
          <p:cNvGrpSpPr/>
          <p:nvPr/>
        </p:nvGrpSpPr>
        <p:grpSpPr>
          <a:xfrm>
            <a:off x="4859492" y="4514162"/>
            <a:ext cx="594034" cy="299036"/>
            <a:chOff x="6661142" y="2346209"/>
            <a:chExt cx="479063" cy="241160"/>
          </a:xfrm>
        </p:grpSpPr>
        <p:sp>
          <p:nvSpPr>
            <p:cNvPr id="109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1"/>
          <p:cNvSpPr>
            <a:spLocks/>
          </p:cNvSpPr>
          <p:nvPr/>
        </p:nvSpPr>
        <p:spPr bwMode="auto">
          <a:xfrm>
            <a:off x="4061052" y="4434651"/>
            <a:ext cx="409488" cy="402948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lIns="0" tIns="0" rIns="0" bIns="0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78"/>
          <p:cNvSpPr>
            <a:spLocks noChangeAspect="1" noChangeArrowheads="1"/>
          </p:cNvSpPr>
          <p:nvPr/>
        </p:nvSpPr>
        <p:spPr bwMode="auto">
          <a:xfrm>
            <a:off x="3682942" y="3653411"/>
            <a:ext cx="357896" cy="428347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403648" y="2492896"/>
            <a:ext cx="2025173" cy="2025166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4" name="椭圆 13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157DA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AutoShape 76"/>
          <p:cNvSpPr>
            <a:spLocks/>
          </p:cNvSpPr>
          <p:nvPr/>
        </p:nvSpPr>
        <p:spPr bwMode="auto">
          <a:xfrm>
            <a:off x="1987656" y="3038578"/>
            <a:ext cx="973078" cy="973078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27" y="11039"/>
                </a:moveTo>
                <a:lnTo>
                  <a:pt x="19788" y="8347"/>
                </a:lnTo>
                <a:lnTo>
                  <a:pt x="19788" y="17289"/>
                </a:lnTo>
                <a:cubicBezTo>
                  <a:pt x="19788" y="17878"/>
                  <a:pt x="19690" y="18436"/>
                  <a:pt x="19494" y="18955"/>
                </a:cubicBezTo>
                <a:cubicBezTo>
                  <a:pt x="19298" y="19471"/>
                  <a:pt x="19038" y="19927"/>
                  <a:pt x="18711" y="20324"/>
                </a:cubicBezTo>
                <a:cubicBezTo>
                  <a:pt x="18384" y="20714"/>
                  <a:pt x="18004" y="21028"/>
                  <a:pt x="17574" y="21257"/>
                </a:cubicBezTo>
                <a:cubicBezTo>
                  <a:pt x="17146" y="21486"/>
                  <a:pt x="16681" y="21600"/>
                  <a:pt x="16180" y="21600"/>
                </a:cubicBezTo>
                <a:lnTo>
                  <a:pt x="3593" y="21600"/>
                </a:lnTo>
                <a:cubicBezTo>
                  <a:pt x="3101" y="21600"/>
                  <a:pt x="2634" y="21486"/>
                  <a:pt x="2194" y="21257"/>
                </a:cubicBezTo>
                <a:cubicBezTo>
                  <a:pt x="1754" y="21028"/>
                  <a:pt x="1372" y="20711"/>
                  <a:pt x="1052" y="20324"/>
                </a:cubicBezTo>
                <a:cubicBezTo>
                  <a:pt x="734" y="19927"/>
                  <a:pt x="477" y="19471"/>
                  <a:pt x="286" y="18955"/>
                </a:cubicBezTo>
                <a:cubicBezTo>
                  <a:pt x="95" y="18433"/>
                  <a:pt x="0" y="17878"/>
                  <a:pt x="0" y="17289"/>
                </a:cubicBezTo>
                <a:lnTo>
                  <a:pt x="0" y="4341"/>
                </a:lnTo>
                <a:cubicBezTo>
                  <a:pt x="0" y="3751"/>
                  <a:pt x="95" y="3194"/>
                  <a:pt x="286" y="2663"/>
                </a:cubicBezTo>
                <a:cubicBezTo>
                  <a:pt x="477" y="2135"/>
                  <a:pt x="734" y="1677"/>
                  <a:pt x="1052" y="1293"/>
                </a:cubicBezTo>
                <a:cubicBezTo>
                  <a:pt x="1372" y="915"/>
                  <a:pt x="1754" y="607"/>
                  <a:pt x="2194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80" y="35"/>
                </a:lnTo>
                <a:cubicBezTo>
                  <a:pt x="16211" y="35"/>
                  <a:pt x="16253" y="41"/>
                  <a:pt x="16305" y="47"/>
                </a:cubicBezTo>
                <a:cubicBezTo>
                  <a:pt x="16356" y="59"/>
                  <a:pt x="16395" y="64"/>
                  <a:pt x="16427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90" y="3528"/>
                  <a:pt x="2260" y="3906"/>
                  <a:pt x="2260" y="4343"/>
                </a:cubicBezTo>
                <a:lnTo>
                  <a:pt x="2260" y="17289"/>
                </a:lnTo>
                <a:cubicBezTo>
                  <a:pt x="2260" y="17729"/>
                  <a:pt x="2390" y="18107"/>
                  <a:pt x="2651" y="18424"/>
                </a:cubicBezTo>
                <a:cubicBezTo>
                  <a:pt x="2913" y="18732"/>
                  <a:pt x="3226" y="18892"/>
                  <a:pt x="3593" y="18892"/>
                </a:cubicBezTo>
                <a:lnTo>
                  <a:pt x="16180" y="18892"/>
                </a:lnTo>
                <a:cubicBezTo>
                  <a:pt x="16547" y="18892"/>
                  <a:pt x="16865" y="18732"/>
                  <a:pt x="17129" y="18424"/>
                </a:cubicBezTo>
                <a:cubicBezTo>
                  <a:pt x="17395" y="18110"/>
                  <a:pt x="17527" y="17732"/>
                  <a:pt x="17527" y="17289"/>
                </a:cubicBezTo>
                <a:lnTo>
                  <a:pt x="17527" y="11039"/>
                </a:lnTo>
                <a:close/>
                <a:moveTo>
                  <a:pt x="18875" y="6393"/>
                </a:moveTo>
                <a:lnTo>
                  <a:pt x="11251" y="15535"/>
                </a:lnTo>
                <a:lnTo>
                  <a:pt x="7387" y="17054"/>
                </a:lnTo>
                <a:lnTo>
                  <a:pt x="8651" y="12432"/>
                </a:lnTo>
                <a:lnTo>
                  <a:pt x="16286" y="3279"/>
                </a:lnTo>
                <a:lnTo>
                  <a:pt x="18875" y="6393"/>
                </a:lnTo>
                <a:close/>
                <a:moveTo>
                  <a:pt x="16525" y="5607"/>
                </a:moveTo>
                <a:cubicBezTo>
                  <a:pt x="16664" y="5440"/>
                  <a:pt x="16664" y="5282"/>
                  <a:pt x="16525" y="5115"/>
                </a:cubicBezTo>
                <a:cubicBezTo>
                  <a:pt x="16383" y="4965"/>
                  <a:pt x="16246" y="4965"/>
                  <a:pt x="16113" y="5115"/>
                </a:cubicBezTo>
                <a:lnTo>
                  <a:pt x="10141" y="12273"/>
                </a:lnTo>
                <a:cubicBezTo>
                  <a:pt x="10000" y="12447"/>
                  <a:pt x="10000" y="12611"/>
                  <a:pt x="10141" y="12766"/>
                </a:cubicBezTo>
                <a:cubicBezTo>
                  <a:pt x="10190" y="12840"/>
                  <a:pt x="10256" y="12881"/>
                  <a:pt x="10341" y="12881"/>
                </a:cubicBezTo>
                <a:cubicBezTo>
                  <a:pt x="10420" y="12881"/>
                  <a:pt x="10481" y="12840"/>
                  <a:pt x="10527" y="12766"/>
                </a:cubicBezTo>
                <a:lnTo>
                  <a:pt x="16525" y="5607"/>
                </a:lnTo>
                <a:close/>
                <a:moveTo>
                  <a:pt x="21275" y="1677"/>
                </a:moveTo>
                <a:cubicBezTo>
                  <a:pt x="21485" y="1947"/>
                  <a:pt x="21593" y="2255"/>
                  <a:pt x="21598" y="2610"/>
                </a:cubicBezTo>
                <a:cubicBezTo>
                  <a:pt x="21599" y="2959"/>
                  <a:pt x="21492" y="3270"/>
                  <a:pt x="21275" y="3543"/>
                </a:cubicBezTo>
                <a:lnTo>
                  <a:pt x="20162" y="4830"/>
                </a:lnTo>
                <a:lnTo>
                  <a:pt x="17574" y="1724"/>
                </a:lnTo>
                <a:lnTo>
                  <a:pt x="18652" y="408"/>
                </a:lnTo>
                <a:cubicBezTo>
                  <a:pt x="18880" y="138"/>
                  <a:pt x="19144" y="0"/>
                  <a:pt x="19448" y="0"/>
                </a:cubicBezTo>
                <a:cubicBezTo>
                  <a:pt x="19753" y="0"/>
                  <a:pt x="20005" y="138"/>
                  <a:pt x="20207" y="408"/>
                </a:cubicBezTo>
                <a:lnTo>
                  <a:pt x="20749" y="1038"/>
                </a:lnTo>
                <a:lnTo>
                  <a:pt x="21275" y="167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1016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3834721" y="2704484"/>
            <a:ext cx="3822553" cy="813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工作成功展示</a:t>
            </a:r>
            <a:endParaRPr kumimoji="0" lang="bg-BG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834722" y="3617398"/>
            <a:ext cx="4126197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0" name="TextBox 23"/>
          <p:cNvSpPr txBox="1"/>
          <p:nvPr/>
        </p:nvSpPr>
        <p:spPr>
          <a:xfrm>
            <a:off x="3786779" y="3657420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kumimoji="0" lang="bg-BG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800416" y="3657420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kumimoji="0" lang="bg-BG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3786779" y="3985454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kumimoji="0" lang="bg-BG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00416" y="3985454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kumimoji="0" lang="bg-BG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19"/>
          <p:cNvGrpSpPr>
            <a:grpSpLocks/>
          </p:cNvGrpSpPr>
          <p:nvPr/>
        </p:nvGrpSpPr>
        <p:grpSpPr bwMode="auto">
          <a:xfrm>
            <a:off x="6322155" y="3486646"/>
            <a:ext cx="2344906" cy="905546"/>
            <a:chOff x="1160463" y="2509323"/>
            <a:chExt cx="5937970" cy="857099"/>
          </a:xfrm>
        </p:grpSpPr>
        <p:sp>
          <p:nvSpPr>
            <p:cNvPr id="38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4" cy="297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506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Freeform 14"/>
          <p:cNvSpPr>
            <a:spLocks/>
          </p:cNvSpPr>
          <p:nvPr/>
        </p:nvSpPr>
        <p:spPr bwMode="auto">
          <a:xfrm>
            <a:off x="4654583" y="3138523"/>
            <a:ext cx="1634478" cy="2043098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rgbClr val="30B9C3">
              <a:lumMod val="75000"/>
            </a:srgb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15"/>
          <p:cNvSpPr>
            <a:spLocks/>
          </p:cNvSpPr>
          <p:nvPr/>
        </p:nvSpPr>
        <p:spPr bwMode="auto">
          <a:xfrm>
            <a:off x="4654583" y="3138523"/>
            <a:ext cx="814958" cy="2043098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rgbClr val="30B9C3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6"/>
          <p:cNvSpPr>
            <a:spLocks/>
          </p:cNvSpPr>
          <p:nvPr/>
        </p:nvSpPr>
        <p:spPr bwMode="auto">
          <a:xfrm>
            <a:off x="4654583" y="4469391"/>
            <a:ext cx="1634478" cy="712231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rgbClr val="30B9C3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>
            <a:off x="3355677" y="2540431"/>
            <a:ext cx="1632196" cy="2641189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rgbClr val="167DA8">
              <a:lumMod val="50000"/>
            </a:srgb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8"/>
          <p:cNvSpPr>
            <a:spLocks/>
          </p:cNvSpPr>
          <p:nvPr/>
        </p:nvSpPr>
        <p:spPr bwMode="auto">
          <a:xfrm>
            <a:off x="3355677" y="2540431"/>
            <a:ext cx="819523" cy="2641189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rgbClr val="167DA8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9"/>
          <p:cNvSpPr>
            <a:spLocks/>
          </p:cNvSpPr>
          <p:nvPr/>
        </p:nvSpPr>
        <p:spPr bwMode="auto">
          <a:xfrm>
            <a:off x="3355677" y="4266221"/>
            <a:ext cx="1632196" cy="915399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rgbClr val="167DA8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20"/>
          <p:cNvSpPr>
            <a:spLocks/>
          </p:cNvSpPr>
          <p:nvPr/>
        </p:nvSpPr>
        <p:spPr bwMode="auto">
          <a:xfrm>
            <a:off x="2061333" y="2798387"/>
            <a:ext cx="1627631" cy="2383234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rgbClr val="30B9C3">
              <a:lumMod val="75000"/>
            </a:srgb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1"/>
          <p:cNvSpPr>
            <a:spLocks/>
          </p:cNvSpPr>
          <p:nvPr/>
        </p:nvSpPr>
        <p:spPr bwMode="auto">
          <a:xfrm>
            <a:off x="2061333" y="2798387"/>
            <a:ext cx="812674" cy="2383234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rgbClr val="30B9C3">
              <a:lumMod val="40000"/>
              <a:lumOff val="60000"/>
            </a:srgb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22"/>
          <p:cNvSpPr>
            <a:spLocks/>
          </p:cNvSpPr>
          <p:nvPr/>
        </p:nvSpPr>
        <p:spPr bwMode="auto">
          <a:xfrm>
            <a:off x="2061333" y="4357533"/>
            <a:ext cx="1627631" cy="824088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rgbClr val="30B9C3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23"/>
          <p:cNvSpPr>
            <a:spLocks/>
          </p:cNvSpPr>
          <p:nvPr/>
        </p:nvSpPr>
        <p:spPr bwMode="auto">
          <a:xfrm>
            <a:off x="755577" y="3526596"/>
            <a:ext cx="1634478" cy="1655024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rgbClr val="167DA8">
              <a:lumMod val="50000"/>
            </a:srgb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24"/>
          <p:cNvSpPr>
            <a:spLocks/>
          </p:cNvSpPr>
          <p:nvPr/>
        </p:nvSpPr>
        <p:spPr bwMode="auto">
          <a:xfrm>
            <a:off x="755576" y="3526596"/>
            <a:ext cx="819523" cy="1655024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rgbClr val="167DA8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25"/>
          <p:cNvSpPr>
            <a:spLocks/>
          </p:cNvSpPr>
          <p:nvPr/>
        </p:nvSpPr>
        <p:spPr bwMode="auto">
          <a:xfrm>
            <a:off x="755577" y="4610923"/>
            <a:ext cx="1634478" cy="570697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rgbClr val="167DA8"/>
          </a:solidFill>
          <a:ln>
            <a:noFill/>
          </a:ln>
          <a:extLst/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978810" y="3193311"/>
            <a:ext cx="1128477" cy="317307"/>
            <a:chOff x="960626" y="2437608"/>
            <a:chExt cx="1068281" cy="300381"/>
          </a:xfrm>
        </p:grpSpPr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rgbClr val="167DA8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167DA8">
                <a:lumMod val="50000"/>
              </a:srgb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109931" y="2460759"/>
              <a:ext cx="769673" cy="209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278560" y="2453687"/>
            <a:ext cx="1136500" cy="317307"/>
            <a:chOff x="2191044" y="1737437"/>
            <a:chExt cx="1075877" cy="300381"/>
          </a:xfrm>
        </p:grpSpPr>
        <p:sp>
          <p:nvSpPr>
            <p:cNvPr id="57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rgbClr val="30B9C3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rgbClr val="30B9C3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344146" y="1759618"/>
              <a:ext cx="769674" cy="209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577155" y="2204864"/>
            <a:ext cx="1131152" cy="312742"/>
            <a:chOff x="3420369" y="1501886"/>
            <a:chExt cx="1070814" cy="296059"/>
          </a:xfrm>
        </p:grpSpPr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rgbClr val="167DA8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167DA8">
                <a:lumMod val="50000"/>
              </a:srgb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570939" y="1522948"/>
              <a:ext cx="769674" cy="209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7095" y="2805235"/>
            <a:ext cx="1131152" cy="317307"/>
            <a:chOff x="4650967" y="2070233"/>
            <a:chExt cx="1070814" cy="300381"/>
          </a:xfrm>
        </p:grpSpPr>
        <p:sp>
          <p:nvSpPr>
            <p:cNvPr id="65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rgbClr val="30B9C3"/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30B9C3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01537" y="2101575"/>
              <a:ext cx="769674" cy="209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320543" y="4722686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50772" y="4722686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936012" y="4722686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201875" y="4722686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utoShape 1"/>
          <p:cNvSpPr>
            <a:spLocks/>
          </p:cNvSpPr>
          <p:nvPr/>
        </p:nvSpPr>
        <p:spPr bwMode="auto">
          <a:xfrm>
            <a:off x="617865" y="1725405"/>
            <a:ext cx="3979397" cy="2376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167DA8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Calibri" charset="0"/>
            </a:endParaRPr>
          </a:p>
        </p:txBody>
      </p:sp>
      <p:sp>
        <p:nvSpPr>
          <p:cNvPr id="17" name="AutoShape 2"/>
          <p:cNvSpPr>
            <a:spLocks/>
          </p:cNvSpPr>
          <p:nvPr/>
        </p:nvSpPr>
        <p:spPr bwMode="auto">
          <a:xfrm>
            <a:off x="4575124" y="1721716"/>
            <a:ext cx="3885308" cy="23743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30B9C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Calibri" charset="0"/>
            </a:endParaRPr>
          </a:p>
        </p:txBody>
      </p:sp>
      <p:sp>
        <p:nvSpPr>
          <p:cNvPr id="18" name="AutoShape 5" descr="image4.png"/>
          <p:cNvSpPr>
            <a:spLocks/>
          </p:cNvSpPr>
          <p:nvPr/>
        </p:nvSpPr>
        <p:spPr bwMode="auto">
          <a:xfrm>
            <a:off x="3512369" y="1412776"/>
            <a:ext cx="2177681" cy="46077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000">
              <a:cs typeface="Calibri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773810" y="2305437"/>
            <a:ext cx="1606790" cy="285651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5709721" y="4707207"/>
            <a:ext cx="309939" cy="3117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rgbClr val="30B9C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Calibri" charset="0"/>
            </a:endParaRPr>
          </a:p>
        </p:txBody>
      </p:sp>
      <p:sp>
        <p:nvSpPr>
          <p:cNvPr id="21" name="AutoShape 13"/>
          <p:cNvSpPr>
            <a:spLocks/>
          </p:cNvSpPr>
          <p:nvPr/>
        </p:nvSpPr>
        <p:spPr bwMode="auto">
          <a:xfrm>
            <a:off x="3235744" y="4745951"/>
            <a:ext cx="311783" cy="2601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rgbClr val="167D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Calibri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968663" y="4853864"/>
            <a:ext cx="2239613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1738321" y="4588797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5"/>
          <p:cNvSpPr txBox="1"/>
          <p:nvPr/>
        </p:nvSpPr>
        <p:spPr>
          <a:xfrm>
            <a:off x="6132630" y="4853864"/>
            <a:ext cx="2239613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132630" y="4588797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968663" y="2799298"/>
            <a:ext cx="2239613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1738321" y="2534231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6132630" y="2799298"/>
            <a:ext cx="2239613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6132630" y="2534231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up 13"/>
          <p:cNvGrpSpPr/>
          <p:nvPr/>
        </p:nvGrpSpPr>
        <p:grpSpPr>
          <a:xfrm>
            <a:off x="323088" y="2492896"/>
            <a:ext cx="8632159" cy="1936215"/>
            <a:chOff x="-92647" y="1563638"/>
            <a:chExt cx="8988871" cy="2016226"/>
          </a:xfrm>
          <a:solidFill>
            <a:sysClr val="window" lastClr="FFFFFF">
              <a:lumMod val="75000"/>
            </a:sysClr>
          </a:solidFill>
        </p:grpSpPr>
        <p:sp>
          <p:nvSpPr>
            <p:cNvPr id="33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6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7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38" name="Gözyaşı Damlası 15"/>
          <p:cNvSpPr/>
          <p:nvPr/>
        </p:nvSpPr>
        <p:spPr>
          <a:xfrm>
            <a:off x="912615" y="2902550"/>
            <a:ext cx="540320" cy="553204"/>
          </a:xfrm>
          <a:prstGeom prst="teardrop">
            <a:avLst/>
          </a:pr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9" name="AutoShape 29"/>
          <p:cNvSpPr>
            <a:spLocks/>
          </p:cNvSpPr>
          <p:nvPr/>
        </p:nvSpPr>
        <p:spPr bwMode="auto">
          <a:xfrm>
            <a:off x="1069965" y="3078283"/>
            <a:ext cx="225625" cy="2017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marL="0" marR="0" lvl="0" indent="0" algn="just" defTabSz="128541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Gözyaşı Damlası 36"/>
          <p:cNvSpPr/>
          <p:nvPr/>
        </p:nvSpPr>
        <p:spPr>
          <a:xfrm>
            <a:off x="2665402" y="2869433"/>
            <a:ext cx="540320" cy="553204"/>
          </a:xfrm>
          <a:prstGeom prst="teardrop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4391251" y="2855659"/>
            <a:ext cx="540320" cy="553204"/>
          </a:xfrm>
          <a:prstGeom prst="teardrop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2" name="Gözyaşı Damlası 42"/>
          <p:cNvSpPr/>
          <p:nvPr/>
        </p:nvSpPr>
        <p:spPr>
          <a:xfrm>
            <a:off x="6194387" y="2869433"/>
            <a:ext cx="540320" cy="553204"/>
          </a:xfrm>
          <a:prstGeom prst="teardrop">
            <a:avLst/>
          </a:pr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3" name="Gözyaşı Damlası 44"/>
          <p:cNvSpPr/>
          <p:nvPr/>
        </p:nvSpPr>
        <p:spPr>
          <a:xfrm>
            <a:off x="7833595" y="2869433"/>
            <a:ext cx="540320" cy="553204"/>
          </a:xfrm>
          <a:prstGeom prst="teardrop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4" name="AutoShape 115"/>
          <p:cNvSpPr>
            <a:spLocks/>
          </p:cNvSpPr>
          <p:nvPr/>
        </p:nvSpPr>
        <p:spPr bwMode="auto">
          <a:xfrm>
            <a:off x="2842520" y="3042311"/>
            <a:ext cx="207451" cy="207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marL="0" marR="0" lvl="0" indent="0" algn="just" defTabSz="128541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78"/>
          <p:cNvSpPr>
            <a:spLocks noEditPoints="1"/>
          </p:cNvSpPr>
          <p:nvPr/>
        </p:nvSpPr>
        <p:spPr bwMode="auto">
          <a:xfrm>
            <a:off x="4546304" y="3020088"/>
            <a:ext cx="230215" cy="22434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Group 55"/>
          <p:cNvGrpSpPr/>
          <p:nvPr/>
        </p:nvGrpSpPr>
        <p:grpSpPr>
          <a:xfrm>
            <a:off x="6363387" y="3041105"/>
            <a:ext cx="202320" cy="209865"/>
            <a:chOff x="998489" y="2241774"/>
            <a:chExt cx="256404" cy="239742"/>
          </a:xfrm>
          <a:solidFill>
            <a:sysClr val="window" lastClr="FFFFFF"/>
          </a:solidFill>
        </p:grpSpPr>
        <p:sp>
          <p:nvSpPr>
            <p:cNvPr id="47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AutoShape 66"/>
          <p:cNvSpPr>
            <a:spLocks/>
          </p:cNvSpPr>
          <p:nvPr/>
        </p:nvSpPr>
        <p:spPr bwMode="auto">
          <a:xfrm>
            <a:off x="7975613" y="3022139"/>
            <a:ext cx="256286" cy="247795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marL="0" marR="0" lvl="0" indent="0" algn="just" defTabSz="128541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Metin kutusu 17"/>
          <p:cNvSpPr txBox="1"/>
          <p:nvPr/>
        </p:nvSpPr>
        <p:spPr>
          <a:xfrm>
            <a:off x="676772" y="3595996"/>
            <a:ext cx="1175558" cy="453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Metin kutusu 60"/>
          <p:cNvSpPr txBox="1"/>
          <p:nvPr/>
        </p:nvSpPr>
        <p:spPr>
          <a:xfrm>
            <a:off x="2325349" y="3619747"/>
            <a:ext cx="1175558" cy="453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Metin kutusu 61"/>
          <p:cNvSpPr txBox="1"/>
          <p:nvPr/>
        </p:nvSpPr>
        <p:spPr>
          <a:xfrm>
            <a:off x="4095502" y="3573291"/>
            <a:ext cx="1175558" cy="453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Metin kutusu 62"/>
          <p:cNvSpPr txBox="1"/>
          <p:nvPr/>
        </p:nvSpPr>
        <p:spPr>
          <a:xfrm>
            <a:off x="5876769" y="3627235"/>
            <a:ext cx="1175558" cy="453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3"/>
          <p:cNvSpPr txBox="1"/>
          <p:nvPr/>
        </p:nvSpPr>
        <p:spPr>
          <a:xfrm>
            <a:off x="7538837" y="3619747"/>
            <a:ext cx="1129839" cy="453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452"/>
          <p:cNvSpPr/>
          <p:nvPr/>
        </p:nvSpPr>
        <p:spPr>
          <a:xfrm>
            <a:off x="755576" y="2941559"/>
            <a:ext cx="1816409" cy="2069433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54"/>
          <p:cNvSpPr/>
          <p:nvPr/>
        </p:nvSpPr>
        <p:spPr>
          <a:xfrm>
            <a:off x="2773613" y="2941559"/>
            <a:ext cx="1816411" cy="2069433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1456"/>
          <p:cNvSpPr/>
          <p:nvPr/>
        </p:nvSpPr>
        <p:spPr>
          <a:xfrm>
            <a:off x="4775453" y="2941559"/>
            <a:ext cx="1816411" cy="2069433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Shape 1458"/>
          <p:cNvSpPr/>
          <p:nvPr/>
        </p:nvSpPr>
        <p:spPr>
          <a:xfrm>
            <a:off x="6793491" y="2941559"/>
            <a:ext cx="1816411" cy="2069433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Shape 1460"/>
          <p:cNvSpPr/>
          <p:nvPr/>
        </p:nvSpPr>
        <p:spPr>
          <a:xfrm>
            <a:off x="995221" y="2276872"/>
            <a:ext cx="1337115" cy="1337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67DA8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20"/>
          <p:cNvGrpSpPr/>
          <p:nvPr/>
        </p:nvGrpSpPr>
        <p:grpSpPr>
          <a:xfrm>
            <a:off x="937995" y="2308745"/>
            <a:ext cx="375525" cy="375525"/>
            <a:chOff x="1369087" y="2088729"/>
            <a:chExt cx="474017" cy="474016"/>
          </a:xfrm>
        </p:grpSpPr>
        <p:sp>
          <p:nvSpPr>
            <p:cNvPr id="37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67DA8">
                <a:lumMod val="75000"/>
              </a:srgb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Shape 1465"/>
          <p:cNvSpPr/>
          <p:nvPr/>
        </p:nvSpPr>
        <p:spPr>
          <a:xfrm>
            <a:off x="3013261" y="2276872"/>
            <a:ext cx="1337115" cy="1337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30B9C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Shape 1468"/>
          <p:cNvSpPr/>
          <p:nvPr/>
        </p:nvSpPr>
        <p:spPr>
          <a:xfrm>
            <a:off x="5029257" y="2276979"/>
            <a:ext cx="1334376" cy="13343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67DA8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Shape 1471"/>
          <p:cNvSpPr/>
          <p:nvPr/>
        </p:nvSpPr>
        <p:spPr>
          <a:xfrm>
            <a:off x="7050710" y="2278240"/>
            <a:ext cx="1334376" cy="13343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30B9C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32"/>
          <p:cNvGrpSpPr/>
          <p:nvPr/>
        </p:nvGrpSpPr>
        <p:grpSpPr>
          <a:xfrm>
            <a:off x="2948249" y="2308744"/>
            <a:ext cx="375525" cy="375525"/>
            <a:chOff x="3906591" y="2088732"/>
            <a:chExt cx="474017" cy="474017"/>
          </a:xfrm>
        </p:grpSpPr>
        <p:sp>
          <p:nvSpPr>
            <p:cNvPr id="43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30B9C3">
                <a:lumMod val="75000"/>
              </a:srgb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4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45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Group 40"/>
          <p:cNvGrpSpPr/>
          <p:nvPr/>
        </p:nvGrpSpPr>
        <p:grpSpPr>
          <a:xfrm>
            <a:off x="6979348" y="2308744"/>
            <a:ext cx="375525" cy="375525"/>
            <a:chOff x="8994965" y="2088733"/>
            <a:chExt cx="474017" cy="474017"/>
          </a:xfrm>
        </p:grpSpPr>
        <p:sp>
          <p:nvSpPr>
            <p:cNvPr id="48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30B9C3">
                <a:lumMod val="75000"/>
              </a:srgb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0" name="Text Placeholder 5"/>
          <p:cNvSpPr txBox="1">
            <a:spLocks/>
          </p:cNvSpPr>
          <p:nvPr/>
        </p:nvSpPr>
        <p:spPr>
          <a:xfrm>
            <a:off x="1120136" y="2790941"/>
            <a:ext cx="1036437" cy="308980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1" name="Text Placeholder 6"/>
          <p:cNvSpPr txBox="1">
            <a:spLocks/>
          </p:cNvSpPr>
          <p:nvPr/>
        </p:nvSpPr>
        <p:spPr>
          <a:xfrm>
            <a:off x="849719" y="3829411"/>
            <a:ext cx="1627240" cy="89852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5"/>
          <p:cNvSpPr txBox="1">
            <a:spLocks/>
          </p:cNvSpPr>
          <p:nvPr/>
        </p:nvSpPr>
        <p:spPr>
          <a:xfrm>
            <a:off x="3226685" y="2790941"/>
            <a:ext cx="963935" cy="308980"/>
          </a:xfrm>
          <a:prstGeom prst="rect">
            <a:avLst/>
          </a:prstGeom>
        </p:spPr>
        <p:txBody>
          <a:bodyPr vert="horz" lIns="0" tIns="0" rIns="0" bIns="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3" name="Text Placeholder 5"/>
          <p:cNvSpPr txBox="1">
            <a:spLocks/>
          </p:cNvSpPr>
          <p:nvPr/>
        </p:nvSpPr>
        <p:spPr>
          <a:xfrm>
            <a:off x="7262763" y="2790941"/>
            <a:ext cx="963935" cy="308980"/>
          </a:xfrm>
          <a:prstGeom prst="rect">
            <a:avLst/>
          </a:prstGeom>
        </p:spPr>
        <p:txBody>
          <a:bodyPr vert="horz" lIns="0" tIns="0" rIns="0" bIns="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4" name="Text Placeholder 6"/>
          <p:cNvSpPr txBox="1">
            <a:spLocks/>
          </p:cNvSpPr>
          <p:nvPr/>
        </p:nvSpPr>
        <p:spPr>
          <a:xfrm>
            <a:off x="2962784" y="3829411"/>
            <a:ext cx="1438070" cy="8985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6"/>
          <p:cNvSpPr txBox="1">
            <a:spLocks/>
          </p:cNvSpPr>
          <p:nvPr/>
        </p:nvSpPr>
        <p:spPr>
          <a:xfrm>
            <a:off x="4973468" y="3829411"/>
            <a:ext cx="1438070" cy="8985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6"/>
          <p:cNvSpPr txBox="1">
            <a:spLocks/>
          </p:cNvSpPr>
          <p:nvPr/>
        </p:nvSpPr>
        <p:spPr>
          <a:xfrm>
            <a:off x="6998862" y="3829411"/>
            <a:ext cx="1438070" cy="8985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5"/>
          <p:cNvSpPr txBox="1">
            <a:spLocks/>
          </p:cNvSpPr>
          <p:nvPr/>
        </p:nvSpPr>
        <p:spPr>
          <a:xfrm>
            <a:off x="5237367" y="2790941"/>
            <a:ext cx="963935" cy="308980"/>
          </a:xfrm>
          <a:prstGeom prst="rect">
            <a:avLst/>
          </a:prstGeom>
        </p:spPr>
        <p:txBody>
          <a:bodyPr vert="horz" lIns="0" tIns="0" rIns="0" bIns="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8" name="Shape 1475"/>
          <p:cNvSpPr/>
          <p:nvPr/>
        </p:nvSpPr>
        <p:spPr>
          <a:xfrm>
            <a:off x="4963799" y="2308744"/>
            <a:ext cx="375525" cy="375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67DA8">
              <a:lumMod val="75000"/>
            </a:srgb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Shape 1480"/>
          <p:cNvSpPr/>
          <p:nvPr/>
        </p:nvSpPr>
        <p:spPr>
          <a:xfrm>
            <a:off x="5077493" y="2406234"/>
            <a:ext cx="147628" cy="147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5"/>
          <p:cNvGrpSpPr>
            <a:grpSpLocks/>
          </p:cNvGrpSpPr>
          <p:nvPr/>
        </p:nvGrpSpPr>
        <p:grpSpPr bwMode="auto">
          <a:xfrm>
            <a:off x="1534382" y="2225274"/>
            <a:ext cx="550108" cy="550108"/>
            <a:chOff x="0" y="0"/>
            <a:chExt cx="520701" cy="520701"/>
          </a:xfrm>
        </p:grpSpPr>
        <p:sp>
          <p:nvSpPr>
            <p:cNvPr id="41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167D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42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43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44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</p:grpSp>
      <p:grpSp>
        <p:nvGrpSpPr>
          <p:cNvPr id="45" name="Group 10"/>
          <p:cNvGrpSpPr>
            <a:grpSpLocks/>
          </p:cNvGrpSpPr>
          <p:nvPr/>
        </p:nvGrpSpPr>
        <p:grpSpPr bwMode="auto">
          <a:xfrm>
            <a:off x="1522641" y="3915851"/>
            <a:ext cx="551786" cy="550108"/>
            <a:chOff x="-1" y="0"/>
            <a:chExt cx="522289" cy="520701"/>
          </a:xfrm>
        </p:grpSpPr>
        <p:sp>
          <p:nvSpPr>
            <p:cNvPr id="46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30B9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47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48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49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</p:grpSp>
      <p:grpSp>
        <p:nvGrpSpPr>
          <p:cNvPr id="50" name="Group 15"/>
          <p:cNvGrpSpPr>
            <a:grpSpLocks/>
          </p:cNvGrpSpPr>
          <p:nvPr/>
        </p:nvGrpSpPr>
        <p:grpSpPr bwMode="auto">
          <a:xfrm>
            <a:off x="6829174" y="2225274"/>
            <a:ext cx="550108" cy="550108"/>
            <a:chOff x="0" y="0"/>
            <a:chExt cx="520701" cy="520701"/>
          </a:xfrm>
        </p:grpSpPr>
        <p:sp>
          <p:nvSpPr>
            <p:cNvPr id="51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167D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52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53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54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55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</p:grpSp>
      <p:grpSp>
        <p:nvGrpSpPr>
          <p:cNvPr id="56" name="Group 21"/>
          <p:cNvGrpSpPr>
            <a:grpSpLocks/>
          </p:cNvGrpSpPr>
          <p:nvPr/>
        </p:nvGrpSpPr>
        <p:grpSpPr bwMode="auto">
          <a:xfrm>
            <a:off x="6827498" y="3914174"/>
            <a:ext cx="561848" cy="561848"/>
            <a:chOff x="-1" y="-1"/>
            <a:chExt cx="530228" cy="530228"/>
          </a:xfrm>
        </p:grpSpPr>
        <p:sp>
          <p:nvSpPr>
            <p:cNvPr id="57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30B9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58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  <p:sp>
          <p:nvSpPr>
            <p:cNvPr id="59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 charset="0"/>
              </a:endParaRPr>
            </a:p>
          </p:txBody>
        </p:sp>
      </p:grpSp>
      <p:grpSp>
        <p:nvGrpSpPr>
          <p:cNvPr id="60" name="Group 25"/>
          <p:cNvGrpSpPr>
            <a:grpSpLocks/>
          </p:cNvGrpSpPr>
          <p:nvPr/>
        </p:nvGrpSpPr>
        <p:grpSpPr bwMode="auto">
          <a:xfrm>
            <a:off x="3136070" y="2017306"/>
            <a:ext cx="2641527" cy="3428115"/>
            <a:chOff x="-1" y="0"/>
            <a:chExt cx="2500315" cy="3244407"/>
          </a:xfrm>
        </p:grpSpPr>
        <p:grpSp>
          <p:nvGrpSpPr>
            <p:cNvPr id="61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63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>
                  <a:cs typeface="Calibri" charset="0"/>
                </a:endParaRPr>
              </a:p>
            </p:txBody>
          </p:sp>
          <p:sp>
            <p:nvSpPr>
              <p:cNvPr id="64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>
                  <a:cs typeface="Calibri" charset="0"/>
                </a:endParaRPr>
              </a:p>
            </p:txBody>
          </p:sp>
          <p:sp>
            <p:nvSpPr>
              <p:cNvPr id="65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>
                  <a:cs typeface="Calibri" charset="0"/>
                </a:endParaRPr>
              </a:p>
            </p:txBody>
          </p:sp>
        </p:grpSp>
        <p:sp>
          <p:nvSpPr>
            <p:cNvPr id="62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3384857" y="2324227"/>
            <a:ext cx="2164027" cy="282769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67" name="Group 32"/>
          <p:cNvGrpSpPr>
            <a:grpSpLocks/>
          </p:cNvGrpSpPr>
          <p:nvPr/>
        </p:nvGrpSpPr>
        <p:grpSpPr bwMode="auto">
          <a:xfrm>
            <a:off x="3533557" y="4559880"/>
            <a:ext cx="806713" cy="1589948"/>
            <a:chOff x="0" y="0"/>
            <a:chExt cx="762745" cy="1504951"/>
          </a:xfrm>
        </p:grpSpPr>
        <p:sp>
          <p:nvSpPr>
            <p:cNvPr id="68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charset="0"/>
              </a:endParaRPr>
            </a:p>
          </p:txBody>
        </p:sp>
        <p:sp>
          <p:nvSpPr>
            <p:cNvPr id="69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>
                <a:cs typeface="Calibri" charset="0"/>
              </a:endParaRPr>
            </a:p>
          </p:txBody>
        </p:sp>
      </p:grpSp>
      <p:sp>
        <p:nvSpPr>
          <p:cNvPr id="70" name="TextBox 15"/>
          <p:cNvSpPr txBox="1"/>
          <p:nvPr/>
        </p:nvSpPr>
        <p:spPr>
          <a:xfrm>
            <a:off x="539552" y="3122523"/>
            <a:ext cx="2036012" cy="432716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1" name="TextBox 16"/>
          <p:cNvSpPr txBox="1"/>
          <p:nvPr/>
        </p:nvSpPr>
        <p:spPr>
          <a:xfrm>
            <a:off x="1163316" y="2881553"/>
            <a:ext cx="1412248" cy="261772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TextBox 15"/>
          <p:cNvSpPr txBox="1"/>
          <p:nvPr/>
        </p:nvSpPr>
        <p:spPr>
          <a:xfrm>
            <a:off x="6600218" y="3122523"/>
            <a:ext cx="2036012" cy="432716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3" name="TextBox 16"/>
          <p:cNvSpPr txBox="1"/>
          <p:nvPr/>
        </p:nvSpPr>
        <p:spPr>
          <a:xfrm>
            <a:off x="6600218" y="2881553"/>
            <a:ext cx="1412248" cy="261772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15"/>
          <p:cNvSpPr txBox="1"/>
          <p:nvPr/>
        </p:nvSpPr>
        <p:spPr>
          <a:xfrm>
            <a:off x="539552" y="4897279"/>
            <a:ext cx="2036012" cy="432716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5" name="TextBox 16"/>
          <p:cNvSpPr txBox="1"/>
          <p:nvPr/>
        </p:nvSpPr>
        <p:spPr>
          <a:xfrm>
            <a:off x="1163316" y="4656309"/>
            <a:ext cx="1412248" cy="261772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15"/>
          <p:cNvSpPr txBox="1"/>
          <p:nvPr/>
        </p:nvSpPr>
        <p:spPr>
          <a:xfrm>
            <a:off x="6600218" y="4897279"/>
            <a:ext cx="2036012" cy="432716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7" name="TextBox 16"/>
          <p:cNvSpPr txBox="1"/>
          <p:nvPr/>
        </p:nvSpPr>
        <p:spPr>
          <a:xfrm>
            <a:off x="6600218" y="4656309"/>
            <a:ext cx="1412248" cy="261772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443480" y="2306122"/>
            <a:ext cx="2025173" cy="2025166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4" name="椭圆 13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157DA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23"/>
          <p:cNvSpPr txBox="1"/>
          <p:nvPr/>
        </p:nvSpPr>
        <p:spPr>
          <a:xfrm>
            <a:off x="3874553" y="2517710"/>
            <a:ext cx="3822553" cy="885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kumimoji="0" lang="bg-BG" sz="4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AutoShape 49"/>
          <p:cNvSpPr>
            <a:spLocks/>
          </p:cNvSpPr>
          <p:nvPr/>
        </p:nvSpPr>
        <p:spPr bwMode="auto">
          <a:xfrm>
            <a:off x="1969530" y="2835885"/>
            <a:ext cx="973078" cy="973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0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7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2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2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3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5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5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2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874554" y="3430624"/>
            <a:ext cx="4126197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0" name="TextBox 23"/>
          <p:cNvSpPr txBox="1"/>
          <p:nvPr/>
        </p:nvSpPr>
        <p:spPr>
          <a:xfrm>
            <a:off x="3826611" y="3470646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840248" y="3470646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3826611" y="3798680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840248" y="3798680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259632" y="2492896"/>
            <a:ext cx="2025173" cy="2025166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4" name="椭圆 13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157DA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23"/>
          <p:cNvSpPr txBox="1"/>
          <p:nvPr/>
        </p:nvSpPr>
        <p:spPr>
          <a:xfrm>
            <a:off x="3690705" y="2704484"/>
            <a:ext cx="3822553" cy="885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kumimoji="0" lang="bg-BG" altLang="zh-CN" sz="4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3690706" y="3617398"/>
            <a:ext cx="4126197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TextBox 23"/>
          <p:cNvSpPr txBox="1"/>
          <p:nvPr/>
        </p:nvSpPr>
        <p:spPr>
          <a:xfrm>
            <a:off x="3642763" y="3657420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总体工作思路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6400" y="3657420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具体目标规划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3642763" y="3985454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计划实施阶段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656400" y="3985454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新年工作计划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AutoShape 100"/>
          <p:cNvSpPr>
            <a:spLocks/>
          </p:cNvSpPr>
          <p:nvPr/>
        </p:nvSpPr>
        <p:spPr bwMode="auto">
          <a:xfrm>
            <a:off x="1785682" y="3022659"/>
            <a:ext cx="973078" cy="973078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6" y="6524"/>
                  <a:pt x="13257" y="6670"/>
                  <a:pt x="12887" y="6962"/>
                </a:cubicBezTo>
                <a:cubicBezTo>
                  <a:pt x="12520" y="7257"/>
                  <a:pt x="12156" y="7651"/>
                  <a:pt x="11798" y="8139"/>
                </a:cubicBezTo>
                <a:cubicBezTo>
                  <a:pt x="11441" y="8626"/>
                  <a:pt x="11081" y="9183"/>
                  <a:pt x="10727" y="9814"/>
                </a:cubicBezTo>
                <a:cubicBezTo>
                  <a:pt x="10371" y="10445"/>
                  <a:pt x="10017" y="11093"/>
                  <a:pt x="9665" y="11764"/>
                </a:cubicBezTo>
                <a:cubicBezTo>
                  <a:pt x="9234" y="12585"/>
                  <a:pt x="8794" y="13394"/>
                  <a:pt x="8335" y="14196"/>
                </a:cubicBezTo>
                <a:cubicBezTo>
                  <a:pt x="7875" y="14996"/>
                  <a:pt x="7384" y="15717"/>
                  <a:pt x="6858" y="16357"/>
                </a:cubicBezTo>
                <a:cubicBezTo>
                  <a:pt x="6330" y="16996"/>
                  <a:pt x="5752" y="17510"/>
                  <a:pt x="5119" y="17897"/>
                </a:cubicBezTo>
                <a:cubicBezTo>
                  <a:pt x="4484" y="18289"/>
                  <a:pt x="3788" y="18488"/>
                  <a:pt x="3021" y="18488"/>
                </a:cubicBezTo>
                <a:lnTo>
                  <a:pt x="457" y="18488"/>
                </a:lnTo>
                <a:cubicBezTo>
                  <a:pt x="332" y="18488"/>
                  <a:pt x="224" y="18432"/>
                  <a:pt x="134" y="18324"/>
                </a:cubicBezTo>
                <a:cubicBezTo>
                  <a:pt x="43" y="18219"/>
                  <a:pt x="0" y="18091"/>
                  <a:pt x="0" y="17942"/>
                </a:cubicBezTo>
                <a:lnTo>
                  <a:pt x="0" y="15790"/>
                </a:lnTo>
                <a:cubicBezTo>
                  <a:pt x="0" y="15638"/>
                  <a:pt x="43" y="15512"/>
                  <a:pt x="134" y="15410"/>
                </a:cubicBezTo>
                <a:cubicBezTo>
                  <a:pt x="224" y="15311"/>
                  <a:pt x="332" y="15256"/>
                  <a:pt x="457" y="15256"/>
                </a:cubicBezTo>
                <a:lnTo>
                  <a:pt x="3021" y="15256"/>
                </a:lnTo>
                <a:cubicBezTo>
                  <a:pt x="3421" y="15256"/>
                  <a:pt x="3810" y="15113"/>
                  <a:pt x="4189" y="14824"/>
                </a:cubicBezTo>
                <a:cubicBezTo>
                  <a:pt x="4568" y="14538"/>
                  <a:pt x="4933" y="14149"/>
                  <a:pt x="5284" y="13665"/>
                </a:cubicBezTo>
                <a:cubicBezTo>
                  <a:pt x="5637" y="13180"/>
                  <a:pt x="5985" y="12623"/>
                  <a:pt x="6340" y="11995"/>
                </a:cubicBezTo>
                <a:cubicBezTo>
                  <a:pt x="6692" y="11367"/>
                  <a:pt x="7041" y="10715"/>
                  <a:pt x="7394" y="10045"/>
                </a:cubicBezTo>
                <a:cubicBezTo>
                  <a:pt x="7821" y="9225"/>
                  <a:pt x="8270" y="8406"/>
                  <a:pt x="8735" y="7599"/>
                </a:cubicBezTo>
                <a:cubicBezTo>
                  <a:pt x="9200" y="6789"/>
                  <a:pt x="9696" y="6062"/>
                  <a:pt x="10223" y="5421"/>
                </a:cubicBezTo>
                <a:cubicBezTo>
                  <a:pt x="10749" y="4776"/>
                  <a:pt x="11324" y="4262"/>
                  <a:pt x="11950" y="3876"/>
                </a:cubicBezTo>
                <a:cubicBezTo>
                  <a:pt x="12574" y="3488"/>
                  <a:pt x="13276" y="3293"/>
                  <a:pt x="14057" y="3293"/>
                </a:cubicBezTo>
                <a:lnTo>
                  <a:pt x="16435" y="3293"/>
                </a:lnTo>
                <a:lnTo>
                  <a:pt x="16435" y="712"/>
                </a:lnTo>
                <a:cubicBezTo>
                  <a:pt x="16435" y="329"/>
                  <a:pt x="16530" y="102"/>
                  <a:pt x="16721" y="23"/>
                </a:cubicBezTo>
                <a:cubicBezTo>
                  <a:pt x="16914" y="-50"/>
                  <a:pt x="17147" y="49"/>
                  <a:pt x="17418" y="318"/>
                </a:cubicBezTo>
                <a:lnTo>
                  <a:pt x="21331" y="4203"/>
                </a:lnTo>
                <a:cubicBezTo>
                  <a:pt x="21512" y="4373"/>
                  <a:pt x="21598" y="4583"/>
                  <a:pt x="21588" y="4834"/>
                </a:cubicBezTo>
                <a:cubicBezTo>
                  <a:pt x="21588" y="5103"/>
                  <a:pt x="21502" y="5322"/>
                  <a:pt x="21331" y="5488"/>
                </a:cubicBezTo>
                <a:lnTo>
                  <a:pt x="17418" y="9362"/>
                </a:lnTo>
                <a:cubicBezTo>
                  <a:pt x="17147" y="9630"/>
                  <a:pt x="16914" y="9727"/>
                  <a:pt x="16721" y="9644"/>
                </a:cubicBezTo>
                <a:cubicBezTo>
                  <a:pt x="16530" y="9569"/>
                  <a:pt x="16435" y="9337"/>
                  <a:pt x="16435" y="8956"/>
                </a:cubicBezTo>
                <a:lnTo>
                  <a:pt x="16435" y="6524"/>
                </a:lnTo>
                <a:lnTo>
                  <a:pt x="14059" y="6524"/>
                </a:lnTo>
                <a:close/>
                <a:moveTo>
                  <a:pt x="461" y="6494"/>
                </a:moveTo>
                <a:cubicBezTo>
                  <a:pt x="337" y="6494"/>
                  <a:pt x="229" y="6449"/>
                  <a:pt x="138" y="6349"/>
                </a:cubicBezTo>
                <a:cubicBezTo>
                  <a:pt x="48" y="6249"/>
                  <a:pt x="4" y="6127"/>
                  <a:pt x="4" y="5978"/>
                </a:cubicBezTo>
                <a:lnTo>
                  <a:pt x="4" y="3824"/>
                </a:lnTo>
                <a:cubicBezTo>
                  <a:pt x="4" y="3462"/>
                  <a:pt x="156" y="3287"/>
                  <a:pt x="461" y="3293"/>
                </a:cubicBezTo>
                <a:lnTo>
                  <a:pt x="3027" y="3293"/>
                </a:lnTo>
                <a:cubicBezTo>
                  <a:pt x="3559" y="3293"/>
                  <a:pt x="4054" y="3389"/>
                  <a:pt x="4514" y="3573"/>
                </a:cubicBezTo>
                <a:cubicBezTo>
                  <a:pt x="4973" y="3763"/>
                  <a:pt x="5410" y="4021"/>
                  <a:pt x="5820" y="4358"/>
                </a:cubicBezTo>
                <a:cubicBezTo>
                  <a:pt x="6228" y="4691"/>
                  <a:pt x="6609" y="5085"/>
                  <a:pt x="6963" y="5532"/>
                </a:cubicBezTo>
                <a:cubicBezTo>
                  <a:pt x="7318" y="5979"/>
                  <a:pt x="7656" y="6463"/>
                  <a:pt x="7994" y="6983"/>
                </a:cubicBezTo>
                <a:cubicBezTo>
                  <a:pt x="7519" y="7824"/>
                  <a:pt x="7059" y="8653"/>
                  <a:pt x="6621" y="9473"/>
                </a:cubicBezTo>
                <a:cubicBezTo>
                  <a:pt x="6589" y="9549"/>
                  <a:pt x="6557" y="9610"/>
                  <a:pt x="6516" y="9668"/>
                </a:cubicBezTo>
                <a:cubicBezTo>
                  <a:pt x="6477" y="9727"/>
                  <a:pt x="6442" y="9794"/>
                  <a:pt x="6410" y="9876"/>
                </a:cubicBezTo>
                <a:cubicBezTo>
                  <a:pt x="5862" y="8927"/>
                  <a:pt x="5318" y="8127"/>
                  <a:pt x="4775" y="7473"/>
                </a:cubicBezTo>
                <a:cubicBezTo>
                  <a:pt x="4232" y="6822"/>
                  <a:pt x="3651" y="6494"/>
                  <a:pt x="3023" y="6494"/>
                </a:cubicBezTo>
                <a:lnTo>
                  <a:pt x="461" y="6494"/>
                </a:lnTo>
                <a:close/>
                <a:moveTo>
                  <a:pt x="21333" y="15997"/>
                </a:moveTo>
                <a:cubicBezTo>
                  <a:pt x="21514" y="16167"/>
                  <a:pt x="21600" y="16386"/>
                  <a:pt x="21590" y="16657"/>
                </a:cubicBezTo>
                <a:cubicBezTo>
                  <a:pt x="21590" y="16908"/>
                  <a:pt x="21505" y="17116"/>
                  <a:pt x="21333" y="17285"/>
                </a:cubicBezTo>
                <a:lnTo>
                  <a:pt x="17421" y="21182"/>
                </a:lnTo>
                <a:cubicBezTo>
                  <a:pt x="17149" y="21454"/>
                  <a:pt x="16917" y="21549"/>
                  <a:pt x="16724" y="21471"/>
                </a:cubicBezTo>
                <a:cubicBezTo>
                  <a:pt x="16533" y="21392"/>
                  <a:pt x="16437" y="21162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6"/>
                  <a:pt x="12574" y="18143"/>
                </a:cubicBezTo>
                <a:cubicBezTo>
                  <a:pt x="12114" y="17953"/>
                  <a:pt x="11681" y="17690"/>
                  <a:pt x="11280" y="17355"/>
                </a:cubicBezTo>
                <a:cubicBezTo>
                  <a:pt x="10878" y="17018"/>
                  <a:pt x="10497" y="16628"/>
                  <a:pt x="10137" y="16180"/>
                </a:cubicBezTo>
                <a:cubicBezTo>
                  <a:pt x="9780" y="15732"/>
                  <a:pt x="9440" y="15253"/>
                  <a:pt x="9119" y="14739"/>
                </a:cubicBezTo>
                <a:cubicBezTo>
                  <a:pt x="9344" y="14360"/>
                  <a:pt x="9567" y="13962"/>
                  <a:pt x="9780" y="13550"/>
                </a:cubicBezTo>
                <a:cubicBezTo>
                  <a:pt x="9995" y="13142"/>
                  <a:pt x="10218" y="12740"/>
                  <a:pt x="10443" y="12337"/>
                </a:cubicBezTo>
                <a:cubicBezTo>
                  <a:pt x="10475" y="12245"/>
                  <a:pt x="10514" y="12165"/>
                  <a:pt x="10560" y="12091"/>
                </a:cubicBezTo>
                <a:cubicBezTo>
                  <a:pt x="10609" y="12024"/>
                  <a:pt x="10646" y="11940"/>
                  <a:pt x="10680" y="11846"/>
                </a:cubicBezTo>
                <a:cubicBezTo>
                  <a:pt x="11226" y="12798"/>
                  <a:pt x="11769" y="13592"/>
                  <a:pt x="12315" y="14231"/>
                </a:cubicBezTo>
                <a:cubicBezTo>
                  <a:pt x="12855" y="14868"/>
                  <a:pt x="13440" y="15189"/>
                  <a:pt x="14064" y="15189"/>
                </a:cubicBezTo>
                <a:lnTo>
                  <a:pt x="16441" y="15189"/>
                </a:lnTo>
                <a:lnTo>
                  <a:pt x="16441" y="12532"/>
                </a:lnTo>
                <a:cubicBezTo>
                  <a:pt x="16441" y="12153"/>
                  <a:pt x="16538" y="11922"/>
                  <a:pt x="16728" y="11846"/>
                </a:cubicBezTo>
                <a:cubicBezTo>
                  <a:pt x="16922" y="11773"/>
                  <a:pt x="17153" y="11867"/>
                  <a:pt x="17426" y="12125"/>
                </a:cubicBezTo>
                <a:lnTo>
                  <a:pt x="21333" y="1599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1016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4"/>
          <p:cNvGrpSpPr>
            <a:grpSpLocks noChangeAspect="1"/>
          </p:cNvGrpSpPr>
          <p:nvPr/>
        </p:nvGrpSpPr>
        <p:grpSpPr bwMode="auto">
          <a:xfrm>
            <a:off x="2019293" y="2546005"/>
            <a:ext cx="6225115" cy="1112797"/>
            <a:chOff x="806" y="677"/>
            <a:chExt cx="3783" cy="711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167DA8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30B9C3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167DA8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30B9C3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167DA8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Freeform 16"/>
          <p:cNvSpPr>
            <a:spLocks noChangeAspect="1" noEditPoints="1"/>
          </p:cNvSpPr>
          <p:nvPr/>
        </p:nvSpPr>
        <p:spPr bwMode="auto">
          <a:xfrm>
            <a:off x="6196211" y="2859831"/>
            <a:ext cx="321031" cy="371988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 noChangeAspect="1" noEditPoints="1"/>
          </p:cNvSpPr>
          <p:nvPr/>
        </p:nvSpPr>
        <p:spPr bwMode="auto">
          <a:xfrm>
            <a:off x="3797663" y="2916407"/>
            <a:ext cx="387705" cy="34057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11"/>
          <p:cNvSpPr>
            <a:spLocks noChangeAspect="1" noEditPoints="1"/>
          </p:cNvSpPr>
          <p:nvPr/>
        </p:nvSpPr>
        <p:spPr bwMode="auto">
          <a:xfrm>
            <a:off x="2684301" y="2916408"/>
            <a:ext cx="355141" cy="354196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21"/>
          <p:cNvSpPr>
            <a:spLocks noChangeAspect="1" noEditPoints="1"/>
          </p:cNvSpPr>
          <p:nvPr/>
        </p:nvSpPr>
        <p:spPr bwMode="auto">
          <a:xfrm rot="2728210">
            <a:off x="7323634" y="2898418"/>
            <a:ext cx="411504" cy="421587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36"/>
          <p:cNvSpPr>
            <a:spLocks noChangeAspect="1" noEditPoints="1"/>
          </p:cNvSpPr>
          <p:nvPr/>
        </p:nvSpPr>
        <p:spPr bwMode="auto">
          <a:xfrm>
            <a:off x="4969220" y="2986605"/>
            <a:ext cx="437582" cy="245212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4" name="Straight Connector 46"/>
          <p:cNvCxnSpPr/>
          <p:nvPr/>
        </p:nvCxnSpPr>
        <p:spPr>
          <a:xfrm>
            <a:off x="2801874" y="2225804"/>
            <a:ext cx="0" cy="26855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oval"/>
          </a:ln>
          <a:effectLst/>
        </p:spPr>
      </p:cxnSp>
      <p:cxnSp>
        <p:nvCxnSpPr>
          <p:cNvPr id="45" name="Straight Connector 47"/>
          <p:cNvCxnSpPr/>
          <p:nvPr/>
        </p:nvCxnSpPr>
        <p:spPr>
          <a:xfrm flipH="1">
            <a:off x="1781727" y="2225803"/>
            <a:ext cx="102015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diamond" w="lg" len="lg"/>
          </a:ln>
          <a:effectLst/>
        </p:spPr>
      </p:cxnSp>
      <p:cxnSp>
        <p:nvCxnSpPr>
          <p:cNvPr id="46" name="Straight Connector 48"/>
          <p:cNvCxnSpPr/>
          <p:nvPr/>
        </p:nvCxnSpPr>
        <p:spPr>
          <a:xfrm>
            <a:off x="3373658" y="3720777"/>
            <a:ext cx="0" cy="26855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oval"/>
            <a:tailEnd type="none"/>
          </a:ln>
          <a:effectLst/>
        </p:spPr>
      </p:cxnSp>
      <p:cxnSp>
        <p:nvCxnSpPr>
          <p:cNvPr id="47" name="Straight Connector 49"/>
          <p:cNvCxnSpPr/>
          <p:nvPr/>
        </p:nvCxnSpPr>
        <p:spPr>
          <a:xfrm flipH="1">
            <a:off x="1760330" y="3989335"/>
            <a:ext cx="160750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diamond" w="lg" len="lg"/>
          </a:ln>
          <a:effectLst/>
        </p:spPr>
      </p:cxnSp>
      <p:sp>
        <p:nvSpPr>
          <p:cNvPr id="48" name="Content Placeholder 2"/>
          <p:cNvSpPr txBox="1">
            <a:spLocks/>
          </p:cNvSpPr>
          <p:nvPr/>
        </p:nvSpPr>
        <p:spPr>
          <a:xfrm>
            <a:off x="1242591" y="1996502"/>
            <a:ext cx="414126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67DA8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1242591" y="3758587"/>
            <a:ext cx="414126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0B9C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0B9C3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0" name="Straight Connector 52"/>
          <p:cNvCxnSpPr/>
          <p:nvPr/>
        </p:nvCxnSpPr>
        <p:spPr>
          <a:xfrm>
            <a:off x="5158690" y="2218799"/>
            <a:ext cx="0" cy="26855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oval"/>
          </a:ln>
          <a:effectLst/>
        </p:spPr>
      </p:cxnSp>
      <p:cxnSp>
        <p:nvCxnSpPr>
          <p:cNvPr id="51" name="Straight Connector 53"/>
          <p:cNvCxnSpPr/>
          <p:nvPr/>
        </p:nvCxnSpPr>
        <p:spPr>
          <a:xfrm flipH="1">
            <a:off x="4138541" y="2218797"/>
            <a:ext cx="102015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diamond" w="lg" len="lg"/>
          </a:ln>
          <a:effectLst/>
        </p:spPr>
      </p:cxnSp>
      <p:cxnSp>
        <p:nvCxnSpPr>
          <p:cNvPr id="52" name="Straight Connector 54"/>
          <p:cNvCxnSpPr/>
          <p:nvPr/>
        </p:nvCxnSpPr>
        <p:spPr>
          <a:xfrm>
            <a:off x="5752445" y="3713771"/>
            <a:ext cx="0" cy="268555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oval"/>
            <a:tailEnd type="none"/>
          </a:ln>
          <a:effectLst/>
        </p:spPr>
      </p:cxnSp>
      <p:cxnSp>
        <p:nvCxnSpPr>
          <p:cNvPr id="53" name="Straight Connector 55"/>
          <p:cNvCxnSpPr/>
          <p:nvPr/>
        </p:nvCxnSpPr>
        <p:spPr>
          <a:xfrm flipH="1">
            <a:off x="4128125" y="3982328"/>
            <a:ext cx="1634749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diamond" w="lg" len="lg"/>
          </a:ln>
          <a:effectLst/>
        </p:spPr>
      </p:cxnSp>
      <p:sp>
        <p:nvSpPr>
          <p:cNvPr id="54" name="Content Placeholder 2"/>
          <p:cNvSpPr txBox="1">
            <a:spLocks/>
          </p:cNvSpPr>
          <p:nvPr/>
        </p:nvSpPr>
        <p:spPr>
          <a:xfrm>
            <a:off x="3599405" y="1988840"/>
            <a:ext cx="414126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67DA8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67DA8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3599407" y="3762565"/>
            <a:ext cx="414124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0B9C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0B9C3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1194280" y="4482046"/>
            <a:ext cx="1068936" cy="20313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194281" y="4670154"/>
            <a:ext cx="1321631" cy="33239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099865" y="4482047"/>
            <a:ext cx="1068936" cy="1856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3099865" y="4670154"/>
            <a:ext cx="1321631" cy="32284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5005449" y="4482047"/>
            <a:ext cx="1068936" cy="20313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5005449" y="4670154"/>
            <a:ext cx="1321631" cy="33239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6911033" y="4482047"/>
            <a:ext cx="1068936" cy="20313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911032" y="4670154"/>
            <a:ext cx="1321631" cy="33239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/>
          <p:cNvSpPr>
            <a:spLocks/>
          </p:cNvSpPr>
          <p:nvPr/>
        </p:nvSpPr>
        <p:spPr bwMode="auto">
          <a:xfrm rot="16200000">
            <a:off x="1906747" y="2869353"/>
            <a:ext cx="2780190" cy="1307194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rgbClr val="167DA8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Group 11"/>
          <p:cNvGrpSpPr/>
          <p:nvPr/>
        </p:nvGrpSpPr>
        <p:grpSpPr>
          <a:xfrm rot="16200000">
            <a:off x="1465377" y="2865118"/>
            <a:ext cx="2143413" cy="1343237"/>
            <a:chOff x="1068760" y="3280022"/>
            <a:chExt cx="2832100" cy="1774825"/>
          </a:xfrm>
          <a:effectLst/>
        </p:grpSpPr>
        <p:sp>
          <p:nvSpPr>
            <p:cNvPr id="4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0" marR="0" lvl="0" indent="0" algn="just" defTabSz="837391" eaLnBrk="1" fontAlgn="base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rgbClr val="30B9C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10"/>
          <p:cNvGrpSpPr/>
          <p:nvPr/>
        </p:nvGrpSpPr>
        <p:grpSpPr>
          <a:xfrm rot="16200000">
            <a:off x="739363" y="2922314"/>
            <a:ext cx="1446564" cy="1233392"/>
            <a:chOff x="1529135" y="2104362"/>
            <a:chExt cx="1911350" cy="1629685"/>
          </a:xfrm>
        </p:grpSpPr>
        <p:sp>
          <p:nvSpPr>
            <p:cNvPr id="50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0" marR="0" lvl="0" indent="0" algn="just" defTabSz="837391" eaLnBrk="1" fontAlgn="base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rgbClr val="167DA8"/>
            </a:solidFill>
            <a:ln>
              <a:noFill/>
            </a:ln>
            <a:extLst/>
          </p:spPr>
          <p:txBody>
            <a:bodyPr wrap="none" anchor="ctr"/>
            <a:lstStyle/>
            <a:p>
              <a:pPr marL="0" marR="0" lvl="0" indent="0" algn="just" defTabSz="837391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35"/>
          <p:cNvGrpSpPr/>
          <p:nvPr/>
        </p:nvGrpSpPr>
        <p:grpSpPr>
          <a:xfrm>
            <a:off x="2215456" y="3291522"/>
            <a:ext cx="490425" cy="490425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53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ysClr val="window" lastClr="FFFFFF"/>
            </a:solidFill>
          </p:grpSpPr>
          <p:sp>
            <p:nvSpPr>
              <p:cNvPr id="55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4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37"/>
          <p:cNvGrpSpPr/>
          <p:nvPr/>
        </p:nvGrpSpPr>
        <p:grpSpPr>
          <a:xfrm>
            <a:off x="3270466" y="3239111"/>
            <a:ext cx="572163" cy="572163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64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ysClr val="window" lastClr="FFFFFF"/>
            </a:solidFill>
          </p:grpSpPr>
          <p:sp>
            <p:nvSpPr>
              <p:cNvPr id="66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39"/>
          <p:cNvGrpSpPr/>
          <p:nvPr/>
        </p:nvGrpSpPr>
        <p:grpSpPr>
          <a:xfrm>
            <a:off x="1407431" y="3311553"/>
            <a:ext cx="435933" cy="435933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71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ysClr val="window" lastClr="FFFFFF"/>
            </a:solidFill>
          </p:grpSpPr>
          <p:sp>
            <p:nvSpPr>
              <p:cNvPr id="73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38" tIns="41869" rIns="83738" bIns="4186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80" name="Content Placeholder 2"/>
          <p:cNvSpPr txBox="1">
            <a:spLocks/>
          </p:cNvSpPr>
          <p:nvPr/>
        </p:nvSpPr>
        <p:spPr>
          <a:xfrm>
            <a:off x="4077802" y="2454410"/>
            <a:ext cx="1333505" cy="1856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4077802" y="2680778"/>
            <a:ext cx="4112145" cy="32284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4077802" y="3621123"/>
            <a:ext cx="1333505" cy="1856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4077802" y="3809229"/>
            <a:ext cx="1333505" cy="544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Content Placeholder 2"/>
          <p:cNvSpPr txBox="1">
            <a:spLocks/>
          </p:cNvSpPr>
          <p:nvPr/>
        </p:nvSpPr>
        <p:spPr>
          <a:xfrm>
            <a:off x="5483937" y="3621123"/>
            <a:ext cx="1333505" cy="1856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Content Placeholder 2"/>
          <p:cNvSpPr txBox="1">
            <a:spLocks/>
          </p:cNvSpPr>
          <p:nvPr/>
        </p:nvSpPr>
        <p:spPr>
          <a:xfrm>
            <a:off x="5483937" y="3809229"/>
            <a:ext cx="1333505" cy="544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6910903" y="3621123"/>
            <a:ext cx="1333505" cy="1856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6910903" y="3809229"/>
            <a:ext cx="1333505" cy="544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1624"/>
          <p:cNvSpPr/>
          <p:nvPr/>
        </p:nvSpPr>
        <p:spPr>
          <a:xfrm>
            <a:off x="2378002" y="2494971"/>
            <a:ext cx="4766570" cy="2669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rgbClr val="30B9C3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1350797" y="3762657"/>
            <a:ext cx="1093339" cy="20313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" name="Text Placeholder 4"/>
          <p:cNvSpPr txBox="1">
            <a:spLocks/>
          </p:cNvSpPr>
          <p:nvPr/>
        </p:nvSpPr>
        <p:spPr>
          <a:xfrm>
            <a:off x="896909" y="3971778"/>
            <a:ext cx="1554742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1626"/>
          <p:cNvSpPr/>
          <p:nvPr/>
        </p:nvSpPr>
        <p:spPr>
          <a:xfrm flipV="1">
            <a:off x="2733041" y="3838009"/>
            <a:ext cx="1" cy="954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Shape 1627"/>
          <p:cNvSpPr/>
          <p:nvPr/>
        </p:nvSpPr>
        <p:spPr>
          <a:xfrm flipV="1">
            <a:off x="3646865" y="2795950"/>
            <a:ext cx="1" cy="135512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Shape 1628"/>
          <p:cNvSpPr/>
          <p:nvPr/>
        </p:nvSpPr>
        <p:spPr>
          <a:xfrm flipV="1">
            <a:off x="4527902" y="2334212"/>
            <a:ext cx="1" cy="1410065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Shape 1629"/>
          <p:cNvSpPr/>
          <p:nvPr/>
        </p:nvSpPr>
        <p:spPr>
          <a:xfrm flipV="1">
            <a:off x="5762329" y="3361457"/>
            <a:ext cx="1" cy="93631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Shape 1630"/>
          <p:cNvSpPr/>
          <p:nvPr/>
        </p:nvSpPr>
        <p:spPr>
          <a:xfrm>
            <a:off x="2587619" y="3693802"/>
            <a:ext cx="290842" cy="290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67DA8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Shape 1636"/>
          <p:cNvSpPr/>
          <p:nvPr/>
        </p:nvSpPr>
        <p:spPr>
          <a:xfrm>
            <a:off x="3499141" y="2637167"/>
            <a:ext cx="290842" cy="290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30B9C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Shape 1642"/>
          <p:cNvSpPr/>
          <p:nvPr/>
        </p:nvSpPr>
        <p:spPr>
          <a:xfrm>
            <a:off x="4384425" y="2060848"/>
            <a:ext cx="290842" cy="290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67DA8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Shape 1648"/>
          <p:cNvSpPr/>
          <p:nvPr/>
        </p:nvSpPr>
        <p:spPr>
          <a:xfrm>
            <a:off x="5615684" y="4180102"/>
            <a:ext cx="290842" cy="290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67DA8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Shape 1653"/>
          <p:cNvSpPr/>
          <p:nvPr/>
        </p:nvSpPr>
        <p:spPr>
          <a:xfrm>
            <a:off x="2693291" y="4758125"/>
            <a:ext cx="79494" cy="794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Shape 1654"/>
          <p:cNvSpPr/>
          <p:nvPr/>
        </p:nvSpPr>
        <p:spPr>
          <a:xfrm>
            <a:off x="3585023" y="4090930"/>
            <a:ext cx="123675" cy="123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Shape 1655"/>
          <p:cNvSpPr/>
          <p:nvPr/>
        </p:nvSpPr>
        <p:spPr>
          <a:xfrm>
            <a:off x="4448414" y="3667282"/>
            <a:ext cx="158976" cy="1589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Shape 1656"/>
          <p:cNvSpPr/>
          <p:nvPr/>
        </p:nvSpPr>
        <p:spPr>
          <a:xfrm>
            <a:off x="5661887" y="3265109"/>
            <a:ext cx="196594" cy="1965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2170423" y="2717130"/>
            <a:ext cx="1179642" cy="2031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1770970" y="2922975"/>
            <a:ext cx="1550026" cy="2215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4818741" y="2144016"/>
            <a:ext cx="1010571" cy="2031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809461" y="2357590"/>
            <a:ext cx="1285808" cy="3323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6051527" y="4262065"/>
            <a:ext cx="1009937" cy="2031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029217" y="4470723"/>
            <a:ext cx="1550026" cy="2215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2644584" y="3742594"/>
            <a:ext cx="176908" cy="21262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3556110" y="2676273"/>
            <a:ext cx="176908" cy="21262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4"/>
          <p:cNvSpPr txBox="1">
            <a:spLocks/>
          </p:cNvSpPr>
          <p:nvPr/>
        </p:nvSpPr>
        <p:spPr>
          <a:xfrm>
            <a:off x="4443995" y="2099958"/>
            <a:ext cx="176908" cy="21262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5672651" y="4233412"/>
            <a:ext cx="176908" cy="21262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5" name="Shape 1625"/>
          <p:cNvSpPr/>
          <p:nvPr/>
        </p:nvSpPr>
        <p:spPr>
          <a:xfrm>
            <a:off x="7218193" y="2454349"/>
            <a:ext cx="954207" cy="954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30B9C3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Shape 1657"/>
          <p:cNvSpPr/>
          <p:nvPr/>
        </p:nvSpPr>
        <p:spPr>
          <a:xfrm>
            <a:off x="7553130" y="2582796"/>
            <a:ext cx="284504" cy="290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338533" y="2913068"/>
            <a:ext cx="701759" cy="28121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kumimoji="0" lang="id-ID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2"/>
          <p:cNvGrpSpPr>
            <a:grpSpLocks/>
          </p:cNvGrpSpPr>
          <p:nvPr/>
        </p:nvGrpSpPr>
        <p:grpSpPr bwMode="auto">
          <a:xfrm>
            <a:off x="233430" y="3276052"/>
            <a:ext cx="2722238" cy="464541"/>
            <a:chOff x="-1032447" y="0"/>
            <a:chExt cx="2967616" cy="506624"/>
          </a:xfrm>
          <a:solidFill>
            <a:srgbClr val="167DA8"/>
          </a:solidFill>
        </p:grpSpPr>
        <p:sp>
          <p:nvSpPr>
            <p:cNvPr id="3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椭圆 35"/>
          <p:cNvSpPr>
            <a:spLocks noChangeArrowheads="1"/>
          </p:cNvSpPr>
          <p:nvPr/>
        </p:nvSpPr>
        <p:spPr bwMode="auto">
          <a:xfrm>
            <a:off x="1580975" y="2070284"/>
            <a:ext cx="972769" cy="972769"/>
          </a:xfrm>
          <a:prstGeom prst="ellipse">
            <a:avLst/>
          </a:prstGeom>
          <a:solidFill>
            <a:srgbClr val="167DA8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6"/>
          <p:cNvGrpSpPr>
            <a:grpSpLocks/>
          </p:cNvGrpSpPr>
          <p:nvPr/>
        </p:nvGrpSpPr>
        <p:grpSpPr bwMode="auto">
          <a:xfrm flipV="1">
            <a:off x="2849362" y="3344496"/>
            <a:ext cx="1775159" cy="464542"/>
            <a:chOff x="0" y="0"/>
            <a:chExt cx="1935168" cy="506624"/>
          </a:xfrm>
          <a:solidFill>
            <a:srgbClr val="30B9C3"/>
          </a:solidFill>
        </p:grpSpPr>
        <p:sp>
          <p:nvSpPr>
            <p:cNvPr id="3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椭圆 39"/>
          <p:cNvSpPr>
            <a:spLocks noChangeArrowheads="1"/>
          </p:cNvSpPr>
          <p:nvPr/>
        </p:nvSpPr>
        <p:spPr bwMode="auto">
          <a:xfrm>
            <a:off x="3309533" y="4118571"/>
            <a:ext cx="972769" cy="972769"/>
          </a:xfrm>
          <a:prstGeom prst="ellipse">
            <a:avLst/>
          </a:prstGeom>
          <a:solidFill>
            <a:srgbClr val="30B9C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0"/>
          <p:cNvGrpSpPr>
            <a:grpSpLocks/>
          </p:cNvGrpSpPr>
          <p:nvPr/>
        </p:nvGrpSpPr>
        <p:grpSpPr bwMode="auto">
          <a:xfrm>
            <a:off x="4521128" y="3276052"/>
            <a:ext cx="1776614" cy="464541"/>
            <a:chOff x="0" y="0"/>
            <a:chExt cx="1935168" cy="506624"/>
          </a:xfrm>
          <a:solidFill>
            <a:srgbClr val="167DA8"/>
          </a:solidFill>
        </p:grpSpPr>
        <p:sp>
          <p:nvSpPr>
            <p:cNvPr id="4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椭圆 43"/>
          <p:cNvSpPr>
            <a:spLocks noChangeArrowheads="1"/>
          </p:cNvSpPr>
          <p:nvPr/>
        </p:nvSpPr>
        <p:spPr bwMode="auto">
          <a:xfrm>
            <a:off x="4923048" y="2070284"/>
            <a:ext cx="972769" cy="972769"/>
          </a:xfrm>
          <a:prstGeom prst="ellipse">
            <a:avLst/>
          </a:prstGeom>
          <a:solidFill>
            <a:srgbClr val="167DA8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椭圆 45"/>
          <p:cNvSpPr>
            <a:spLocks noChangeArrowheads="1"/>
          </p:cNvSpPr>
          <p:nvPr/>
        </p:nvSpPr>
        <p:spPr bwMode="auto">
          <a:xfrm>
            <a:off x="6591901" y="4118571"/>
            <a:ext cx="972769" cy="972769"/>
          </a:xfrm>
          <a:prstGeom prst="ellipse">
            <a:avLst/>
          </a:prstGeom>
          <a:solidFill>
            <a:srgbClr val="30B9C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>
            <a:spLocks noChangeArrowheads="1"/>
          </p:cNvSpPr>
          <p:nvPr/>
        </p:nvSpPr>
        <p:spPr bwMode="auto">
          <a:xfrm>
            <a:off x="1276711" y="4303773"/>
            <a:ext cx="1581301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>
            <a:spLocks noChangeArrowheads="1"/>
          </p:cNvSpPr>
          <p:nvPr/>
        </p:nvSpPr>
        <p:spPr bwMode="auto">
          <a:xfrm>
            <a:off x="1519815" y="4102499"/>
            <a:ext cx="1096549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50"/>
          <p:cNvSpPr>
            <a:spLocks noChangeArrowheads="1"/>
          </p:cNvSpPr>
          <p:nvPr/>
        </p:nvSpPr>
        <p:spPr bwMode="auto">
          <a:xfrm>
            <a:off x="1510346" y="3458082"/>
            <a:ext cx="1096549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0" name="TextBox 51"/>
          <p:cNvSpPr>
            <a:spLocks noChangeArrowheads="1"/>
          </p:cNvSpPr>
          <p:nvPr/>
        </p:nvSpPr>
        <p:spPr bwMode="auto">
          <a:xfrm>
            <a:off x="3179199" y="3458082"/>
            <a:ext cx="1096549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1" name="TextBox 52"/>
          <p:cNvSpPr>
            <a:spLocks noChangeArrowheads="1"/>
          </p:cNvSpPr>
          <p:nvPr/>
        </p:nvSpPr>
        <p:spPr bwMode="auto">
          <a:xfrm>
            <a:off x="4925231" y="3458082"/>
            <a:ext cx="109509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52" name="组合 53"/>
          <p:cNvGrpSpPr>
            <a:grpSpLocks/>
          </p:cNvGrpSpPr>
          <p:nvPr/>
        </p:nvGrpSpPr>
        <p:grpSpPr bwMode="auto">
          <a:xfrm flipV="1">
            <a:off x="6189978" y="3344493"/>
            <a:ext cx="2630494" cy="464542"/>
            <a:chOff x="-1" y="0"/>
            <a:chExt cx="2865253" cy="506625"/>
          </a:xfrm>
          <a:solidFill>
            <a:srgbClr val="30B9C3"/>
          </a:solidFill>
        </p:grpSpPr>
        <p:sp>
          <p:nvSpPr>
            <p:cNvPr id="5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" name="TextBox 56"/>
          <p:cNvSpPr>
            <a:spLocks noChangeArrowheads="1"/>
          </p:cNvSpPr>
          <p:nvPr/>
        </p:nvSpPr>
        <p:spPr bwMode="auto">
          <a:xfrm>
            <a:off x="6460107" y="3458082"/>
            <a:ext cx="1096550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6" name="TextBox 57"/>
          <p:cNvSpPr>
            <a:spLocks noChangeArrowheads="1"/>
          </p:cNvSpPr>
          <p:nvPr/>
        </p:nvSpPr>
        <p:spPr bwMode="auto">
          <a:xfrm>
            <a:off x="3005267" y="2255485"/>
            <a:ext cx="1581301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8"/>
          <p:cNvSpPr>
            <a:spLocks noChangeArrowheads="1"/>
          </p:cNvSpPr>
          <p:nvPr/>
        </p:nvSpPr>
        <p:spPr bwMode="auto">
          <a:xfrm>
            <a:off x="3248373" y="2060848"/>
            <a:ext cx="109509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9"/>
          <p:cNvSpPr>
            <a:spLocks noChangeArrowheads="1"/>
          </p:cNvSpPr>
          <p:nvPr/>
        </p:nvSpPr>
        <p:spPr bwMode="auto">
          <a:xfrm>
            <a:off x="4618782" y="4303773"/>
            <a:ext cx="1581301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62"/>
          <p:cNvSpPr>
            <a:spLocks noChangeArrowheads="1"/>
          </p:cNvSpPr>
          <p:nvPr/>
        </p:nvSpPr>
        <p:spPr bwMode="auto">
          <a:xfrm>
            <a:off x="4860432" y="4112693"/>
            <a:ext cx="1096549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63"/>
          <p:cNvSpPr>
            <a:spLocks noChangeArrowheads="1"/>
          </p:cNvSpPr>
          <p:nvPr/>
        </p:nvSpPr>
        <p:spPr bwMode="auto">
          <a:xfrm>
            <a:off x="6227930" y="2255485"/>
            <a:ext cx="1581301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6"/>
          <p:cNvSpPr>
            <a:spLocks noChangeArrowheads="1"/>
          </p:cNvSpPr>
          <p:nvPr/>
        </p:nvSpPr>
        <p:spPr bwMode="auto">
          <a:xfrm>
            <a:off x="6469577" y="2060848"/>
            <a:ext cx="1096550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7"/>
          <p:cNvSpPr>
            <a:spLocks noChangeArrowheads="1"/>
          </p:cNvSpPr>
          <p:nvPr/>
        </p:nvSpPr>
        <p:spPr bwMode="auto">
          <a:xfrm>
            <a:off x="1781072" y="2375960"/>
            <a:ext cx="572577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3" name="TextBox 68"/>
          <p:cNvSpPr>
            <a:spLocks noChangeArrowheads="1"/>
          </p:cNvSpPr>
          <p:nvPr/>
        </p:nvSpPr>
        <p:spPr bwMode="auto">
          <a:xfrm>
            <a:off x="5123228" y="2375960"/>
            <a:ext cx="570958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4" name="TextBox 70"/>
          <p:cNvSpPr>
            <a:spLocks noChangeArrowheads="1"/>
          </p:cNvSpPr>
          <p:nvPr/>
        </p:nvSpPr>
        <p:spPr bwMode="auto">
          <a:xfrm>
            <a:off x="3509631" y="4424248"/>
            <a:ext cx="572577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5" name="TextBox 72"/>
          <p:cNvSpPr>
            <a:spLocks noChangeArrowheads="1"/>
          </p:cNvSpPr>
          <p:nvPr/>
        </p:nvSpPr>
        <p:spPr bwMode="auto">
          <a:xfrm>
            <a:off x="6791998" y="4424248"/>
            <a:ext cx="572577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3"/>
          <p:cNvGrpSpPr/>
          <p:nvPr/>
        </p:nvGrpSpPr>
        <p:grpSpPr>
          <a:xfrm>
            <a:off x="655100" y="2695134"/>
            <a:ext cx="7995040" cy="1719440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49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7"/>
          <p:cNvGrpSpPr/>
          <p:nvPr/>
        </p:nvGrpSpPr>
        <p:grpSpPr>
          <a:xfrm>
            <a:off x="5742163" y="3067137"/>
            <a:ext cx="964287" cy="964287"/>
            <a:chOff x="7471157" y="3242097"/>
            <a:chExt cx="1217066" cy="1217066"/>
          </a:xfrm>
        </p:grpSpPr>
        <p:sp>
          <p:nvSpPr>
            <p:cNvPr id="55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7" name="Group 8"/>
          <p:cNvGrpSpPr/>
          <p:nvPr/>
        </p:nvGrpSpPr>
        <p:grpSpPr>
          <a:xfrm>
            <a:off x="7313850" y="3067137"/>
            <a:ext cx="964287" cy="964287"/>
            <a:chOff x="9454847" y="3242097"/>
            <a:chExt cx="1217066" cy="1217066"/>
          </a:xfrm>
        </p:grpSpPr>
        <p:sp>
          <p:nvSpPr>
            <p:cNvPr id="58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Group 5"/>
          <p:cNvGrpSpPr/>
          <p:nvPr/>
        </p:nvGrpSpPr>
        <p:grpSpPr>
          <a:xfrm>
            <a:off x="2598790" y="3067137"/>
            <a:ext cx="964287" cy="964287"/>
            <a:chOff x="3503777" y="3242097"/>
            <a:chExt cx="1217066" cy="1217066"/>
          </a:xfrm>
        </p:grpSpPr>
        <p:sp>
          <p:nvSpPr>
            <p:cNvPr id="61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rgbClr val="30B9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Group 6"/>
          <p:cNvGrpSpPr/>
          <p:nvPr/>
        </p:nvGrpSpPr>
        <p:grpSpPr>
          <a:xfrm>
            <a:off x="4170476" y="3067137"/>
            <a:ext cx="964287" cy="964287"/>
            <a:chOff x="5487467" y="3242097"/>
            <a:chExt cx="1217066" cy="1217066"/>
          </a:xfrm>
        </p:grpSpPr>
        <p:sp>
          <p:nvSpPr>
            <p:cNvPr id="64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4"/>
          <p:cNvGrpSpPr/>
          <p:nvPr/>
        </p:nvGrpSpPr>
        <p:grpSpPr>
          <a:xfrm>
            <a:off x="1027103" y="3067137"/>
            <a:ext cx="964287" cy="964287"/>
            <a:chOff x="1520087" y="3242097"/>
            <a:chExt cx="1217066" cy="1217066"/>
          </a:xfrm>
        </p:grpSpPr>
        <p:sp>
          <p:nvSpPr>
            <p:cNvPr id="67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rgbClr val="167DA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444997" y="4129704"/>
            <a:ext cx="118459" cy="416307"/>
            <a:chOff x="8243431" y="1672074"/>
            <a:chExt cx="199000" cy="699358"/>
          </a:xfrm>
          <a:solidFill>
            <a:srgbClr val="167DA8"/>
          </a:solidFill>
        </p:grpSpPr>
        <p:sp>
          <p:nvSpPr>
            <p:cNvPr id="70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69"/>
          <p:cNvGrpSpPr/>
          <p:nvPr/>
        </p:nvGrpSpPr>
        <p:grpSpPr>
          <a:xfrm>
            <a:off x="4593391" y="4129704"/>
            <a:ext cx="118459" cy="416307"/>
            <a:chOff x="8243431" y="1672074"/>
            <a:chExt cx="199000" cy="699358"/>
          </a:xfrm>
          <a:solidFill>
            <a:srgbClr val="167DA8"/>
          </a:solidFill>
        </p:grpSpPr>
        <p:sp>
          <p:nvSpPr>
            <p:cNvPr id="74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5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73"/>
          <p:cNvGrpSpPr/>
          <p:nvPr/>
        </p:nvGrpSpPr>
        <p:grpSpPr>
          <a:xfrm>
            <a:off x="7736764" y="4129704"/>
            <a:ext cx="118459" cy="416307"/>
            <a:chOff x="8243431" y="1672074"/>
            <a:chExt cx="199000" cy="699358"/>
          </a:xfrm>
          <a:solidFill>
            <a:srgbClr val="167DA8"/>
          </a:solidFill>
        </p:grpSpPr>
        <p:sp>
          <p:nvSpPr>
            <p:cNvPr id="78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9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oup 77"/>
          <p:cNvGrpSpPr/>
          <p:nvPr/>
        </p:nvGrpSpPr>
        <p:grpSpPr>
          <a:xfrm>
            <a:off x="3021704" y="2552551"/>
            <a:ext cx="118459" cy="416307"/>
            <a:chOff x="8243431" y="1672074"/>
            <a:chExt cx="199000" cy="699358"/>
          </a:xfrm>
          <a:solidFill>
            <a:srgbClr val="30B9C3"/>
          </a:solidFill>
        </p:grpSpPr>
        <p:sp>
          <p:nvSpPr>
            <p:cNvPr id="82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3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5" name="Group 81"/>
          <p:cNvGrpSpPr/>
          <p:nvPr/>
        </p:nvGrpSpPr>
        <p:grpSpPr>
          <a:xfrm>
            <a:off x="6165077" y="2552551"/>
            <a:ext cx="118459" cy="416307"/>
            <a:chOff x="8243431" y="1672074"/>
            <a:chExt cx="199000" cy="699358"/>
          </a:xfrm>
          <a:solidFill>
            <a:srgbClr val="30B9C3"/>
          </a:solidFill>
        </p:grpSpPr>
        <p:sp>
          <p:nvSpPr>
            <p:cNvPr id="86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7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8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9" name="Rectangle 85"/>
          <p:cNvSpPr/>
          <p:nvPr/>
        </p:nvSpPr>
        <p:spPr>
          <a:xfrm>
            <a:off x="539552" y="4680048"/>
            <a:ext cx="2023190" cy="629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6"/>
          <p:cNvSpPr/>
          <p:nvPr/>
        </p:nvSpPr>
        <p:spPr>
          <a:xfrm>
            <a:off x="6784397" y="4680048"/>
            <a:ext cx="2023190" cy="629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Rectangle 87"/>
          <p:cNvSpPr/>
          <p:nvPr/>
        </p:nvSpPr>
        <p:spPr>
          <a:xfrm>
            <a:off x="3687946" y="4680048"/>
            <a:ext cx="2023190" cy="629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Rectangle 88"/>
          <p:cNvSpPr/>
          <p:nvPr/>
        </p:nvSpPr>
        <p:spPr>
          <a:xfrm>
            <a:off x="5212712" y="1916832"/>
            <a:ext cx="2023190" cy="629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Rectangle 89"/>
          <p:cNvSpPr/>
          <p:nvPr/>
        </p:nvSpPr>
        <p:spPr>
          <a:xfrm>
            <a:off x="2111887" y="1916832"/>
            <a:ext cx="2023190" cy="629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11"/>
          <p:cNvGrpSpPr/>
          <p:nvPr/>
        </p:nvGrpSpPr>
        <p:grpSpPr>
          <a:xfrm>
            <a:off x="1475656" y="2132856"/>
            <a:ext cx="3053365" cy="3053365"/>
            <a:chOff x="6240781" y="1363135"/>
            <a:chExt cx="4963584" cy="4963584"/>
          </a:xfrm>
        </p:grpSpPr>
        <p:grpSp>
          <p:nvGrpSpPr>
            <p:cNvPr id="32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rgbClr val="167DA8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rgbClr val="167DA8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44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167DA8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rgbClr val="167DA8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4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42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rgbClr val="30B9C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rgbClr val="30B9C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5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40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rgbClr val="30B9C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rgbClr val="30B9C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id-ID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id-ID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id-ID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id-ID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30"/>
          <p:cNvGrpSpPr/>
          <p:nvPr/>
        </p:nvGrpSpPr>
        <p:grpSpPr>
          <a:xfrm>
            <a:off x="4850311" y="2436498"/>
            <a:ext cx="2982408" cy="452396"/>
            <a:chOff x="8633669" y="2306010"/>
            <a:chExt cx="2990246" cy="597784"/>
          </a:xfrm>
        </p:grpSpPr>
        <p:sp>
          <p:nvSpPr>
            <p:cNvPr id="49" name="Rectangle 28"/>
            <p:cNvSpPr/>
            <p:nvPr/>
          </p:nvSpPr>
          <p:spPr>
            <a:xfrm>
              <a:off x="8633669" y="2623602"/>
              <a:ext cx="2990246" cy="28019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29"/>
            <p:cNvSpPr txBox="1"/>
            <p:nvPr/>
          </p:nvSpPr>
          <p:spPr>
            <a:xfrm>
              <a:off x="8633669" y="2306010"/>
              <a:ext cx="1279218" cy="245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30"/>
          <p:cNvGrpSpPr/>
          <p:nvPr/>
        </p:nvGrpSpPr>
        <p:grpSpPr>
          <a:xfrm>
            <a:off x="4850311" y="3116997"/>
            <a:ext cx="2982408" cy="452396"/>
            <a:chOff x="8633669" y="2306010"/>
            <a:chExt cx="2990246" cy="597784"/>
          </a:xfrm>
        </p:grpSpPr>
        <p:sp>
          <p:nvSpPr>
            <p:cNvPr id="52" name="Rectangle 28"/>
            <p:cNvSpPr/>
            <p:nvPr/>
          </p:nvSpPr>
          <p:spPr>
            <a:xfrm>
              <a:off x="8633669" y="2623602"/>
              <a:ext cx="2990246" cy="28019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29"/>
            <p:cNvSpPr txBox="1"/>
            <p:nvPr/>
          </p:nvSpPr>
          <p:spPr>
            <a:xfrm>
              <a:off x="8633669" y="2306010"/>
              <a:ext cx="1279218" cy="245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30"/>
          <p:cNvGrpSpPr/>
          <p:nvPr/>
        </p:nvGrpSpPr>
        <p:grpSpPr>
          <a:xfrm>
            <a:off x="4850311" y="3797497"/>
            <a:ext cx="2982408" cy="452396"/>
            <a:chOff x="8633669" y="2306010"/>
            <a:chExt cx="2990246" cy="597784"/>
          </a:xfrm>
        </p:grpSpPr>
        <p:sp>
          <p:nvSpPr>
            <p:cNvPr id="55" name="Rectangle 28"/>
            <p:cNvSpPr/>
            <p:nvPr/>
          </p:nvSpPr>
          <p:spPr>
            <a:xfrm>
              <a:off x="8633669" y="2623602"/>
              <a:ext cx="2990246" cy="28019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29"/>
            <p:cNvSpPr txBox="1"/>
            <p:nvPr/>
          </p:nvSpPr>
          <p:spPr>
            <a:xfrm>
              <a:off x="8633669" y="2306010"/>
              <a:ext cx="1279218" cy="245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30"/>
          <p:cNvGrpSpPr/>
          <p:nvPr/>
        </p:nvGrpSpPr>
        <p:grpSpPr>
          <a:xfrm>
            <a:off x="4850311" y="4477995"/>
            <a:ext cx="2982408" cy="452396"/>
            <a:chOff x="8633669" y="2306010"/>
            <a:chExt cx="2990246" cy="597784"/>
          </a:xfrm>
        </p:grpSpPr>
        <p:sp>
          <p:nvSpPr>
            <p:cNvPr id="58" name="Rectangle 28"/>
            <p:cNvSpPr/>
            <p:nvPr/>
          </p:nvSpPr>
          <p:spPr>
            <a:xfrm>
              <a:off x="8633669" y="2623602"/>
              <a:ext cx="2990246" cy="28019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29"/>
            <p:cNvSpPr txBox="1"/>
            <p:nvPr/>
          </p:nvSpPr>
          <p:spPr>
            <a:xfrm>
              <a:off x="8633669" y="2306010"/>
              <a:ext cx="1279218" cy="245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"/>
          <p:cNvSpPr/>
          <p:nvPr/>
        </p:nvSpPr>
        <p:spPr>
          <a:xfrm rot="1891259">
            <a:off x="6409762" y="2255127"/>
            <a:ext cx="2018174" cy="2358706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14164" y="2126736"/>
            <a:ext cx="1875323" cy="2436797"/>
          </a:xfrm>
          <a:prstGeom prst="rect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13872" y="2126736"/>
            <a:ext cx="1880529" cy="194506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矩形 1"/>
          <p:cNvSpPr/>
          <p:nvPr/>
        </p:nvSpPr>
        <p:spPr>
          <a:xfrm rot="765310">
            <a:off x="3381925" y="1969827"/>
            <a:ext cx="2230017" cy="2606294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88415" y="2113917"/>
            <a:ext cx="1875323" cy="2436797"/>
          </a:xfrm>
          <a:prstGeom prst="rect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80799" y="2102738"/>
            <a:ext cx="1880529" cy="196906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矩形 1"/>
          <p:cNvSpPr/>
          <p:nvPr/>
        </p:nvSpPr>
        <p:spPr>
          <a:xfrm rot="1321971">
            <a:off x="937226" y="1899590"/>
            <a:ext cx="2018174" cy="2358706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32790" y="2113917"/>
            <a:ext cx="1875323" cy="2436797"/>
          </a:xfrm>
          <a:prstGeom prst="rect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69394" y="4136096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27" name="组合 19"/>
          <p:cNvGrpSpPr>
            <a:grpSpLocks/>
          </p:cNvGrpSpPr>
          <p:nvPr/>
        </p:nvGrpSpPr>
        <p:grpSpPr bwMode="auto">
          <a:xfrm>
            <a:off x="1035727" y="4668158"/>
            <a:ext cx="7001967" cy="1011319"/>
            <a:chOff x="1160463" y="2796138"/>
            <a:chExt cx="9421420" cy="957093"/>
          </a:xfrm>
        </p:grpSpPr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299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620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US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827584" y="2113915"/>
            <a:ext cx="1880529" cy="196906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939806" y="4136096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6635543" y="4136096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5"/>
          <p:cNvSpPr>
            <a:spLocks/>
          </p:cNvSpPr>
          <p:nvPr/>
        </p:nvSpPr>
        <p:spPr bwMode="auto">
          <a:xfrm>
            <a:off x="3385635" y="3392260"/>
            <a:ext cx="2546109" cy="155855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30B9C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3385635" y="3016576"/>
            <a:ext cx="2546109" cy="155855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167DA8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3385635" y="2644784"/>
            <a:ext cx="2546109" cy="155855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30B9C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3385635" y="2204864"/>
            <a:ext cx="2546109" cy="155855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167DA8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10"/>
          <p:cNvSpPr/>
          <p:nvPr/>
        </p:nvSpPr>
        <p:spPr>
          <a:xfrm>
            <a:off x="7285114" y="2840505"/>
            <a:ext cx="1463350" cy="544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11"/>
          <p:cNvSpPr/>
          <p:nvPr/>
        </p:nvSpPr>
        <p:spPr>
          <a:xfrm>
            <a:off x="7285114" y="3778519"/>
            <a:ext cx="1463350" cy="544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12"/>
          <p:cNvSpPr/>
          <p:nvPr/>
        </p:nvSpPr>
        <p:spPr>
          <a:xfrm>
            <a:off x="6492685" y="2800334"/>
            <a:ext cx="658787" cy="636686"/>
          </a:xfrm>
          <a:prstGeom prst="roundRect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Rounded Rectangle 13"/>
          <p:cNvSpPr/>
          <p:nvPr/>
        </p:nvSpPr>
        <p:spPr>
          <a:xfrm>
            <a:off x="6492685" y="3738347"/>
            <a:ext cx="658787" cy="636686"/>
          </a:xfrm>
          <a:prstGeom prst="roundRect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Rectangle 14"/>
          <p:cNvSpPr/>
          <p:nvPr/>
        </p:nvSpPr>
        <p:spPr>
          <a:xfrm>
            <a:off x="612459" y="2840505"/>
            <a:ext cx="1463350" cy="544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ectangle 15"/>
          <p:cNvSpPr/>
          <p:nvPr/>
        </p:nvSpPr>
        <p:spPr>
          <a:xfrm>
            <a:off x="612459" y="3778519"/>
            <a:ext cx="1463350" cy="544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Rounded Rectangle 16"/>
          <p:cNvSpPr/>
          <p:nvPr/>
        </p:nvSpPr>
        <p:spPr>
          <a:xfrm>
            <a:off x="2186635" y="2800334"/>
            <a:ext cx="658787" cy="636686"/>
          </a:xfrm>
          <a:prstGeom prst="roundRect">
            <a:avLst/>
          </a:pr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Rounded Rectangle 17"/>
          <p:cNvSpPr/>
          <p:nvPr/>
        </p:nvSpPr>
        <p:spPr>
          <a:xfrm>
            <a:off x="2186635" y="3738347"/>
            <a:ext cx="658787" cy="636686"/>
          </a:xfrm>
          <a:prstGeom prst="roundRect">
            <a:avLst/>
          </a:pr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39" name="Group 18"/>
          <p:cNvGrpSpPr/>
          <p:nvPr/>
        </p:nvGrpSpPr>
        <p:grpSpPr>
          <a:xfrm>
            <a:off x="6595885" y="2895338"/>
            <a:ext cx="452386" cy="449289"/>
            <a:chOff x="1979613" y="3067051"/>
            <a:chExt cx="231775" cy="230188"/>
          </a:xfrm>
          <a:solidFill>
            <a:sysClr val="window" lastClr="FFFFFF"/>
          </a:solidFill>
        </p:grpSpPr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22"/>
          <p:cNvGrpSpPr/>
          <p:nvPr/>
        </p:nvGrpSpPr>
        <p:grpSpPr>
          <a:xfrm>
            <a:off x="6626327" y="3901953"/>
            <a:ext cx="372909" cy="359199"/>
            <a:chOff x="4616450" y="1549401"/>
            <a:chExt cx="215900" cy="207963"/>
          </a:xfrm>
          <a:solidFill>
            <a:sysClr val="window" lastClr="FFFFFF"/>
          </a:solidFill>
        </p:grpSpPr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59"/>
          <p:cNvSpPr>
            <a:spLocks noEditPoints="1"/>
          </p:cNvSpPr>
          <p:nvPr/>
        </p:nvSpPr>
        <p:spPr bwMode="auto">
          <a:xfrm>
            <a:off x="2345127" y="3826409"/>
            <a:ext cx="324174" cy="434743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26"/>
          <p:cNvGrpSpPr/>
          <p:nvPr/>
        </p:nvGrpSpPr>
        <p:grpSpPr>
          <a:xfrm>
            <a:off x="2362757" y="2942431"/>
            <a:ext cx="306545" cy="355106"/>
            <a:chOff x="3581400" y="3905251"/>
            <a:chExt cx="160338" cy="185738"/>
          </a:xfrm>
          <a:solidFill>
            <a:sysClr val="window" lastClr="FFFFFF"/>
          </a:solidFill>
        </p:grpSpPr>
        <p:sp>
          <p:nvSpPr>
            <p:cNvPr id="4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15890" y="5156036"/>
            <a:ext cx="3678371" cy="405034"/>
          </a:xfrm>
          <a:prstGeom prst="rect">
            <a:avLst/>
          </a:prstGeom>
          <a:solidFill>
            <a:srgbClr val="00B5A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5890" y="4209497"/>
            <a:ext cx="3678371" cy="405034"/>
          </a:xfrm>
          <a:prstGeom prst="rect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5890" y="2317677"/>
            <a:ext cx="3678371" cy="405034"/>
          </a:xfrm>
          <a:prstGeom prst="rect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5890" y="3264215"/>
            <a:ext cx="3678371" cy="403776"/>
          </a:xfrm>
          <a:prstGeom prst="rect">
            <a:avLst/>
          </a:prstGeom>
          <a:solidFill>
            <a:srgbClr val="167D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15890" y="1371137"/>
            <a:ext cx="3565162" cy="405034"/>
          </a:xfrm>
          <a:prstGeom prst="rect">
            <a:avLst/>
          </a:prstGeom>
          <a:solidFill>
            <a:srgbClr val="00B5A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872876" y="1268760"/>
            <a:ext cx="4947596" cy="4533506"/>
          </a:xfrm>
          <a:prstGeom prst="rect">
            <a:avLst/>
          </a:prstGeom>
          <a:solidFill>
            <a:srgbClr val="30B9C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32027" y="1445867"/>
            <a:ext cx="4613778" cy="222212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043946" y="4200030"/>
            <a:ext cx="4558984" cy="0"/>
          </a:xfrm>
          <a:prstGeom prst="line">
            <a:avLst/>
          </a:prstGeom>
          <a:noFill/>
          <a:ln w="9525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3998255" y="3940718"/>
            <a:ext cx="1396108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998254" y="4233389"/>
            <a:ext cx="4647550" cy="47478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998254" y="4808380"/>
            <a:ext cx="4647550" cy="47478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67DA8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399105" y="2348880"/>
            <a:ext cx="2025173" cy="2025166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4" name="椭圆 13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5400000" scaled="1"/>
              <a:tileRect/>
            </a:gra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157DA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23"/>
          <p:cNvSpPr txBox="1"/>
          <p:nvPr/>
        </p:nvSpPr>
        <p:spPr>
          <a:xfrm>
            <a:off x="3830178" y="2560468"/>
            <a:ext cx="3822553" cy="813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kumimoji="0" lang="bg-BG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AutoShape 116"/>
          <p:cNvSpPr>
            <a:spLocks/>
          </p:cNvSpPr>
          <p:nvPr/>
        </p:nvSpPr>
        <p:spPr bwMode="auto">
          <a:xfrm>
            <a:off x="1925155" y="2878643"/>
            <a:ext cx="973078" cy="9730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7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7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0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2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7" y="7238"/>
                  <a:pt x="19986" y="7396"/>
                  <a:pt x="20357" y="7616"/>
                </a:cubicBezTo>
                <a:cubicBezTo>
                  <a:pt x="20727" y="7839"/>
                  <a:pt x="21026" y="8144"/>
                  <a:pt x="21255" y="8527"/>
                </a:cubicBezTo>
                <a:cubicBezTo>
                  <a:pt x="21487" y="8918"/>
                  <a:pt x="21600" y="9408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2"/>
                  <a:pt x="4258" y="16372"/>
                </a:cubicBezTo>
                <a:cubicBezTo>
                  <a:pt x="3942" y="16372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7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2" y="10313"/>
                  <a:pt x="20002" y="10002"/>
                </a:cubicBezTo>
                <a:cubicBezTo>
                  <a:pt x="20002" y="9689"/>
                  <a:pt x="19924" y="9440"/>
                  <a:pt x="19766" y="9251"/>
                </a:cubicBezTo>
                <a:cubicBezTo>
                  <a:pt x="19608" y="9070"/>
                  <a:pt x="19416" y="8928"/>
                  <a:pt x="19184" y="8833"/>
                </a:cubicBezTo>
                <a:cubicBezTo>
                  <a:pt x="18955" y="8740"/>
                  <a:pt x="18697" y="8683"/>
                  <a:pt x="18418" y="8664"/>
                </a:cubicBezTo>
                <a:cubicBezTo>
                  <a:pt x="18138" y="8643"/>
                  <a:pt x="17884" y="8635"/>
                  <a:pt x="17650" y="8635"/>
                </a:cubicBezTo>
                <a:cubicBezTo>
                  <a:pt x="17242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2"/>
                </a:cubicBezTo>
                <a:cubicBezTo>
                  <a:pt x="8593" y="8412"/>
                  <a:pt x="8403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7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2" y="17152"/>
                  <a:pt x="18489" y="17070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1016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830179" y="3473382"/>
            <a:ext cx="4126197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0" name="TextBox 23"/>
          <p:cNvSpPr txBox="1"/>
          <p:nvPr/>
        </p:nvSpPr>
        <p:spPr>
          <a:xfrm>
            <a:off x="3782236" y="3513404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年度计划完成</a:t>
            </a: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795873" y="3513404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工作达标情况</a:t>
            </a: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3782236" y="3841438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795873" y="3841438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改善不足对策</a:t>
            </a: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6"/>
          <p:cNvSpPr txBox="1">
            <a:spLocks/>
          </p:cNvSpPr>
          <p:nvPr/>
        </p:nvSpPr>
        <p:spPr>
          <a:xfrm>
            <a:off x="395297" y="2098160"/>
            <a:ext cx="1617676" cy="50610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395297" y="3763066"/>
            <a:ext cx="1617676" cy="50610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 Placeholder 12"/>
          <p:cNvSpPr txBox="1">
            <a:spLocks/>
          </p:cNvSpPr>
          <p:nvPr/>
        </p:nvSpPr>
        <p:spPr>
          <a:xfrm>
            <a:off x="7125541" y="3156930"/>
            <a:ext cx="1622923" cy="50610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9"/>
          <p:cNvGrpSpPr/>
          <p:nvPr/>
        </p:nvGrpSpPr>
        <p:grpSpPr>
          <a:xfrm>
            <a:off x="3011833" y="1772816"/>
            <a:ext cx="3093506" cy="3061214"/>
            <a:chOff x="9988635" y="4910465"/>
            <a:chExt cx="5069416" cy="5016501"/>
          </a:xfrm>
        </p:grpSpPr>
        <p:sp>
          <p:nvSpPr>
            <p:cNvPr id="16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rgbClr val="167DA8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rgbClr val="30B9C3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rgbClr val="30B9C3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23083</TotalTime>
  <Words>6596</Words>
  <Application>Microsoft Office PowerPoint</Application>
  <PresentationFormat>全屏显示(4:3)</PresentationFormat>
  <Paragraphs>215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1389</cp:revision>
  <dcterms:created xsi:type="dcterms:W3CDTF">2009-02-11T05:37:22Z</dcterms:created>
  <dcterms:modified xsi:type="dcterms:W3CDTF">2017-10-12T08:36:24Z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