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ppt/charts/chart5.xml" ContentType="application/vnd.openxmlformats-officedocument.drawingml.chart+xml"/>
  <Override PartName="/ppt/theme/themeOverride5.xml" ContentType="application/vnd.openxmlformats-officedocument.themeOverride+xml"/>
  <Override PartName="/ppt/charts/chart6.xml" ContentType="application/vnd.openxmlformats-officedocument.drawingml.chart+xml"/>
  <Override PartName="/ppt/theme/themeOverride6.xml" ContentType="application/vnd.openxmlformats-officedocument.themeOverride+xml"/>
  <Override PartName="/ppt/charts/chart7.xml" ContentType="application/vnd.openxmlformats-officedocument.drawingml.chart+xml"/>
  <Override PartName="/ppt/theme/themeOverride7.xml" ContentType="application/vnd.openxmlformats-officedocument.themeOverride+xml"/>
  <Override PartName="/ppt/charts/chart8.xml" ContentType="application/vnd.openxmlformats-officedocument.drawingml.chart+xml"/>
  <Override PartName="/ppt/theme/themeOverride8.xml" ContentType="application/vnd.openxmlformats-officedocument.themeOverride+xml"/>
  <Override PartName="/ppt/charts/chart9.xml" ContentType="application/vnd.openxmlformats-officedocument.drawingml.chart+xml"/>
  <Override PartName="/ppt/theme/themeOverride9.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4"/>
  </p:notesMasterIdLst>
  <p:handoutMasterIdLst>
    <p:handoutMasterId r:id="rId35"/>
  </p:handoutMasterIdLst>
  <p:sldIdLst>
    <p:sldId id="427" r:id="rId3"/>
    <p:sldId id="428" r:id="rId4"/>
    <p:sldId id="429" r:id="rId5"/>
    <p:sldId id="430" r:id="rId6"/>
    <p:sldId id="431" r:id="rId7"/>
    <p:sldId id="432" r:id="rId8"/>
    <p:sldId id="433" r:id="rId9"/>
    <p:sldId id="434" r:id="rId10"/>
    <p:sldId id="435" r:id="rId11"/>
    <p:sldId id="436" r:id="rId12"/>
    <p:sldId id="443" r:id="rId13"/>
    <p:sldId id="444" r:id="rId14"/>
    <p:sldId id="445" r:id="rId15"/>
    <p:sldId id="446" r:id="rId16"/>
    <p:sldId id="447" r:id="rId17"/>
    <p:sldId id="448" r:id="rId18"/>
    <p:sldId id="449" r:id="rId19"/>
    <p:sldId id="461" r:id="rId20"/>
    <p:sldId id="462" r:id="rId21"/>
    <p:sldId id="463" r:id="rId22"/>
    <p:sldId id="464" r:id="rId23"/>
    <p:sldId id="465" r:id="rId24"/>
    <p:sldId id="466" r:id="rId25"/>
    <p:sldId id="467" r:id="rId26"/>
    <p:sldId id="450" r:id="rId27"/>
    <p:sldId id="451" r:id="rId28"/>
    <p:sldId id="452" r:id="rId29"/>
    <p:sldId id="453" r:id="rId30"/>
    <p:sldId id="454" r:id="rId31"/>
    <p:sldId id="455" r:id="rId32"/>
    <p:sldId id="359" r:id="rId3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66" d="100"/>
          <a:sy n="66" d="100"/>
        </p:scale>
        <p:origin x="-546" y="-1290"/>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___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___6.xlsx"/><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themeOverride" Target="../theme/themeOverride7.xml"/><Relationship Id="rId4" Type="http://schemas.openxmlformats.org/officeDocument/2006/relationships/package" Target="../embeddings/Microsoft_Excel____7.xlsx"/></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___8.xlsx"/><Relationship Id="rId1" Type="http://schemas.openxmlformats.org/officeDocument/2006/relationships/themeOverride" Target="../theme/themeOverride8.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___9.xlsx"/><Relationship Id="rId1" Type="http://schemas.openxmlformats.org/officeDocument/2006/relationships/themeOverride" Target="../theme/themeOverrid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dPt>
          <c:dPt>
            <c:idx val="1"/>
            <c:bubble3D val="0"/>
            <c:spPr>
              <a:solidFill>
                <a:schemeClr val="bg1">
                  <a:lumMod val="75000"/>
                  <a:alpha val="65000"/>
                </a:schemeClr>
              </a:solidFill>
            </c:spPr>
          </c:dPt>
          <c:val>
            <c:numRef>
              <c:f>Sheet1!$A$2:$A$3</c:f>
              <c:numCache>
                <c:formatCode>0%</c:formatCode>
                <c:ptCount val="2"/>
                <c:pt idx="0">
                  <c:v>0.55000000000000004</c:v>
                </c:pt>
                <c:pt idx="1">
                  <c:v>0.45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dPt>
          <c:dPt>
            <c:idx val="1"/>
            <c:bubble3D val="0"/>
            <c:spPr>
              <a:solidFill>
                <a:schemeClr val="bg1">
                  <a:lumMod val="75000"/>
                  <a:alpha val="65000"/>
                </a:schemeClr>
              </a:solidFill>
            </c:spPr>
          </c:dPt>
          <c:val>
            <c:numRef>
              <c:f>Sheet1!$A$2:$A$3</c:f>
              <c:numCache>
                <c:formatCode>0%</c:formatCode>
                <c:ptCount val="2"/>
                <c:pt idx="0">
                  <c:v>0.35</c:v>
                </c:pt>
                <c:pt idx="1">
                  <c:v>0.65</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dPt>
          <c:dPt>
            <c:idx val="1"/>
            <c:bubble3D val="0"/>
            <c:spPr>
              <a:solidFill>
                <a:schemeClr val="bg1">
                  <a:lumMod val="75000"/>
                  <a:alpha val="65000"/>
                </a:schemeClr>
              </a:solidFill>
            </c:spPr>
          </c:dPt>
          <c:val>
            <c:numRef>
              <c:f>Sheet1!$A$2:$A$3</c:f>
              <c:numCache>
                <c:formatCode>0%</c:formatCode>
                <c:ptCount val="2"/>
                <c:pt idx="0">
                  <c:v>0.21</c:v>
                </c:pt>
                <c:pt idx="1">
                  <c:v>0.79</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dPt>
          <c:dPt>
            <c:idx val="1"/>
            <c:bubble3D val="0"/>
            <c:spPr>
              <a:solidFill>
                <a:schemeClr val="bg1">
                  <a:lumMod val="75000"/>
                  <a:alpha val="65000"/>
                </a:schemeClr>
              </a:solidFill>
            </c:spPr>
          </c:dPt>
          <c:val>
            <c:numRef>
              <c:f>Sheet1!$A$2:$A$3</c:f>
              <c:numCache>
                <c:formatCode>0%</c:formatCode>
                <c:ptCount val="2"/>
                <c:pt idx="0">
                  <c:v>0.42</c:v>
                </c:pt>
                <c:pt idx="1">
                  <c:v>0.57999999999999996</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Sheet1!$A$1</c:f>
              <c:strCache>
                <c:ptCount val="1"/>
                <c:pt idx="0">
                  <c:v>Column1</c:v>
                </c:pt>
              </c:strCache>
            </c:strRef>
          </c:tx>
          <c:dPt>
            <c:idx val="0"/>
            <c:bubble3D val="0"/>
            <c:spPr>
              <a:solidFill>
                <a:schemeClr val="accent1"/>
              </a:solidFill>
            </c:spPr>
          </c:dPt>
          <c:dPt>
            <c:idx val="1"/>
            <c:bubble3D val="0"/>
            <c:spPr>
              <a:solidFill>
                <a:schemeClr val="bg1">
                  <a:lumMod val="75000"/>
                  <a:alpha val="65000"/>
                </a:schemeClr>
              </a:solidFill>
            </c:spPr>
          </c:dPt>
          <c:val>
            <c:numRef>
              <c:f>Sheet1!$A$2:$A$3</c:f>
              <c:numCache>
                <c:formatCode>0%</c:formatCode>
                <c:ptCount val="2"/>
                <c:pt idx="0">
                  <c:v>0.94</c:v>
                </c:pt>
                <c:pt idx="1">
                  <c:v>0.06</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Sheet1!$A$1</c:f>
              <c:strCache>
                <c:ptCount val="1"/>
                <c:pt idx="0">
                  <c:v>Column1</c:v>
                </c:pt>
              </c:strCache>
            </c:strRef>
          </c:tx>
          <c:dPt>
            <c:idx val="0"/>
            <c:bubble3D val="0"/>
            <c:spPr>
              <a:solidFill>
                <a:schemeClr val="accent2"/>
              </a:solidFill>
            </c:spPr>
          </c:dPt>
          <c:dPt>
            <c:idx val="1"/>
            <c:bubble3D val="0"/>
            <c:spPr>
              <a:solidFill>
                <a:schemeClr val="bg1">
                  <a:lumMod val="75000"/>
                  <a:alpha val="65000"/>
                </a:schemeClr>
              </a:solidFill>
            </c:spPr>
          </c:dPt>
          <c:val>
            <c:numRef>
              <c:f>Sheet1!$A$2:$A$3</c:f>
              <c:numCache>
                <c:formatCode>0%</c:formatCode>
                <c:ptCount val="2"/>
                <c:pt idx="0">
                  <c:v>0.89</c:v>
                </c:pt>
                <c:pt idx="1">
                  <c:v>0.11</c:v>
                </c:pt>
              </c:numCache>
            </c:numRef>
          </c:val>
        </c:ser>
        <c:dLbls>
          <c:showLegendKey val="0"/>
          <c:showVal val="0"/>
          <c:showCatName val="0"/>
          <c:showSerName val="0"/>
          <c:showPercent val="0"/>
          <c:showBubbleSize val="0"/>
          <c:showLeaderLines val="0"/>
        </c:dLbls>
        <c:firstSliceAng val="0"/>
        <c:holeSize val="75"/>
      </c:doughnutChart>
    </c:plotArea>
    <c:plotVisOnly val="1"/>
    <c:dispBlanksAs val="gap"/>
    <c:showDLblsOverMax val="0"/>
  </c:chart>
  <c:txPr>
    <a:bodyPr/>
    <a:lstStyle/>
    <a:p>
      <a:pPr>
        <a:defRPr sz="1800"/>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Sheet1!$B$1</c:f>
              <c:strCache>
                <c:ptCount val="1"/>
                <c:pt idx="0">
                  <c:v>女性</c:v>
                </c:pt>
              </c:strCache>
            </c:strRef>
          </c:tx>
          <c:spPr>
            <a:blipFill dpi="0" rotWithShape="1">
              <a:blip xmlns:r="http://schemas.openxmlformats.org/officeDocument/2006/relationships" r:embed="rId2"/>
              <a:srcRect/>
              <a:stretch>
                <a:fillRect/>
              </a:stretch>
            </a:blipFill>
            <a:ln>
              <a:noFill/>
            </a:ln>
            <a:effectLst/>
          </c:spPr>
          <c:invertIfNegative val="0"/>
          <c:pictureOptions>
            <c:pictureFormat val="stack"/>
          </c:pictureOptions>
          <c:cat>
            <c:strRef>
              <c:f>Sheet1!$A$2:$A$4</c:f>
              <c:strCache>
                <c:ptCount val="3"/>
                <c:pt idx="0">
                  <c:v>类别 1</c:v>
                </c:pt>
                <c:pt idx="1">
                  <c:v>类别 2</c:v>
                </c:pt>
                <c:pt idx="2">
                  <c:v>类别 3</c:v>
                </c:pt>
              </c:strCache>
            </c:strRef>
          </c:cat>
          <c:val>
            <c:numRef>
              <c:f>Sheet1!$B$2:$B$4</c:f>
              <c:numCache>
                <c:formatCode>General</c:formatCode>
                <c:ptCount val="3"/>
                <c:pt idx="0">
                  <c:v>49000</c:v>
                </c:pt>
                <c:pt idx="1">
                  <c:v>28000</c:v>
                </c:pt>
                <c:pt idx="2">
                  <c:v>32000</c:v>
                </c:pt>
              </c:numCache>
            </c:numRef>
          </c:val>
        </c:ser>
        <c:ser>
          <c:idx val="1"/>
          <c:order val="1"/>
          <c:tx>
            <c:strRef>
              <c:f>Sheet1!$C$1</c:f>
              <c:strCache>
                <c:ptCount val="1"/>
                <c:pt idx="0">
                  <c:v>男性</c:v>
                </c:pt>
              </c:strCache>
            </c:strRef>
          </c:tx>
          <c:spPr>
            <a:blipFill dpi="0" rotWithShape="1">
              <a:blip xmlns:r="http://schemas.openxmlformats.org/officeDocument/2006/relationships" r:embed="rId3"/>
              <a:srcRect/>
              <a:stretch>
                <a:fillRect/>
              </a:stretch>
            </a:blipFill>
            <a:ln>
              <a:noFill/>
            </a:ln>
            <a:effectLst/>
          </c:spPr>
          <c:invertIfNegative val="0"/>
          <c:pictureOptions>
            <c:pictureFormat val="stack"/>
          </c:pictureOptions>
          <c:cat>
            <c:strRef>
              <c:f>Sheet1!$A$2:$A$4</c:f>
              <c:strCache>
                <c:ptCount val="3"/>
                <c:pt idx="0">
                  <c:v>类别 1</c:v>
                </c:pt>
                <c:pt idx="1">
                  <c:v>类别 2</c:v>
                </c:pt>
                <c:pt idx="2">
                  <c:v>类别 3</c:v>
                </c:pt>
              </c:strCache>
            </c:strRef>
          </c:cat>
          <c:val>
            <c:numRef>
              <c:f>Sheet1!$C$2:$C$4</c:f>
              <c:numCache>
                <c:formatCode>General</c:formatCode>
                <c:ptCount val="3"/>
                <c:pt idx="0">
                  <c:v>18000</c:v>
                </c:pt>
                <c:pt idx="1">
                  <c:v>37000</c:v>
                </c:pt>
                <c:pt idx="2">
                  <c:v>42000</c:v>
                </c:pt>
              </c:numCache>
            </c:numRef>
          </c:val>
        </c:ser>
        <c:dLbls>
          <c:showLegendKey val="0"/>
          <c:showVal val="0"/>
          <c:showCatName val="0"/>
          <c:showSerName val="0"/>
          <c:showPercent val="0"/>
          <c:showBubbleSize val="0"/>
        </c:dLbls>
        <c:gapWidth val="86"/>
        <c:overlap val="-21"/>
        <c:axId val="213546496"/>
        <c:axId val="213548032"/>
      </c:barChart>
      <c:catAx>
        <c:axId val="21354649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3548032"/>
        <c:crosses val="autoZero"/>
        <c:auto val="1"/>
        <c:lblAlgn val="ctr"/>
        <c:lblOffset val="100"/>
        <c:noMultiLvlLbl val="0"/>
      </c:catAx>
      <c:valAx>
        <c:axId val="213548032"/>
        <c:scaling>
          <c:orientation val="minMax"/>
        </c:scaling>
        <c:delete val="0"/>
        <c:axPos val="b"/>
        <c:majorGridlines>
          <c:spPr>
            <a:ln w="9525" cap="flat" cmpd="sng" algn="ctr">
              <a:solidFill>
                <a:srgbClr val="D1D1D1"/>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3546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1"/>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A</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doughnutChart>
        <c:varyColors val="1"/>
        <c:ser>
          <c:idx val="0"/>
          <c:order val="0"/>
          <c:tx>
            <c:strRef>
              <c:f>Sheet1!$B$1</c:f>
              <c:strCache>
                <c:ptCount val="1"/>
                <c:pt idx="0">
                  <c:v>列2</c:v>
                </c:pt>
              </c:strCache>
            </c:strRef>
          </c:tx>
          <c:spPr>
            <a:solidFill>
              <a:schemeClr val="bg1">
                <a:lumMod val="85000"/>
              </a:schemeClr>
            </a:solidFill>
          </c:spPr>
          <c:dPt>
            <c:idx val="0"/>
            <c:bubble3D val="0"/>
            <c:spPr>
              <a:solidFill>
                <a:schemeClr val="accent2"/>
              </a:solidFill>
              <a:ln w="19050">
                <a:solidFill>
                  <a:schemeClr val="lt1"/>
                </a:solidFill>
              </a:ln>
              <a:effectLst/>
            </c:spPr>
          </c:dPt>
          <c:dPt>
            <c:idx val="1"/>
            <c:bubble3D val="0"/>
            <c:spPr>
              <a:solidFill>
                <a:schemeClr val="bg1">
                  <a:lumMod val="85000"/>
                </a:schemeClr>
              </a:solidFill>
              <a:ln w="19050">
                <a:solidFill>
                  <a:schemeClr val="lt1"/>
                </a:solidFill>
              </a:ln>
              <a:effectLst/>
            </c:spPr>
          </c:dPt>
          <c:cat>
            <c:strRef>
              <c:f>Sheet1!$A$2:$A$3</c:f>
              <c:strCache>
                <c:ptCount val="2"/>
                <c:pt idx="0">
                  <c:v>A</c:v>
                </c:pt>
                <c:pt idx="1">
                  <c:v>B</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holeSize val="6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2017/10/6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2017/10/6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2017/10/6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2017/10/6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22.xml.rels><?xml version="1.0" encoding="UTF-8" standalone="yes"?>
<Relationships xmlns="http://schemas.openxmlformats.org/package/2006/relationships"><Relationship Id="rId8" Type="http://schemas.openxmlformats.org/officeDocument/2006/relationships/image" Target="../media/image34.jpeg"/><Relationship Id="rId3" Type="http://schemas.microsoft.com/office/2007/relationships/hdphoto" Target="../media/hdphoto4.wdp"/><Relationship Id="rId7" Type="http://schemas.openxmlformats.org/officeDocument/2006/relationships/image" Target="../media/image33.jpe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4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9.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平行四边形 7"/>
          <p:cNvSpPr/>
          <p:nvPr/>
        </p:nvSpPr>
        <p:spPr>
          <a:xfrm flipV="1">
            <a:off x="1429872" y="2007556"/>
            <a:ext cx="6392108" cy="2789596"/>
          </a:xfrm>
          <a:prstGeom prst="parallelogram">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9" name="Text Placeholder 3"/>
          <p:cNvSpPr txBox="1">
            <a:spLocks/>
          </p:cNvSpPr>
          <p:nvPr/>
        </p:nvSpPr>
        <p:spPr>
          <a:xfrm>
            <a:off x="2219779" y="3040842"/>
            <a:ext cx="5028856" cy="1306128"/>
          </a:xfrm>
          <a:prstGeom prst="rect">
            <a:avLst/>
          </a:prstGeom>
        </p:spPr>
        <p:txBody>
          <a:bodyPr wrap="square" lIns="90000" tIns="46800" rIns="90000" bIns="4680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回顾</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这一年的工作，在取得成绩的同时，我们也找到了工作中的不足和问题，主要反映于</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xx</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及</a:t>
            </a:r>
            <a:r>
              <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xxx</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的风格、定型还有待进一步探索，尤其是网上的公司产品库充分体现我们</a:t>
            </a:r>
            <a:r>
              <a:rPr kumimoji="0" lang="en-US" altLang="zh-CN" sz="1050" b="0" i="0" u="none" strike="noStrike" kern="0" cap="none" spc="0" normalizeH="0" baseline="0" noProof="0" dirty="0" err="1">
                <a:ln>
                  <a:noFill/>
                </a:ln>
                <a:solidFill>
                  <a:sysClr val="window" lastClr="FFFFFF"/>
                </a:solidFill>
                <a:effectLst/>
                <a:uLnTx/>
                <a:uFillTx/>
                <a:latin typeface="微软雅黑" pitchFamily="34" charset="-122"/>
                <a:ea typeface="微软雅黑" pitchFamily="34" charset="-122"/>
                <a:sym typeface="微软雅黑" pitchFamily="34" charset="-122"/>
              </a:rPr>
              <a:t>xxxxx</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a:t>
            </a:r>
            <a:endPar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a:p>
            <a:pPr marL="0" marR="0" lvl="0" indent="0" algn="just" defTabSz="914400" eaLnBrk="1" fontAlgn="auto" latinLnBrk="0" hangingPunct="1">
              <a:lnSpc>
                <a:spcPct val="12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右键点击图片选择设置图片格式可直接替换图片，在此录入上述图表的综合描述说明，在此录入上述图表的综合描述说明</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a:t>
            </a:r>
            <a:endParaRPr kumimoji="0" lang="en-US" altLang="zh-CN"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10" name="TextBox 18"/>
          <p:cNvSpPr>
            <a:spLocks noChangeArrowheads="1"/>
          </p:cNvSpPr>
          <p:nvPr/>
        </p:nvSpPr>
        <p:spPr bwMode="auto">
          <a:xfrm>
            <a:off x="2219779" y="2302409"/>
            <a:ext cx="12105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4000" b="1" i="0" u="none" strike="noStrike" kern="0" cap="none" spc="0" normalizeH="0" baseline="0" noProof="0" dirty="0">
                <a:ln>
                  <a:noFill/>
                </a:ln>
                <a:solidFill>
                  <a:sysClr val="window" lastClr="FFFFFF"/>
                </a:solidFill>
                <a:effectLst/>
                <a:uLnTx/>
                <a:uFillTx/>
                <a:latin typeface="Impact" pitchFamily="34" charset="0"/>
                <a:ea typeface="微软雅黑" pitchFamily="34" charset="-122"/>
                <a:sym typeface="方正大黑简体" pitchFamily="65" charset="-122"/>
              </a:rPr>
              <a:t>前言</a:t>
            </a:r>
          </a:p>
        </p:txBody>
      </p:sp>
      <p:sp>
        <p:nvSpPr>
          <p:cNvPr id="11" name="前言"/>
          <p:cNvSpPr>
            <a:spLocks noChangeArrowheads="1"/>
          </p:cNvSpPr>
          <p:nvPr/>
        </p:nvSpPr>
        <p:spPr bwMode="auto">
          <a:xfrm>
            <a:off x="3413677" y="2556771"/>
            <a:ext cx="13692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en-US" altLang="zh-CN" sz="1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sym typeface="Impact" pitchFamily="34" charset="0"/>
              </a:rPr>
              <a:t>Introduction</a:t>
            </a:r>
            <a:endParaRPr kumimoji="0" lang="zh-CN" altLang="en-US" sz="1800" b="0" i="0" u="none" strike="noStrike" kern="0" cap="none" spc="0" normalizeH="0" baseline="0" noProof="0" dirty="0">
              <a:ln>
                <a:noFill/>
              </a:ln>
              <a:solidFill>
                <a:sysClr val="window" lastClr="FFFFFF"/>
              </a:solidFill>
              <a:effectLst/>
              <a:uLnTx/>
              <a:uFillTx/>
              <a:latin typeface="Impact" pitchFamily="34" charset="0"/>
              <a:ea typeface="微软雅黑" pitchFamily="34" charset="-122"/>
              <a:sym typeface="Impact" pitchFamily="34" charset="0"/>
            </a:endParaRPr>
          </a:p>
        </p:txBody>
      </p:sp>
      <p:sp>
        <p:nvSpPr>
          <p:cNvPr id="12" name="任意多边形 11"/>
          <p:cNvSpPr/>
          <p:nvPr/>
        </p:nvSpPr>
        <p:spPr>
          <a:xfrm>
            <a:off x="7060253" y="2007555"/>
            <a:ext cx="2258356" cy="2789596"/>
          </a:xfrm>
          <a:custGeom>
            <a:avLst/>
            <a:gdLst>
              <a:gd name="connsiteX0" fmla="*/ 0 w 3005872"/>
              <a:gd name="connsiteY0" fmla="*/ 0 h 3712953"/>
              <a:gd name="connsiteX1" fmla="*/ 3005872 w 3005872"/>
              <a:gd name="connsiteY1" fmla="*/ 0 h 3712953"/>
              <a:gd name="connsiteX2" fmla="*/ 3005872 w 3005872"/>
              <a:gd name="connsiteY2" fmla="*/ 3712953 h 3712953"/>
              <a:gd name="connsiteX3" fmla="*/ 928238 w 3005872"/>
              <a:gd name="connsiteY3" fmla="*/ 3712953 h 3712953"/>
              <a:gd name="connsiteX4" fmla="*/ 0 w 3005872"/>
              <a:gd name="connsiteY4" fmla="*/ 0 h 371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5872" h="3712953">
                <a:moveTo>
                  <a:pt x="0" y="0"/>
                </a:moveTo>
                <a:lnTo>
                  <a:pt x="3005872" y="0"/>
                </a:lnTo>
                <a:lnTo>
                  <a:pt x="3005872" y="3712953"/>
                </a:lnTo>
                <a:lnTo>
                  <a:pt x="928238" y="3712953"/>
                </a:lnTo>
                <a:lnTo>
                  <a:pt x="0" y="0"/>
                </a:lnTo>
                <a:close/>
              </a:path>
            </a:pathLst>
          </a:custGeom>
          <a:blipFill dpi="0" rotWithShape="1">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3" name="任意多边形 12"/>
          <p:cNvSpPr/>
          <p:nvPr/>
        </p:nvSpPr>
        <p:spPr>
          <a:xfrm>
            <a:off x="-59782" y="2007555"/>
            <a:ext cx="2189670" cy="2789596"/>
          </a:xfrm>
          <a:custGeom>
            <a:avLst/>
            <a:gdLst>
              <a:gd name="connsiteX0" fmla="*/ 0 w 2914451"/>
              <a:gd name="connsiteY0" fmla="*/ 0 h 3712953"/>
              <a:gd name="connsiteX1" fmla="*/ 1986213 w 2914451"/>
              <a:gd name="connsiteY1" fmla="*/ 0 h 3712953"/>
              <a:gd name="connsiteX2" fmla="*/ 2914451 w 2914451"/>
              <a:gd name="connsiteY2" fmla="*/ 3712953 h 3712953"/>
              <a:gd name="connsiteX3" fmla="*/ 0 w 2914451"/>
              <a:gd name="connsiteY3" fmla="*/ 3712953 h 3712953"/>
              <a:gd name="connsiteX4" fmla="*/ 0 w 2914451"/>
              <a:gd name="connsiteY4" fmla="*/ 0 h 37129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4451" h="3712953">
                <a:moveTo>
                  <a:pt x="0" y="0"/>
                </a:moveTo>
                <a:lnTo>
                  <a:pt x="1986213" y="0"/>
                </a:lnTo>
                <a:lnTo>
                  <a:pt x="2914451" y="3712953"/>
                </a:lnTo>
                <a:lnTo>
                  <a:pt x="0" y="3712953"/>
                </a:lnTo>
                <a:lnTo>
                  <a:pt x="0" y="0"/>
                </a:lnTo>
                <a:close/>
              </a:path>
            </a:pathLst>
          </a:custGeom>
          <a:blipFill dpi="0" rotWithShape="1">
            <a:blip r:embed="rId4" cstate="screen">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1"/>
          <p:cNvSpPr txBox="1"/>
          <p:nvPr/>
        </p:nvSpPr>
        <p:spPr>
          <a:xfrm>
            <a:off x="3783" y="1904489"/>
            <a:ext cx="2359963" cy="1450338"/>
          </a:xfrm>
          <a:custGeom>
            <a:avLst/>
            <a:gdLst/>
            <a:ahLst/>
            <a:cxnLst/>
            <a:rect l="l" t="t" r="r" b="b"/>
            <a:pathLst>
              <a:path w="3141111" h="1930400">
                <a:moveTo>
                  <a:pt x="0" y="0"/>
                </a:moveTo>
                <a:lnTo>
                  <a:pt x="3060256" y="0"/>
                </a:lnTo>
                <a:lnTo>
                  <a:pt x="3025363" y="11012"/>
                </a:lnTo>
                <a:cubicBezTo>
                  <a:pt x="3000530" y="20867"/>
                  <a:pt x="2976886" y="32364"/>
                  <a:pt x="2954431" y="45503"/>
                </a:cubicBezTo>
                <a:cubicBezTo>
                  <a:pt x="2864612" y="98061"/>
                  <a:pt x="2804602" y="167877"/>
                  <a:pt x="2774400" y="254950"/>
                </a:cubicBezTo>
                <a:cubicBezTo>
                  <a:pt x="2744199" y="342024"/>
                  <a:pt x="2729099" y="473027"/>
                  <a:pt x="2729099" y="647959"/>
                </a:cubicBezTo>
                <a:lnTo>
                  <a:pt x="2729099" y="1312779"/>
                </a:lnTo>
                <a:cubicBezTo>
                  <a:pt x="2729099" y="1446920"/>
                  <a:pt x="2738512" y="1544780"/>
                  <a:pt x="2757339" y="1606359"/>
                </a:cubicBezTo>
                <a:cubicBezTo>
                  <a:pt x="2776165" y="1667938"/>
                  <a:pt x="2807936" y="1726575"/>
                  <a:pt x="2852649" y="1782271"/>
                </a:cubicBezTo>
                <a:cubicBezTo>
                  <a:pt x="2897363" y="1837967"/>
                  <a:pt x="2957373" y="1878954"/>
                  <a:pt x="3032680" y="1905233"/>
                </a:cubicBezTo>
                <a:lnTo>
                  <a:pt x="3141111" y="1930400"/>
                </a:lnTo>
                <a:lnTo>
                  <a:pt x="0" y="1930400"/>
                </a:lnTo>
                <a:lnTo>
                  <a:pt x="0" y="0"/>
                </a:lnTo>
                <a:close/>
              </a:path>
            </a:pathLst>
          </a:custGeom>
          <a:solidFill>
            <a:srgbClr val="A5B59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200" b="0" i="0" u="none" strike="noStrike" kern="0" cap="none" spc="0" normalizeH="0" baseline="0" noProof="0" dirty="0">
              <a:ln>
                <a:noFill/>
              </a:ln>
              <a:solidFill>
                <a:srgbClr val="A5B592"/>
              </a:solidFill>
              <a:effectLst/>
              <a:uLnTx/>
              <a:uFillTx/>
              <a:latin typeface="Impact" panose="020B0806030902050204" pitchFamily="34" charset="0"/>
              <a:ea typeface="微软雅黑"/>
            </a:endParaRPr>
          </a:p>
        </p:txBody>
      </p:sp>
      <p:sp>
        <p:nvSpPr>
          <p:cNvPr id="8" name="任意多边形 7"/>
          <p:cNvSpPr/>
          <p:nvPr/>
        </p:nvSpPr>
        <p:spPr>
          <a:xfrm>
            <a:off x="2210302" y="3481287"/>
            <a:ext cx="6970210" cy="1459881"/>
          </a:xfrm>
          <a:custGeom>
            <a:avLst/>
            <a:gdLst>
              <a:gd name="connsiteX0" fmla="*/ 6580647 w 9277349"/>
              <a:gd name="connsiteY0" fmla="*/ 0 h 1943101"/>
              <a:gd name="connsiteX1" fmla="*/ 9277349 w 9277349"/>
              <a:gd name="connsiteY1" fmla="*/ 0 h 1943101"/>
              <a:gd name="connsiteX2" fmla="*/ 9277349 w 9277349"/>
              <a:gd name="connsiteY2" fmla="*/ 1943101 h 1943101"/>
              <a:gd name="connsiteX3" fmla="*/ 0 w 9277349"/>
              <a:gd name="connsiteY3" fmla="*/ 1943101 h 1943101"/>
              <a:gd name="connsiteX4" fmla="*/ 550035 w 9277349"/>
              <a:gd name="connsiteY4" fmla="*/ 1 h 1943101"/>
              <a:gd name="connsiteX5" fmla="*/ 6580647 w 9277349"/>
              <a:gd name="connsiteY5" fmla="*/ 1 h 1943101"/>
              <a:gd name="connsiteX6" fmla="*/ 6580647 w 9277349"/>
              <a:gd name="connsiteY6" fmla="*/ 0 h 194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77349" h="1943101">
                <a:moveTo>
                  <a:pt x="6580647" y="0"/>
                </a:moveTo>
                <a:lnTo>
                  <a:pt x="9277349" y="0"/>
                </a:lnTo>
                <a:lnTo>
                  <a:pt x="9277349" y="1943101"/>
                </a:lnTo>
                <a:lnTo>
                  <a:pt x="0" y="1943101"/>
                </a:lnTo>
                <a:lnTo>
                  <a:pt x="550035" y="1"/>
                </a:lnTo>
                <a:lnTo>
                  <a:pt x="6580647" y="1"/>
                </a:lnTo>
                <a:lnTo>
                  <a:pt x="6580647" y="0"/>
                </a:lnTo>
                <a:close/>
              </a:path>
            </a:pathLst>
          </a:custGeom>
          <a:solidFill>
            <a:srgbClr val="F3A447"/>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9" name="TextBox 64"/>
          <p:cNvSpPr txBox="1"/>
          <p:nvPr/>
        </p:nvSpPr>
        <p:spPr>
          <a:xfrm>
            <a:off x="2890652" y="3799970"/>
            <a:ext cx="3603652" cy="822515"/>
          </a:xfrm>
          <a:prstGeom prst="rect">
            <a:avLst/>
          </a:prstGeom>
          <a:noFill/>
        </p:spPr>
        <p:txBody>
          <a:bodyPr wrap="none" lIns="108000" tIns="72000" rIns="108000" bIns="72000" rtlCol="0" anchor="ctr">
            <a:spAutoFit/>
          </a:bodyPr>
          <a:lstStyle>
            <a:defPPr>
              <a:defRPr lang="zh-CN"/>
            </a:defPPr>
            <a:lvl1pPr>
              <a:defRPr sz="1800">
                <a:solidFill>
                  <a:schemeClr val="tx1">
                    <a:lumMod val="75000"/>
                    <a:lumOff val="25000"/>
                  </a:schemeClr>
                </a:solidFill>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工作完成</a:t>
            </a:r>
            <a:r>
              <a:rPr kumimoji="0" lang="zh-CN" altLang="en-US" sz="4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情况</a:t>
            </a:r>
            <a:endParaRPr kumimoji="0" lang="zh-CN" altLang="en-US" sz="4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 name="文本框 6"/>
          <p:cNvSpPr txBox="1"/>
          <p:nvPr/>
        </p:nvSpPr>
        <p:spPr>
          <a:xfrm>
            <a:off x="6440673" y="4219927"/>
            <a:ext cx="1709122" cy="369332"/>
          </a:xfrm>
          <a:prstGeom prst="rect">
            <a:avLst/>
          </a:prstGeom>
          <a:noFill/>
        </p:spPr>
        <p:txBody>
          <a:bodyPr wrap="none" rtlCol="0" anchor="ctr">
            <a:spAutoFit/>
          </a:bodyPr>
          <a:lstStyle>
            <a:defPPr>
              <a:defRPr lang="zh-CN"/>
            </a:defPPr>
            <a:lvl1pPr algn="ctr" fontAlgn="ctr">
              <a:defRPr sz="2000">
                <a:solidFill>
                  <a:schemeClr val="bg1">
                    <a:lumMod val="50000"/>
                  </a:schemeClr>
                </a:solidFill>
              </a:defRPr>
            </a:lvl1pPr>
          </a:lstStyle>
          <a:p>
            <a:pPr marL="0" marR="0" lvl="0" indent="0" algn="l" defTabSz="914400" eaLnBrk="1" fontAlgn="ctr"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Work </a:t>
            </a: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Reports</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endParaRPr>
          </a:p>
        </p:txBody>
      </p:sp>
      <p:sp>
        <p:nvSpPr>
          <p:cNvPr id="11" name="文本框 12"/>
          <p:cNvSpPr txBox="1"/>
          <p:nvPr/>
        </p:nvSpPr>
        <p:spPr>
          <a:xfrm>
            <a:off x="2038585" y="1590911"/>
            <a:ext cx="2678832" cy="2077492"/>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900" b="0" i="0" u="none" strike="noStrike" kern="0" cap="none" spc="0" normalizeH="0" baseline="0" noProof="0" dirty="0" smtClean="0">
                <a:ln>
                  <a:noFill/>
                </a:ln>
                <a:solidFill>
                  <a:srgbClr val="A5B592"/>
                </a:solidFill>
                <a:effectLst/>
                <a:uLnTx/>
                <a:uFillTx/>
                <a:latin typeface="Impact" panose="020B0806030902050204" pitchFamily="34" charset="0"/>
                <a:ea typeface="微软雅黑"/>
              </a:rPr>
              <a:t>02</a:t>
            </a:r>
            <a:endParaRPr kumimoji="0" lang="zh-CN" altLang="en-US" sz="12900" b="0" i="0" u="none" strike="noStrike" kern="0" cap="none" spc="0" normalizeH="0" baseline="0" noProof="0" dirty="0">
              <a:ln>
                <a:noFill/>
              </a:ln>
              <a:solidFill>
                <a:srgbClr val="A5B592"/>
              </a:solidFill>
              <a:effectLst/>
              <a:uLnTx/>
              <a:uFillTx/>
              <a:latin typeface="Impact" panose="020B0806030902050204" pitchFamily="34" charset="0"/>
              <a:ea typeface="微软雅黑"/>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Placeholder 3"/>
          <p:cNvSpPr txBox="1">
            <a:spLocks/>
          </p:cNvSpPr>
          <p:nvPr/>
        </p:nvSpPr>
        <p:spPr>
          <a:xfrm>
            <a:off x="1754724" y="3577444"/>
            <a:ext cx="657231" cy="1692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1219170" eaLnBrk="1" fontAlgn="auto" latinLnBrk="0" hangingPunct="1">
              <a:lnSpc>
                <a:spcPct val="100000"/>
              </a:lnSpc>
              <a:spcBef>
                <a:spcPct val="20000"/>
              </a:spcBef>
              <a:spcAft>
                <a:spcPts val="0"/>
              </a:spcAft>
              <a:buClrTx/>
              <a:buSzTx/>
              <a:buFontTx/>
              <a:buNone/>
              <a:tabLst/>
              <a:defRPr/>
            </a:pPr>
            <a:r>
              <a:rPr kumimoji="0" lang="en-US" sz="1100" b="1" i="0" u="none" strike="noStrike" kern="0" cap="none" spc="0" normalizeH="0" baseline="0" noProof="0" dirty="0" smtClean="0">
                <a:ln>
                  <a:noFill/>
                </a:ln>
                <a:solidFill>
                  <a:srgbClr val="A5B592"/>
                </a:solidFill>
                <a:effectLst/>
                <a:uLnTx/>
                <a:uFillTx/>
                <a:latin typeface="微软雅黑" panose="020B0503020204020204" pitchFamily="34" charset="-122"/>
                <a:ea typeface="微软雅黑" panose="020B0503020204020204" pitchFamily="34" charset="-122"/>
              </a:rPr>
              <a:t>399,834</a:t>
            </a:r>
            <a:r>
              <a:rPr kumimoji="0" lang="en-US" altLang="zh-CN" sz="1100" b="1" i="0" u="none" strike="noStrike" kern="0" cap="none" spc="0" normalizeH="0" baseline="0" noProof="0" dirty="0" smtClean="0">
                <a:ln>
                  <a:noFill/>
                </a:ln>
                <a:solidFill>
                  <a:srgbClr val="A5B592"/>
                </a:solidFill>
                <a:effectLst/>
                <a:uLnTx/>
                <a:uFillTx/>
                <a:latin typeface="微软雅黑" panose="020B0503020204020204" pitchFamily="34" charset="-122"/>
                <a:ea typeface="微软雅黑" panose="020B0503020204020204" pitchFamily="34" charset="-122"/>
              </a:rPr>
              <a:t>K</a:t>
            </a:r>
            <a:endParaRPr kumimoji="0" lang="en-US" sz="1100" b="1" i="0" u="none" strike="noStrike" kern="0" cap="none" spc="0" normalizeH="0" baseline="0" noProof="0" dirty="0">
              <a:ln>
                <a:noFill/>
              </a:ln>
              <a:solidFill>
                <a:srgbClr val="A5B592"/>
              </a:solidFill>
              <a:effectLst/>
              <a:uLnTx/>
              <a:uFillTx/>
              <a:latin typeface="微软雅黑" panose="020B0503020204020204" pitchFamily="34" charset="-122"/>
              <a:ea typeface="微软雅黑" panose="020B0503020204020204" pitchFamily="34" charset="-122"/>
            </a:endParaRPr>
          </a:p>
        </p:txBody>
      </p:sp>
      <p:sp>
        <p:nvSpPr>
          <p:cNvPr id="32" name="Text Placeholder 3"/>
          <p:cNvSpPr txBox="1">
            <a:spLocks/>
          </p:cNvSpPr>
          <p:nvPr/>
        </p:nvSpPr>
        <p:spPr>
          <a:xfrm>
            <a:off x="3679619" y="3577444"/>
            <a:ext cx="743793" cy="1692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1219170" eaLnBrk="1" fontAlgn="auto" latinLnBrk="0" hangingPunct="1">
              <a:lnSpc>
                <a:spcPct val="100000"/>
              </a:lnSpc>
              <a:spcBef>
                <a:spcPct val="20000"/>
              </a:spcBef>
              <a:spcAft>
                <a:spcPts val="0"/>
              </a:spcAft>
              <a:buClrTx/>
              <a:buSzTx/>
              <a:buFontTx/>
              <a:buNone/>
              <a:tabLst/>
              <a:defRPr/>
            </a:pPr>
            <a:r>
              <a:rPr kumimoji="0" lang="en-US" sz="1100" b="1" i="0" u="none" strike="noStrike" kern="0" cap="none" spc="0" normalizeH="0" baseline="0" noProof="0" dirty="0" smtClean="0">
                <a:ln>
                  <a:noFill/>
                </a:ln>
                <a:solidFill>
                  <a:srgbClr val="F3A447"/>
                </a:solidFill>
                <a:effectLst/>
                <a:uLnTx/>
                <a:uFillTx/>
                <a:latin typeface="微软雅黑" panose="020B0503020204020204" pitchFamily="34" charset="-122"/>
                <a:ea typeface="微软雅黑" panose="020B0503020204020204" pitchFamily="34" charset="-122"/>
              </a:rPr>
              <a:t>487</a:t>
            </a:r>
            <a:r>
              <a:rPr kumimoji="0" lang="en-US" altLang="zh-CN" sz="1100" b="1" i="0" u="none" strike="noStrike" kern="0" cap="none" spc="0" normalizeH="0" baseline="0" noProof="0" dirty="0" smtClean="0">
                <a:ln>
                  <a:noFill/>
                </a:ln>
                <a:solidFill>
                  <a:srgbClr val="F3A447"/>
                </a:solidFill>
                <a:effectLst/>
                <a:uLnTx/>
                <a:uFillTx/>
                <a:latin typeface="微软雅黑" panose="020B0503020204020204" pitchFamily="34" charset="-122"/>
                <a:ea typeface="微软雅黑" panose="020B0503020204020204" pitchFamily="34" charset="-122"/>
              </a:rPr>
              <a:t>3,834K</a:t>
            </a:r>
            <a:endParaRPr kumimoji="0" lang="en-US" altLang="zh-CN" sz="1100" b="1" i="0" u="none" strike="noStrike" kern="0" cap="none" spc="0" normalizeH="0" baseline="0" noProof="0" dirty="0">
              <a:ln>
                <a:noFill/>
              </a:ln>
              <a:solidFill>
                <a:srgbClr val="F3A447"/>
              </a:solidFill>
              <a:effectLst/>
              <a:uLnTx/>
              <a:uFillTx/>
              <a:latin typeface="微软雅黑" panose="020B0503020204020204" pitchFamily="34" charset="-122"/>
              <a:ea typeface="微软雅黑" panose="020B0503020204020204" pitchFamily="34" charset="-122"/>
            </a:endParaRPr>
          </a:p>
        </p:txBody>
      </p:sp>
      <p:sp>
        <p:nvSpPr>
          <p:cNvPr id="33" name="Text Placeholder 3"/>
          <p:cNvSpPr txBox="1">
            <a:spLocks/>
          </p:cNvSpPr>
          <p:nvPr/>
        </p:nvSpPr>
        <p:spPr>
          <a:xfrm>
            <a:off x="5702540" y="3577444"/>
            <a:ext cx="743793" cy="1692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1219170" eaLnBrk="1" fontAlgn="auto" latinLnBrk="0" hangingPunct="1">
              <a:lnSpc>
                <a:spcPct val="100000"/>
              </a:lnSpc>
              <a:spcBef>
                <a:spcPct val="20000"/>
              </a:spcBef>
              <a:spcAft>
                <a:spcPts val="0"/>
              </a:spcAft>
              <a:buClrTx/>
              <a:buSzTx/>
              <a:buFontTx/>
              <a:buNone/>
              <a:tabLst/>
              <a:defRPr/>
            </a:pPr>
            <a:r>
              <a:rPr kumimoji="0" lang="en-US" sz="1100" b="1" i="0" u="none" strike="noStrike" kern="0" cap="none" spc="0" normalizeH="0" baseline="0" noProof="0" dirty="0" smtClean="0">
                <a:ln>
                  <a:noFill/>
                </a:ln>
                <a:solidFill>
                  <a:srgbClr val="A5B592"/>
                </a:solidFill>
                <a:effectLst/>
                <a:uLnTx/>
                <a:uFillTx/>
                <a:latin typeface="微软雅黑" panose="020B0503020204020204" pitchFamily="34" charset="-122"/>
                <a:ea typeface="微软雅黑" panose="020B0503020204020204" pitchFamily="34" charset="-122"/>
              </a:rPr>
              <a:t>5258,487</a:t>
            </a:r>
            <a:r>
              <a:rPr kumimoji="0" lang="en-US" altLang="zh-CN" sz="1100" b="1" i="0" u="none" strike="noStrike" kern="0" cap="none" spc="0" normalizeH="0" baseline="0" noProof="0" dirty="0" smtClean="0">
                <a:ln>
                  <a:noFill/>
                </a:ln>
                <a:solidFill>
                  <a:srgbClr val="A5B592"/>
                </a:solidFill>
                <a:effectLst/>
                <a:uLnTx/>
                <a:uFillTx/>
                <a:latin typeface="微软雅黑" panose="020B0503020204020204" pitchFamily="34" charset="-122"/>
                <a:ea typeface="微软雅黑" panose="020B0503020204020204" pitchFamily="34" charset="-122"/>
              </a:rPr>
              <a:t>K</a:t>
            </a:r>
            <a:endParaRPr kumimoji="0" lang="en-US" sz="1100" b="1" i="0" u="none" strike="noStrike" kern="0" cap="none" spc="0" normalizeH="0" baseline="0" noProof="0" dirty="0">
              <a:ln>
                <a:noFill/>
              </a:ln>
              <a:solidFill>
                <a:srgbClr val="A5B592"/>
              </a:solidFill>
              <a:effectLst/>
              <a:uLnTx/>
              <a:uFillTx/>
              <a:latin typeface="微软雅黑" panose="020B0503020204020204" pitchFamily="34" charset="-122"/>
              <a:ea typeface="微软雅黑" panose="020B0503020204020204" pitchFamily="34" charset="-122"/>
            </a:endParaRPr>
          </a:p>
        </p:txBody>
      </p:sp>
      <p:sp>
        <p:nvSpPr>
          <p:cNvPr id="34" name="Text Placeholder 3"/>
          <p:cNvSpPr txBox="1">
            <a:spLocks/>
          </p:cNvSpPr>
          <p:nvPr/>
        </p:nvSpPr>
        <p:spPr>
          <a:xfrm>
            <a:off x="7725461" y="3577444"/>
            <a:ext cx="657231" cy="16927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1219170" eaLnBrk="1" fontAlgn="auto" latinLnBrk="0" hangingPunct="1">
              <a:lnSpc>
                <a:spcPct val="100000"/>
              </a:lnSpc>
              <a:spcBef>
                <a:spcPct val="20000"/>
              </a:spcBef>
              <a:spcAft>
                <a:spcPts val="0"/>
              </a:spcAft>
              <a:buClrTx/>
              <a:buSzTx/>
              <a:buFontTx/>
              <a:buNone/>
              <a:tabLst/>
              <a:defRPr/>
            </a:pPr>
            <a:r>
              <a:rPr kumimoji="0" lang="en-US" sz="1100" b="1" i="0" u="none" strike="noStrike" kern="0" cap="none" spc="0" normalizeH="0" baseline="0" noProof="0" dirty="0" smtClean="0">
                <a:ln>
                  <a:noFill/>
                </a:ln>
                <a:solidFill>
                  <a:srgbClr val="F3A447"/>
                </a:solidFill>
                <a:effectLst/>
                <a:uLnTx/>
                <a:uFillTx/>
                <a:latin typeface="微软雅黑" panose="020B0503020204020204" pitchFamily="34" charset="-122"/>
                <a:ea typeface="微软雅黑" panose="020B0503020204020204" pitchFamily="34" charset="-122"/>
              </a:rPr>
              <a:t>258,487</a:t>
            </a:r>
            <a:r>
              <a:rPr kumimoji="0" lang="en-US" altLang="zh-CN" sz="1100" b="1" i="0" u="none" strike="noStrike" kern="0" cap="none" spc="0" normalizeH="0" baseline="0" noProof="0" dirty="0" smtClean="0">
                <a:ln>
                  <a:noFill/>
                </a:ln>
                <a:solidFill>
                  <a:srgbClr val="F3A447"/>
                </a:solidFill>
                <a:effectLst/>
                <a:uLnTx/>
                <a:uFillTx/>
                <a:latin typeface="微软雅黑" panose="020B0503020204020204" pitchFamily="34" charset="-122"/>
                <a:ea typeface="微软雅黑" panose="020B0503020204020204" pitchFamily="34" charset="-122"/>
              </a:rPr>
              <a:t>K</a:t>
            </a:r>
            <a:endParaRPr kumimoji="0" lang="en-US" sz="1100" b="1" i="0" u="none" strike="noStrike" kern="0" cap="none" spc="0" normalizeH="0" baseline="0" noProof="0" dirty="0">
              <a:ln>
                <a:noFill/>
              </a:ln>
              <a:solidFill>
                <a:srgbClr val="F3A447"/>
              </a:solidFill>
              <a:effectLst/>
              <a:uLnTx/>
              <a:uFillTx/>
              <a:latin typeface="微软雅黑" panose="020B0503020204020204" pitchFamily="34" charset="-122"/>
              <a:ea typeface="微软雅黑" panose="020B0503020204020204" pitchFamily="34" charset="-122"/>
            </a:endParaRPr>
          </a:p>
        </p:txBody>
      </p:sp>
      <p:cxnSp>
        <p:nvCxnSpPr>
          <p:cNvPr id="35" name="Straight Connector 88"/>
          <p:cNvCxnSpPr/>
          <p:nvPr/>
        </p:nvCxnSpPr>
        <p:spPr>
          <a:xfrm flipH="1">
            <a:off x="901664" y="3804610"/>
            <a:ext cx="7460077" cy="0"/>
          </a:xfrm>
          <a:prstGeom prst="line">
            <a:avLst/>
          </a:prstGeom>
          <a:noFill/>
          <a:ln w="19050" cap="flat" cmpd="sng" algn="ctr">
            <a:solidFill>
              <a:sysClr val="windowText" lastClr="000000">
                <a:lumMod val="65000"/>
                <a:lumOff val="35000"/>
              </a:sysClr>
            </a:solidFill>
            <a:prstDash val="sysDot"/>
            <a:miter lim="800000"/>
            <a:headEnd type="oval"/>
            <a:tailEnd type="oval"/>
          </a:ln>
          <a:effectLst/>
        </p:spPr>
      </p:cxnSp>
      <p:sp>
        <p:nvSpPr>
          <p:cNvPr id="36" name="Oval 8"/>
          <p:cNvSpPr>
            <a:spLocks noChangeAspect="1"/>
          </p:cNvSpPr>
          <p:nvPr/>
        </p:nvSpPr>
        <p:spPr>
          <a:xfrm>
            <a:off x="1021799" y="2139767"/>
            <a:ext cx="1254010" cy="1254010"/>
          </a:xfrm>
          <a:prstGeom prst="ellipse">
            <a:avLst/>
          </a:prstGeom>
          <a:blipFill>
            <a:blip r:embed="rId2" cstate="screen">
              <a:extLst>
                <a:ext uri="{28A0092B-C50C-407E-A947-70E740481C1C}">
                  <a14:useLocalDpi xmlns:a14="http://schemas.microsoft.com/office/drawing/2010/main"/>
                </a:ext>
              </a:extLst>
            </a:blip>
            <a:srcRect/>
            <a:stretch>
              <a:fillRect/>
            </a:stretch>
          </a:blipFill>
          <a:ln w="57150" cap="flat" cmpd="sng" algn="ctr">
            <a:solidFill>
              <a:srgbClr val="A5B59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37" name="Group 94"/>
          <p:cNvGrpSpPr/>
          <p:nvPr/>
        </p:nvGrpSpPr>
        <p:grpSpPr>
          <a:xfrm>
            <a:off x="1574213" y="3411195"/>
            <a:ext cx="149183" cy="734032"/>
            <a:chOff x="1690019" y="2064423"/>
            <a:chExt cx="144542" cy="711197"/>
          </a:xfrm>
        </p:grpSpPr>
        <p:cxnSp>
          <p:nvCxnSpPr>
            <p:cNvPr id="38" name="Straight Connector 75"/>
            <p:cNvCxnSpPr/>
            <p:nvPr/>
          </p:nvCxnSpPr>
          <p:spPr>
            <a:xfrm flipH="1">
              <a:off x="1762290" y="2064423"/>
              <a:ext cx="1" cy="613924"/>
            </a:xfrm>
            <a:prstGeom prst="line">
              <a:avLst/>
            </a:prstGeom>
            <a:noFill/>
            <a:ln w="19050" cap="flat" cmpd="sng" algn="ctr">
              <a:solidFill>
                <a:sysClr val="windowText" lastClr="000000">
                  <a:lumMod val="50000"/>
                  <a:lumOff val="50000"/>
                </a:sysClr>
              </a:solidFill>
              <a:prstDash val="solid"/>
              <a:miter lim="800000"/>
            </a:ln>
            <a:effectLst/>
          </p:spPr>
        </p:cxnSp>
        <p:sp>
          <p:nvSpPr>
            <p:cNvPr id="39" name="Oval 32"/>
            <p:cNvSpPr/>
            <p:nvPr/>
          </p:nvSpPr>
          <p:spPr>
            <a:xfrm>
              <a:off x="1690019" y="2631078"/>
              <a:ext cx="144542" cy="144542"/>
            </a:xfrm>
            <a:prstGeom prst="ellipse">
              <a:avLst/>
            </a:prstGeom>
            <a:solidFill>
              <a:sysClr val="window" lastClr="FFFFFF"/>
            </a:solidFill>
            <a:ln w="1905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40" name="Oval 109"/>
          <p:cNvSpPr>
            <a:spLocks noChangeAspect="1"/>
          </p:cNvSpPr>
          <p:nvPr/>
        </p:nvSpPr>
        <p:spPr>
          <a:xfrm>
            <a:off x="2899894" y="1916832"/>
            <a:ext cx="1476945" cy="1476945"/>
          </a:xfrm>
          <a:prstGeom prst="ellipse">
            <a:avLst/>
          </a:prstGeom>
          <a:blipFill>
            <a:blip r:embed="rId3" cstate="screen">
              <a:extLst>
                <a:ext uri="{28A0092B-C50C-407E-A947-70E740481C1C}">
                  <a14:useLocalDpi xmlns:a14="http://schemas.microsoft.com/office/drawing/2010/main"/>
                </a:ext>
              </a:extLst>
            </a:blip>
            <a:srcRect/>
            <a:stretch>
              <a:fillRect/>
            </a:stretch>
          </a:blipFill>
          <a:ln w="57150" cap="flat" cmpd="sng" algn="ctr">
            <a:solidFill>
              <a:srgbClr val="F3A4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41" name="Group 110"/>
          <p:cNvGrpSpPr/>
          <p:nvPr/>
        </p:nvGrpSpPr>
        <p:grpSpPr>
          <a:xfrm>
            <a:off x="3563775" y="3411195"/>
            <a:ext cx="149183" cy="734032"/>
            <a:chOff x="1690019" y="2064423"/>
            <a:chExt cx="144542" cy="711197"/>
          </a:xfrm>
        </p:grpSpPr>
        <p:cxnSp>
          <p:nvCxnSpPr>
            <p:cNvPr id="42" name="Straight Connector 111"/>
            <p:cNvCxnSpPr/>
            <p:nvPr/>
          </p:nvCxnSpPr>
          <p:spPr>
            <a:xfrm flipH="1">
              <a:off x="1762290" y="2064423"/>
              <a:ext cx="1" cy="613924"/>
            </a:xfrm>
            <a:prstGeom prst="line">
              <a:avLst/>
            </a:prstGeom>
            <a:noFill/>
            <a:ln w="19050" cap="flat" cmpd="sng" algn="ctr">
              <a:solidFill>
                <a:sysClr val="windowText" lastClr="000000">
                  <a:lumMod val="50000"/>
                  <a:lumOff val="50000"/>
                </a:sysClr>
              </a:solidFill>
              <a:prstDash val="solid"/>
              <a:miter lim="800000"/>
            </a:ln>
            <a:effectLst/>
          </p:spPr>
        </p:cxnSp>
        <p:sp>
          <p:nvSpPr>
            <p:cNvPr id="43" name="Oval 112"/>
            <p:cNvSpPr/>
            <p:nvPr/>
          </p:nvSpPr>
          <p:spPr>
            <a:xfrm>
              <a:off x="1690019" y="2631078"/>
              <a:ext cx="144542" cy="144542"/>
            </a:xfrm>
            <a:prstGeom prst="ellipse">
              <a:avLst/>
            </a:prstGeom>
            <a:solidFill>
              <a:sysClr val="window" lastClr="FFFFFF"/>
            </a:solidFill>
            <a:ln w="1905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44" name="Oval 127"/>
          <p:cNvSpPr>
            <a:spLocks noChangeAspect="1"/>
          </p:cNvSpPr>
          <p:nvPr/>
        </p:nvSpPr>
        <p:spPr>
          <a:xfrm>
            <a:off x="4890080" y="1916832"/>
            <a:ext cx="1476945" cy="1476945"/>
          </a:xfrm>
          <a:prstGeom prst="ellipse">
            <a:avLst/>
          </a:prstGeom>
          <a:blipFill>
            <a:blip r:embed="rId4" cstate="screen">
              <a:extLst>
                <a:ext uri="{28A0092B-C50C-407E-A947-70E740481C1C}">
                  <a14:useLocalDpi xmlns:a14="http://schemas.microsoft.com/office/drawing/2010/main"/>
                </a:ext>
              </a:extLst>
            </a:blip>
            <a:srcRect/>
            <a:stretch>
              <a:fillRect/>
            </a:stretch>
          </a:blipFill>
          <a:ln w="57150" cap="flat" cmpd="sng" algn="ctr">
            <a:solidFill>
              <a:srgbClr val="A5B59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45" name="Group 128"/>
          <p:cNvGrpSpPr/>
          <p:nvPr/>
        </p:nvGrpSpPr>
        <p:grpSpPr>
          <a:xfrm>
            <a:off x="5553337" y="3411195"/>
            <a:ext cx="149183" cy="734032"/>
            <a:chOff x="1690019" y="2064423"/>
            <a:chExt cx="144542" cy="711197"/>
          </a:xfrm>
        </p:grpSpPr>
        <p:cxnSp>
          <p:nvCxnSpPr>
            <p:cNvPr id="46" name="Straight Connector 129"/>
            <p:cNvCxnSpPr/>
            <p:nvPr/>
          </p:nvCxnSpPr>
          <p:spPr>
            <a:xfrm flipH="1">
              <a:off x="1762290" y="2064423"/>
              <a:ext cx="1" cy="613924"/>
            </a:xfrm>
            <a:prstGeom prst="line">
              <a:avLst/>
            </a:prstGeom>
            <a:noFill/>
            <a:ln w="19050" cap="flat" cmpd="sng" algn="ctr">
              <a:solidFill>
                <a:sysClr val="windowText" lastClr="000000">
                  <a:lumMod val="50000"/>
                  <a:lumOff val="50000"/>
                </a:sysClr>
              </a:solidFill>
              <a:prstDash val="solid"/>
              <a:miter lim="800000"/>
            </a:ln>
            <a:effectLst/>
          </p:spPr>
        </p:cxnSp>
        <p:sp>
          <p:nvSpPr>
            <p:cNvPr id="47" name="Oval 130"/>
            <p:cNvSpPr/>
            <p:nvPr/>
          </p:nvSpPr>
          <p:spPr>
            <a:xfrm>
              <a:off x="1690019" y="2631078"/>
              <a:ext cx="144542" cy="144542"/>
            </a:xfrm>
            <a:prstGeom prst="ellipse">
              <a:avLst/>
            </a:prstGeom>
            <a:solidFill>
              <a:sysClr val="window" lastClr="FFFFFF"/>
            </a:solidFill>
            <a:ln w="1905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48" name="Oval 145"/>
          <p:cNvSpPr>
            <a:spLocks noChangeAspect="1"/>
          </p:cNvSpPr>
          <p:nvPr/>
        </p:nvSpPr>
        <p:spPr>
          <a:xfrm>
            <a:off x="6990484" y="2139767"/>
            <a:ext cx="1254010" cy="1254010"/>
          </a:xfrm>
          <a:prstGeom prst="ellipse">
            <a:avLst/>
          </a:prstGeom>
          <a:blipFill>
            <a:blip r:embed="rId5" cstate="screen">
              <a:extLst>
                <a:ext uri="{28A0092B-C50C-407E-A947-70E740481C1C}">
                  <a14:useLocalDpi xmlns:a14="http://schemas.microsoft.com/office/drawing/2010/main"/>
                </a:ext>
              </a:extLst>
            </a:blip>
            <a:srcRect/>
            <a:stretch>
              <a:fillRect/>
            </a:stretch>
          </a:blipFill>
          <a:ln w="57150" cap="flat" cmpd="sng" algn="ctr">
            <a:solidFill>
              <a:srgbClr val="F3A4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49" name="Group 146"/>
          <p:cNvGrpSpPr/>
          <p:nvPr/>
        </p:nvGrpSpPr>
        <p:grpSpPr>
          <a:xfrm>
            <a:off x="7542898" y="3411195"/>
            <a:ext cx="149183" cy="734032"/>
            <a:chOff x="1690019" y="2064423"/>
            <a:chExt cx="144542" cy="711197"/>
          </a:xfrm>
        </p:grpSpPr>
        <p:cxnSp>
          <p:nvCxnSpPr>
            <p:cNvPr id="50" name="Straight Connector 147"/>
            <p:cNvCxnSpPr/>
            <p:nvPr/>
          </p:nvCxnSpPr>
          <p:spPr>
            <a:xfrm flipH="1">
              <a:off x="1762290" y="2064423"/>
              <a:ext cx="1" cy="613924"/>
            </a:xfrm>
            <a:prstGeom prst="line">
              <a:avLst/>
            </a:prstGeom>
            <a:noFill/>
            <a:ln w="19050" cap="flat" cmpd="sng" algn="ctr">
              <a:solidFill>
                <a:sysClr val="windowText" lastClr="000000">
                  <a:lumMod val="50000"/>
                  <a:lumOff val="50000"/>
                </a:sysClr>
              </a:solidFill>
              <a:prstDash val="solid"/>
              <a:miter lim="800000"/>
            </a:ln>
            <a:effectLst/>
          </p:spPr>
        </p:cxnSp>
        <p:sp>
          <p:nvSpPr>
            <p:cNvPr id="51" name="Oval 148"/>
            <p:cNvSpPr/>
            <p:nvPr/>
          </p:nvSpPr>
          <p:spPr>
            <a:xfrm>
              <a:off x="1690019" y="2631078"/>
              <a:ext cx="144542" cy="144542"/>
            </a:xfrm>
            <a:prstGeom prst="ellipse">
              <a:avLst/>
            </a:prstGeom>
            <a:solidFill>
              <a:sysClr val="window" lastClr="FFFFFF"/>
            </a:solidFill>
            <a:ln w="1905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 lastClr="FFFFFF"/>
                </a:solidFill>
                <a:effectLst/>
                <a:uLnTx/>
                <a:uFillTx/>
                <a:latin typeface="Arial"/>
                <a:ea typeface="微软雅黑"/>
                <a:cs typeface="+mn-cs"/>
              </a:endParaRPr>
            </a:p>
          </p:txBody>
        </p:sp>
      </p:grpSp>
      <p:sp>
        <p:nvSpPr>
          <p:cNvPr id="52" name="矩形 51"/>
          <p:cNvSpPr/>
          <p:nvPr/>
        </p:nvSpPr>
        <p:spPr>
          <a:xfrm>
            <a:off x="940927" y="4236263"/>
            <a:ext cx="1415754" cy="338546"/>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A5B592"/>
                </a:solidFill>
                <a:effectLst/>
                <a:uLnTx/>
                <a:uFillTx/>
                <a:latin typeface="微软雅黑" pitchFamily="34" charset="-122"/>
                <a:ea typeface="微软雅黑" pitchFamily="34" charset="-122"/>
              </a:rPr>
              <a:t>点击添加标题</a:t>
            </a:r>
            <a:endParaRPr kumimoji="0" lang="en-US" altLang="zh-CN" sz="1600" b="1" i="0" u="none" strike="noStrike" kern="0" cap="none" spc="0" normalizeH="0" baseline="0" noProof="0" dirty="0">
              <a:ln>
                <a:noFill/>
              </a:ln>
              <a:solidFill>
                <a:srgbClr val="A5B592"/>
              </a:solidFill>
              <a:effectLst/>
              <a:uLnTx/>
              <a:uFillTx/>
              <a:latin typeface="微软雅黑" pitchFamily="34" charset="-122"/>
              <a:ea typeface="微软雅黑" pitchFamily="34" charset="-122"/>
            </a:endParaRPr>
          </a:p>
        </p:txBody>
      </p:sp>
      <p:sp>
        <p:nvSpPr>
          <p:cNvPr id="53" name="矩形 47"/>
          <p:cNvSpPr>
            <a:spLocks noChangeArrowheads="1"/>
          </p:cNvSpPr>
          <p:nvPr/>
        </p:nvSpPr>
        <p:spPr bwMode="auto">
          <a:xfrm>
            <a:off x="786462" y="4618472"/>
            <a:ext cx="1724686"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上述</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的描述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录入上述图表的描述说明。</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54" name="矩形 53"/>
          <p:cNvSpPr/>
          <p:nvPr/>
        </p:nvSpPr>
        <p:spPr>
          <a:xfrm>
            <a:off x="6909612" y="4236263"/>
            <a:ext cx="1415754" cy="338546"/>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3A447"/>
                </a:solidFill>
                <a:effectLst/>
                <a:uLnTx/>
                <a:uFillTx/>
                <a:latin typeface="微软雅黑" pitchFamily="34" charset="-122"/>
                <a:ea typeface="微软雅黑" pitchFamily="34" charset="-122"/>
              </a:rPr>
              <a:t>点击添加标题</a:t>
            </a:r>
            <a:endParaRPr kumimoji="0" lang="en-US" altLang="zh-CN" sz="1600" b="1" i="0" u="none" strike="noStrike" kern="0" cap="none" spc="0" normalizeH="0" baseline="0" noProof="0" dirty="0">
              <a:ln>
                <a:noFill/>
              </a:ln>
              <a:solidFill>
                <a:srgbClr val="F3A447"/>
              </a:solidFill>
              <a:effectLst/>
              <a:uLnTx/>
              <a:uFillTx/>
              <a:latin typeface="微软雅黑" pitchFamily="34" charset="-122"/>
              <a:ea typeface="微软雅黑" pitchFamily="34" charset="-122"/>
            </a:endParaRPr>
          </a:p>
        </p:txBody>
      </p:sp>
      <p:sp>
        <p:nvSpPr>
          <p:cNvPr id="55" name="矩形 47"/>
          <p:cNvSpPr>
            <a:spLocks noChangeArrowheads="1"/>
          </p:cNvSpPr>
          <p:nvPr/>
        </p:nvSpPr>
        <p:spPr bwMode="auto">
          <a:xfrm>
            <a:off x="6755147" y="4618472"/>
            <a:ext cx="1724686"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上述</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的描述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录入上述图表的描述说明。</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56" name="矩形 55"/>
          <p:cNvSpPr/>
          <p:nvPr/>
        </p:nvSpPr>
        <p:spPr>
          <a:xfrm>
            <a:off x="2930489" y="4236263"/>
            <a:ext cx="1415754" cy="338546"/>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3A447"/>
                </a:solidFill>
                <a:effectLst/>
                <a:uLnTx/>
                <a:uFillTx/>
                <a:latin typeface="微软雅黑" pitchFamily="34" charset="-122"/>
                <a:ea typeface="微软雅黑" pitchFamily="34" charset="-122"/>
              </a:rPr>
              <a:t>点击添加标题</a:t>
            </a:r>
            <a:endParaRPr kumimoji="0" lang="en-US" altLang="zh-CN" sz="1600" b="1" i="0" u="none" strike="noStrike" kern="0" cap="none" spc="0" normalizeH="0" baseline="0" noProof="0" dirty="0">
              <a:ln>
                <a:noFill/>
              </a:ln>
              <a:solidFill>
                <a:srgbClr val="F3A447"/>
              </a:solidFill>
              <a:effectLst/>
              <a:uLnTx/>
              <a:uFillTx/>
              <a:latin typeface="微软雅黑" pitchFamily="34" charset="-122"/>
              <a:ea typeface="微软雅黑" pitchFamily="34" charset="-122"/>
            </a:endParaRPr>
          </a:p>
        </p:txBody>
      </p:sp>
      <p:sp>
        <p:nvSpPr>
          <p:cNvPr id="57" name="矩形 47"/>
          <p:cNvSpPr>
            <a:spLocks noChangeArrowheads="1"/>
          </p:cNvSpPr>
          <p:nvPr/>
        </p:nvSpPr>
        <p:spPr bwMode="auto">
          <a:xfrm>
            <a:off x="2776024" y="4618472"/>
            <a:ext cx="1724686"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上述</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的描述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录入上述图表的描述说明。</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58" name="矩形 57"/>
          <p:cNvSpPr/>
          <p:nvPr/>
        </p:nvSpPr>
        <p:spPr>
          <a:xfrm>
            <a:off x="4920051" y="4236263"/>
            <a:ext cx="1415754" cy="338546"/>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A5B592"/>
                </a:solidFill>
                <a:effectLst/>
                <a:uLnTx/>
                <a:uFillTx/>
                <a:latin typeface="微软雅黑" pitchFamily="34" charset="-122"/>
                <a:ea typeface="微软雅黑" pitchFamily="34" charset="-122"/>
              </a:rPr>
              <a:t>点击添加标题</a:t>
            </a:r>
            <a:endParaRPr kumimoji="0" lang="en-US" altLang="zh-CN" sz="1600" b="1" i="0" u="none" strike="noStrike" kern="0" cap="none" spc="0" normalizeH="0" baseline="0" noProof="0" dirty="0">
              <a:ln>
                <a:noFill/>
              </a:ln>
              <a:solidFill>
                <a:srgbClr val="A5B592"/>
              </a:solidFill>
              <a:effectLst/>
              <a:uLnTx/>
              <a:uFillTx/>
              <a:latin typeface="微软雅黑" pitchFamily="34" charset="-122"/>
              <a:ea typeface="微软雅黑" pitchFamily="34" charset="-122"/>
            </a:endParaRPr>
          </a:p>
        </p:txBody>
      </p:sp>
      <p:sp>
        <p:nvSpPr>
          <p:cNvPr id="59" name="矩形 58"/>
          <p:cNvSpPr>
            <a:spLocks noChangeArrowheads="1"/>
          </p:cNvSpPr>
          <p:nvPr/>
        </p:nvSpPr>
        <p:spPr bwMode="auto">
          <a:xfrm>
            <a:off x="4766210" y="4618472"/>
            <a:ext cx="1724686"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上述</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说明，在此录入上述图表</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的描述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录入上述图表的描述说明。</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17"/>
          <p:cNvSpPr/>
          <p:nvPr/>
        </p:nvSpPr>
        <p:spPr>
          <a:xfrm>
            <a:off x="3289790" y="1700808"/>
            <a:ext cx="1381093" cy="1007154"/>
          </a:xfrm>
          <a:custGeom>
            <a:avLst/>
            <a:gdLst>
              <a:gd name="connsiteX0" fmla="*/ 1544779 w 1544780"/>
              <a:gd name="connsiteY0" fmla="*/ 0 h 1126522"/>
              <a:gd name="connsiteX1" fmla="*/ 1544780 w 1544780"/>
              <a:gd name="connsiteY1" fmla="*/ 0 h 1126522"/>
              <a:gd name="connsiteX2" fmla="*/ 1177877 w 1544780"/>
              <a:gd name="connsiteY2" fmla="*/ 1126522 h 1126522"/>
              <a:gd name="connsiteX3" fmla="*/ 0 w 1544780"/>
              <a:gd name="connsiteY3" fmla="*/ 1126514 h 1126522"/>
              <a:gd name="connsiteX4" fmla="*/ 49564 w 1544780"/>
              <a:gd name="connsiteY4" fmla="*/ 991095 h 1126522"/>
              <a:gd name="connsiteX5" fmla="*/ 1544779 w 1544780"/>
              <a:gd name="connsiteY5" fmla="*/ 0 h 11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4780" h="1126522">
                <a:moveTo>
                  <a:pt x="1544779" y="0"/>
                </a:moveTo>
                <a:lnTo>
                  <a:pt x="1544780" y="0"/>
                </a:lnTo>
                <a:lnTo>
                  <a:pt x="1177877" y="1126522"/>
                </a:lnTo>
                <a:lnTo>
                  <a:pt x="0" y="1126514"/>
                </a:lnTo>
                <a:lnTo>
                  <a:pt x="49564" y="991095"/>
                </a:lnTo>
                <a:cubicBezTo>
                  <a:pt x="295909" y="408670"/>
                  <a:pt x="872620" y="0"/>
                  <a:pt x="1544779" y="0"/>
                </a:cubicBezTo>
                <a:close/>
              </a:path>
            </a:pathLst>
          </a:cu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9" name="任意多边形 18"/>
          <p:cNvSpPr/>
          <p:nvPr/>
        </p:nvSpPr>
        <p:spPr>
          <a:xfrm>
            <a:off x="4670884" y="1700808"/>
            <a:ext cx="1381090" cy="1007154"/>
          </a:xfrm>
          <a:custGeom>
            <a:avLst/>
            <a:gdLst>
              <a:gd name="connsiteX0" fmla="*/ 0 w 1544777"/>
              <a:gd name="connsiteY0" fmla="*/ 0 h 1126522"/>
              <a:gd name="connsiteX1" fmla="*/ 165914 w 1544777"/>
              <a:gd name="connsiteY1" fmla="*/ 8378 h 1126522"/>
              <a:gd name="connsiteX2" fmla="*/ 1495213 w 1544777"/>
              <a:gd name="connsiteY2" fmla="*/ 991095 h 1126522"/>
              <a:gd name="connsiteX3" fmla="*/ 1544777 w 1544777"/>
              <a:gd name="connsiteY3" fmla="*/ 1126514 h 1126522"/>
              <a:gd name="connsiteX4" fmla="*/ 366901 w 1544777"/>
              <a:gd name="connsiteY4" fmla="*/ 1126522 h 1126522"/>
              <a:gd name="connsiteX5" fmla="*/ 0 w 1544777"/>
              <a:gd name="connsiteY5" fmla="*/ 0 h 112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44777" h="1126522">
                <a:moveTo>
                  <a:pt x="0" y="0"/>
                </a:moveTo>
                <a:lnTo>
                  <a:pt x="165914" y="8378"/>
                </a:lnTo>
                <a:cubicBezTo>
                  <a:pt x="765982" y="69318"/>
                  <a:pt x="1269397" y="457206"/>
                  <a:pt x="1495213" y="991095"/>
                </a:cubicBezTo>
                <a:lnTo>
                  <a:pt x="1544777" y="1126514"/>
                </a:lnTo>
                <a:lnTo>
                  <a:pt x="366901" y="1126522"/>
                </a:lnTo>
                <a:lnTo>
                  <a:pt x="0" y="0"/>
                </a:lnTo>
                <a:close/>
              </a:path>
            </a:pathLst>
          </a:cu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0" name="任意多边形 19"/>
          <p:cNvSpPr/>
          <p:nvPr/>
        </p:nvSpPr>
        <p:spPr>
          <a:xfrm>
            <a:off x="3220092" y="2712804"/>
            <a:ext cx="920036" cy="1609821"/>
          </a:xfrm>
          <a:custGeom>
            <a:avLst/>
            <a:gdLst>
              <a:gd name="connsiteX0" fmla="*/ 75974 w 1029078"/>
              <a:gd name="connsiteY0" fmla="*/ 0 h 1800617"/>
              <a:gd name="connsiteX1" fmla="*/ 1029078 w 1029078"/>
              <a:gd name="connsiteY1" fmla="*/ 690797 h 1800617"/>
              <a:gd name="connsiteX2" fmla="*/ 667599 w 1029078"/>
              <a:gd name="connsiteY2" fmla="*/ 1800617 h 1800617"/>
              <a:gd name="connsiteX3" fmla="*/ 590526 w 1029078"/>
              <a:gd name="connsiteY3" fmla="*/ 1742984 h 1800617"/>
              <a:gd name="connsiteX4" fmla="*/ 0 w 1029078"/>
              <a:gd name="connsiteY4" fmla="*/ 490800 h 1800617"/>
              <a:gd name="connsiteX5" fmla="*/ 72955 w 1029078"/>
              <a:gd name="connsiteY5" fmla="*/ 8248 h 1800617"/>
              <a:gd name="connsiteX6" fmla="*/ 75974 w 1029078"/>
              <a:gd name="connsiteY6" fmla="*/ 0 h 18006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078" h="1800617">
                <a:moveTo>
                  <a:pt x="75974" y="0"/>
                </a:moveTo>
                <a:lnTo>
                  <a:pt x="1029078" y="690797"/>
                </a:lnTo>
                <a:lnTo>
                  <a:pt x="667599" y="1800617"/>
                </a:lnTo>
                <a:lnTo>
                  <a:pt x="590526" y="1742984"/>
                </a:lnTo>
                <a:cubicBezTo>
                  <a:pt x="229877" y="1445350"/>
                  <a:pt x="0" y="994920"/>
                  <a:pt x="0" y="490800"/>
                </a:cubicBezTo>
                <a:cubicBezTo>
                  <a:pt x="0" y="322760"/>
                  <a:pt x="25542" y="160686"/>
                  <a:pt x="72955" y="8248"/>
                </a:cubicBezTo>
                <a:lnTo>
                  <a:pt x="75974" y="0"/>
                </a:lnTo>
                <a:close/>
              </a:path>
            </a:pathLst>
          </a:cu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1" name="任意多边形 20"/>
          <p:cNvSpPr/>
          <p:nvPr/>
        </p:nvSpPr>
        <p:spPr>
          <a:xfrm>
            <a:off x="5201637" y="2712805"/>
            <a:ext cx="920035" cy="1609820"/>
          </a:xfrm>
          <a:custGeom>
            <a:avLst/>
            <a:gdLst>
              <a:gd name="connsiteX0" fmla="*/ 953103 w 1029077"/>
              <a:gd name="connsiteY0" fmla="*/ 0 h 1800616"/>
              <a:gd name="connsiteX1" fmla="*/ 956122 w 1029077"/>
              <a:gd name="connsiteY1" fmla="*/ 8247 h 1800616"/>
              <a:gd name="connsiteX2" fmla="*/ 1029077 w 1029077"/>
              <a:gd name="connsiteY2" fmla="*/ 490799 h 1800616"/>
              <a:gd name="connsiteX3" fmla="*/ 438551 w 1029077"/>
              <a:gd name="connsiteY3" fmla="*/ 1742983 h 1800616"/>
              <a:gd name="connsiteX4" fmla="*/ 361479 w 1029077"/>
              <a:gd name="connsiteY4" fmla="*/ 1800616 h 1800616"/>
              <a:gd name="connsiteX5" fmla="*/ 0 w 1029077"/>
              <a:gd name="connsiteY5" fmla="*/ 690796 h 1800616"/>
              <a:gd name="connsiteX6" fmla="*/ 953103 w 1029077"/>
              <a:gd name="connsiteY6" fmla="*/ 0 h 1800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29077" h="1800616">
                <a:moveTo>
                  <a:pt x="953103" y="0"/>
                </a:moveTo>
                <a:lnTo>
                  <a:pt x="956122" y="8247"/>
                </a:lnTo>
                <a:cubicBezTo>
                  <a:pt x="1003535" y="160685"/>
                  <a:pt x="1029077" y="322759"/>
                  <a:pt x="1029077" y="490799"/>
                </a:cubicBezTo>
                <a:cubicBezTo>
                  <a:pt x="1029077" y="994919"/>
                  <a:pt x="799200" y="1445349"/>
                  <a:pt x="438551" y="1742983"/>
                </a:cubicBezTo>
                <a:lnTo>
                  <a:pt x="361479" y="1800616"/>
                </a:lnTo>
                <a:lnTo>
                  <a:pt x="0" y="690796"/>
                </a:lnTo>
                <a:lnTo>
                  <a:pt x="953103" y="0"/>
                </a:lnTo>
                <a:close/>
              </a:path>
            </a:pathLst>
          </a:cu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2" name="任意多边形 21"/>
          <p:cNvSpPr/>
          <p:nvPr/>
        </p:nvSpPr>
        <p:spPr>
          <a:xfrm>
            <a:off x="3824695" y="3715092"/>
            <a:ext cx="1692375" cy="887296"/>
          </a:xfrm>
          <a:custGeom>
            <a:avLst/>
            <a:gdLst>
              <a:gd name="connsiteX0" fmla="*/ 946478 w 1892955"/>
              <a:gd name="connsiteY0" fmla="*/ 0 h 992458"/>
              <a:gd name="connsiteX1" fmla="*/ 1892955 w 1892955"/>
              <a:gd name="connsiteY1" fmla="*/ 686014 h 992458"/>
              <a:gd name="connsiteX2" fmla="*/ 1853765 w 1892955"/>
              <a:gd name="connsiteY2" fmla="*/ 715320 h 992458"/>
              <a:gd name="connsiteX3" fmla="*/ 946477 w 1892955"/>
              <a:gd name="connsiteY3" fmla="*/ 992458 h 992458"/>
              <a:gd name="connsiteX4" fmla="*/ 39189 w 1892955"/>
              <a:gd name="connsiteY4" fmla="*/ 715320 h 992458"/>
              <a:gd name="connsiteX5" fmla="*/ 0 w 1892955"/>
              <a:gd name="connsiteY5" fmla="*/ 686015 h 992458"/>
              <a:gd name="connsiteX6" fmla="*/ 946478 w 1892955"/>
              <a:gd name="connsiteY6" fmla="*/ 0 h 992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92955" h="992458">
                <a:moveTo>
                  <a:pt x="946478" y="0"/>
                </a:moveTo>
                <a:lnTo>
                  <a:pt x="1892955" y="686014"/>
                </a:lnTo>
                <a:lnTo>
                  <a:pt x="1853765" y="715320"/>
                </a:lnTo>
                <a:cubicBezTo>
                  <a:pt x="1594774" y="890291"/>
                  <a:pt x="1282557" y="992458"/>
                  <a:pt x="946477" y="992458"/>
                </a:cubicBezTo>
                <a:cubicBezTo>
                  <a:pt x="610397" y="992458"/>
                  <a:pt x="298180" y="890291"/>
                  <a:pt x="39189" y="715320"/>
                </a:cubicBezTo>
                <a:lnTo>
                  <a:pt x="0" y="686015"/>
                </a:lnTo>
                <a:lnTo>
                  <a:pt x="946478" y="0"/>
                </a:lnTo>
                <a:close/>
              </a:path>
            </a:pathLst>
          </a:cu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3" name="矩形 22"/>
          <p:cNvSpPr/>
          <p:nvPr/>
        </p:nvSpPr>
        <p:spPr>
          <a:xfrm>
            <a:off x="1505525" y="1700808"/>
            <a:ext cx="1613057" cy="369324"/>
          </a:xfrm>
          <a:prstGeom prst="rect">
            <a:avLst/>
          </a:prstGeom>
        </p:spPr>
        <p:txBody>
          <a:bodyPr wrap="square" lIns="91431" tIns="45716" rIns="91431" bIns="4571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a:t>
            </a:r>
            <a:r>
              <a:rPr kumimoji="0" lang="zh-CN" altLang="en-US"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a:t>
            </a:r>
            <a:endParaRPr kumimoji="0" lang="en-US" altLang="zh-CN"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4" name="矩形 47"/>
          <p:cNvSpPr>
            <a:spLocks noChangeArrowheads="1"/>
          </p:cNvSpPr>
          <p:nvPr/>
        </p:nvSpPr>
        <p:spPr bwMode="auto">
          <a:xfrm>
            <a:off x="611560" y="2033471"/>
            <a:ext cx="2507022"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录入上述图表的描述说明。</a:t>
            </a:r>
          </a:p>
        </p:txBody>
      </p:sp>
      <p:sp>
        <p:nvSpPr>
          <p:cNvPr id="25" name="矩形 24"/>
          <p:cNvSpPr/>
          <p:nvPr/>
        </p:nvSpPr>
        <p:spPr>
          <a:xfrm>
            <a:off x="6234633" y="1700808"/>
            <a:ext cx="1613057" cy="369324"/>
          </a:xfrm>
          <a:prstGeom prst="rect">
            <a:avLst/>
          </a:prstGeom>
        </p:spPr>
        <p:txBody>
          <a:bodyPr wrap="squar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a:t>
            </a:r>
            <a:r>
              <a:rPr kumimoji="0" lang="zh-CN" altLang="en-US"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a:t>
            </a:r>
            <a:endParaRPr kumimoji="0" lang="en-US" altLang="zh-CN"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6" name="矩形 47"/>
          <p:cNvSpPr>
            <a:spLocks noChangeArrowheads="1"/>
          </p:cNvSpPr>
          <p:nvPr/>
        </p:nvSpPr>
        <p:spPr bwMode="auto">
          <a:xfrm>
            <a:off x="6234633" y="2033471"/>
            <a:ext cx="2507022"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录入上述图表的描述说明。</a:t>
            </a:r>
          </a:p>
        </p:txBody>
      </p:sp>
      <p:sp>
        <p:nvSpPr>
          <p:cNvPr id="27" name="矩形 26"/>
          <p:cNvSpPr/>
          <p:nvPr/>
        </p:nvSpPr>
        <p:spPr>
          <a:xfrm>
            <a:off x="1505525" y="3482849"/>
            <a:ext cx="1613057" cy="369324"/>
          </a:xfrm>
          <a:prstGeom prst="rect">
            <a:avLst/>
          </a:prstGeom>
        </p:spPr>
        <p:txBody>
          <a:bodyPr wrap="square" lIns="91431" tIns="45716" rIns="91431" bIns="4571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a:t>
            </a:r>
            <a:r>
              <a:rPr kumimoji="0" lang="zh-CN" altLang="en-US"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a:t>
            </a:r>
            <a:endParaRPr kumimoji="0" lang="en-US" altLang="zh-CN"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8" name="矩形 27"/>
          <p:cNvSpPr>
            <a:spLocks noChangeArrowheads="1"/>
          </p:cNvSpPr>
          <p:nvPr/>
        </p:nvSpPr>
        <p:spPr bwMode="auto">
          <a:xfrm>
            <a:off x="611560" y="3815511"/>
            <a:ext cx="2507022"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录入上述图表的描述说明。</a:t>
            </a:r>
          </a:p>
        </p:txBody>
      </p:sp>
      <p:sp>
        <p:nvSpPr>
          <p:cNvPr id="29" name="矩形 28"/>
          <p:cNvSpPr/>
          <p:nvPr/>
        </p:nvSpPr>
        <p:spPr>
          <a:xfrm>
            <a:off x="6234633" y="3482849"/>
            <a:ext cx="1613057" cy="369324"/>
          </a:xfrm>
          <a:prstGeom prst="rect">
            <a:avLst/>
          </a:prstGeom>
        </p:spPr>
        <p:txBody>
          <a:bodyPr wrap="squar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a:t>
            </a:r>
            <a:r>
              <a:rPr kumimoji="0" lang="zh-CN" altLang="en-US"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a:t>
            </a:r>
            <a:endParaRPr kumimoji="0" lang="en-US" altLang="zh-CN"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0" name="矩形 29"/>
          <p:cNvSpPr>
            <a:spLocks noChangeArrowheads="1"/>
          </p:cNvSpPr>
          <p:nvPr/>
        </p:nvSpPr>
        <p:spPr bwMode="auto">
          <a:xfrm>
            <a:off x="6234633" y="3815511"/>
            <a:ext cx="2507022" cy="7525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录入上述图表的描述说明。</a:t>
            </a:r>
          </a:p>
        </p:txBody>
      </p:sp>
      <p:sp>
        <p:nvSpPr>
          <p:cNvPr id="31" name="矩形 30"/>
          <p:cNvSpPr/>
          <p:nvPr/>
        </p:nvSpPr>
        <p:spPr>
          <a:xfrm>
            <a:off x="3864354" y="4697292"/>
            <a:ext cx="1613057" cy="369324"/>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a:t>
            </a:r>
            <a:r>
              <a:rPr kumimoji="0" lang="zh-CN" altLang="en-US"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标题</a:t>
            </a:r>
            <a:endParaRPr kumimoji="0" lang="en-US" altLang="zh-CN"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2" name="矩形 31"/>
          <p:cNvSpPr>
            <a:spLocks noChangeArrowheads="1"/>
          </p:cNvSpPr>
          <p:nvPr/>
        </p:nvSpPr>
        <p:spPr bwMode="auto">
          <a:xfrm>
            <a:off x="2675847" y="5041404"/>
            <a:ext cx="3990070" cy="532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录入上述图表的描述说明。</a:t>
            </a:r>
          </a:p>
        </p:txBody>
      </p:sp>
      <p:sp>
        <p:nvSpPr>
          <p:cNvPr id="33" name="矩形 32"/>
          <p:cNvSpPr/>
          <p:nvPr/>
        </p:nvSpPr>
        <p:spPr>
          <a:xfrm>
            <a:off x="3875803" y="2706300"/>
            <a:ext cx="1613057" cy="738656"/>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a:t>
            </a:r>
            <a:endParaRPr kumimoji="0" lang="en-US" altLang="zh-CN"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A5B592"/>
                </a:solidFill>
                <a:effectLst/>
                <a:uLnTx/>
                <a:uFillTx/>
                <a:latin typeface="微软雅黑" pitchFamily="34" charset="-122"/>
                <a:ea typeface="微软雅黑" pitchFamily="34" charset="-122"/>
              </a:rPr>
              <a:t>关键词</a:t>
            </a:r>
            <a:endParaRPr kumimoji="0" lang="en-US" altLang="zh-CN" sz="2400" b="1" i="0" u="none" strike="noStrike" kern="0" cap="none" spc="0" normalizeH="0" baseline="0" noProof="0" dirty="0">
              <a:ln>
                <a:noFill/>
              </a:ln>
              <a:solidFill>
                <a:srgbClr val="A5B592"/>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60"/>
          <p:cNvGrpSpPr/>
          <p:nvPr/>
        </p:nvGrpSpPr>
        <p:grpSpPr>
          <a:xfrm>
            <a:off x="6717388" y="2542388"/>
            <a:ext cx="2113804" cy="3010427"/>
            <a:chOff x="6478443" y="1016361"/>
            <a:chExt cx="1918277" cy="2731963"/>
          </a:xfrm>
        </p:grpSpPr>
        <p:sp>
          <p:nvSpPr>
            <p:cNvPr id="31" name="Rounded Rectangle 53"/>
            <p:cNvSpPr/>
            <p:nvPr/>
          </p:nvSpPr>
          <p:spPr>
            <a:xfrm>
              <a:off x="6478443" y="1016361"/>
              <a:ext cx="1918277" cy="2731963"/>
            </a:xfrm>
            <a:prstGeom prst="roundRect">
              <a:avLst>
                <a:gd name="adj" fmla="val 11205"/>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32" name="Oval 37"/>
            <p:cNvSpPr/>
            <p:nvPr/>
          </p:nvSpPr>
          <p:spPr>
            <a:xfrm>
              <a:off x="6911081" y="1319774"/>
              <a:ext cx="1053000" cy="1053000"/>
            </a:xfrm>
            <a:prstGeom prst="ellipse">
              <a:avLst/>
            </a:prstGeom>
            <a:blipFill>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a:ln>
                  <a:noFill/>
                </a:ln>
                <a:solidFill>
                  <a:srgbClr val="F3A447"/>
                </a:solidFill>
                <a:effectLst/>
                <a:uLnTx/>
                <a:uFillTx/>
                <a:latin typeface="FontAwesome" pitchFamily="2" charset="0"/>
                <a:ea typeface="微软雅黑"/>
                <a:cs typeface="+mn-cs"/>
              </a:endParaRPr>
            </a:p>
          </p:txBody>
        </p:sp>
      </p:grpSp>
      <p:grpSp>
        <p:nvGrpSpPr>
          <p:cNvPr id="33" name="Group 59"/>
          <p:cNvGrpSpPr/>
          <p:nvPr/>
        </p:nvGrpSpPr>
        <p:grpSpPr>
          <a:xfrm>
            <a:off x="4609571" y="2542388"/>
            <a:ext cx="2367719" cy="3010427"/>
            <a:chOff x="4565600" y="1016361"/>
            <a:chExt cx="2148705" cy="2731963"/>
          </a:xfrm>
        </p:grpSpPr>
        <p:grpSp>
          <p:nvGrpSpPr>
            <p:cNvPr id="34" name="Group 56"/>
            <p:cNvGrpSpPr/>
            <p:nvPr/>
          </p:nvGrpSpPr>
          <p:grpSpPr>
            <a:xfrm>
              <a:off x="4565600" y="1016361"/>
              <a:ext cx="2148705" cy="2731963"/>
              <a:chOff x="4565600" y="1016361"/>
              <a:chExt cx="2148705" cy="2731963"/>
            </a:xfrm>
          </p:grpSpPr>
          <p:sp>
            <p:nvSpPr>
              <p:cNvPr id="36" name="Rounded Rectangle 51"/>
              <p:cNvSpPr/>
              <p:nvPr/>
            </p:nvSpPr>
            <p:spPr>
              <a:xfrm>
                <a:off x="4565600" y="1016361"/>
                <a:ext cx="1918277" cy="2731963"/>
              </a:xfrm>
              <a:prstGeom prst="roundRect">
                <a:avLst>
                  <a:gd name="adj" fmla="val 11205"/>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A5B592"/>
                  </a:solidFill>
                  <a:effectLst/>
                  <a:uLnTx/>
                  <a:uFillTx/>
                  <a:latin typeface="Arial"/>
                  <a:ea typeface="微软雅黑"/>
                  <a:cs typeface="+mn-cs"/>
                </a:endParaRPr>
              </a:p>
            </p:txBody>
          </p:sp>
          <p:sp>
            <p:nvSpPr>
              <p:cNvPr id="37" name="Isosceles Triangle 47"/>
              <p:cNvSpPr/>
              <p:nvPr/>
            </p:nvSpPr>
            <p:spPr>
              <a:xfrm rot="5400000">
                <a:off x="6351188" y="2267128"/>
                <a:ext cx="495806" cy="230428"/>
              </a:xfrm>
              <a:prstGeom prst="triangle">
                <a:avLst>
                  <a:gd name="adj" fmla="val 50000"/>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sp>
          <p:nvSpPr>
            <p:cNvPr id="35" name="Oval 43"/>
            <p:cNvSpPr/>
            <p:nvPr/>
          </p:nvSpPr>
          <p:spPr>
            <a:xfrm>
              <a:off x="4998238" y="1319774"/>
              <a:ext cx="1053000" cy="1053000"/>
            </a:xfrm>
            <a:prstGeom prst="ellipse">
              <a:avLst/>
            </a:prstGeom>
            <a:blipFill>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a:ln>
                  <a:noFill/>
                </a:ln>
                <a:solidFill>
                  <a:srgbClr val="E7BC29"/>
                </a:solidFill>
                <a:effectLst/>
                <a:uLnTx/>
                <a:uFillTx/>
                <a:latin typeface="FontAwesome" pitchFamily="2" charset="0"/>
                <a:ea typeface="微软雅黑"/>
                <a:cs typeface="+mn-cs"/>
              </a:endParaRPr>
            </a:p>
          </p:txBody>
        </p:sp>
      </p:grpSp>
      <p:cxnSp>
        <p:nvCxnSpPr>
          <p:cNvPr id="38" name="Straight Connector 25"/>
          <p:cNvCxnSpPr/>
          <p:nvPr/>
        </p:nvCxnSpPr>
        <p:spPr>
          <a:xfrm>
            <a:off x="440570" y="2412837"/>
            <a:ext cx="8352108" cy="0"/>
          </a:xfrm>
          <a:prstGeom prst="line">
            <a:avLst/>
          </a:prstGeom>
          <a:noFill/>
          <a:ln w="19050" cap="flat" cmpd="sng" algn="ctr">
            <a:solidFill>
              <a:sysClr val="window" lastClr="FFFFFF">
                <a:lumMod val="50000"/>
              </a:sysClr>
            </a:solidFill>
            <a:prstDash val="sysDot"/>
            <a:miter lim="800000"/>
            <a:headEnd type="none"/>
            <a:tailEnd type="none"/>
          </a:ln>
          <a:effectLst/>
        </p:spPr>
      </p:cxnSp>
      <p:grpSp>
        <p:nvGrpSpPr>
          <p:cNvPr id="39" name="Group 58"/>
          <p:cNvGrpSpPr/>
          <p:nvPr/>
        </p:nvGrpSpPr>
        <p:grpSpPr>
          <a:xfrm>
            <a:off x="2502066" y="2542388"/>
            <a:ext cx="2367719" cy="3010427"/>
            <a:chOff x="2653038" y="1016361"/>
            <a:chExt cx="2148705" cy="2731963"/>
          </a:xfrm>
        </p:grpSpPr>
        <p:grpSp>
          <p:nvGrpSpPr>
            <p:cNvPr id="40" name="Group 55"/>
            <p:cNvGrpSpPr/>
            <p:nvPr/>
          </p:nvGrpSpPr>
          <p:grpSpPr>
            <a:xfrm>
              <a:off x="2653038" y="1016361"/>
              <a:ext cx="2148705" cy="2731963"/>
              <a:chOff x="2653038" y="1016361"/>
              <a:chExt cx="2148705" cy="2731963"/>
            </a:xfrm>
          </p:grpSpPr>
          <p:sp>
            <p:nvSpPr>
              <p:cNvPr id="42" name="Rounded Rectangle 50"/>
              <p:cNvSpPr/>
              <p:nvPr/>
            </p:nvSpPr>
            <p:spPr>
              <a:xfrm>
                <a:off x="2653038" y="1016361"/>
                <a:ext cx="1918277" cy="2731963"/>
              </a:xfrm>
              <a:prstGeom prst="roundRect">
                <a:avLst>
                  <a:gd name="adj" fmla="val 11205"/>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3" name="Isosceles Triangle 46"/>
              <p:cNvSpPr/>
              <p:nvPr/>
            </p:nvSpPr>
            <p:spPr>
              <a:xfrm rot="5400000">
                <a:off x="4438626" y="2267128"/>
                <a:ext cx="495806" cy="230428"/>
              </a:xfrm>
              <a:prstGeom prst="triangle">
                <a:avLst>
                  <a:gd name="adj" fmla="val 50000"/>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sp>
          <p:nvSpPr>
            <p:cNvPr id="41" name="Oval 33"/>
            <p:cNvSpPr/>
            <p:nvPr/>
          </p:nvSpPr>
          <p:spPr>
            <a:xfrm>
              <a:off x="3085676" y="1319774"/>
              <a:ext cx="1053000" cy="1053000"/>
            </a:xfrm>
            <a:prstGeom prst="ellipse">
              <a:avLst/>
            </a:prstGeom>
            <a:blipFill>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a:ln>
                  <a:noFill/>
                </a:ln>
                <a:solidFill>
                  <a:srgbClr val="FEFAC9"/>
                </a:solidFill>
                <a:effectLst/>
                <a:uLnTx/>
                <a:uFillTx/>
                <a:latin typeface="FontAwesome" pitchFamily="2" charset="0"/>
                <a:ea typeface="微软雅黑"/>
                <a:cs typeface="+mn-cs"/>
              </a:endParaRPr>
            </a:p>
          </p:txBody>
        </p:sp>
      </p:grpSp>
      <p:grpSp>
        <p:nvGrpSpPr>
          <p:cNvPr id="44" name="Group 57"/>
          <p:cNvGrpSpPr/>
          <p:nvPr/>
        </p:nvGrpSpPr>
        <p:grpSpPr>
          <a:xfrm>
            <a:off x="395536" y="2542388"/>
            <a:ext cx="2367720" cy="3010427"/>
            <a:chOff x="741363" y="1016361"/>
            <a:chExt cx="2148706" cy="2731963"/>
          </a:xfrm>
        </p:grpSpPr>
        <p:grpSp>
          <p:nvGrpSpPr>
            <p:cNvPr id="45" name="Group 54"/>
            <p:cNvGrpSpPr/>
            <p:nvPr/>
          </p:nvGrpSpPr>
          <p:grpSpPr>
            <a:xfrm>
              <a:off x="741363" y="1016361"/>
              <a:ext cx="2148706" cy="2731963"/>
              <a:chOff x="741363" y="1016361"/>
              <a:chExt cx="2148706" cy="2731963"/>
            </a:xfrm>
          </p:grpSpPr>
          <p:sp>
            <p:nvSpPr>
              <p:cNvPr id="47" name="Rounded Rectangle 49"/>
              <p:cNvSpPr/>
              <p:nvPr/>
            </p:nvSpPr>
            <p:spPr>
              <a:xfrm>
                <a:off x="741363" y="1016361"/>
                <a:ext cx="1918277" cy="2731963"/>
              </a:xfrm>
              <a:prstGeom prst="roundRect">
                <a:avLst>
                  <a:gd name="adj" fmla="val 11205"/>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8" name="Isosceles Triangle 45"/>
              <p:cNvSpPr/>
              <p:nvPr/>
            </p:nvSpPr>
            <p:spPr>
              <a:xfrm rot="5400000">
                <a:off x="2526952" y="2267128"/>
                <a:ext cx="495806" cy="230428"/>
              </a:xfrm>
              <a:prstGeom prst="triangle">
                <a:avLst>
                  <a:gd name="adj" fmla="val 50000"/>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sp>
          <p:nvSpPr>
            <p:cNvPr id="46" name="Oval 40"/>
            <p:cNvSpPr/>
            <p:nvPr/>
          </p:nvSpPr>
          <p:spPr>
            <a:xfrm>
              <a:off x="1174001" y="1319774"/>
              <a:ext cx="1053000" cy="1053000"/>
            </a:xfrm>
            <a:prstGeom prst="ellipse">
              <a:avLst/>
            </a:prstGeom>
            <a:blipFill>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000" b="0" i="0" u="none" strike="noStrike" kern="0" cap="none" spc="0" normalizeH="0" baseline="0" noProof="0" dirty="0">
                <a:ln>
                  <a:noFill/>
                </a:ln>
                <a:solidFill>
                  <a:srgbClr val="444D26">
                    <a:lumMod val="75000"/>
                  </a:srgbClr>
                </a:solidFill>
                <a:effectLst/>
                <a:uLnTx/>
                <a:uFillTx/>
                <a:latin typeface="FontAwesome" pitchFamily="2" charset="0"/>
                <a:ea typeface="微软雅黑"/>
                <a:cs typeface="+mn-cs"/>
              </a:endParaRPr>
            </a:p>
          </p:txBody>
        </p:sp>
      </p:grpSp>
      <p:sp>
        <p:nvSpPr>
          <p:cNvPr id="49" name="矩形 48"/>
          <p:cNvSpPr>
            <a:spLocks noChangeArrowheads="1"/>
          </p:cNvSpPr>
          <p:nvPr/>
        </p:nvSpPr>
        <p:spPr bwMode="auto">
          <a:xfrm>
            <a:off x="395536" y="1556792"/>
            <a:ext cx="8397142" cy="789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3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录入上述图表的综合描述说明。在此录入上述图表的综合描述说明，在此录入上述图表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说明，在此录入上述图表的综合描述说明，在此录入上述图表的综合描述说明。</a:t>
            </a:r>
          </a:p>
        </p:txBody>
      </p:sp>
      <p:sp>
        <p:nvSpPr>
          <p:cNvPr id="50" name="矩形 49"/>
          <p:cNvSpPr/>
          <p:nvPr/>
        </p:nvSpPr>
        <p:spPr>
          <a:xfrm>
            <a:off x="971755" y="4210801"/>
            <a:ext cx="954090" cy="400101"/>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季度一</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51" name="矩形 47"/>
          <p:cNvSpPr>
            <a:spLocks noChangeArrowheads="1"/>
          </p:cNvSpPr>
          <p:nvPr/>
        </p:nvSpPr>
        <p:spPr bwMode="auto">
          <a:xfrm>
            <a:off x="528121" y="4618866"/>
            <a:ext cx="1841359"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上述</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说明，在此</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录入上述图表的综合</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描述</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说明。</a:t>
            </a:r>
            <a:endPar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52" name="矩形 51"/>
          <p:cNvSpPr/>
          <p:nvPr/>
        </p:nvSpPr>
        <p:spPr>
          <a:xfrm>
            <a:off x="3081250" y="4210801"/>
            <a:ext cx="954090" cy="400101"/>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季度二</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53" name="矩形 47"/>
          <p:cNvSpPr>
            <a:spLocks noChangeArrowheads="1"/>
          </p:cNvSpPr>
          <p:nvPr/>
        </p:nvSpPr>
        <p:spPr bwMode="auto">
          <a:xfrm>
            <a:off x="2637615" y="4618866"/>
            <a:ext cx="1841359"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上述</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说明，在此</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录入上述图表的综合</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描述</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说明。</a:t>
            </a:r>
            <a:endPar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54" name="矩形 53"/>
          <p:cNvSpPr/>
          <p:nvPr/>
        </p:nvSpPr>
        <p:spPr>
          <a:xfrm>
            <a:off x="7300238" y="4210801"/>
            <a:ext cx="954090" cy="400101"/>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季度四</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55" name="矩形 47"/>
          <p:cNvSpPr>
            <a:spLocks noChangeArrowheads="1"/>
          </p:cNvSpPr>
          <p:nvPr/>
        </p:nvSpPr>
        <p:spPr bwMode="auto">
          <a:xfrm>
            <a:off x="6856604" y="4618866"/>
            <a:ext cx="1841359" cy="959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上述</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说明，在此</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录入上述图表的综合</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描述</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说明。</a:t>
            </a:r>
            <a:endPar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56" name="矩形 55"/>
          <p:cNvSpPr/>
          <p:nvPr/>
        </p:nvSpPr>
        <p:spPr>
          <a:xfrm>
            <a:off x="5190744" y="4210801"/>
            <a:ext cx="954090" cy="400101"/>
          </a:xfrm>
          <a:prstGeom prst="rect">
            <a:avLst/>
          </a:prstGeom>
        </p:spPr>
        <p:txBody>
          <a:bodyPr wrap="non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季度三</a:t>
            </a:r>
            <a:endParaRPr kumimoji="0" lang="en-US" altLang="zh-CN" sz="20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57" name="矩形 47"/>
          <p:cNvSpPr>
            <a:spLocks noChangeArrowheads="1"/>
          </p:cNvSpPr>
          <p:nvPr/>
        </p:nvSpPr>
        <p:spPr bwMode="auto">
          <a:xfrm>
            <a:off x="4747109" y="4618866"/>
            <a:ext cx="1841359" cy="978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上述</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说明，在此</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录入上述图表的综合</a:t>
            </a:r>
            <a:r>
              <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描述</a:t>
            </a: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说明。</a:t>
            </a:r>
            <a:endParaRPr kumimoji="0" lang="zh-CN" altLang="en-US" sz="1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5"/>
          <p:cNvSpPr/>
          <p:nvPr/>
        </p:nvSpPr>
        <p:spPr>
          <a:xfrm>
            <a:off x="1121786" y="1628800"/>
            <a:ext cx="3354617" cy="1511405"/>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20" name="Rectangle 26"/>
          <p:cNvSpPr/>
          <p:nvPr/>
        </p:nvSpPr>
        <p:spPr>
          <a:xfrm>
            <a:off x="4536306" y="1628800"/>
            <a:ext cx="3354617" cy="1511405"/>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21" name="Rectangle 27"/>
          <p:cNvSpPr/>
          <p:nvPr/>
        </p:nvSpPr>
        <p:spPr>
          <a:xfrm>
            <a:off x="1121786" y="3189029"/>
            <a:ext cx="3354617" cy="1511405"/>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22" name="Rectangle 28"/>
          <p:cNvSpPr/>
          <p:nvPr/>
        </p:nvSpPr>
        <p:spPr>
          <a:xfrm>
            <a:off x="4536306" y="3189029"/>
            <a:ext cx="3354617" cy="1511405"/>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23" name="Rectangle 32"/>
          <p:cNvSpPr/>
          <p:nvPr/>
        </p:nvSpPr>
        <p:spPr>
          <a:xfrm>
            <a:off x="3934877" y="3189029"/>
            <a:ext cx="541526" cy="472314"/>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ysClr val="window" lastClr="FFFFFF">
                    <a:lumMod val="95000"/>
                  </a:sysClr>
                </a:solidFill>
                <a:effectLst/>
                <a:uLnTx/>
                <a:uFillTx/>
                <a:latin typeface="Arial"/>
                <a:ea typeface="微软雅黑"/>
                <a:cs typeface="+mn-cs"/>
              </a:rPr>
              <a:t>O</a:t>
            </a:r>
            <a:endParaRPr kumimoji="0" lang="en-US" sz="1600" b="1" i="0" u="none" strike="noStrike" kern="0" cap="none" spc="0" normalizeH="0" baseline="0" noProof="0" dirty="0">
              <a:ln>
                <a:noFill/>
              </a:ln>
              <a:solidFill>
                <a:sysClr val="window" lastClr="FFFFFF">
                  <a:lumMod val="95000"/>
                </a:sysClr>
              </a:solidFill>
              <a:effectLst/>
              <a:uLnTx/>
              <a:uFillTx/>
              <a:latin typeface="Arial"/>
              <a:ea typeface="微软雅黑"/>
              <a:cs typeface="+mn-cs"/>
            </a:endParaRPr>
          </a:p>
        </p:txBody>
      </p:sp>
      <p:sp>
        <p:nvSpPr>
          <p:cNvPr id="24" name="Rectangle 29"/>
          <p:cNvSpPr/>
          <p:nvPr/>
        </p:nvSpPr>
        <p:spPr>
          <a:xfrm>
            <a:off x="3934877" y="2667891"/>
            <a:ext cx="541526" cy="472314"/>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ysClr val="window" lastClr="FFFFFF">
                    <a:lumMod val="95000"/>
                  </a:sysClr>
                </a:solidFill>
                <a:effectLst/>
                <a:uLnTx/>
                <a:uFillTx/>
                <a:latin typeface="Arial"/>
                <a:ea typeface="微软雅黑"/>
                <a:cs typeface="+mn-cs"/>
              </a:rPr>
              <a:t>S</a:t>
            </a:r>
            <a:endParaRPr kumimoji="0" lang="en-US" sz="1600" b="1" i="0" u="none" strike="noStrike" kern="0" cap="none" spc="0" normalizeH="0" baseline="0" noProof="0" dirty="0">
              <a:ln>
                <a:noFill/>
              </a:ln>
              <a:solidFill>
                <a:sysClr val="window" lastClr="FFFFFF">
                  <a:lumMod val="95000"/>
                </a:sysClr>
              </a:solidFill>
              <a:effectLst/>
              <a:uLnTx/>
              <a:uFillTx/>
              <a:latin typeface="Arial"/>
              <a:ea typeface="微软雅黑"/>
              <a:cs typeface="+mn-cs"/>
            </a:endParaRPr>
          </a:p>
        </p:txBody>
      </p:sp>
      <p:sp>
        <p:nvSpPr>
          <p:cNvPr id="25" name="Rectangle 31"/>
          <p:cNvSpPr/>
          <p:nvPr/>
        </p:nvSpPr>
        <p:spPr>
          <a:xfrm>
            <a:off x="4536306" y="3189029"/>
            <a:ext cx="541488" cy="472314"/>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ysClr val="window" lastClr="FFFFFF">
                    <a:lumMod val="95000"/>
                  </a:sysClr>
                </a:solidFill>
                <a:effectLst/>
                <a:uLnTx/>
                <a:uFillTx/>
                <a:latin typeface="Arial"/>
                <a:ea typeface="微软雅黑"/>
                <a:cs typeface="+mn-cs"/>
              </a:rPr>
              <a:t>T</a:t>
            </a:r>
            <a:endParaRPr kumimoji="0" lang="en-US" sz="1600" b="1" i="0" u="none" strike="noStrike" kern="0" cap="none" spc="0" normalizeH="0" baseline="0" noProof="0" dirty="0">
              <a:ln>
                <a:noFill/>
              </a:ln>
              <a:solidFill>
                <a:sysClr val="window" lastClr="FFFFFF">
                  <a:lumMod val="95000"/>
                </a:sysClr>
              </a:solidFill>
              <a:effectLst/>
              <a:uLnTx/>
              <a:uFillTx/>
              <a:latin typeface="Arial"/>
              <a:ea typeface="微软雅黑"/>
              <a:cs typeface="+mn-cs"/>
            </a:endParaRPr>
          </a:p>
        </p:txBody>
      </p:sp>
      <p:sp>
        <p:nvSpPr>
          <p:cNvPr id="26" name="Rectangle 30"/>
          <p:cNvSpPr/>
          <p:nvPr/>
        </p:nvSpPr>
        <p:spPr>
          <a:xfrm>
            <a:off x="4536306" y="2667891"/>
            <a:ext cx="541488" cy="472314"/>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ysClr val="window" lastClr="FFFFFF">
                    <a:lumMod val="95000"/>
                  </a:sysClr>
                </a:solidFill>
                <a:effectLst/>
                <a:uLnTx/>
                <a:uFillTx/>
                <a:latin typeface="Arial"/>
                <a:ea typeface="微软雅黑"/>
                <a:cs typeface="+mn-cs"/>
              </a:rPr>
              <a:t>W</a:t>
            </a:r>
            <a:endParaRPr kumimoji="0" lang="en-US" sz="1600" b="1" i="0" u="none" strike="noStrike" kern="0" cap="none" spc="0" normalizeH="0" baseline="0" noProof="0" dirty="0">
              <a:ln>
                <a:noFill/>
              </a:ln>
              <a:solidFill>
                <a:sysClr val="window" lastClr="FFFFFF">
                  <a:lumMod val="95000"/>
                </a:sysClr>
              </a:solidFill>
              <a:effectLst/>
              <a:uLnTx/>
              <a:uFillTx/>
              <a:latin typeface="Arial"/>
              <a:ea typeface="微软雅黑"/>
              <a:cs typeface="+mn-cs"/>
            </a:endParaRPr>
          </a:p>
        </p:txBody>
      </p:sp>
      <p:sp>
        <p:nvSpPr>
          <p:cNvPr id="27" name="TextBox 59"/>
          <p:cNvSpPr txBox="1">
            <a:spLocks noChangeArrowheads="1"/>
          </p:cNvSpPr>
          <p:nvPr/>
        </p:nvSpPr>
        <p:spPr bwMode="auto">
          <a:xfrm flipH="1">
            <a:off x="3100220" y="2659517"/>
            <a:ext cx="683360" cy="338546"/>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优势</a:t>
            </a:r>
            <a:endParaRPr kumimoji="0" lang="en-US" altLang="ko-KR"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8" name="矩形 27"/>
          <p:cNvSpPr>
            <a:spLocks noChangeArrowheads="1"/>
          </p:cNvSpPr>
          <p:nvPr/>
        </p:nvSpPr>
        <p:spPr bwMode="auto">
          <a:xfrm>
            <a:off x="1322019" y="1848901"/>
            <a:ext cx="3105932" cy="86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说明，在此录入上述图表的综合描述说明</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solidFill>
              <a:effectLst/>
              <a:uLnTx/>
              <a:uFillTx/>
            </a:endParaRPr>
          </a:p>
        </p:txBody>
      </p:sp>
      <p:sp>
        <p:nvSpPr>
          <p:cNvPr id="29" name="TextBox 59"/>
          <p:cNvSpPr txBox="1">
            <a:spLocks noChangeArrowheads="1"/>
          </p:cNvSpPr>
          <p:nvPr/>
        </p:nvSpPr>
        <p:spPr bwMode="auto">
          <a:xfrm flipH="1">
            <a:off x="3100220" y="3371384"/>
            <a:ext cx="683360" cy="338546"/>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劣势</a:t>
            </a:r>
            <a:endParaRPr kumimoji="0" lang="en-US" altLang="ko-KR" sz="16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0" name="矩形 29"/>
          <p:cNvSpPr>
            <a:spLocks noChangeArrowheads="1"/>
          </p:cNvSpPr>
          <p:nvPr/>
        </p:nvSpPr>
        <p:spPr bwMode="auto">
          <a:xfrm>
            <a:off x="1322019" y="3710670"/>
            <a:ext cx="3105932" cy="86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说明，在此录入上述图表的综合描述说明</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solidFill>
              <a:effectLst/>
              <a:uLnTx/>
              <a:uFillTx/>
            </a:endParaRPr>
          </a:p>
        </p:txBody>
      </p:sp>
      <p:sp>
        <p:nvSpPr>
          <p:cNvPr id="31" name="TextBox 59"/>
          <p:cNvSpPr txBox="1">
            <a:spLocks noChangeArrowheads="1"/>
          </p:cNvSpPr>
          <p:nvPr/>
        </p:nvSpPr>
        <p:spPr bwMode="auto">
          <a:xfrm flipH="1">
            <a:off x="5250155" y="2659517"/>
            <a:ext cx="681131" cy="338546"/>
          </a:xfrm>
          <a:prstGeom prst="rect">
            <a:avLst/>
          </a:prstGeom>
          <a:noFill/>
          <a:ln>
            <a:noFill/>
          </a:ln>
          <a:extLst/>
        </p:spPr>
        <p:txBody>
          <a:bodyPr wrap="square" lIns="91431" tIns="45716" rIns="91431" bIns="45716">
            <a:spAutoFit/>
          </a:bodyPr>
          <a:lstStyle>
            <a:defPPr>
              <a:defRPr lang="zh-CN"/>
            </a:defPPr>
            <a:lvl1pPr algn="r" eaLnBrk="0" hangingPunct="0">
              <a:defRPr sz="2000" b="1">
                <a:solidFill>
                  <a:schemeClr val="bg1"/>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marL="0" marR="0" lvl="0" indent="0" algn="l"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机会</a:t>
            </a:r>
            <a:endParaRPr kumimoji="0" lang="en-US" altLang="ko-KR"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2" name="矩形 31"/>
          <p:cNvSpPr>
            <a:spLocks noChangeArrowheads="1"/>
          </p:cNvSpPr>
          <p:nvPr/>
        </p:nvSpPr>
        <p:spPr bwMode="auto">
          <a:xfrm>
            <a:off x="4665355" y="1848901"/>
            <a:ext cx="3026976" cy="86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说明，在此录入上述图表的综合描述说明</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solidFill>
              <a:effectLst/>
              <a:uLnTx/>
              <a:uFillTx/>
            </a:endParaRPr>
          </a:p>
        </p:txBody>
      </p:sp>
      <p:sp>
        <p:nvSpPr>
          <p:cNvPr id="33" name="TextBox 59"/>
          <p:cNvSpPr txBox="1">
            <a:spLocks noChangeArrowheads="1"/>
          </p:cNvSpPr>
          <p:nvPr/>
        </p:nvSpPr>
        <p:spPr bwMode="auto">
          <a:xfrm flipH="1">
            <a:off x="5250155" y="3371384"/>
            <a:ext cx="681131" cy="338546"/>
          </a:xfrm>
          <a:prstGeom prst="rect">
            <a:avLst/>
          </a:prstGeom>
          <a:noFill/>
          <a:ln>
            <a:noFill/>
          </a:ln>
          <a:extLst/>
        </p:spPr>
        <p:txBody>
          <a:bodyPr wrap="square" lIns="91431" tIns="45716" rIns="91431" bIns="45716">
            <a:spAutoFit/>
          </a:bodyPr>
          <a:lstStyle>
            <a:defPPr>
              <a:defRPr lang="zh-CN"/>
            </a:defPPr>
            <a:lvl1pPr eaLnBrk="0" hangingPunct="0">
              <a:defRPr sz="2000" b="1">
                <a:solidFill>
                  <a:schemeClr val="bg1"/>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挑战</a:t>
            </a:r>
            <a:endParaRPr kumimoji="0" lang="en-US" altLang="ko-KR"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矩形 33"/>
          <p:cNvSpPr>
            <a:spLocks noChangeArrowheads="1"/>
          </p:cNvSpPr>
          <p:nvPr/>
        </p:nvSpPr>
        <p:spPr bwMode="auto">
          <a:xfrm>
            <a:off x="4665355" y="3710670"/>
            <a:ext cx="3026976" cy="864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说明，在此录入上述图表的综合描述说明</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，在此录入上述图表的综合描述说明，在此</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solidFill>
              <a:effectLst/>
              <a:uLnTx/>
              <a:uFillTx/>
            </a:endParaRPr>
          </a:p>
        </p:txBody>
      </p:sp>
      <p:sp>
        <p:nvSpPr>
          <p:cNvPr id="35" name="TextBox 107"/>
          <p:cNvSpPr txBox="1"/>
          <p:nvPr/>
        </p:nvSpPr>
        <p:spPr>
          <a:xfrm>
            <a:off x="323528" y="4944297"/>
            <a:ext cx="8365654"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录入上述图表的综合描述说明。在此录入上述图表的描述说明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0" name="Straight Connector 247"/>
          <p:cNvCxnSpPr/>
          <p:nvPr/>
        </p:nvCxnSpPr>
        <p:spPr>
          <a:xfrm>
            <a:off x="402308" y="4921138"/>
            <a:ext cx="8352109" cy="0"/>
          </a:xfrm>
          <a:prstGeom prst="line">
            <a:avLst/>
          </a:prstGeom>
          <a:noFill/>
          <a:ln w="19050" cap="flat" cmpd="sng" algn="ctr">
            <a:solidFill>
              <a:sysClr val="window" lastClr="FFFFFF">
                <a:lumMod val="75000"/>
              </a:sysClr>
            </a:solidFill>
            <a:prstDash val="sysDot"/>
            <a:miter lim="800000"/>
            <a:headEnd type="none"/>
            <a:tailEnd type="none"/>
          </a:ln>
          <a:effectLst/>
        </p:spPr>
      </p:cxnSp>
      <p:grpSp>
        <p:nvGrpSpPr>
          <p:cNvPr id="101" name="Group 74"/>
          <p:cNvGrpSpPr/>
          <p:nvPr/>
        </p:nvGrpSpPr>
        <p:grpSpPr>
          <a:xfrm>
            <a:off x="1340944" y="1831540"/>
            <a:ext cx="1015660" cy="2856546"/>
            <a:chOff x="1634044" y="1304396"/>
            <a:chExt cx="921712" cy="2592315"/>
          </a:xfrm>
        </p:grpSpPr>
        <p:sp>
          <p:nvSpPr>
            <p:cNvPr id="141" name="Rounded Rectangle 38"/>
            <p:cNvSpPr/>
            <p:nvPr/>
          </p:nvSpPr>
          <p:spPr>
            <a:xfrm>
              <a:off x="1634044" y="1304396"/>
              <a:ext cx="921712" cy="2592315"/>
            </a:xfrm>
            <a:prstGeom prst="roundRect">
              <a:avLst>
                <a:gd name="adj" fmla="val 50000"/>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142" name="Group 46"/>
            <p:cNvGrpSpPr/>
            <p:nvPr/>
          </p:nvGrpSpPr>
          <p:grpSpPr>
            <a:xfrm>
              <a:off x="1703480" y="3032606"/>
              <a:ext cx="782840" cy="782838"/>
              <a:chOff x="1703480" y="3032606"/>
              <a:chExt cx="782840" cy="782838"/>
            </a:xfrm>
          </p:grpSpPr>
          <p:sp>
            <p:nvSpPr>
              <p:cNvPr id="146" name="Oval 44"/>
              <p:cNvSpPr/>
              <p:nvPr/>
            </p:nvSpPr>
            <p:spPr>
              <a:xfrm>
                <a:off x="1758217" y="3087343"/>
                <a:ext cx="673367" cy="673365"/>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444D26">
                      <a:lumMod val="75000"/>
                    </a:srgbClr>
                  </a:solidFill>
                  <a:effectLst/>
                  <a:uLnTx/>
                  <a:uFillTx/>
                  <a:latin typeface="Arial"/>
                  <a:ea typeface="微软雅黑"/>
                  <a:cs typeface="+mn-cs"/>
                </a:endParaRPr>
              </a:p>
            </p:txBody>
          </p:sp>
          <p:sp>
            <p:nvSpPr>
              <p:cNvPr id="147" name="Oval 45"/>
              <p:cNvSpPr/>
              <p:nvPr/>
            </p:nvSpPr>
            <p:spPr>
              <a:xfrm>
                <a:off x="1703480" y="3032606"/>
                <a:ext cx="782840" cy="782838"/>
              </a:xfrm>
              <a:prstGeom prst="ellipse">
                <a:avLst/>
              </a:prstGeom>
              <a:noFill/>
              <a:ln w="19050" cap="flat" cmpd="sng" algn="ctr">
                <a:solidFill>
                  <a:sysClr val="window" lastClr="FFFFFF"/>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EFAC9"/>
                  </a:solidFill>
                  <a:effectLst/>
                  <a:uLnTx/>
                  <a:uFillTx/>
                  <a:latin typeface="Arial"/>
                  <a:ea typeface="微软雅黑"/>
                  <a:cs typeface="+mn-cs"/>
                </a:endParaRPr>
              </a:p>
            </p:txBody>
          </p:sp>
        </p:grpSp>
        <p:grpSp>
          <p:nvGrpSpPr>
            <p:cNvPr id="143" name="Group 61"/>
            <p:cNvGrpSpPr/>
            <p:nvPr/>
          </p:nvGrpSpPr>
          <p:grpSpPr>
            <a:xfrm>
              <a:off x="1684522" y="1477217"/>
              <a:ext cx="820757" cy="2100428"/>
              <a:chOff x="1684522" y="1477217"/>
              <a:chExt cx="820757" cy="2100428"/>
            </a:xfrm>
          </p:grpSpPr>
          <p:sp>
            <p:nvSpPr>
              <p:cNvPr id="144" name="Text Placeholder 3"/>
              <p:cNvSpPr txBox="1">
                <a:spLocks/>
              </p:cNvSpPr>
              <p:nvPr/>
            </p:nvSpPr>
            <p:spPr>
              <a:xfrm>
                <a:off x="1907297" y="3270407"/>
                <a:ext cx="375205" cy="30723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输入标签</a:t>
                </a:r>
                <a:endParaRPr kumimoji="0" lang="en-US" sz="1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45" name="Rectangle 60"/>
              <p:cNvSpPr/>
              <p:nvPr/>
            </p:nvSpPr>
            <p:spPr>
              <a:xfrm>
                <a:off x="1684522" y="1477217"/>
                <a:ext cx="820757" cy="474822"/>
              </a:xfrm>
              <a:prstGeom prst="rect">
                <a:avLst/>
              </a:prstGeom>
            </p:spPr>
            <p:txBody>
              <a:bodyPr wrap="none">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sz="2800" b="1" i="0" u="none" strike="noStrike" kern="0" cap="none" spc="0" normalizeH="0" baseline="0" noProof="0" dirty="0">
                    <a:ln>
                      <a:noFill/>
                    </a:ln>
                    <a:solidFill>
                      <a:sysClr val="window" lastClr="FFFFFF"/>
                    </a:solidFill>
                    <a:effectLst/>
                    <a:uLnTx/>
                    <a:uFillTx/>
                  </a:rPr>
                  <a:t>90%</a:t>
                </a:r>
              </a:p>
            </p:txBody>
          </p:sp>
        </p:grpSp>
      </p:grpSp>
      <p:grpSp>
        <p:nvGrpSpPr>
          <p:cNvPr id="102" name="Group 75"/>
          <p:cNvGrpSpPr/>
          <p:nvPr/>
        </p:nvGrpSpPr>
        <p:grpSpPr>
          <a:xfrm>
            <a:off x="2705738" y="2275891"/>
            <a:ext cx="1015660" cy="2412194"/>
            <a:chOff x="2872594" y="1707645"/>
            <a:chExt cx="921712" cy="2189066"/>
          </a:xfrm>
        </p:grpSpPr>
        <p:sp>
          <p:nvSpPr>
            <p:cNvPr id="134" name="Rounded Rectangle 40"/>
            <p:cNvSpPr/>
            <p:nvPr/>
          </p:nvSpPr>
          <p:spPr>
            <a:xfrm>
              <a:off x="2872594" y="1707645"/>
              <a:ext cx="921712" cy="2189066"/>
            </a:xfrm>
            <a:prstGeom prst="roundRect">
              <a:avLst>
                <a:gd name="adj" fmla="val 50000"/>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135" name="Group 47"/>
            <p:cNvGrpSpPr/>
            <p:nvPr/>
          </p:nvGrpSpPr>
          <p:grpSpPr>
            <a:xfrm>
              <a:off x="2942030" y="3032606"/>
              <a:ext cx="782840" cy="782838"/>
              <a:chOff x="1703480" y="3032606"/>
              <a:chExt cx="782840" cy="782838"/>
            </a:xfrm>
          </p:grpSpPr>
          <p:sp>
            <p:nvSpPr>
              <p:cNvPr id="139" name="Oval 48"/>
              <p:cNvSpPr/>
              <p:nvPr/>
            </p:nvSpPr>
            <p:spPr>
              <a:xfrm>
                <a:off x="1758217" y="3087343"/>
                <a:ext cx="673367" cy="673365"/>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EFAC9"/>
                  </a:solidFill>
                  <a:effectLst/>
                  <a:uLnTx/>
                  <a:uFillTx/>
                  <a:latin typeface="Arial"/>
                  <a:ea typeface="微软雅黑"/>
                  <a:cs typeface="+mn-cs"/>
                </a:endParaRPr>
              </a:p>
            </p:txBody>
          </p:sp>
          <p:sp>
            <p:nvSpPr>
              <p:cNvPr id="140" name="Oval 49"/>
              <p:cNvSpPr/>
              <p:nvPr/>
            </p:nvSpPr>
            <p:spPr>
              <a:xfrm>
                <a:off x="1703480" y="3032606"/>
                <a:ext cx="782840" cy="782838"/>
              </a:xfrm>
              <a:prstGeom prst="ellipse">
                <a:avLst/>
              </a:prstGeom>
              <a:noFill/>
              <a:ln w="19050" cap="flat" cmpd="sng" algn="ctr">
                <a:solidFill>
                  <a:sysClr val="window" lastClr="FFFFFF"/>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EFAC9"/>
                  </a:solidFill>
                  <a:effectLst/>
                  <a:uLnTx/>
                  <a:uFillTx/>
                  <a:latin typeface="Arial"/>
                  <a:ea typeface="微软雅黑"/>
                  <a:cs typeface="+mn-cs"/>
                </a:endParaRPr>
              </a:p>
            </p:txBody>
          </p:sp>
        </p:grpSp>
        <p:grpSp>
          <p:nvGrpSpPr>
            <p:cNvPr id="136" name="Group 62"/>
            <p:cNvGrpSpPr/>
            <p:nvPr/>
          </p:nvGrpSpPr>
          <p:grpSpPr>
            <a:xfrm>
              <a:off x="2917786" y="1825998"/>
              <a:ext cx="820757" cy="1751645"/>
              <a:chOff x="1684521" y="1750267"/>
              <a:chExt cx="820757" cy="1751645"/>
            </a:xfrm>
          </p:grpSpPr>
          <p:sp>
            <p:nvSpPr>
              <p:cNvPr id="137" name="Text Placeholder 3"/>
              <p:cNvSpPr txBox="1">
                <a:spLocks/>
              </p:cNvSpPr>
              <p:nvPr/>
            </p:nvSpPr>
            <p:spPr>
              <a:xfrm>
                <a:off x="1911900" y="3194674"/>
                <a:ext cx="381193" cy="30723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输入标签</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38" name="Rectangle 64"/>
              <p:cNvSpPr/>
              <p:nvPr/>
            </p:nvSpPr>
            <p:spPr>
              <a:xfrm>
                <a:off x="1684521" y="1750267"/>
                <a:ext cx="820757" cy="474822"/>
              </a:xfrm>
              <a:prstGeom prst="rect">
                <a:avLst/>
              </a:prstGeom>
            </p:spPr>
            <p:txBody>
              <a:bodyPr wrap="none">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sz="2800" b="1" i="0" u="none" strike="noStrike" kern="0" cap="none" spc="0" normalizeH="0" baseline="0" noProof="0" dirty="0">
                    <a:ln>
                      <a:noFill/>
                    </a:ln>
                    <a:solidFill>
                      <a:sysClr val="window" lastClr="FFFFFF"/>
                    </a:solidFill>
                    <a:effectLst/>
                    <a:uLnTx/>
                    <a:uFillTx/>
                  </a:rPr>
                  <a:t>80%</a:t>
                </a:r>
              </a:p>
            </p:txBody>
          </p:sp>
        </p:grpSp>
      </p:grpSp>
      <p:grpSp>
        <p:nvGrpSpPr>
          <p:cNvPr id="103" name="Group 76"/>
          <p:cNvGrpSpPr/>
          <p:nvPr/>
        </p:nvGrpSpPr>
        <p:grpSpPr>
          <a:xfrm>
            <a:off x="4027394" y="1196752"/>
            <a:ext cx="1104789" cy="3491333"/>
            <a:chOff x="4067376" y="728326"/>
            <a:chExt cx="1002597" cy="3168385"/>
          </a:xfrm>
        </p:grpSpPr>
        <p:sp>
          <p:nvSpPr>
            <p:cNvPr id="127" name="Rounded Rectangle 41"/>
            <p:cNvSpPr/>
            <p:nvPr/>
          </p:nvSpPr>
          <p:spPr>
            <a:xfrm>
              <a:off x="4106521" y="728326"/>
              <a:ext cx="921712" cy="3168385"/>
            </a:xfrm>
            <a:prstGeom prst="roundRect">
              <a:avLst>
                <a:gd name="adj" fmla="val 50000"/>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128" name="Group 50"/>
            <p:cNvGrpSpPr/>
            <p:nvPr/>
          </p:nvGrpSpPr>
          <p:grpSpPr>
            <a:xfrm>
              <a:off x="4175957" y="3032606"/>
              <a:ext cx="782840" cy="782838"/>
              <a:chOff x="1703480" y="3032606"/>
              <a:chExt cx="782840" cy="782838"/>
            </a:xfrm>
          </p:grpSpPr>
          <p:sp>
            <p:nvSpPr>
              <p:cNvPr id="132" name="Oval 51"/>
              <p:cNvSpPr/>
              <p:nvPr/>
            </p:nvSpPr>
            <p:spPr>
              <a:xfrm>
                <a:off x="1758217" y="3087343"/>
                <a:ext cx="673367" cy="673365"/>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A5B592"/>
                  </a:solidFill>
                  <a:effectLst/>
                  <a:uLnTx/>
                  <a:uFillTx/>
                  <a:latin typeface="Arial"/>
                  <a:ea typeface="微软雅黑"/>
                  <a:cs typeface="+mn-cs"/>
                </a:endParaRPr>
              </a:p>
            </p:txBody>
          </p:sp>
          <p:sp>
            <p:nvSpPr>
              <p:cNvPr id="133" name="Oval 52"/>
              <p:cNvSpPr/>
              <p:nvPr/>
            </p:nvSpPr>
            <p:spPr>
              <a:xfrm>
                <a:off x="1703480" y="3032606"/>
                <a:ext cx="782840" cy="782838"/>
              </a:xfrm>
              <a:prstGeom prst="ellipse">
                <a:avLst/>
              </a:prstGeom>
              <a:noFill/>
              <a:ln w="19050" cap="flat" cmpd="sng" algn="ctr">
                <a:solidFill>
                  <a:sysClr val="window" lastClr="FFFFFF"/>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3F3F"/>
                  </a:solidFill>
                  <a:effectLst/>
                  <a:uLnTx/>
                  <a:uFillTx/>
                  <a:latin typeface="Arial"/>
                  <a:ea typeface="微软雅黑"/>
                  <a:cs typeface="+mn-cs"/>
                </a:endParaRPr>
              </a:p>
            </p:txBody>
          </p:sp>
        </p:grpSp>
        <p:grpSp>
          <p:nvGrpSpPr>
            <p:cNvPr id="129" name="Group 65"/>
            <p:cNvGrpSpPr/>
            <p:nvPr/>
          </p:nvGrpSpPr>
          <p:grpSpPr>
            <a:xfrm>
              <a:off x="4067376" y="958754"/>
              <a:ext cx="1002597" cy="2618889"/>
              <a:chOff x="1599139" y="1174197"/>
              <a:chExt cx="1002597" cy="2618889"/>
            </a:xfrm>
          </p:grpSpPr>
          <p:sp>
            <p:nvSpPr>
              <p:cNvPr id="130" name="Text Placeholder 3"/>
              <p:cNvSpPr txBox="1">
                <a:spLocks/>
              </p:cNvSpPr>
              <p:nvPr/>
            </p:nvSpPr>
            <p:spPr>
              <a:xfrm>
                <a:off x="1924450" y="3485848"/>
                <a:ext cx="349379" cy="30723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输入标签</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31" name="Rectangle 67"/>
              <p:cNvSpPr/>
              <p:nvPr/>
            </p:nvSpPr>
            <p:spPr>
              <a:xfrm>
                <a:off x="1599139" y="1174197"/>
                <a:ext cx="1002597" cy="474822"/>
              </a:xfrm>
              <a:prstGeom prst="rect">
                <a:avLst/>
              </a:prstGeom>
            </p:spPr>
            <p:txBody>
              <a:bodyPr wrap="none">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sz="2800" b="1" i="0" u="none" strike="noStrike" kern="0" cap="none" spc="0" normalizeH="0" baseline="0" noProof="0" dirty="0">
                    <a:ln>
                      <a:noFill/>
                    </a:ln>
                    <a:solidFill>
                      <a:sysClr val="window" lastClr="FFFFFF"/>
                    </a:solidFill>
                    <a:effectLst/>
                    <a:uLnTx/>
                    <a:uFillTx/>
                  </a:rPr>
                  <a:t>100%</a:t>
                </a:r>
              </a:p>
            </p:txBody>
          </p:sp>
        </p:grpSp>
      </p:grpSp>
      <p:grpSp>
        <p:nvGrpSpPr>
          <p:cNvPr id="104" name="Group 79"/>
          <p:cNvGrpSpPr/>
          <p:nvPr/>
        </p:nvGrpSpPr>
        <p:grpSpPr>
          <a:xfrm>
            <a:off x="6800118" y="1831540"/>
            <a:ext cx="1015660" cy="2856546"/>
            <a:chOff x="6588245" y="1304396"/>
            <a:chExt cx="921712" cy="2592315"/>
          </a:xfrm>
        </p:grpSpPr>
        <p:sp>
          <p:nvSpPr>
            <p:cNvPr id="120" name="Rounded Rectangle 43"/>
            <p:cNvSpPr/>
            <p:nvPr/>
          </p:nvSpPr>
          <p:spPr>
            <a:xfrm>
              <a:off x="6588245" y="1304396"/>
              <a:ext cx="921712" cy="2592315"/>
            </a:xfrm>
            <a:prstGeom prst="roundRect">
              <a:avLst>
                <a:gd name="adj" fmla="val 50000"/>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121" name="Group 56"/>
            <p:cNvGrpSpPr/>
            <p:nvPr/>
          </p:nvGrpSpPr>
          <p:grpSpPr>
            <a:xfrm>
              <a:off x="6657681" y="3032606"/>
              <a:ext cx="782840" cy="782838"/>
              <a:chOff x="1703480" y="3032606"/>
              <a:chExt cx="782840" cy="782838"/>
            </a:xfrm>
          </p:grpSpPr>
          <p:sp>
            <p:nvSpPr>
              <p:cNvPr id="125" name="Oval 57"/>
              <p:cNvSpPr/>
              <p:nvPr/>
            </p:nvSpPr>
            <p:spPr>
              <a:xfrm>
                <a:off x="1758217" y="3087343"/>
                <a:ext cx="673367" cy="673365"/>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E7BC29"/>
                  </a:solidFill>
                  <a:effectLst/>
                  <a:uLnTx/>
                  <a:uFillTx/>
                  <a:latin typeface="Arial"/>
                  <a:ea typeface="微软雅黑"/>
                  <a:cs typeface="+mn-cs"/>
                </a:endParaRPr>
              </a:p>
            </p:txBody>
          </p:sp>
          <p:sp>
            <p:nvSpPr>
              <p:cNvPr id="126" name="Oval 58"/>
              <p:cNvSpPr/>
              <p:nvPr/>
            </p:nvSpPr>
            <p:spPr>
              <a:xfrm>
                <a:off x="1703480" y="3032606"/>
                <a:ext cx="782840" cy="782838"/>
              </a:xfrm>
              <a:prstGeom prst="ellipse">
                <a:avLst/>
              </a:prstGeom>
              <a:noFill/>
              <a:ln w="19050" cap="flat" cmpd="sng" algn="ctr">
                <a:solidFill>
                  <a:sysClr val="window" lastClr="FFFFFF"/>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00B0F0"/>
                  </a:solidFill>
                  <a:effectLst/>
                  <a:uLnTx/>
                  <a:uFillTx/>
                  <a:latin typeface="Arial"/>
                  <a:ea typeface="微软雅黑"/>
                  <a:cs typeface="+mn-cs"/>
                </a:endParaRPr>
              </a:p>
            </p:txBody>
          </p:sp>
        </p:grpSp>
        <p:grpSp>
          <p:nvGrpSpPr>
            <p:cNvPr id="122" name="Group 68"/>
            <p:cNvGrpSpPr/>
            <p:nvPr/>
          </p:nvGrpSpPr>
          <p:grpSpPr>
            <a:xfrm>
              <a:off x="6633437" y="1477217"/>
              <a:ext cx="820757" cy="2100426"/>
              <a:chOff x="1684521" y="1477217"/>
              <a:chExt cx="820757" cy="2100426"/>
            </a:xfrm>
          </p:grpSpPr>
          <p:sp>
            <p:nvSpPr>
              <p:cNvPr id="123" name="Text Placeholder 3"/>
              <p:cNvSpPr txBox="1">
                <a:spLocks/>
              </p:cNvSpPr>
              <p:nvPr/>
            </p:nvSpPr>
            <p:spPr>
              <a:xfrm>
                <a:off x="1950645" y="3270405"/>
                <a:ext cx="299080" cy="30723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输入标签</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24" name="Rectangle 70"/>
              <p:cNvSpPr/>
              <p:nvPr/>
            </p:nvSpPr>
            <p:spPr>
              <a:xfrm>
                <a:off x="1684521" y="1477217"/>
                <a:ext cx="820757" cy="474822"/>
              </a:xfrm>
              <a:prstGeom prst="rect">
                <a:avLst/>
              </a:prstGeom>
            </p:spPr>
            <p:txBody>
              <a:bodyPr wrap="none">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sz="2800" b="1" i="0" u="none" strike="noStrike" kern="0" cap="none" spc="0" normalizeH="0" baseline="0" noProof="0" dirty="0">
                    <a:ln>
                      <a:noFill/>
                    </a:ln>
                    <a:solidFill>
                      <a:sysClr val="window" lastClr="FFFFFF"/>
                    </a:solidFill>
                    <a:effectLst/>
                    <a:uLnTx/>
                    <a:uFillTx/>
                  </a:rPr>
                  <a:t>90%</a:t>
                </a:r>
              </a:p>
            </p:txBody>
          </p:sp>
        </p:grpSp>
      </p:grpSp>
      <p:grpSp>
        <p:nvGrpSpPr>
          <p:cNvPr id="105" name="Group 78"/>
          <p:cNvGrpSpPr/>
          <p:nvPr/>
        </p:nvGrpSpPr>
        <p:grpSpPr>
          <a:xfrm>
            <a:off x="5435325" y="2466327"/>
            <a:ext cx="1015660" cy="2200895"/>
            <a:chOff x="5349694" y="1880466"/>
            <a:chExt cx="921712" cy="1997312"/>
          </a:xfrm>
        </p:grpSpPr>
        <p:sp>
          <p:nvSpPr>
            <p:cNvPr id="112" name="Rounded Rectangle 42"/>
            <p:cNvSpPr/>
            <p:nvPr/>
          </p:nvSpPr>
          <p:spPr>
            <a:xfrm>
              <a:off x="5349694" y="1880466"/>
              <a:ext cx="921712" cy="1997312"/>
            </a:xfrm>
            <a:prstGeom prst="roundRect">
              <a:avLst>
                <a:gd name="adj" fmla="val 50000"/>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113" name="Group 77"/>
            <p:cNvGrpSpPr/>
            <p:nvPr/>
          </p:nvGrpSpPr>
          <p:grpSpPr>
            <a:xfrm>
              <a:off x="5398007" y="1960262"/>
              <a:ext cx="820757" cy="1840285"/>
              <a:chOff x="5398007" y="1960262"/>
              <a:chExt cx="820757" cy="1840285"/>
            </a:xfrm>
          </p:grpSpPr>
          <p:grpSp>
            <p:nvGrpSpPr>
              <p:cNvPr id="114" name="Group 53"/>
              <p:cNvGrpSpPr/>
              <p:nvPr/>
            </p:nvGrpSpPr>
            <p:grpSpPr>
              <a:xfrm>
                <a:off x="5419130" y="3017709"/>
                <a:ext cx="782840" cy="782838"/>
                <a:chOff x="1703480" y="3032606"/>
                <a:chExt cx="782840" cy="782838"/>
              </a:xfrm>
            </p:grpSpPr>
            <p:sp>
              <p:nvSpPr>
                <p:cNvPr id="118" name="Oval 54"/>
                <p:cNvSpPr/>
                <p:nvPr/>
              </p:nvSpPr>
              <p:spPr>
                <a:xfrm>
                  <a:off x="1758217" y="3087343"/>
                  <a:ext cx="673367" cy="673365"/>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3A447"/>
                    </a:solidFill>
                    <a:effectLst/>
                    <a:uLnTx/>
                    <a:uFillTx/>
                    <a:latin typeface="Arial"/>
                    <a:ea typeface="微软雅黑"/>
                    <a:cs typeface="+mn-cs"/>
                  </a:endParaRPr>
                </a:p>
              </p:txBody>
            </p:sp>
            <p:sp>
              <p:nvSpPr>
                <p:cNvPr id="119" name="Oval 55"/>
                <p:cNvSpPr/>
                <p:nvPr/>
              </p:nvSpPr>
              <p:spPr>
                <a:xfrm>
                  <a:off x="1703480" y="3032606"/>
                  <a:ext cx="782840" cy="782838"/>
                </a:xfrm>
                <a:prstGeom prst="ellipse">
                  <a:avLst/>
                </a:prstGeom>
                <a:noFill/>
                <a:ln w="19050" cap="flat" cmpd="sng" algn="ctr">
                  <a:solidFill>
                    <a:sysClr val="window" lastClr="FFFFFF"/>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C000"/>
                    </a:solidFill>
                    <a:effectLst/>
                    <a:uLnTx/>
                    <a:uFillTx/>
                    <a:latin typeface="Arial"/>
                    <a:ea typeface="微软雅黑"/>
                    <a:cs typeface="+mn-cs"/>
                  </a:endParaRPr>
                </a:p>
              </p:txBody>
            </p:sp>
          </p:grpSp>
          <p:grpSp>
            <p:nvGrpSpPr>
              <p:cNvPr id="115" name="Group 71"/>
              <p:cNvGrpSpPr/>
              <p:nvPr/>
            </p:nvGrpSpPr>
            <p:grpSpPr>
              <a:xfrm>
                <a:off x="5398007" y="1960262"/>
                <a:ext cx="820757" cy="1602486"/>
                <a:chOff x="1684521" y="1865481"/>
                <a:chExt cx="820757" cy="1602486"/>
              </a:xfrm>
            </p:grpSpPr>
            <p:sp>
              <p:nvSpPr>
                <p:cNvPr id="116" name="Text Placeholder 3"/>
                <p:cNvSpPr txBox="1">
                  <a:spLocks/>
                </p:cNvSpPr>
                <p:nvPr/>
              </p:nvSpPr>
              <p:spPr>
                <a:xfrm>
                  <a:off x="1953286" y="3160729"/>
                  <a:ext cx="283226" cy="30723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zh-CN" altLang="en-US" sz="1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输入标签</a:t>
                  </a:r>
                  <a:endParaRPr kumimoji="0" lang="en-US" altLang="zh-CN" sz="1100" b="1"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117" name="Rectangle 73"/>
                <p:cNvSpPr/>
                <p:nvPr/>
              </p:nvSpPr>
              <p:spPr>
                <a:xfrm>
                  <a:off x="1684521" y="1865481"/>
                  <a:ext cx="820757" cy="474822"/>
                </a:xfrm>
                <a:prstGeom prst="rect">
                  <a:avLst/>
                </a:prstGeom>
              </p:spPr>
              <p:txBody>
                <a:bodyPr wrap="none">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sz="2800" b="1" i="0" u="none" strike="noStrike" kern="0" cap="none" spc="0" normalizeH="0" baseline="0" noProof="0" dirty="0">
                      <a:ln>
                        <a:noFill/>
                      </a:ln>
                      <a:solidFill>
                        <a:sysClr val="window" lastClr="FFFFFF"/>
                      </a:solidFill>
                      <a:effectLst/>
                      <a:uLnTx/>
                      <a:uFillTx/>
                    </a:rPr>
                    <a:t>70%</a:t>
                  </a:r>
                </a:p>
              </p:txBody>
            </p:sp>
          </p:grpSp>
        </p:grpSp>
      </p:grpSp>
      <p:sp>
        <p:nvSpPr>
          <p:cNvPr id="106" name="TextBox 105"/>
          <p:cNvSpPr txBox="1"/>
          <p:nvPr/>
        </p:nvSpPr>
        <p:spPr>
          <a:xfrm>
            <a:off x="395536" y="5032466"/>
            <a:ext cx="8365654"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录入上述图表的综合描述说明。在此录入上述图表的描述说明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录入上述图表的综合描述说明，在此录入上述图表的综合描述说明。</a:t>
            </a:r>
          </a:p>
        </p:txBody>
      </p:sp>
      <p:sp>
        <p:nvSpPr>
          <p:cNvPr id="107" name="文本框 13"/>
          <p:cNvSpPr txBox="1"/>
          <p:nvPr/>
        </p:nvSpPr>
        <p:spPr>
          <a:xfrm>
            <a:off x="1417458" y="2703843"/>
            <a:ext cx="886503" cy="701722"/>
          </a:xfrm>
          <a:prstGeom prst="rect">
            <a:avLst/>
          </a:prstGeom>
          <a:noFill/>
        </p:spPr>
        <p:txBody>
          <a:bodyPr wrap="square" lIns="91435" tIns="45716" rIns="91435" bIns="45716"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108" name="文本框 13"/>
          <p:cNvSpPr txBox="1"/>
          <p:nvPr/>
        </p:nvSpPr>
        <p:spPr>
          <a:xfrm>
            <a:off x="2770316" y="3032917"/>
            <a:ext cx="874569" cy="904855"/>
          </a:xfrm>
          <a:prstGeom prst="rect">
            <a:avLst/>
          </a:prstGeom>
          <a:noFill/>
        </p:spPr>
        <p:txBody>
          <a:bodyPr wrap="square" lIns="91435" tIns="45716" rIns="91435" bIns="45716"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109" name="文本框 13"/>
          <p:cNvSpPr txBox="1"/>
          <p:nvPr/>
        </p:nvSpPr>
        <p:spPr>
          <a:xfrm>
            <a:off x="6871415" y="2703843"/>
            <a:ext cx="886503" cy="701722"/>
          </a:xfrm>
          <a:prstGeom prst="rect">
            <a:avLst/>
          </a:prstGeom>
          <a:noFill/>
        </p:spPr>
        <p:txBody>
          <a:bodyPr wrap="square" lIns="91435" tIns="45716" rIns="91435" bIns="45716"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110" name="文本框 13"/>
          <p:cNvSpPr txBox="1"/>
          <p:nvPr/>
        </p:nvSpPr>
        <p:spPr>
          <a:xfrm>
            <a:off x="5515754" y="3032917"/>
            <a:ext cx="874569" cy="904855"/>
          </a:xfrm>
          <a:prstGeom prst="rect">
            <a:avLst/>
          </a:prstGeom>
          <a:noFill/>
        </p:spPr>
        <p:txBody>
          <a:bodyPr wrap="square" lIns="91435" tIns="45716" rIns="91435" bIns="45716"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111" name="文本框 13"/>
          <p:cNvSpPr txBox="1"/>
          <p:nvPr/>
        </p:nvSpPr>
        <p:spPr>
          <a:xfrm>
            <a:off x="4137247" y="2092822"/>
            <a:ext cx="874569" cy="1717385"/>
          </a:xfrm>
          <a:prstGeom prst="rect">
            <a:avLst/>
          </a:prstGeom>
          <a:noFill/>
        </p:spPr>
        <p:txBody>
          <a:bodyPr wrap="square" lIns="91435" tIns="45716" rIns="91435" bIns="45716"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说明，在此录入上述图表的综合描述</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椭圆 13"/>
          <p:cNvSpPr/>
          <p:nvPr/>
        </p:nvSpPr>
        <p:spPr>
          <a:xfrm>
            <a:off x="951907" y="1628800"/>
            <a:ext cx="2669342" cy="2669341"/>
          </a:xfrm>
          <a:prstGeom prst="ellipse">
            <a:avLst/>
          </a:prstGeom>
          <a:blipFill>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5" name="椭圆 14"/>
          <p:cNvSpPr/>
          <p:nvPr/>
        </p:nvSpPr>
        <p:spPr>
          <a:xfrm flipH="1">
            <a:off x="5601325" y="1628800"/>
            <a:ext cx="2669342" cy="2669341"/>
          </a:xfrm>
          <a:prstGeom prst="ellipse">
            <a:avLst/>
          </a:prstGeom>
          <a:blipFill>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6" name="椭圆 15"/>
          <p:cNvSpPr/>
          <p:nvPr/>
        </p:nvSpPr>
        <p:spPr>
          <a:xfrm>
            <a:off x="3283746" y="1628800"/>
            <a:ext cx="2669342" cy="2669341"/>
          </a:xfrm>
          <a:prstGeom prst="ellipse">
            <a:avLst/>
          </a:prstGeom>
          <a:solidFill>
            <a:srgbClr val="A5B592">
              <a:alpha val="9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17" name="组合 16"/>
          <p:cNvGrpSpPr/>
          <p:nvPr/>
        </p:nvGrpSpPr>
        <p:grpSpPr>
          <a:xfrm>
            <a:off x="4438885" y="1966131"/>
            <a:ext cx="359067" cy="468783"/>
            <a:chOff x="5811231" y="2445120"/>
            <a:chExt cx="446271" cy="582632"/>
          </a:xfrm>
          <a:solidFill>
            <a:sysClr val="window" lastClr="FFFFFF"/>
          </a:solidFill>
        </p:grpSpPr>
        <p:sp>
          <p:nvSpPr>
            <p:cNvPr id="18" name="Freeform 37"/>
            <p:cNvSpPr>
              <a:spLocks noEditPoints="1"/>
            </p:cNvSpPr>
            <p:nvPr/>
          </p:nvSpPr>
          <p:spPr bwMode="auto">
            <a:xfrm>
              <a:off x="5811231" y="2445120"/>
              <a:ext cx="446271" cy="582632"/>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Text" lastClr="000000"/>
                </a:solidFill>
                <a:effectLst/>
                <a:uLnTx/>
                <a:uFillTx/>
              </a:endParaRPr>
            </a:p>
          </p:txBody>
        </p:sp>
        <p:sp>
          <p:nvSpPr>
            <p:cNvPr id="19" name="Freeform 38"/>
            <p:cNvSpPr>
              <a:spLocks/>
            </p:cNvSpPr>
            <p:nvPr/>
          </p:nvSpPr>
          <p:spPr bwMode="auto">
            <a:xfrm>
              <a:off x="6004616" y="2841806"/>
              <a:ext cx="59502" cy="131403"/>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Text" lastClr="000000"/>
                </a:solidFill>
                <a:effectLst/>
                <a:uLnTx/>
                <a:uFillTx/>
              </a:endParaRPr>
            </a:p>
          </p:txBody>
        </p:sp>
      </p:grpSp>
      <p:sp>
        <p:nvSpPr>
          <p:cNvPr id="20" name="矩形 47"/>
          <p:cNvSpPr>
            <a:spLocks noChangeArrowheads="1"/>
          </p:cNvSpPr>
          <p:nvPr/>
        </p:nvSpPr>
        <p:spPr bwMode="auto">
          <a:xfrm>
            <a:off x="3648039" y="2988098"/>
            <a:ext cx="1940758" cy="936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algn="ctr" defTabSz="914400" eaLnBrk="1" fontAlgn="auto" latinLnBrk="0" hangingPunct="1">
              <a:lnSpc>
                <a:spcPct val="12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右键点击图片选择设置图片格式可直接替换</a:t>
            </a: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图片，在此录入上述图表的综合描述说明。</a:t>
            </a:r>
            <a:endParaRPr kumimoji="0" lang="en-US" altLang="zh-CN"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21" name="矩形 3"/>
          <p:cNvSpPr>
            <a:spLocks noChangeArrowheads="1"/>
          </p:cNvSpPr>
          <p:nvPr/>
        </p:nvSpPr>
        <p:spPr bwMode="auto">
          <a:xfrm>
            <a:off x="3779733" y="2594787"/>
            <a:ext cx="167736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点击添加标题</a:t>
            </a:r>
            <a:endParaRPr kumimoji="0" lang="zh-CN" altLang="en-US" sz="20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sp>
        <p:nvSpPr>
          <p:cNvPr id="22" name="矩形 47"/>
          <p:cNvSpPr>
            <a:spLocks noChangeArrowheads="1"/>
          </p:cNvSpPr>
          <p:nvPr/>
        </p:nvSpPr>
        <p:spPr bwMode="auto">
          <a:xfrm>
            <a:off x="819889" y="4924089"/>
            <a:ext cx="2933378" cy="715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algn="ctr" defTabSz="914400" eaLnBrk="1" fontAlgn="auto" latinLnBrk="0" hangingPunct="1">
              <a:lnSpc>
                <a:spcPct val="12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右键点击图片选择设置图片格式可直接替换</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图片。</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您可以点击文字框</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输入，或复制粘贴。</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23" name="矩形 3"/>
          <p:cNvSpPr>
            <a:spLocks noChangeArrowheads="1"/>
          </p:cNvSpPr>
          <p:nvPr/>
        </p:nvSpPr>
        <p:spPr bwMode="auto">
          <a:xfrm>
            <a:off x="1447894" y="4502570"/>
            <a:ext cx="167736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0" cap="none" spc="0" normalizeH="0" baseline="0" noProof="0" dirty="0" smtClean="0">
                <a:ln>
                  <a:noFill/>
                </a:ln>
                <a:solidFill>
                  <a:srgbClr val="F3A447"/>
                </a:solidFill>
                <a:effectLst/>
                <a:uLnTx/>
                <a:uFillTx/>
                <a:latin typeface="Arial" panose="020B0604020202020204" pitchFamily="34" charset="0"/>
                <a:ea typeface="微软雅黑" pitchFamily="34" charset="-122"/>
                <a:cs typeface="Arial" panose="020B0604020202020204" pitchFamily="34" charset="0"/>
              </a:rPr>
              <a:t>点击添加标题</a:t>
            </a:r>
            <a:endParaRPr kumimoji="0" lang="zh-CN" altLang="en-US" sz="2000" b="1" i="0" u="none" strike="noStrike" kern="0" cap="none" spc="0" normalizeH="0" baseline="0" noProof="0" dirty="0">
              <a:ln>
                <a:noFill/>
              </a:ln>
              <a:solidFill>
                <a:srgbClr val="F3A447"/>
              </a:solidFill>
              <a:effectLst/>
              <a:uLnTx/>
              <a:uFillTx/>
              <a:latin typeface="Arial" panose="020B0604020202020204" pitchFamily="34" charset="0"/>
              <a:ea typeface="微软雅黑" pitchFamily="34" charset="-122"/>
              <a:cs typeface="Arial" panose="020B0604020202020204" pitchFamily="34" charset="0"/>
            </a:endParaRPr>
          </a:p>
        </p:txBody>
      </p:sp>
      <p:sp>
        <p:nvSpPr>
          <p:cNvPr id="24" name="矩形 47"/>
          <p:cNvSpPr>
            <a:spLocks noChangeArrowheads="1"/>
          </p:cNvSpPr>
          <p:nvPr/>
        </p:nvSpPr>
        <p:spPr bwMode="auto">
          <a:xfrm>
            <a:off x="5483568" y="4924089"/>
            <a:ext cx="2904856" cy="7152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algn="ctr" defTabSz="914400" eaLnBrk="1" fontAlgn="auto" latinLnBrk="0" hangingPunct="1">
              <a:lnSpc>
                <a:spcPct val="12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右键点击图片选择设置图片格式可直接替换</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图片。</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您可以点击文字框</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输入，或复制粘贴。</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25" name="矩形 3"/>
          <p:cNvSpPr>
            <a:spLocks noChangeArrowheads="1"/>
          </p:cNvSpPr>
          <p:nvPr/>
        </p:nvSpPr>
        <p:spPr bwMode="auto">
          <a:xfrm>
            <a:off x="6097312" y="4502570"/>
            <a:ext cx="167736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0" cap="none" spc="0" normalizeH="0" baseline="0" noProof="0" dirty="0" smtClean="0">
                <a:ln>
                  <a:noFill/>
                </a:ln>
                <a:solidFill>
                  <a:srgbClr val="F3A447"/>
                </a:solidFill>
                <a:effectLst/>
                <a:uLnTx/>
                <a:uFillTx/>
                <a:latin typeface="Arial" panose="020B0604020202020204" pitchFamily="34" charset="0"/>
                <a:ea typeface="微软雅黑" pitchFamily="34" charset="-122"/>
                <a:cs typeface="Arial" panose="020B0604020202020204" pitchFamily="34" charset="0"/>
              </a:rPr>
              <a:t>点击添加标题</a:t>
            </a:r>
            <a:endParaRPr kumimoji="0" lang="zh-CN" altLang="en-US" sz="2000" b="1" i="0" u="none" strike="noStrike" kern="0" cap="none" spc="0" normalizeH="0" baseline="0" noProof="0" dirty="0">
              <a:ln>
                <a:noFill/>
              </a:ln>
              <a:solidFill>
                <a:srgbClr val="F3A447"/>
              </a:solidFill>
              <a:effectLst/>
              <a:uLnTx/>
              <a:uFillTx/>
              <a:latin typeface="Arial" panose="020B0604020202020204"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entagon 35"/>
          <p:cNvSpPr/>
          <p:nvPr/>
        </p:nvSpPr>
        <p:spPr>
          <a:xfrm>
            <a:off x="539552" y="2276872"/>
            <a:ext cx="1539979" cy="1350783"/>
          </a:xfrm>
          <a:prstGeom prst="homePlate">
            <a:avLst>
              <a:gd name="adj" fmla="val 29885"/>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输入标题</a:t>
            </a:r>
            <a:endParaRPr kumimoji="0" 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4" name="Pentagon 66"/>
          <p:cNvSpPr/>
          <p:nvPr/>
        </p:nvSpPr>
        <p:spPr>
          <a:xfrm>
            <a:off x="2224019" y="3689816"/>
            <a:ext cx="1539979" cy="1350783"/>
          </a:xfrm>
          <a:prstGeom prst="homePlate">
            <a:avLst>
              <a:gd name="adj" fmla="val 28209"/>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3A447"/>
                </a:solidFill>
                <a:effectLst/>
                <a:uLnTx/>
                <a:uFillTx/>
                <a:latin typeface="微软雅黑" panose="020B0503020204020204" pitchFamily="34" charset="-122"/>
                <a:ea typeface="微软雅黑" panose="020B0503020204020204" pitchFamily="34" charset="-122"/>
                <a:cs typeface="+mn-cs"/>
              </a:rPr>
              <a:t>输入标题</a:t>
            </a:r>
            <a:endParaRPr kumimoji="0" lang="en-US" altLang="zh-CN" sz="2000" b="1" i="0" u="none" strike="noStrike" kern="0" cap="none" spc="0" normalizeH="0" baseline="0" noProof="0" dirty="0">
              <a:ln>
                <a:noFill/>
              </a:ln>
              <a:solidFill>
                <a:srgbClr val="F3A447"/>
              </a:solidFill>
              <a:effectLst/>
              <a:uLnTx/>
              <a:uFillTx/>
              <a:latin typeface="微软雅黑" panose="020B0503020204020204" pitchFamily="34" charset="-122"/>
              <a:ea typeface="微软雅黑" panose="020B0503020204020204" pitchFamily="34" charset="-122"/>
              <a:cs typeface="+mn-cs"/>
            </a:endParaRPr>
          </a:p>
        </p:txBody>
      </p:sp>
      <p:sp>
        <p:nvSpPr>
          <p:cNvPr id="15" name="Pentagon 69"/>
          <p:cNvSpPr/>
          <p:nvPr/>
        </p:nvSpPr>
        <p:spPr>
          <a:xfrm>
            <a:off x="3908486" y="2276872"/>
            <a:ext cx="1539979" cy="1350783"/>
          </a:xfrm>
          <a:prstGeom prst="homePlate">
            <a:avLst>
              <a:gd name="adj" fmla="val 30723"/>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输入标题</a:t>
            </a:r>
            <a:endParaRPr kumimoji="0" lang="en-US" altLang="zh-CN"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6" name="Pentagon 70"/>
          <p:cNvSpPr/>
          <p:nvPr/>
        </p:nvSpPr>
        <p:spPr>
          <a:xfrm>
            <a:off x="5592953" y="3689816"/>
            <a:ext cx="1539979" cy="1350783"/>
          </a:xfrm>
          <a:prstGeom prst="homePlate">
            <a:avLst>
              <a:gd name="adj" fmla="val 29885"/>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3A447"/>
                </a:solidFill>
                <a:effectLst/>
                <a:uLnTx/>
                <a:uFillTx/>
                <a:latin typeface="微软雅黑" panose="020B0503020204020204" pitchFamily="34" charset="-122"/>
                <a:ea typeface="微软雅黑" panose="020B0503020204020204" pitchFamily="34" charset="-122"/>
                <a:cs typeface="+mn-cs"/>
              </a:rPr>
              <a:t>输入标题</a:t>
            </a:r>
            <a:endParaRPr kumimoji="0" lang="en-US" altLang="zh-CN" sz="2000" b="1" i="0" u="none" strike="noStrike" kern="0" cap="none" spc="0" normalizeH="0" baseline="0" noProof="0" dirty="0">
              <a:ln>
                <a:noFill/>
              </a:ln>
              <a:solidFill>
                <a:srgbClr val="F3A447"/>
              </a:solidFill>
              <a:effectLst/>
              <a:uLnTx/>
              <a:uFillTx/>
              <a:latin typeface="微软雅黑" panose="020B0503020204020204" pitchFamily="34" charset="-122"/>
              <a:ea typeface="微软雅黑" panose="020B0503020204020204" pitchFamily="34" charset="-122"/>
              <a:cs typeface="+mn-cs"/>
            </a:endParaRPr>
          </a:p>
        </p:txBody>
      </p:sp>
      <p:sp>
        <p:nvSpPr>
          <p:cNvPr id="17" name="Pentagon 71"/>
          <p:cNvSpPr/>
          <p:nvPr/>
        </p:nvSpPr>
        <p:spPr>
          <a:xfrm>
            <a:off x="7277419" y="2276872"/>
            <a:ext cx="1539979" cy="1350783"/>
          </a:xfrm>
          <a:prstGeom prst="homePlate">
            <a:avLst>
              <a:gd name="adj" fmla="val 29885"/>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输入标题</a:t>
            </a:r>
            <a:endParaRPr kumimoji="0" lang="en-US" altLang="zh-CN" sz="20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8" name="TextBox 75"/>
          <p:cNvSpPr txBox="1"/>
          <p:nvPr/>
        </p:nvSpPr>
        <p:spPr>
          <a:xfrm>
            <a:off x="2668348" y="2527298"/>
            <a:ext cx="65" cy="215444"/>
          </a:xfrm>
          <a:prstGeom prst="rect">
            <a:avLst/>
          </a:prstGeom>
          <a:noFill/>
        </p:spPr>
        <p:txBody>
          <a:bodyPr wrap="none" lIns="0" tIns="0" rIns="0" bIns="0" rtlCol="0" anchor="t">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ysClr val="windowText" lastClr="000000">
                  <a:lumMod val="75000"/>
                  <a:lumOff val="25000"/>
                </a:sysClr>
              </a:solidFill>
              <a:effectLst/>
              <a:uLnTx/>
              <a:uFillTx/>
            </a:endParaRPr>
          </a:p>
        </p:txBody>
      </p:sp>
      <p:sp>
        <p:nvSpPr>
          <p:cNvPr id="19" name="TextBox 82"/>
          <p:cNvSpPr txBox="1"/>
          <p:nvPr/>
        </p:nvSpPr>
        <p:spPr>
          <a:xfrm>
            <a:off x="2222545" y="2392670"/>
            <a:ext cx="1539978" cy="1089209"/>
          </a:xfrm>
          <a:prstGeom prst="rect">
            <a:avLst/>
          </a:prstGeom>
          <a:noFill/>
        </p:spPr>
        <p:txBody>
          <a:bodyPr wrap="square" lIns="0" tIns="0" rIns="0" bIns="0" rtlCol="0" anchor="t">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20" name="TextBox 31"/>
          <p:cNvSpPr txBox="1"/>
          <p:nvPr/>
        </p:nvSpPr>
        <p:spPr>
          <a:xfrm>
            <a:off x="5592460" y="2392670"/>
            <a:ext cx="1539978" cy="1089209"/>
          </a:xfrm>
          <a:prstGeom prst="rect">
            <a:avLst/>
          </a:prstGeom>
          <a:noFill/>
        </p:spPr>
        <p:txBody>
          <a:bodyPr wrap="square" lIns="0" tIns="0" rIns="0" bIns="0" rtlCol="0" anchor="t">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21" name="TextBox 32"/>
          <p:cNvSpPr txBox="1"/>
          <p:nvPr/>
        </p:nvSpPr>
        <p:spPr>
          <a:xfrm>
            <a:off x="539552" y="3793667"/>
            <a:ext cx="1538012" cy="1089209"/>
          </a:xfrm>
          <a:prstGeom prst="rect">
            <a:avLst/>
          </a:prstGeom>
          <a:noFill/>
        </p:spPr>
        <p:txBody>
          <a:bodyPr wrap="square" lIns="0" tIns="0" rIns="0" bIns="0" rtlCol="0" anchor="t">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的</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综合</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描述</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说明，在此录入上述图表的描述说明，在此录入上述图表的描述说明。</a:t>
            </a:r>
          </a:p>
        </p:txBody>
      </p:sp>
      <p:sp>
        <p:nvSpPr>
          <p:cNvPr id="22" name="TextBox 33"/>
          <p:cNvSpPr txBox="1"/>
          <p:nvPr/>
        </p:nvSpPr>
        <p:spPr>
          <a:xfrm>
            <a:off x="3907502" y="3793667"/>
            <a:ext cx="1539978" cy="1089209"/>
          </a:xfrm>
          <a:prstGeom prst="rect">
            <a:avLst/>
          </a:prstGeom>
          <a:noFill/>
        </p:spPr>
        <p:txBody>
          <a:bodyPr wrap="square" lIns="0" tIns="0" rIns="0" bIns="0" rtlCol="0" anchor="t">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
        <p:nvSpPr>
          <p:cNvPr id="23" name="TextBox 34"/>
          <p:cNvSpPr txBox="1"/>
          <p:nvPr/>
        </p:nvSpPr>
        <p:spPr>
          <a:xfrm>
            <a:off x="7277419" y="3793667"/>
            <a:ext cx="1539978" cy="1089209"/>
          </a:xfrm>
          <a:prstGeom prst="rect">
            <a:avLst/>
          </a:prstGeom>
          <a:noFill/>
        </p:spPr>
        <p:txBody>
          <a:bodyPr wrap="square" lIns="0" tIns="0" rIns="0" bIns="0" rtlCol="0" anchor="t">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在此录入上述图表的综合描述说明，在此录入上述图表的描述说明，在此录入上述图表的描述说明。</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1"/>
          <p:cNvSpPr txBox="1"/>
          <p:nvPr/>
        </p:nvSpPr>
        <p:spPr>
          <a:xfrm>
            <a:off x="6468" y="1862268"/>
            <a:ext cx="2359963" cy="1450338"/>
          </a:xfrm>
          <a:custGeom>
            <a:avLst/>
            <a:gdLst/>
            <a:ahLst/>
            <a:cxnLst/>
            <a:rect l="l" t="t" r="r" b="b"/>
            <a:pathLst>
              <a:path w="3141111" h="1930400">
                <a:moveTo>
                  <a:pt x="0" y="0"/>
                </a:moveTo>
                <a:lnTo>
                  <a:pt x="3060256" y="0"/>
                </a:lnTo>
                <a:lnTo>
                  <a:pt x="3025363" y="11012"/>
                </a:lnTo>
                <a:cubicBezTo>
                  <a:pt x="3000530" y="20867"/>
                  <a:pt x="2976886" y="32364"/>
                  <a:pt x="2954431" y="45503"/>
                </a:cubicBezTo>
                <a:cubicBezTo>
                  <a:pt x="2864612" y="98061"/>
                  <a:pt x="2804602" y="167877"/>
                  <a:pt x="2774400" y="254950"/>
                </a:cubicBezTo>
                <a:cubicBezTo>
                  <a:pt x="2744199" y="342024"/>
                  <a:pt x="2729099" y="473027"/>
                  <a:pt x="2729099" y="647959"/>
                </a:cubicBezTo>
                <a:lnTo>
                  <a:pt x="2729099" y="1312779"/>
                </a:lnTo>
                <a:cubicBezTo>
                  <a:pt x="2729099" y="1446920"/>
                  <a:pt x="2738512" y="1544780"/>
                  <a:pt x="2757339" y="1606359"/>
                </a:cubicBezTo>
                <a:cubicBezTo>
                  <a:pt x="2776165" y="1667938"/>
                  <a:pt x="2807936" y="1726575"/>
                  <a:pt x="2852649" y="1782271"/>
                </a:cubicBezTo>
                <a:cubicBezTo>
                  <a:pt x="2897363" y="1837967"/>
                  <a:pt x="2957373" y="1878954"/>
                  <a:pt x="3032680" y="1905233"/>
                </a:cubicBezTo>
                <a:lnTo>
                  <a:pt x="3141111" y="1930400"/>
                </a:lnTo>
                <a:lnTo>
                  <a:pt x="0" y="1930400"/>
                </a:lnTo>
                <a:lnTo>
                  <a:pt x="0" y="0"/>
                </a:lnTo>
                <a:close/>
              </a:path>
            </a:pathLst>
          </a:custGeom>
          <a:solidFill>
            <a:srgbClr val="A5B59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200" b="0" i="0" u="none" strike="noStrike" kern="0" cap="none" spc="0" normalizeH="0" baseline="0" noProof="0" dirty="0">
              <a:ln>
                <a:noFill/>
              </a:ln>
              <a:solidFill>
                <a:srgbClr val="A5B592"/>
              </a:solidFill>
              <a:effectLst/>
              <a:uLnTx/>
              <a:uFillTx/>
              <a:latin typeface="Impact" panose="020B0806030902050204" pitchFamily="34" charset="0"/>
              <a:ea typeface="微软雅黑"/>
            </a:endParaRPr>
          </a:p>
        </p:txBody>
      </p:sp>
      <p:sp>
        <p:nvSpPr>
          <p:cNvPr id="8" name="任意多边形 7"/>
          <p:cNvSpPr/>
          <p:nvPr/>
        </p:nvSpPr>
        <p:spPr>
          <a:xfrm>
            <a:off x="2212987" y="3439066"/>
            <a:ext cx="6970210" cy="1459881"/>
          </a:xfrm>
          <a:custGeom>
            <a:avLst/>
            <a:gdLst>
              <a:gd name="connsiteX0" fmla="*/ 6580647 w 9277349"/>
              <a:gd name="connsiteY0" fmla="*/ 0 h 1943101"/>
              <a:gd name="connsiteX1" fmla="*/ 9277349 w 9277349"/>
              <a:gd name="connsiteY1" fmla="*/ 0 h 1943101"/>
              <a:gd name="connsiteX2" fmla="*/ 9277349 w 9277349"/>
              <a:gd name="connsiteY2" fmla="*/ 1943101 h 1943101"/>
              <a:gd name="connsiteX3" fmla="*/ 0 w 9277349"/>
              <a:gd name="connsiteY3" fmla="*/ 1943101 h 1943101"/>
              <a:gd name="connsiteX4" fmla="*/ 550035 w 9277349"/>
              <a:gd name="connsiteY4" fmla="*/ 1 h 1943101"/>
              <a:gd name="connsiteX5" fmla="*/ 6580647 w 9277349"/>
              <a:gd name="connsiteY5" fmla="*/ 1 h 1943101"/>
              <a:gd name="connsiteX6" fmla="*/ 6580647 w 9277349"/>
              <a:gd name="connsiteY6" fmla="*/ 0 h 194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77349" h="1943101">
                <a:moveTo>
                  <a:pt x="6580647" y="0"/>
                </a:moveTo>
                <a:lnTo>
                  <a:pt x="9277349" y="0"/>
                </a:lnTo>
                <a:lnTo>
                  <a:pt x="9277349" y="1943101"/>
                </a:lnTo>
                <a:lnTo>
                  <a:pt x="0" y="1943101"/>
                </a:lnTo>
                <a:lnTo>
                  <a:pt x="550035" y="1"/>
                </a:lnTo>
                <a:lnTo>
                  <a:pt x="6580647" y="1"/>
                </a:lnTo>
                <a:lnTo>
                  <a:pt x="6580647" y="0"/>
                </a:lnTo>
                <a:close/>
              </a:path>
            </a:pathLst>
          </a:custGeom>
          <a:solidFill>
            <a:srgbClr val="F3A447"/>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9" name="TextBox 64"/>
          <p:cNvSpPr txBox="1"/>
          <p:nvPr/>
        </p:nvSpPr>
        <p:spPr>
          <a:xfrm>
            <a:off x="2893337" y="3757749"/>
            <a:ext cx="3603652" cy="822515"/>
          </a:xfrm>
          <a:prstGeom prst="rect">
            <a:avLst/>
          </a:prstGeom>
          <a:noFill/>
        </p:spPr>
        <p:txBody>
          <a:bodyPr wrap="none" lIns="108000" tIns="72000" rIns="108000" bIns="72000" rtlCol="0" anchor="ctr">
            <a:spAutoFit/>
          </a:bodyPr>
          <a:lstStyle>
            <a:defPPr>
              <a:defRPr lang="zh-CN"/>
            </a:defPPr>
            <a:lvl1pPr>
              <a:defRPr sz="1800">
                <a:solidFill>
                  <a:schemeClr val="tx1">
                    <a:lumMod val="75000"/>
                    <a:lumOff val="25000"/>
                  </a:schemeClr>
                </a:solidFill>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完成项目展示</a:t>
            </a:r>
            <a:endParaRPr kumimoji="0" lang="zh-CN" altLang="en-US" sz="4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 name="文本框 6"/>
          <p:cNvSpPr txBox="1"/>
          <p:nvPr/>
        </p:nvSpPr>
        <p:spPr>
          <a:xfrm>
            <a:off x="6443358" y="4177706"/>
            <a:ext cx="1398140" cy="369332"/>
          </a:xfrm>
          <a:prstGeom prst="rect">
            <a:avLst/>
          </a:prstGeom>
          <a:noFill/>
        </p:spPr>
        <p:txBody>
          <a:bodyPr wrap="none" rtlCol="0" anchor="ctr">
            <a:spAutoFit/>
          </a:bodyPr>
          <a:lstStyle>
            <a:defPPr>
              <a:defRPr lang="zh-CN"/>
            </a:defPPr>
            <a:lvl1pPr algn="ctr" fontAlgn="ctr">
              <a:defRPr sz="2000">
                <a:solidFill>
                  <a:schemeClr val="bg1">
                    <a:lumMod val="50000"/>
                  </a:schemeClr>
                </a:solidFill>
              </a:defRPr>
            </a:lvl1pPr>
          </a:lstStyle>
          <a:p>
            <a:pPr marL="0" marR="0" lvl="0" indent="0" algn="l" defTabSz="914400" eaLnBrk="1" fontAlgn="ctr"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Project List</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endParaRPr>
          </a:p>
        </p:txBody>
      </p:sp>
      <p:sp>
        <p:nvSpPr>
          <p:cNvPr id="11" name="文本框 12"/>
          <p:cNvSpPr txBox="1"/>
          <p:nvPr/>
        </p:nvSpPr>
        <p:spPr>
          <a:xfrm>
            <a:off x="2041270" y="1548690"/>
            <a:ext cx="2678832" cy="2077492"/>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900" b="0" i="0" u="none" strike="noStrike" kern="0" cap="none" spc="0" normalizeH="0" baseline="0" noProof="0" dirty="0" smtClean="0">
                <a:ln>
                  <a:noFill/>
                </a:ln>
                <a:solidFill>
                  <a:srgbClr val="A5B592"/>
                </a:solidFill>
                <a:effectLst/>
                <a:uLnTx/>
                <a:uFillTx/>
                <a:latin typeface="Impact" panose="020B0806030902050204" pitchFamily="34" charset="0"/>
                <a:ea typeface="微软雅黑"/>
              </a:rPr>
              <a:t>03</a:t>
            </a:r>
            <a:endParaRPr kumimoji="0" lang="zh-CN" altLang="en-US" sz="12900" b="0" i="0" u="none" strike="noStrike" kern="0" cap="none" spc="0" normalizeH="0" baseline="0" noProof="0" dirty="0">
              <a:ln>
                <a:noFill/>
              </a:ln>
              <a:solidFill>
                <a:srgbClr val="A5B592"/>
              </a:solidFill>
              <a:effectLst/>
              <a:uLnTx/>
              <a:uFillTx/>
              <a:latin typeface="Impact" panose="020B0806030902050204" pitchFamily="34" charset="0"/>
              <a:ea typeface="微软雅黑"/>
            </a:endParaRPr>
          </a:p>
        </p:txBody>
      </p:sp>
    </p:spTree>
    <p:extLst>
      <p:ext uri="{BB962C8B-B14F-4D97-AF65-F5344CB8AC3E}">
        <p14:creationId xmlns:p14="http://schemas.microsoft.com/office/powerpoint/2010/main" val="22805155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0"/>
          <p:cNvSpPr/>
          <p:nvPr/>
        </p:nvSpPr>
        <p:spPr>
          <a:xfrm>
            <a:off x="3211174" y="2181636"/>
            <a:ext cx="2781818" cy="2781818"/>
          </a:xfrm>
          <a:prstGeom prst="ellipse">
            <a:avLst/>
          </a:prstGeom>
          <a:blipFill>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12" name="组合 11"/>
          <p:cNvGrpSpPr/>
          <p:nvPr/>
        </p:nvGrpSpPr>
        <p:grpSpPr>
          <a:xfrm>
            <a:off x="846178" y="1628800"/>
            <a:ext cx="7511811" cy="3887491"/>
            <a:chOff x="1964504" y="1290880"/>
            <a:chExt cx="8262992" cy="4276240"/>
          </a:xfrm>
          <a:solidFill>
            <a:sysClr val="window" lastClr="FFFFFF">
              <a:lumMod val="75000"/>
            </a:sysClr>
          </a:solidFill>
        </p:grpSpPr>
        <p:sp>
          <p:nvSpPr>
            <p:cNvPr id="13" name="半闭框 12"/>
            <p:cNvSpPr/>
            <p:nvPr/>
          </p:nvSpPr>
          <p:spPr>
            <a:xfrm>
              <a:off x="1964504" y="1290880"/>
              <a:ext cx="430154" cy="430154"/>
            </a:xfrm>
            <a:prstGeom prst="halfFrame">
              <a:avLst>
                <a:gd name="adj1" fmla="val 10000"/>
                <a:gd name="adj2" fmla="val 1000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4" name="半闭框 13"/>
            <p:cNvSpPr/>
            <p:nvPr/>
          </p:nvSpPr>
          <p:spPr>
            <a:xfrm flipH="1">
              <a:off x="9797342" y="1290880"/>
              <a:ext cx="430154" cy="430154"/>
            </a:xfrm>
            <a:prstGeom prst="halfFrame">
              <a:avLst>
                <a:gd name="adj1" fmla="val 10000"/>
                <a:gd name="adj2" fmla="val 1000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5" name="半闭框 14"/>
            <p:cNvSpPr/>
            <p:nvPr/>
          </p:nvSpPr>
          <p:spPr>
            <a:xfrm flipV="1">
              <a:off x="1964504" y="5136966"/>
              <a:ext cx="430154" cy="430154"/>
            </a:xfrm>
            <a:prstGeom prst="halfFrame">
              <a:avLst>
                <a:gd name="adj1" fmla="val 10000"/>
                <a:gd name="adj2" fmla="val 1000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Arial"/>
                <a:ea typeface="微软雅黑"/>
                <a:cs typeface="+mn-cs"/>
              </a:endParaRPr>
            </a:p>
          </p:txBody>
        </p:sp>
        <p:sp>
          <p:nvSpPr>
            <p:cNvPr id="16" name="半闭框 15"/>
            <p:cNvSpPr/>
            <p:nvPr/>
          </p:nvSpPr>
          <p:spPr>
            <a:xfrm flipH="1" flipV="1">
              <a:off x="9797342" y="5136966"/>
              <a:ext cx="430154" cy="430154"/>
            </a:xfrm>
            <a:prstGeom prst="halfFrame">
              <a:avLst>
                <a:gd name="adj1" fmla="val 10000"/>
                <a:gd name="adj2" fmla="val 10000"/>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Arial"/>
                <a:ea typeface="微软雅黑"/>
                <a:cs typeface="+mn-cs"/>
              </a:endParaRPr>
            </a:p>
          </p:txBody>
        </p:sp>
      </p:grpSp>
      <p:sp>
        <p:nvSpPr>
          <p:cNvPr id="17" name="矩形 3"/>
          <p:cNvSpPr>
            <a:spLocks noChangeArrowheads="1"/>
          </p:cNvSpPr>
          <p:nvPr/>
        </p:nvSpPr>
        <p:spPr bwMode="auto">
          <a:xfrm>
            <a:off x="6271987" y="2155604"/>
            <a:ext cx="2023025"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0" cap="none" spc="0" normalizeH="0" baseline="0" noProof="0" dirty="0" smtClean="0">
                <a:ln>
                  <a:noFill/>
                </a:ln>
                <a:solidFill>
                  <a:sysClr val="windowText" lastClr="000000">
                    <a:lumMod val="75000"/>
                    <a:lumOff val="25000"/>
                  </a:sysClr>
                </a:solidFill>
                <a:effectLst/>
                <a:uLnTx/>
                <a:uFillTx/>
                <a:latin typeface="Arial" panose="020B0604020202020204" pitchFamily="34" charset="0"/>
                <a:ea typeface="微软雅黑" pitchFamily="34" charset="-122"/>
                <a:cs typeface="Arial" panose="020B0604020202020204" pitchFamily="34" charset="0"/>
              </a:rPr>
              <a:t>点击添加标题</a:t>
            </a:r>
            <a:endParaRPr kumimoji="0" lang="zh-CN" altLang="en-US" sz="2000" b="1" i="0" u="none" strike="noStrike" kern="0" cap="none" spc="0" normalizeH="0" baseline="0" noProof="0" dirty="0">
              <a:ln>
                <a:noFill/>
              </a:ln>
              <a:solidFill>
                <a:sysClr val="windowText" lastClr="000000">
                  <a:lumMod val="75000"/>
                  <a:lumOff val="25000"/>
                </a:sysClr>
              </a:solidFill>
              <a:effectLst/>
              <a:uLnTx/>
              <a:uFillTx/>
              <a:latin typeface="Arial" panose="020B0604020202020204" pitchFamily="34" charset="0"/>
              <a:ea typeface="微软雅黑" pitchFamily="34" charset="-122"/>
              <a:cs typeface="Arial" panose="020B0604020202020204" pitchFamily="34" charset="0"/>
            </a:endParaRPr>
          </a:p>
        </p:txBody>
      </p:sp>
      <p:sp>
        <p:nvSpPr>
          <p:cNvPr id="18" name="矩形 47"/>
          <p:cNvSpPr>
            <a:spLocks noChangeArrowheads="1"/>
          </p:cNvSpPr>
          <p:nvPr/>
        </p:nvSpPr>
        <p:spPr bwMode="auto">
          <a:xfrm>
            <a:off x="6271985" y="2633145"/>
            <a:ext cx="1869305" cy="23564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defTabSz="914400" eaLnBrk="1" fontAlgn="auto" latinLnBrk="0" hangingPunct="1">
              <a:lnSpc>
                <a:spcPct val="125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右键点击图片选择设置图片格式可直接替换</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图片。</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您可以点击文字框输入您的描述说明，或者通过复制</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粘贴。</a:t>
            </a:r>
            <a:endPar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25000"/>
              </a:lnSpc>
              <a:spcBef>
                <a:spcPct val="0"/>
              </a:spcBef>
              <a:spcAft>
                <a:spcPts val="0"/>
              </a:spcAft>
              <a:buClrTx/>
              <a:buSzTx/>
              <a:buFontTx/>
              <a:buNone/>
              <a:tabLst/>
              <a:defRPr/>
            </a:pPr>
            <a:endPar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25000"/>
              </a:lnSpc>
              <a:spcBef>
                <a:spcPct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您的内容打在这里，或通过复制您的文本后，在此框中选择粘贴，并选择只保留文字。</a:t>
            </a:r>
          </a:p>
        </p:txBody>
      </p:sp>
      <p:sp>
        <p:nvSpPr>
          <p:cNvPr id="19" name="文本框 55"/>
          <p:cNvSpPr txBox="1"/>
          <p:nvPr/>
        </p:nvSpPr>
        <p:spPr>
          <a:xfrm>
            <a:off x="1262525" y="2856702"/>
            <a:ext cx="1796557" cy="1421928"/>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3A447"/>
                </a:solidFill>
                <a:effectLst/>
                <a:uLnTx/>
                <a:uFillTx/>
                <a:latin typeface="微软雅黑" pitchFamily="34" charset="-122"/>
                <a:ea typeface="微软雅黑" pitchFamily="34" charset="-122"/>
              </a:rPr>
              <a:t>添加</a:t>
            </a:r>
            <a:endParaRPr kumimoji="0" lang="en-US" altLang="zh-CN" sz="2400" b="0" i="0" u="none" strike="noStrike" kern="0" cap="none" spc="0" normalizeH="0" baseline="0" noProof="0" dirty="0" smtClean="0">
              <a:ln>
                <a:noFill/>
              </a:ln>
              <a:solidFill>
                <a:srgbClr val="F3A447"/>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400" b="0" i="0" u="none" strike="noStrike" kern="0" cap="none" spc="0" normalizeH="0" baseline="0" noProof="0" dirty="0" smtClean="0">
                <a:ln>
                  <a:noFill/>
                </a:ln>
                <a:solidFill>
                  <a:srgbClr val="F3A447"/>
                </a:solidFill>
                <a:effectLst/>
                <a:uLnTx/>
                <a:uFillTx/>
                <a:latin typeface="微软雅黑" pitchFamily="34" charset="-122"/>
                <a:ea typeface="微软雅黑" pitchFamily="34" charset="-122"/>
              </a:rPr>
              <a:t>主要</a:t>
            </a:r>
            <a:r>
              <a:rPr kumimoji="0" lang="zh-CN" altLang="en-US" sz="2400" b="0" i="0" u="none" strike="noStrike" kern="0" cap="none" spc="0" normalizeH="0" baseline="0" noProof="0" dirty="0">
                <a:ln>
                  <a:noFill/>
                </a:ln>
                <a:solidFill>
                  <a:srgbClr val="F3A447"/>
                </a:solidFill>
                <a:effectLst/>
                <a:uLnTx/>
                <a:uFillTx/>
                <a:latin typeface="微软雅黑" pitchFamily="34" charset="-122"/>
                <a:ea typeface="微软雅黑" pitchFamily="34" charset="-122"/>
              </a:rPr>
              <a:t>观点及</a:t>
            </a:r>
            <a:r>
              <a:rPr kumimoji="0" lang="zh-CN" altLang="en-US" sz="2400" b="0" i="0" u="none" strike="noStrike" kern="0" cap="none" spc="0" normalizeH="0" baseline="0" noProof="0" dirty="0" smtClean="0">
                <a:ln>
                  <a:noFill/>
                </a:ln>
                <a:solidFill>
                  <a:srgbClr val="F3A447"/>
                </a:solidFill>
                <a:effectLst/>
                <a:uLnTx/>
                <a:uFillTx/>
                <a:latin typeface="微软雅黑" pitchFamily="34" charset="-122"/>
                <a:ea typeface="微软雅黑" pitchFamily="34" charset="-122"/>
              </a:rPr>
              <a:t>关键词</a:t>
            </a:r>
            <a:endParaRPr kumimoji="0" lang="en-US" altLang="zh-CN" sz="2400" b="0" i="0" u="none" strike="noStrike" kern="0" cap="none" spc="0" normalizeH="0" baseline="0" noProof="0" dirty="0" smtClean="0">
              <a:ln>
                <a:noFill/>
              </a:ln>
              <a:solidFill>
                <a:srgbClr val="F3A447"/>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25851245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5"/>
          <p:cNvSpPr txBox="1"/>
          <p:nvPr/>
        </p:nvSpPr>
        <p:spPr>
          <a:xfrm>
            <a:off x="2996120" y="4756622"/>
            <a:ext cx="1229349"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F3A447"/>
                </a:solidFill>
                <a:effectLst/>
                <a:uLnTx/>
                <a:uFillTx/>
                <a:latin typeface="Impact" panose="020B0806030902050204" pitchFamily="34" charset="0"/>
                <a:ea typeface="微软雅黑"/>
              </a:rPr>
              <a:t>04</a:t>
            </a:r>
            <a:endParaRPr kumimoji="0" lang="zh-CN" altLang="en-US" sz="6000" b="0" i="0" u="none" strike="noStrike" kern="0" cap="none" spc="0" normalizeH="0" baseline="0" noProof="0" dirty="0">
              <a:ln>
                <a:noFill/>
              </a:ln>
              <a:solidFill>
                <a:srgbClr val="F3A447"/>
              </a:solidFill>
              <a:effectLst/>
              <a:uLnTx/>
              <a:uFillTx/>
              <a:latin typeface="Impact" panose="020B0806030902050204" pitchFamily="34" charset="0"/>
              <a:ea typeface="微软雅黑"/>
            </a:endParaRPr>
          </a:p>
        </p:txBody>
      </p:sp>
      <p:sp>
        <p:nvSpPr>
          <p:cNvPr id="21" name="文本框 14"/>
          <p:cNvSpPr txBox="1"/>
          <p:nvPr/>
        </p:nvSpPr>
        <p:spPr>
          <a:xfrm>
            <a:off x="3352958" y="3641329"/>
            <a:ext cx="1229349"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F3A447"/>
                </a:solidFill>
                <a:effectLst/>
                <a:uLnTx/>
                <a:uFillTx/>
                <a:latin typeface="Impact" panose="020B0806030902050204" pitchFamily="34" charset="0"/>
                <a:ea typeface="微软雅黑"/>
              </a:rPr>
              <a:t>03</a:t>
            </a:r>
            <a:endParaRPr kumimoji="0" lang="zh-CN" altLang="en-US" sz="6000" b="0" i="0" u="none" strike="noStrike" kern="0" cap="none" spc="0" normalizeH="0" baseline="0" noProof="0" dirty="0">
              <a:ln>
                <a:noFill/>
              </a:ln>
              <a:solidFill>
                <a:srgbClr val="F3A447"/>
              </a:solidFill>
              <a:effectLst/>
              <a:uLnTx/>
              <a:uFillTx/>
              <a:latin typeface="Impact" panose="020B0806030902050204" pitchFamily="34" charset="0"/>
              <a:ea typeface="微软雅黑"/>
            </a:endParaRPr>
          </a:p>
        </p:txBody>
      </p:sp>
      <p:sp>
        <p:nvSpPr>
          <p:cNvPr id="22" name="文本框 13"/>
          <p:cNvSpPr txBox="1"/>
          <p:nvPr/>
        </p:nvSpPr>
        <p:spPr>
          <a:xfrm>
            <a:off x="3709796" y="2526036"/>
            <a:ext cx="1229349"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F3A447"/>
                </a:solidFill>
                <a:effectLst/>
                <a:uLnTx/>
                <a:uFillTx/>
                <a:latin typeface="Impact" panose="020B0806030902050204" pitchFamily="34" charset="0"/>
                <a:ea typeface="微软雅黑"/>
              </a:rPr>
              <a:t>02</a:t>
            </a:r>
            <a:endParaRPr kumimoji="0" lang="zh-CN" altLang="en-US" sz="6000" b="0" i="0" u="none" strike="noStrike" kern="0" cap="none" spc="0" normalizeH="0" baseline="0" noProof="0" dirty="0">
              <a:ln>
                <a:noFill/>
              </a:ln>
              <a:solidFill>
                <a:srgbClr val="F3A447"/>
              </a:solidFill>
              <a:effectLst/>
              <a:uLnTx/>
              <a:uFillTx/>
              <a:latin typeface="Impact" panose="020B0806030902050204" pitchFamily="34" charset="0"/>
              <a:ea typeface="微软雅黑"/>
            </a:endParaRPr>
          </a:p>
        </p:txBody>
      </p:sp>
      <p:sp>
        <p:nvSpPr>
          <p:cNvPr id="23" name="文本框 2"/>
          <p:cNvSpPr txBox="1"/>
          <p:nvPr/>
        </p:nvSpPr>
        <p:spPr>
          <a:xfrm>
            <a:off x="4066634" y="1410743"/>
            <a:ext cx="1229349"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F3A447"/>
                </a:solidFill>
                <a:effectLst/>
                <a:uLnTx/>
                <a:uFillTx/>
                <a:latin typeface="Impact" panose="020B0806030902050204" pitchFamily="34" charset="0"/>
                <a:ea typeface="微软雅黑"/>
              </a:rPr>
              <a:t>01</a:t>
            </a:r>
            <a:endParaRPr kumimoji="0" lang="zh-CN" altLang="en-US" sz="6000" b="0" i="0" u="none" strike="noStrike" kern="0" cap="none" spc="0" normalizeH="0" baseline="0" noProof="0" dirty="0">
              <a:ln>
                <a:noFill/>
              </a:ln>
              <a:solidFill>
                <a:srgbClr val="F3A447"/>
              </a:solidFill>
              <a:effectLst/>
              <a:uLnTx/>
              <a:uFillTx/>
              <a:latin typeface="Impact" panose="020B0806030902050204" pitchFamily="34" charset="0"/>
              <a:ea typeface="微软雅黑"/>
            </a:endParaRPr>
          </a:p>
        </p:txBody>
      </p:sp>
      <p:sp>
        <p:nvSpPr>
          <p:cNvPr id="24" name="任意多边形 23"/>
          <p:cNvSpPr/>
          <p:nvPr/>
        </p:nvSpPr>
        <p:spPr>
          <a:xfrm>
            <a:off x="-8046" y="801084"/>
            <a:ext cx="4626769" cy="5392686"/>
          </a:xfrm>
          <a:custGeom>
            <a:avLst/>
            <a:gdLst>
              <a:gd name="connsiteX0" fmla="*/ 0 w 5883965"/>
              <a:gd name="connsiteY0" fmla="*/ 0 h 6858000"/>
              <a:gd name="connsiteX1" fmla="*/ 5883965 w 5883965"/>
              <a:gd name="connsiteY1" fmla="*/ 0 h 6858000"/>
              <a:gd name="connsiteX2" fmla="*/ 3672099 w 5883965"/>
              <a:gd name="connsiteY2" fmla="*/ 6858000 h 6858000"/>
              <a:gd name="connsiteX3" fmla="*/ 0 w 5883965"/>
              <a:gd name="connsiteY3" fmla="*/ 6858000 h 6858000"/>
              <a:gd name="connsiteX4" fmla="*/ 0 w 588396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3965" h="6858000">
                <a:moveTo>
                  <a:pt x="0" y="0"/>
                </a:moveTo>
                <a:lnTo>
                  <a:pt x="5883965" y="0"/>
                </a:lnTo>
                <a:lnTo>
                  <a:pt x="3672099" y="6858000"/>
                </a:lnTo>
                <a:lnTo>
                  <a:pt x="0" y="6858000"/>
                </a:lnTo>
                <a:lnTo>
                  <a:pt x="0" y="0"/>
                </a:lnTo>
                <a:close/>
              </a:path>
            </a:pathLst>
          </a:custGeom>
          <a:solidFill>
            <a:srgbClr val="F3A447"/>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25" name="组合 24"/>
          <p:cNvGrpSpPr/>
          <p:nvPr/>
        </p:nvGrpSpPr>
        <p:grpSpPr>
          <a:xfrm>
            <a:off x="5119281" y="1471954"/>
            <a:ext cx="2646878" cy="862038"/>
            <a:chOff x="6589016" y="944149"/>
            <a:chExt cx="3366093" cy="1096273"/>
          </a:xfrm>
        </p:grpSpPr>
        <p:sp>
          <p:nvSpPr>
            <p:cNvPr id="26" name="TextBox 64"/>
            <p:cNvSpPr txBox="1"/>
            <p:nvPr/>
          </p:nvSpPr>
          <p:spPr>
            <a:xfrm>
              <a:off x="6589016" y="944149"/>
              <a:ext cx="3366093" cy="743672"/>
            </a:xfrm>
            <a:prstGeom prst="rect">
              <a:avLst/>
            </a:prstGeom>
            <a:noFill/>
          </p:spPr>
          <p:txBody>
            <a:bodyPr wrap="none" rtlCol="0" anchor="t">
              <a:spAutoFit/>
            </a:bodyPr>
            <a:lstStyle>
              <a:defPPr>
                <a:defRPr lang="zh-CN"/>
              </a:defPPr>
              <a:lvl1pPr>
                <a:defRPr sz="1800">
                  <a:solidFill>
                    <a:schemeClr val="tx1">
                      <a:lumMod val="75000"/>
                      <a:lumOff val="25000"/>
                    </a:schemeClr>
                  </a:solidFill>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年度</a:t>
              </a: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工作</a:t>
              </a:r>
              <a:r>
                <a:rPr kumimoji="0" lang="zh-CN" altLang="en-US" sz="32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概述</a:t>
              </a:r>
              <a:endParaRPr kumimoji="0" lang="en-US" altLang="zh-CN"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7" name="文本框 10"/>
            <p:cNvSpPr txBox="1"/>
            <p:nvPr/>
          </p:nvSpPr>
          <p:spPr>
            <a:xfrm>
              <a:off x="6589016" y="1531593"/>
              <a:ext cx="2389618" cy="508829"/>
            </a:xfrm>
            <a:prstGeom prst="rect">
              <a:avLst/>
            </a:prstGeom>
            <a:noFill/>
          </p:spPr>
          <p:txBody>
            <a:bodyPr wrap="none" rtlCol="0" anchor="t">
              <a:spAutoFit/>
            </a:bodyPr>
            <a:lstStyle>
              <a:defPPr>
                <a:defRPr lang="zh-CN"/>
              </a:defPPr>
              <a:lvl1pPr algn="ctr" fontAlgn="ctr">
                <a:defRPr sz="2000">
                  <a:solidFill>
                    <a:schemeClr val="bg1">
                      <a:lumMod val="50000"/>
                    </a:schemeClr>
                  </a:solidFill>
                </a:defRPr>
              </a:lvl1pPr>
            </a:lstStyle>
            <a:p>
              <a:pPr marL="0" marR="0" lvl="0" indent="0" algn="l" defTabSz="914400" eaLnBrk="1" fontAlgn="ctr"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Annual</a:t>
              </a:r>
              <a:r>
                <a:rPr kumimoji="0" lang="en-US" altLang="zh-CN" b="0" i="0" u="none" strike="noStrike" kern="0" cap="none" spc="0" normalizeH="0" baseline="0" noProof="0" dirty="0" smtClean="0">
                  <a:ln>
                    <a:noFill/>
                  </a:ln>
                  <a:solidFill>
                    <a:sysClr val="window" lastClr="FFFFFF"/>
                  </a:solidFill>
                  <a:effectLst/>
                  <a:uLnTx/>
                  <a:uFillTx/>
                  <a:sym typeface="+mn-lt"/>
                </a:rPr>
                <a:t> </a:t>
              </a:r>
              <a:r>
                <a:rPr kumimoji="0" lang="en-US" altLang="zh-CN"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Summary</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endParaRPr>
            </a:p>
          </p:txBody>
        </p:sp>
      </p:grpSp>
      <p:grpSp>
        <p:nvGrpSpPr>
          <p:cNvPr id="28" name="组合 27"/>
          <p:cNvGrpSpPr/>
          <p:nvPr/>
        </p:nvGrpSpPr>
        <p:grpSpPr>
          <a:xfrm>
            <a:off x="4758787" y="2632201"/>
            <a:ext cx="2646878" cy="811760"/>
            <a:chOff x="6096000" y="2514305"/>
            <a:chExt cx="3366093" cy="1032333"/>
          </a:xfrm>
        </p:grpSpPr>
        <p:sp>
          <p:nvSpPr>
            <p:cNvPr id="29" name="TextBox 64"/>
            <p:cNvSpPr txBox="1"/>
            <p:nvPr/>
          </p:nvSpPr>
          <p:spPr>
            <a:xfrm>
              <a:off x="6096000" y="2514305"/>
              <a:ext cx="3366093" cy="743671"/>
            </a:xfrm>
            <a:prstGeom prst="rect">
              <a:avLst/>
            </a:prstGeom>
            <a:noFill/>
          </p:spPr>
          <p:txBody>
            <a:bodyPr wrap="none" rtlCol="0" anchor="t">
              <a:spAutoFit/>
            </a:bodyPr>
            <a:lstStyle>
              <a:defPPr>
                <a:defRPr lang="zh-CN"/>
              </a:defPPr>
              <a:lvl1pPr fontAlgn="ctr">
                <a:defRPr sz="4000" b="1">
                  <a:solidFill>
                    <a:schemeClr val="bg1"/>
                  </a:solidFill>
                  <a:latin typeface="微软雅黑" panose="020B0503020204020204" pitchFamily="34" charset="-122"/>
                  <a:ea typeface="微软雅黑" panose="020B0503020204020204" pitchFamily="34" charset="-122"/>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工作完成情况</a:t>
              </a:r>
            </a:p>
          </p:txBody>
        </p:sp>
        <p:sp>
          <p:nvSpPr>
            <p:cNvPr id="30" name="文本框 12"/>
            <p:cNvSpPr txBox="1"/>
            <p:nvPr/>
          </p:nvSpPr>
          <p:spPr>
            <a:xfrm>
              <a:off x="6096000" y="3116092"/>
              <a:ext cx="1955400" cy="430546"/>
            </a:xfrm>
            <a:prstGeom prst="rect">
              <a:avLst/>
            </a:prstGeom>
            <a:noFill/>
          </p:spPr>
          <p:txBody>
            <a:bodyPr wrap="none" rtlCol="0" anchor="t">
              <a:spAutoFit/>
            </a:bodyPr>
            <a:lstStyle>
              <a:defPPr>
                <a:defRPr lang="zh-CN"/>
              </a:defPPr>
              <a:lvl1pPr fontAlgn="ctr">
                <a:defRPr sz="2000">
                  <a:solidFill>
                    <a:schemeClr val="bg1"/>
                  </a:solidFill>
                  <a:latin typeface="微软雅黑" panose="020B0503020204020204" pitchFamily="34" charset="-122"/>
                  <a:ea typeface="微软雅黑" panose="020B0503020204020204" pitchFamily="34" charset="-122"/>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Work Reports</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endParaRPr>
            </a:p>
          </p:txBody>
        </p:sp>
      </p:grpSp>
      <p:grpSp>
        <p:nvGrpSpPr>
          <p:cNvPr id="31" name="组合 30"/>
          <p:cNvGrpSpPr/>
          <p:nvPr/>
        </p:nvGrpSpPr>
        <p:grpSpPr>
          <a:xfrm>
            <a:off x="4398293" y="3706921"/>
            <a:ext cx="2646878" cy="818343"/>
            <a:chOff x="5963477" y="3670132"/>
            <a:chExt cx="3366093" cy="1040706"/>
          </a:xfrm>
        </p:grpSpPr>
        <p:sp>
          <p:nvSpPr>
            <p:cNvPr id="32" name="TextBox 64"/>
            <p:cNvSpPr txBox="1"/>
            <p:nvPr/>
          </p:nvSpPr>
          <p:spPr>
            <a:xfrm>
              <a:off x="5963477" y="3670132"/>
              <a:ext cx="3366093" cy="743672"/>
            </a:xfrm>
            <a:prstGeom prst="rect">
              <a:avLst/>
            </a:prstGeom>
            <a:noFill/>
          </p:spPr>
          <p:txBody>
            <a:bodyPr wrap="none" rtlCol="0" anchor="t">
              <a:spAutoFit/>
            </a:bodyPr>
            <a:lstStyle>
              <a:defPPr>
                <a:defRPr lang="zh-CN"/>
              </a:defPPr>
              <a:lvl1pPr fontAlgn="ctr">
                <a:defRPr sz="4000" b="1">
                  <a:solidFill>
                    <a:schemeClr val="bg1"/>
                  </a:solidFill>
                  <a:latin typeface="微软雅黑" panose="020B0503020204020204" pitchFamily="34" charset="-122"/>
                  <a:ea typeface="微软雅黑" panose="020B0503020204020204" pitchFamily="34" charset="-122"/>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完成项目展示</a:t>
              </a:r>
            </a:p>
          </p:txBody>
        </p:sp>
        <p:sp>
          <p:nvSpPr>
            <p:cNvPr id="33" name="文本框 17"/>
            <p:cNvSpPr txBox="1"/>
            <p:nvPr/>
          </p:nvSpPr>
          <p:spPr>
            <a:xfrm>
              <a:off x="5963477" y="4280291"/>
              <a:ext cx="1604766" cy="430547"/>
            </a:xfrm>
            <a:prstGeom prst="rect">
              <a:avLst/>
            </a:prstGeom>
            <a:noFill/>
          </p:spPr>
          <p:txBody>
            <a:bodyPr wrap="none" rtlCol="0" anchor="t">
              <a:spAutoFit/>
            </a:bodyPr>
            <a:lstStyle>
              <a:defPPr>
                <a:defRPr lang="zh-CN"/>
              </a:defPPr>
              <a:lvl1pPr fontAlgn="ctr">
                <a:defRPr sz="2000">
                  <a:solidFill>
                    <a:schemeClr val="bg1"/>
                  </a:solidFill>
                  <a:latin typeface="微软雅黑" panose="020B0503020204020204" pitchFamily="34" charset="-122"/>
                  <a:ea typeface="微软雅黑" panose="020B0503020204020204" pitchFamily="34" charset="-122"/>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Project List</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endParaRPr>
            </a:p>
          </p:txBody>
        </p:sp>
      </p:grpSp>
      <p:grpSp>
        <p:nvGrpSpPr>
          <p:cNvPr id="34" name="组合 33"/>
          <p:cNvGrpSpPr/>
          <p:nvPr/>
        </p:nvGrpSpPr>
        <p:grpSpPr>
          <a:xfrm>
            <a:off x="4037798" y="4788226"/>
            <a:ext cx="2646878" cy="805729"/>
            <a:chOff x="5534307" y="5041815"/>
            <a:chExt cx="3366093" cy="1024663"/>
          </a:xfrm>
        </p:grpSpPr>
        <p:sp>
          <p:nvSpPr>
            <p:cNvPr id="35" name="TextBox 64"/>
            <p:cNvSpPr txBox="1"/>
            <p:nvPr/>
          </p:nvSpPr>
          <p:spPr>
            <a:xfrm>
              <a:off x="5534307" y="5041815"/>
              <a:ext cx="3366093" cy="743671"/>
            </a:xfrm>
            <a:prstGeom prst="rect">
              <a:avLst/>
            </a:prstGeom>
            <a:noFill/>
          </p:spPr>
          <p:txBody>
            <a:bodyPr wrap="none" rtlCol="0" anchor="t">
              <a:spAutoFit/>
            </a:bodyPr>
            <a:lstStyle>
              <a:defPPr>
                <a:defRPr lang="zh-CN"/>
              </a:defPPr>
              <a:lvl1pPr fontAlgn="ctr">
                <a:defRPr sz="4000" b="1">
                  <a:solidFill>
                    <a:schemeClr val="bg1"/>
                  </a:solidFill>
                  <a:latin typeface="微软雅黑" panose="020B0503020204020204" pitchFamily="34" charset="-122"/>
                  <a:ea typeface="微软雅黑" panose="020B0503020204020204" pitchFamily="34" charset="-122"/>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明年工作计划</a:t>
              </a:r>
            </a:p>
          </p:txBody>
        </p:sp>
        <p:sp>
          <p:nvSpPr>
            <p:cNvPr id="36" name="文本框 19"/>
            <p:cNvSpPr txBox="1"/>
            <p:nvPr/>
          </p:nvSpPr>
          <p:spPr>
            <a:xfrm>
              <a:off x="5534307" y="5635932"/>
              <a:ext cx="1468181" cy="430546"/>
            </a:xfrm>
            <a:prstGeom prst="rect">
              <a:avLst/>
            </a:prstGeom>
            <a:noFill/>
          </p:spPr>
          <p:txBody>
            <a:bodyPr wrap="none" rtlCol="0" anchor="t">
              <a:spAutoFit/>
            </a:bodyPr>
            <a:lstStyle>
              <a:defPPr>
                <a:defRPr lang="zh-CN"/>
              </a:defPPr>
              <a:lvl1pPr fontAlgn="ctr">
                <a:defRPr sz="2000">
                  <a:solidFill>
                    <a:schemeClr val="bg1"/>
                  </a:solidFill>
                  <a:latin typeface="微软雅黑" panose="020B0503020204020204" pitchFamily="34" charset="-122"/>
                  <a:ea typeface="微软雅黑" panose="020B0503020204020204" pitchFamily="34" charset="-122"/>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Next Step</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endParaRPr>
            </a:p>
          </p:txBody>
        </p:sp>
      </p:grpSp>
      <p:sp>
        <p:nvSpPr>
          <p:cNvPr id="37" name="TextBox 59"/>
          <p:cNvSpPr txBox="1">
            <a:spLocks noChangeArrowheads="1"/>
          </p:cNvSpPr>
          <p:nvPr/>
        </p:nvSpPr>
        <p:spPr bwMode="auto">
          <a:xfrm flipH="1">
            <a:off x="694377" y="1377246"/>
            <a:ext cx="2209202" cy="1138773"/>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685800" eaLnBrk="0" fontAlgn="auto" latinLnBrk="0" hangingPunct="0">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目录</a:t>
            </a:r>
            <a:endParaRPr kumimoji="0" lang="en-US" altLang="zh-CN" sz="4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endParaRPr>
          </a:p>
          <a:p>
            <a:pPr marL="0" marR="0" lvl="0" indent="0" defTabSz="685800" eaLnBrk="0" fontAlgn="auto" latinLnBrk="0" hangingPunct="0">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ysClr val="window" lastClr="FFFFFF"/>
                </a:solidFill>
                <a:effectLst/>
                <a:uLnTx/>
                <a:uFillTx/>
                <a:latin typeface="Arial"/>
                <a:ea typeface="微软雅黑" pitchFamily="34" charset="-122"/>
              </a:rPr>
              <a:t>CONTENTS</a:t>
            </a:r>
            <a:endParaRPr kumimoji="0" lang="en-US" altLang="ko-KR" sz="2400" b="0" i="0" u="none" strike="noStrike" kern="0" cap="none" spc="0" normalizeH="0" baseline="0" noProof="0" dirty="0">
              <a:ln>
                <a:noFill/>
              </a:ln>
              <a:solidFill>
                <a:sysClr val="window" lastClr="FFFFFF"/>
              </a:solidFill>
              <a:effectLst/>
              <a:uLnTx/>
              <a:uFillTx/>
              <a:latin typeface="Arial"/>
              <a:ea typeface="微软雅黑"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58652" y="1772816"/>
            <a:ext cx="2528329" cy="1415629"/>
          </a:xfrm>
          <a:prstGeom prst="rect">
            <a:avLst/>
          </a:prstGeom>
          <a:blipFill>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4" name="矩形 13"/>
          <p:cNvSpPr/>
          <p:nvPr/>
        </p:nvSpPr>
        <p:spPr>
          <a:xfrm>
            <a:off x="3259374" y="1772816"/>
            <a:ext cx="2528329" cy="1415629"/>
          </a:xfrm>
          <a:prstGeom prst="rect">
            <a:avLst/>
          </a:prstGeom>
          <a:blipFill>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5" name="矩形 14"/>
          <p:cNvSpPr/>
          <p:nvPr/>
        </p:nvSpPr>
        <p:spPr>
          <a:xfrm>
            <a:off x="5860095" y="1772816"/>
            <a:ext cx="2528329" cy="1415629"/>
          </a:xfrm>
          <a:prstGeom prst="rect">
            <a:avLst/>
          </a:prstGeom>
          <a:blipFill>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6" name="矩形 15"/>
          <p:cNvSpPr/>
          <p:nvPr/>
        </p:nvSpPr>
        <p:spPr>
          <a:xfrm>
            <a:off x="658652" y="3272941"/>
            <a:ext cx="2528329" cy="1415629"/>
          </a:xfrm>
          <a:prstGeom prst="rect">
            <a:avLst/>
          </a:prstGeom>
          <a:blipFill>
            <a:blip r:embed="rId5"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7" name="矩形 16"/>
          <p:cNvSpPr/>
          <p:nvPr/>
        </p:nvSpPr>
        <p:spPr>
          <a:xfrm>
            <a:off x="3259374" y="3272941"/>
            <a:ext cx="2528329" cy="1415629"/>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8" name="矩形 17"/>
          <p:cNvSpPr/>
          <p:nvPr/>
        </p:nvSpPr>
        <p:spPr>
          <a:xfrm>
            <a:off x="5860095" y="3272941"/>
            <a:ext cx="2528329" cy="1415629"/>
          </a:xfrm>
          <a:prstGeom prst="rect">
            <a:avLst/>
          </a:prstGeom>
          <a:blipFill>
            <a:blip r:embed="rId6"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19" name="组合 18"/>
          <p:cNvGrpSpPr/>
          <p:nvPr/>
        </p:nvGrpSpPr>
        <p:grpSpPr>
          <a:xfrm>
            <a:off x="4287381" y="3531343"/>
            <a:ext cx="472314" cy="472314"/>
            <a:chOff x="3926364" y="2939880"/>
            <a:chExt cx="571500" cy="571500"/>
          </a:xfrm>
        </p:grpSpPr>
        <p:sp>
          <p:nvSpPr>
            <p:cNvPr id="20" name="Rectangle 29"/>
            <p:cNvSpPr/>
            <p:nvPr/>
          </p:nvSpPr>
          <p:spPr>
            <a:xfrm>
              <a:off x="3926364" y="2939880"/>
              <a:ext cx="571500" cy="5715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lumMod val="95000"/>
                  </a:sysClr>
                </a:solidFill>
                <a:effectLst/>
                <a:uLnTx/>
                <a:uFillTx/>
                <a:latin typeface="Arial"/>
                <a:ea typeface="微软雅黑"/>
                <a:cs typeface="+mn-cs"/>
              </a:endParaRPr>
            </a:p>
          </p:txBody>
        </p:sp>
        <p:sp>
          <p:nvSpPr>
            <p:cNvPr id="21" name="Freeform 9"/>
            <p:cNvSpPr>
              <a:spLocks/>
            </p:cNvSpPr>
            <p:nvPr/>
          </p:nvSpPr>
          <p:spPr bwMode="auto">
            <a:xfrm flipH="1">
              <a:off x="4017264" y="3067948"/>
              <a:ext cx="399429" cy="250217"/>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A5B592"/>
            </a:solidFill>
            <a:ln>
              <a:noFill/>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22" name="矩形 3"/>
          <p:cNvSpPr>
            <a:spLocks noChangeArrowheads="1"/>
          </p:cNvSpPr>
          <p:nvPr/>
        </p:nvSpPr>
        <p:spPr bwMode="auto">
          <a:xfrm>
            <a:off x="3556614" y="4216257"/>
            <a:ext cx="1933850"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0" cap="none" spc="0" normalizeH="0" baseline="0" noProof="0" dirty="0" smtClean="0">
                <a:ln>
                  <a:noFill/>
                </a:ln>
                <a:solidFill>
                  <a:sysClr val="window" lastClr="FFFFFF">
                    <a:lumMod val="95000"/>
                  </a:sysClr>
                </a:solidFill>
                <a:effectLst/>
                <a:uLnTx/>
                <a:uFillTx/>
                <a:latin typeface="Arial" panose="020B0604020202020204" pitchFamily="34" charset="0"/>
                <a:ea typeface="微软雅黑" pitchFamily="34" charset="-122"/>
                <a:cs typeface="Arial" panose="020B0604020202020204" pitchFamily="34" charset="0"/>
              </a:rPr>
              <a:t>点击添加关键词</a:t>
            </a:r>
            <a:endParaRPr kumimoji="0" lang="en-US" altLang="zh-CN" sz="2000" b="1" i="0" u="none" strike="noStrike" kern="0" cap="none" spc="0" normalizeH="0" baseline="0" noProof="0" dirty="0" smtClean="0">
              <a:ln>
                <a:noFill/>
              </a:ln>
              <a:solidFill>
                <a:sysClr val="window" lastClr="FFFFFF">
                  <a:lumMod val="95000"/>
                </a:sysClr>
              </a:solidFill>
              <a:effectLst/>
              <a:uLnTx/>
              <a:uFillTx/>
              <a:latin typeface="Arial" panose="020B0604020202020204" pitchFamily="34" charset="0"/>
              <a:ea typeface="微软雅黑" pitchFamily="34" charset="-122"/>
              <a:cs typeface="Arial" panose="020B0604020202020204" pitchFamily="34" charset="0"/>
            </a:endParaRPr>
          </a:p>
        </p:txBody>
      </p:sp>
      <p:sp>
        <p:nvSpPr>
          <p:cNvPr id="23" name="矩形 47"/>
          <p:cNvSpPr>
            <a:spLocks noChangeArrowheads="1"/>
          </p:cNvSpPr>
          <p:nvPr/>
        </p:nvSpPr>
        <p:spPr bwMode="auto">
          <a:xfrm>
            <a:off x="979751" y="4901171"/>
            <a:ext cx="7087574" cy="49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algn="ctr" defTabSz="914400" eaLnBrk="1" fontAlgn="auto" latinLnBrk="0" hangingPunct="1">
              <a:lnSpc>
                <a:spcPct val="12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右键点击图片选择设置图片格式可直接替换</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图片。</a:t>
            </a: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您可以点击文字框输入您的描述说明，或者通过复制</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粘贴。</a:t>
            </a: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3331216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467544" y="1821843"/>
            <a:ext cx="5244801" cy="1962570"/>
          </a:xfrm>
          <a:prstGeom prst="rect">
            <a:avLst/>
          </a:prstGeom>
          <a:blipFill>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0" name="矩形 19"/>
          <p:cNvSpPr/>
          <p:nvPr/>
        </p:nvSpPr>
        <p:spPr>
          <a:xfrm>
            <a:off x="2227091" y="3784414"/>
            <a:ext cx="3485255" cy="1579080"/>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21" name="组合 20"/>
          <p:cNvGrpSpPr/>
          <p:nvPr/>
        </p:nvGrpSpPr>
        <p:grpSpPr>
          <a:xfrm>
            <a:off x="467544" y="3784414"/>
            <a:ext cx="1759546" cy="1579080"/>
            <a:chOff x="1327904" y="4039736"/>
            <a:chExt cx="2129051" cy="1910687"/>
          </a:xfrm>
        </p:grpSpPr>
        <p:sp>
          <p:nvSpPr>
            <p:cNvPr id="22" name="矩形 21"/>
            <p:cNvSpPr/>
            <p:nvPr/>
          </p:nvSpPr>
          <p:spPr>
            <a:xfrm>
              <a:off x="1327904" y="4039736"/>
              <a:ext cx="2129051" cy="1910687"/>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3" name="Freeform 232"/>
            <p:cNvSpPr>
              <a:spLocks noEditPoints="1"/>
            </p:cNvSpPr>
            <p:nvPr/>
          </p:nvSpPr>
          <p:spPr bwMode="auto">
            <a:xfrm>
              <a:off x="2043547" y="4687152"/>
              <a:ext cx="697765" cy="645108"/>
            </a:xfrm>
            <a:custGeom>
              <a:avLst/>
              <a:gdLst>
                <a:gd name="T0" fmla="*/ 42 w 67"/>
                <a:gd name="T1" fmla="*/ 22 h 62"/>
                <a:gd name="T2" fmla="*/ 27 w 67"/>
                <a:gd name="T3" fmla="*/ 37 h 62"/>
                <a:gd name="T4" fmla="*/ 42 w 67"/>
                <a:gd name="T5" fmla="*/ 52 h 62"/>
                <a:gd name="T6" fmla="*/ 56 w 67"/>
                <a:gd name="T7" fmla="*/ 37 h 62"/>
                <a:gd name="T8" fmla="*/ 42 w 67"/>
                <a:gd name="T9" fmla="*/ 22 h 62"/>
                <a:gd name="T10" fmla="*/ 42 w 67"/>
                <a:gd name="T11" fmla="*/ 47 h 62"/>
                <a:gd name="T12" fmla="*/ 31 w 67"/>
                <a:gd name="T13" fmla="*/ 37 h 62"/>
                <a:gd name="T14" fmla="*/ 42 w 67"/>
                <a:gd name="T15" fmla="*/ 26 h 62"/>
                <a:gd name="T16" fmla="*/ 52 w 67"/>
                <a:gd name="T17" fmla="*/ 37 h 62"/>
                <a:gd name="T18" fmla="*/ 42 w 67"/>
                <a:gd name="T19" fmla="*/ 47 h 62"/>
                <a:gd name="T20" fmla="*/ 57 w 67"/>
                <a:gd name="T21" fmla="*/ 12 h 62"/>
                <a:gd name="T22" fmla="*/ 10 w 67"/>
                <a:gd name="T23" fmla="*/ 12 h 62"/>
                <a:gd name="T24" fmla="*/ 0 w 67"/>
                <a:gd name="T25" fmla="*/ 23 h 62"/>
                <a:gd name="T26" fmla="*/ 0 w 67"/>
                <a:gd name="T27" fmla="*/ 52 h 62"/>
                <a:gd name="T28" fmla="*/ 10 w 67"/>
                <a:gd name="T29" fmla="*/ 62 h 62"/>
                <a:gd name="T30" fmla="*/ 57 w 67"/>
                <a:gd name="T31" fmla="*/ 62 h 62"/>
                <a:gd name="T32" fmla="*/ 67 w 67"/>
                <a:gd name="T33" fmla="*/ 52 h 62"/>
                <a:gd name="T34" fmla="*/ 67 w 67"/>
                <a:gd name="T35" fmla="*/ 23 h 62"/>
                <a:gd name="T36" fmla="*/ 57 w 67"/>
                <a:gd name="T37" fmla="*/ 12 h 62"/>
                <a:gd name="T38" fmla="*/ 23 w 67"/>
                <a:gd name="T39" fmla="*/ 22 h 62"/>
                <a:gd name="T40" fmla="*/ 9 w 67"/>
                <a:gd name="T41" fmla="*/ 22 h 62"/>
                <a:gd name="T42" fmla="*/ 9 w 67"/>
                <a:gd name="T43" fmla="*/ 18 h 62"/>
                <a:gd name="T44" fmla="*/ 23 w 67"/>
                <a:gd name="T45" fmla="*/ 18 h 62"/>
                <a:gd name="T46" fmla="*/ 23 w 67"/>
                <a:gd name="T47" fmla="*/ 22 h 62"/>
                <a:gd name="T48" fmla="*/ 42 w 67"/>
                <a:gd name="T49" fmla="*/ 55 h 62"/>
                <a:gd name="T50" fmla="*/ 23 w 67"/>
                <a:gd name="T51" fmla="*/ 37 h 62"/>
                <a:gd name="T52" fmla="*/ 42 w 67"/>
                <a:gd name="T53" fmla="*/ 18 h 62"/>
                <a:gd name="T54" fmla="*/ 60 w 67"/>
                <a:gd name="T55" fmla="*/ 37 h 62"/>
                <a:gd name="T56" fmla="*/ 42 w 67"/>
                <a:gd name="T57" fmla="*/ 55 h 62"/>
                <a:gd name="T58" fmla="*/ 43 w 67"/>
                <a:gd name="T59" fmla="*/ 0 h 62"/>
                <a:gd name="T60" fmla="*/ 23 w 67"/>
                <a:gd name="T61" fmla="*/ 0 h 62"/>
                <a:gd name="T62" fmla="*/ 23 w 67"/>
                <a:gd name="T63" fmla="*/ 10 h 62"/>
                <a:gd name="T64" fmla="*/ 43 w 67"/>
                <a:gd name="T65" fmla="*/ 10 h 62"/>
                <a:gd name="T66" fmla="*/ 43 w 67"/>
                <a:gd name="T6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 h="62">
                  <a:moveTo>
                    <a:pt x="42" y="22"/>
                  </a:moveTo>
                  <a:cubicBezTo>
                    <a:pt x="33" y="22"/>
                    <a:pt x="27" y="29"/>
                    <a:pt x="27" y="37"/>
                  </a:cubicBezTo>
                  <a:cubicBezTo>
                    <a:pt x="27" y="45"/>
                    <a:pt x="33" y="52"/>
                    <a:pt x="42" y="52"/>
                  </a:cubicBezTo>
                  <a:cubicBezTo>
                    <a:pt x="50" y="52"/>
                    <a:pt x="56" y="45"/>
                    <a:pt x="56" y="37"/>
                  </a:cubicBezTo>
                  <a:cubicBezTo>
                    <a:pt x="56" y="29"/>
                    <a:pt x="50" y="22"/>
                    <a:pt x="42" y="22"/>
                  </a:cubicBezTo>
                  <a:close/>
                  <a:moveTo>
                    <a:pt x="42" y="47"/>
                  </a:moveTo>
                  <a:cubicBezTo>
                    <a:pt x="36" y="47"/>
                    <a:pt x="31" y="43"/>
                    <a:pt x="31" y="37"/>
                  </a:cubicBezTo>
                  <a:cubicBezTo>
                    <a:pt x="31" y="31"/>
                    <a:pt x="36" y="26"/>
                    <a:pt x="42" y="26"/>
                  </a:cubicBezTo>
                  <a:cubicBezTo>
                    <a:pt x="47" y="26"/>
                    <a:pt x="52" y="31"/>
                    <a:pt x="52" y="37"/>
                  </a:cubicBezTo>
                  <a:cubicBezTo>
                    <a:pt x="52" y="43"/>
                    <a:pt x="47" y="47"/>
                    <a:pt x="42" y="47"/>
                  </a:cubicBezTo>
                  <a:close/>
                  <a:moveTo>
                    <a:pt x="57" y="12"/>
                  </a:moveTo>
                  <a:cubicBezTo>
                    <a:pt x="10" y="12"/>
                    <a:pt x="10" y="12"/>
                    <a:pt x="10" y="12"/>
                  </a:cubicBezTo>
                  <a:cubicBezTo>
                    <a:pt x="4" y="12"/>
                    <a:pt x="0" y="17"/>
                    <a:pt x="0" y="23"/>
                  </a:cubicBezTo>
                  <a:cubicBezTo>
                    <a:pt x="0" y="52"/>
                    <a:pt x="0" y="52"/>
                    <a:pt x="0" y="52"/>
                  </a:cubicBezTo>
                  <a:cubicBezTo>
                    <a:pt x="0" y="57"/>
                    <a:pt x="4" y="62"/>
                    <a:pt x="10" y="62"/>
                  </a:cubicBezTo>
                  <a:cubicBezTo>
                    <a:pt x="57" y="62"/>
                    <a:pt x="57" y="62"/>
                    <a:pt x="57" y="62"/>
                  </a:cubicBezTo>
                  <a:cubicBezTo>
                    <a:pt x="62" y="62"/>
                    <a:pt x="67" y="57"/>
                    <a:pt x="67" y="52"/>
                  </a:cubicBezTo>
                  <a:cubicBezTo>
                    <a:pt x="67" y="23"/>
                    <a:pt x="67" y="23"/>
                    <a:pt x="67" y="23"/>
                  </a:cubicBezTo>
                  <a:cubicBezTo>
                    <a:pt x="67" y="17"/>
                    <a:pt x="62" y="12"/>
                    <a:pt x="57" y="12"/>
                  </a:cubicBezTo>
                  <a:close/>
                  <a:moveTo>
                    <a:pt x="23" y="22"/>
                  </a:moveTo>
                  <a:cubicBezTo>
                    <a:pt x="9" y="22"/>
                    <a:pt x="9" y="22"/>
                    <a:pt x="9" y="22"/>
                  </a:cubicBezTo>
                  <a:cubicBezTo>
                    <a:pt x="9" y="18"/>
                    <a:pt x="9" y="18"/>
                    <a:pt x="9" y="18"/>
                  </a:cubicBezTo>
                  <a:cubicBezTo>
                    <a:pt x="23" y="18"/>
                    <a:pt x="23" y="18"/>
                    <a:pt x="23" y="18"/>
                  </a:cubicBezTo>
                  <a:lnTo>
                    <a:pt x="23" y="22"/>
                  </a:lnTo>
                  <a:close/>
                  <a:moveTo>
                    <a:pt x="42" y="55"/>
                  </a:moveTo>
                  <a:cubicBezTo>
                    <a:pt x="31" y="55"/>
                    <a:pt x="23" y="47"/>
                    <a:pt x="23" y="37"/>
                  </a:cubicBezTo>
                  <a:cubicBezTo>
                    <a:pt x="23" y="27"/>
                    <a:pt x="31" y="18"/>
                    <a:pt x="42" y="18"/>
                  </a:cubicBezTo>
                  <a:cubicBezTo>
                    <a:pt x="52" y="18"/>
                    <a:pt x="60" y="27"/>
                    <a:pt x="60" y="37"/>
                  </a:cubicBezTo>
                  <a:cubicBezTo>
                    <a:pt x="60" y="47"/>
                    <a:pt x="52" y="55"/>
                    <a:pt x="42" y="55"/>
                  </a:cubicBezTo>
                  <a:close/>
                  <a:moveTo>
                    <a:pt x="43" y="0"/>
                  </a:moveTo>
                  <a:cubicBezTo>
                    <a:pt x="23" y="0"/>
                    <a:pt x="23" y="0"/>
                    <a:pt x="23" y="0"/>
                  </a:cubicBezTo>
                  <a:cubicBezTo>
                    <a:pt x="23" y="10"/>
                    <a:pt x="23" y="10"/>
                    <a:pt x="23" y="10"/>
                  </a:cubicBezTo>
                  <a:cubicBezTo>
                    <a:pt x="43" y="10"/>
                    <a:pt x="43" y="10"/>
                    <a:pt x="43" y="10"/>
                  </a:cubicBezTo>
                  <a:lnTo>
                    <a:pt x="43" y="0"/>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
        <p:nvSpPr>
          <p:cNvPr id="24" name="矩形 47"/>
          <p:cNvSpPr>
            <a:spLocks noChangeArrowheads="1"/>
          </p:cNvSpPr>
          <p:nvPr/>
        </p:nvSpPr>
        <p:spPr bwMode="auto">
          <a:xfrm>
            <a:off x="2430117" y="4319468"/>
            <a:ext cx="3180718" cy="661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右键点击图片选择设置图片格式可直接替换</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图片，在此录入上述图表的综合描述说明。</a:t>
            </a: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您可以点击文字框输入您的描述说明，或者通过复制</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粘贴。</a:t>
            </a:r>
            <a:endParaRPr kumimoji="0" lang="en-US" altLang="zh-CN" sz="11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25" name="矩形 3"/>
          <p:cNvSpPr>
            <a:spLocks noChangeArrowheads="1"/>
          </p:cNvSpPr>
          <p:nvPr/>
        </p:nvSpPr>
        <p:spPr bwMode="auto">
          <a:xfrm>
            <a:off x="2430117" y="3948607"/>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b="1" i="0" u="none" strike="noStrike" kern="0" cap="none" spc="0" normalizeH="0" baseline="0" noProof="0" dirty="0" smtClean="0">
                <a:ln>
                  <a:noFill/>
                </a:ln>
                <a:solidFill>
                  <a:sysClr val="window" lastClr="FFFFFF">
                    <a:lumMod val="95000"/>
                  </a:sysClr>
                </a:solidFill>
                <a:effectLst/>
                <a:uLnTx/>
                <a:uFillTx/>
                <a:latin typeface="Arial" panose="020B0604020202020204" pitchFamily="34" charset="0"/>
                <a:ea typeface="微软雅黑" pitchFamily="34" charset="-122"/>
                <a:cs typeface="Arial" panose="020B0604020202020204" pitchFamily="34" charset="0"/>
              </a:rPr>
              <a:t>点击添加标题</a:t>
            </a:r>
            <a:endParaRPr kumimoji="0" lang="zh-CN" altLang="en-US" b="1" i="0" u="none" strike="noStrike" kern="0" cap="none" spc="0" normalizeH="0" baseline="0" noProof="0" dirty="0">
              <a:ln>
                <a:noFill/>
              </a:ln>
              <a:solidFill>
                <a:sysClr val="window" lastClr="FFFFFF">
                  <a:lumMod val="95000"/>
                </a:sysClr>
              </a:solidFill>
              <a:effectLst/>
              <a:uLnTx/>
              <a:uFillTx/>
              <a:latin typeface="Arial" panose="020B0604020202020204" pitchFamily="34" charset="0"/>
              <a:ea typeface="微软雅黑" pitchFamily="34" charset="-122"/>
              <a:cs typeface="Arial" panose="020B0604020202020204" pitchFamily="34" charset="0"/>
            </a:endParaRPr>
          </a:p>
        </p:txBody>
      </p:sp>
      <p:sp>
        <p:nvSpPr>
          <p:cNvPr id="26" name="TextBox 13"/>
          <p:cNvSpPr txBox="1"/>
          <p:nvPr/>
        </p:nvSpPr>
        <p:spPr>
          <a:xfrm flipH="1">
            <a:off x="6016887" y="1772816"/>
            <a:ext cx="2303229"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itchFamily="34" charset="-122"/>
                <a:ea typeface="微软雅黑" pitchFamily="34" charset="-122"/>
              </a:defRPr>
            </a:lvl1pPr>
            <a:lvl2pPr marL="742950" indent="-285750" eaLnBrk="0" hangingPunct="0">
              <a:defRPr>
                <a:latin typeface="Arial" charset="0"/>
                <a:ea typeface="宋体" charset="-122"/>
              </a:defRPr>
            </a:lvl2pPr>
            <a:lvl3pPr marL="1143000" indent="-228600" eaLnBrk="0" hangingPunct="0">
              <a:defRPr>
                <a:latin typeface="Arial" charset="0"/>
                <a:ea typeface="宋体" charset="-122"/>
              </a:defRPr>
            </a:lvl3pPr>
            <a:lvl4pPr marL="1600200" indent="-228600" eaLnBrk="0" hangingPunct="0">
              <a:defRPr>
                <a:latin typeface="Arial" charset="0"/>
                <a:ea typeface="宋体" charset="-122"/>
              </a:defRPr>
            </a:lvl4pPr>
            <a:lvl5pPr marL="2057400" indent="-228600" eaLnBrk="0" hangingPunct="0">
              <a:defRPr>
                <a:latin typeface="Arial" charset="0"/>
                <a:ea typeface="宋体" charset="-122"/>
              </a:defRPr>
            </a:lvl5pPr>
            <a:lvl6pPr marL="2514600" indent="-228600" eaLnBrk="0" fontAlgn="base" hangingPunct="0">
              <a:spcBef>
                <a:spcPct val="0"/>
              </a:spcBef>
              <a:spcAft>
                <a:spcPct val="0"/>
              </a:spcAft>
              <a:defRPr>
                <a:latin typeface="Arial" charset="0"/>
                <a:ea typeface="宋体" charset="-122"/>
              </a:defRPr>
            </a:lvl6pPr>
            <a:lvl7pPr marL="2971800" indent="-228600" eaLnBrk="0" fontAlgn="base" hangingPunct="0">
              <a:spcBef>
                <a:spcPct val="0"/>
              </a:spcBef>
              <a:spcAft>
                <a:spcPct val="0"/>
              </a:spcAft>
              <a:defRPr>
                <a:latin typeface="Arial" charset="0"/>
                <a:ea typeface="宋体" charset="-122"/>
              </a:defRPr>
            </a:lvl7pPr>
            <a:lvl8pPr marL="3429000" indent="-228600" eaLnBrk="0" fontAlgn="base" hangingPunct="0">
              <a:spcBef>
                <a:spcPct val="0"/>
              </a:spcBef>
              <a:spcAft>
                <a:spcPct val="0"/>
              </a:spcAft>
              <a:defRPr>
                <a:latin typeface="Arial" charset="0"/>
                <a:ea typeface="宋体" charset="-122"/>
              </a:defRPr>
            </a:lvl8pPr>
            <a:lvl9pPr marL="3886200" indent="-228600" eaLnBrk="0" fontAlgn="base" hangingPunct="0">
              <a:spcBef>
                <a:spcPct val="0"/>
              </a:spcBef>
              <a:spcAft>
                <a:spcPct val="0"/>
              </a:spcAft>
              <a:defRPr>
                <a:latin typeface="Arial" charset="0"/>
                <a:ea typeface="宋体" charset="-122"/>
              </a:defRPr>
            </a:lvl9pPr>
          </a:lstStyle>
          <a:p>
            <a:pPr marL="0" marR="0" lvl="0" indent="0" algn="l" defTabSz="914400" eaLnBrk="0" fontAlgn="auto" latinLnBrk="0" hangingPunct="0">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点击</a:t>
            </a:r>
            <a:r>
              <a:rPr kumimoji="0" lang="zh-CN" altLang="en-US" sz="1800" b="1"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添加关键字</a:t>
            </a:r>
            <a:endPar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7" name="TextBox 14"/>
          <p:cNvSpPr txBox="1"/>
          <p:nvPr/>
        </p:nvSpPr>
        <p:spPr>
          <a:xfrm>
            <a:off x="6016887" y="2146299"/>
            <a:ext cx="2661873" cy="919419"/>
          </a:xfrm>
          <a:prstGeom prst="rect">
            <a:avLst/>
          </a:prstGeom>
          <a:noFill/>
        </p:spPr>
        <p:txBody>
          <a:bodyPr wrap="square" rtlCol="0">
            <a:spAutoFit/>
          </a:bodyPr>
          <a:lstStyle/>
          <a:p>
            <a:pPr marL="0" marR="0" lvl="0" indent="0" defTabSz="914400" eaLnBrk="1" fontAlgn="auto" latinLnBrk="0" hangingPunct="1">
              <a:lnSpc>
                <a:spcPct val="125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a:t>
            </a: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后您的内容打在这里</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endParaRPr>
          </a:p>
        </p:txBody>
      </p:sp>
      <p:graphicFrame>
        <p:nvGraphicFramePr>
          <p:cNvPr id="28" name="图表 27"/>
          <p:cNvGraphicFramePr/>
          <p:nvPr>
            <p:extLst>
              <p:ext uri="{D42A27DB-BD31-4B8C-83A1-F6EECF244321}">
                <p14:modId xmlns:p14="http://schemas.microsoft.com/office/powerpoint/2010/main" val="652940251"/>
              </p:ext>
            </p:extLst>
          </p:nvPr>
        </p:nvGraphicFramePr>
        <p:xfrm>
          <a:off x="5937930" y="3091281"/>
          <a:ext cx="1432846" cy="152068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9" name="图表 28"/>
          <p:cNvGraphicFramePr/>
          <p:nvPr>
            <p:extLst>
              <p:ext uri="{D42A27DB-BD31-4B8C-83A1-F6EECF244321}">
                <p14:modId xmlns:p14="http://schemas.microsoft.com/office/powerpoint/2010/main" val="1910983275"/>
              </p:ext>
            </p:extLst>
          </p:nvPr>
        </p:nvGraphicFramePr>
        <p:xfrm>
          <a:off x="7322512" y="3091281"/>
          <a:ext cx="1432846" cy="1520684"/>
        </p:xfrm>
        <a:graphic>
          <a:graphicData uri="http://schemas.openxmlformats.org/drawingml/2006/chart">
            <c:chart xmlns:c="http://schemas.openxmlformats.org/drawingml/2006/chart" xmlns:r="http://schemas.openxmlformats.org/officeDocument/2006/relationships" r:id="rId4"/>
          </a:graphicData>
        </a:graphic>
      </p:graphicFrame>
      <p:sp>
        <p:nvSpPr>
          <p:cNvPr id="30" name="TextBox 15"/>
          <p:cNvSpPr txBox="1"/>
          <p:nvPr/>
        </p:nvSpPr>
        <p:spPr>
          <a:xfrm>
            <a:off x="7382055" y="3660853"/>
            <a:ext cx="1313760"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rPr>
              <a:t>50</a:t>
            </a:r>
            <a:r>
              <a:rPr lang="en-US" altLang="zh-CN" sz="1200" dirty="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31" name="TextBox 21"/>
          <p:cNvSpPr txBox="1"/>
          <p:nvPr/>
        </p:nvSpPr>
        <p:spPr>
          <a:xfrm>
            <a:off x="5997473" y="3660853"/>
            <a:ext cx="1313760" cy="369332"/>
          </a:xfrm>
          <a:prstGeom prst="rect">
            <a:avLst/>
          </a:prstGeom>
          <a:noFill/>
        </p:spPr>
        <p:txBody>
          <a:bodyPr wrap="square" rtlCol="0">
            <a:spAutoFit/>
          </a:bodyPr>
          <a:lstStyle/>
          <a:p>
            <a:pPr algn="ctr"/>
            <a:r>
              <a:rPr lang="en-US" altLang="zh-CN" dirty="0">
                <a:latin typeface="微软雅黑" panose="020B0503020204020204" pitchFamily="34" charset="-122"/>
                <a:ea typeface="微软雅黑" panose="020B0503020204020204" pitchFamily="34" charset="-122"/>
              </a:rPr>
              <a:t>25</a:t>
            </a:r>
            <a:r>
              <a:rPr lang="en-US" altLang="zh-CN" sz="1200" dirty="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grpSp>
        <p:nvGrpSpPr>
          <p:cNvPr id="32" name="组合 31"/>
          <p:cNvGrpSpPr/>
          <p:nvPr/>
        </p:nvGrpSpPr>
        <p:grpSpPr>
          <a:xfrm>
            <a:off x="6043402" y="4736487"/>
            <a:ext cx="545742" cy="545742"/>
            <a:chOff x="641132" y="4608587"/>
            <a:chExt cx="708547" cy="708547"/>
          </a:xfrm>
        </p:grpSpPr>
        <p:sp>
          <p:nvSpPr>
            <p:cNvPr id="33" name="椭圆 32"/>
            <p:cNvSpPr/>
            <p:nvPr/>
          </p:nvSpPr>
          <p:spPr>
            <a:xfrm>
              <a:off x="641132" y="4608587"/>
              <a:ext cx="708547" cy="708547"/>
            </a:xfrm>
            <a:prstGeom prst="ellipse">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4" name="Freeform 23"/>
            <p:cNvSpPr>
              <a:spLocks noEditPoints="1"/>
            </p:cNvSpPr>
            <p:nvPr/>
          </p:nvSpPr>
          <p:spPr bwMode="auto">
            <a:xfrm>
              <a:off x="750137" y="4793025"/>
              <a:ext cx="490538" cy="371475"/>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400" b="0" i="0" u="none" strike="noStrike" kern="0" cap="none" spc="0" normalizeH="0" baseline="0" noProof="0">
                <a:ln>
                  <a:noFill/>
                </a:ln>
                <a:solidFill>
                  <a:sysClr val="windowText" lastClr="000000"/>
                </a:solidFill>
                <a:effectLst/>
                <a:uLnTx/>
                <a:uFillTx/>
              </a:endParaRPr>
            </a:p>
          </p:txBody>
        </p:sp>
      </p:grpSp>
      <p:sp>
        <p:nvSpPr>
          <p:cNvPr id="35" name="TextBox 14"/>
          <p:cNvSpPr txBox="1"/>
          <p:nvPr/>
        </p:nvSpPr>
        <p:spPr>
          <a:xfrm>
            <a:off x="6686359" y="4647529"/>
            <a:ext cx="2032173" cy="707822"/>
          </a:xfrm>
          <a:prstGeom prst="rect">
            <a:avLst/>
          </a:prstGeom>
          <a:noFill/>
        </p:spPr>
        <p:txBody>
          <a:bodyPr wrap="square" rtlCol="0">
            <a:spAutoFit/>
          </a:bodyPr>
          <a:lstStyle/>
          <a:p>
            <a:pPr marL="36000" marR="0" lvl="0" indent="0" defTabSz="914400" eaLnBrk="1" fontAlgn="auto" latinLnBrk="0" hangingPunct="1">
              <a:lnSpc>
                <a:spcPct val="125000"/>
              </a:lnSpc>
              <a:spcBef>
                <a:spcPct val="0"/>
              </a:spcBef>
              <a:spcAft>
                <a:spcPts val="0"/>
              </a:spcAft>
              <a:buClrTx/>
              <a:buSzTx/>
              <a:buFontTx/>
              <a:buNone/>
              <a:tabLst/>
              <a:defRPr/>
            </a:pP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endParaRPr kumimoji="0" lang="en-US" altLang="zh-CN"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7513257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755576" y="1628800"/>
            <a:ext cx="1877807" cy="1877807"/>
          </a:xfrm>
          <a:prstGeom prst="ellipse">
            <a:avLst/>
          </a:prstGeom>
          <a:blipFill>
            <a:blip r:embed="rId2" cstate="screen">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4" name="椭圆 13"/>
          <p:cNvSpPr/>
          <p:nvPr/>
        </p:nvSpPr>
        <p:spPr>
          <a:xfrm>
            <a:off x="2714951" y="1628800"/>
            <a:ext cx="1877807" cy="1877807"/>
          </a:xfrm>
          <a:prstGeom prst="ellips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5" name="椭圆 14"/>
          <p:cNvSpPr/>
          <p:nvPr/>
        </p:nvSpPr>
        <p:spPr>
          <a:xfrm>
            <a:off x="4674327" y="1628800"/>
            <a:ext cx="1877807" cy="1877807"/>
          </a:xfrm>
          <a:prstGeom prst="ellipse">
            <a:avLst/>
          </a:prstGeom>
          <a:blipFill>
            <a:blip r:embed="rId4" cstate="screen">
              <a:graysc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6" name="椭圆 15"/>
          <p:cNvSpPr/>
          <p:nvPr/>
        </p:nvSpPr>
        <p:spPr>
          <a:xfrm>
            <a:off x="6633701" y="1628800"/>
            <a:ext cx="1877807" cy="1877807"/>
          </a:xfrm>
          <a:prstGeom prst="ellipse">
            <a:avLst/>
          </a:prstGeom>
          <a:blipFill>
            <a:blip r:embed="rId5" cstate="screen">
              <a:graysc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7" name="椭圆 16"/>
          <p:cNvSpPr/>
          <p:nvPr/>
        </p:nvSpPr>
        <p:spPr>
          <a:xfrm>
            <a:off x="755576" y="3598206"/>
            <a:ext cx="1877807" cy="1877807"/>
          </a:xfrm>
          <a:prstGeom prst="ellipse">
            <a:avLst/>
          </a:prstGeom>
          <a:blipFill>
            <a:blip r:embed="rId6" cstate="screen">
              <a:graysc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8" name="椭圆 17"/>
          <p:cNvSpPr/>
          <p:nvPr/>
        </p:nvSpPr>
        <p:spPr>
          <a:xfrm>
            <a:off x="2714951" y="3598206"/>
            <a:ext cx="1877807" cy="1877807"/>
          </a:xfrm>
          <a:prstGeom prst="ellipse">
            <a:avLst/>
          </a:prstGeom>
          <a:blipFill>
            <a:blip r:embed="rId7" cstate="screen">
              <a:grayscl/>
              <a:extLst>
                <a:ext uri="{28A0092B-C50C-407E-A947-70E740481C1C}">
                  <a14:useLocalDpi xmlns:a14="http://schemas.microsoft.com/office/drawing/2010/main"/>
                </a:ext>
              </a:extLst>
            </a:blip>
            <a:srcRect/>
            <a:stretch>
              <a:fillRect r="79"/>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9" name="椭圆 18"/>
          <p:cNvSpPr/>
          <p:nvPr/>
        </p:nvSpPr>
        <p:spPr>
          <a:xfrm>
            <a:off x="4674327" y="3598206"/>
            <a:ext cx="1877807" cy="1877807"/>
          </a:xfrm>
          <a:prstGeom prst="ellipse">
            <a:avLst/>
          </a:prstGeom>
          <a:blipFill>
            <a:blip r:embed="rId8" cstate="screen">
              <a:grayscl/>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0" name="椭圆 19"/>
          <p:cNvSpPr/>
          <p:nvPr/>
        </p:nvSpPr>
        <p:spPr>
          <a:xfrm>
            <a:off x="6633701" y="3598206"/>
            <a:ext cx="1877807" cy="1877807"/>
          </a:xfrm>
          <a:prstGeom prst="ellips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1" name="矩形 20"/>
          <p:cNvSpPr/>
          <p:nvPr/>
        </p:nvSpPr>
        <p:spPr>
          <a:xfrm>
            <a:off x="6880549" y="3843747"/>
            <a:ext cx="1502187" cy="1391278"/>
          </a:xfrm>
          <a:prstGeom prst="rect">
            <a:avLst/>
          </a:prstGeom>
        </p:spPr>
        <p:txBody>
          <a:bodyPr wrap="square">
            <a:spAutoFit/>
          </a:bodyPr>
          <a:lstStyle/>
          <a:p>
            <a:pPr marL="0" marR="0" lvl="0" indent="0" algn="ctr" defTabSz="914400" eaLnBrk="1" fontAlgn="auto" latinLnBrk="0" hangingPunct="1">
              <a:lnSpc>
                <a:spcPct val="13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保留，</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在此</a:t>
            </a:r>
            <a:r>
              <a:rPr kumimoji="0" lang="zh-CN" altLang="en-US" sz="11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录入上述图表的描述</a:t>
            </a:r>
            <a:r>
              <a:rPr kumimoji="0" lang="zh-CN" altLang="en-US" sz="11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11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2" name="矩形 47"/>
          <p:cNvSpPr>
            <a:spLocks noChangeArrowheads="1"/>
          </p:cNvSpPr>
          <p:nvPr/>
        </p:nvSpPr>
        <p:spPr bwMode="auto">
          <a:xfrm>
            <a:off x="2816754" y="2327908"/>
            <a:ext cx="1669532" cy="86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algn="ctr" defTabSz="914400" eaLnBrk="1" fontAlgn="auto" latinLnBrk="0" hangingPunct="1">
              <a:lnSpc>
                <a:spcPct val="120000"/>
              </a:lnSpc>
              <a:spcBef>
                <a:spcPct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右键点击图片选择设置图片格式可直接替换</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图片，在此录入上述图表的综合描述说明。</a:t>
            </a:r>
            <a:endParaRPr kumimoji="0" lang="en-US" altLang="zh-CN"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23" name="矩形 3"/>
          <p:cNvSpPr>
            <a:spLocks noChangeArrowheads="1"/>
          </p:cNvSpPr>
          <p:nvPr/>
        </p:nvSpPr>
        <p:spPr bwMode="auto">
          <a:xfrm>
            <a:off x="3120613" y="1922186"/>
            <a:ext cx="1061815"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添加标题</a:t>
            </a:r>
            <a:endParaRPr kumimoji="0" lang="zh-CN" altLang="en-US"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spTree>
    <p:extLst>
      <p:ext uri="{BB962C8B-B14F-4D97-AF65-F5344CB8AC3E}">
        <p14:creationId xmlns:p14="http://schemas.microsoft.com/office/powerpoint/2010/main" val="5613124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6468" y="1802103"/>
            <a:ext cx="4580015" cy="2808626"/>
          </a:xfrm>
          <a:prstGeom prst="rect">
            <a:avLst/>
          </a:prstGeom>
          <a:blipFill>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7" name="矩形 26"/>
          <p:cNvSpPr/>
          <p:nvPr/>
        </p:nvSpPr>
        <p:spPr>
          <a:xfrm>
            <a:off x="4586483" y="1802103"/>
            <a:ext cx="4580015" cy="2808626"/>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8" name="矩形 47"/>
          <p:cNvSpPr>
            <a:spLocks noChangeArrowheads="1"/>
          </p:cNvSpPr>
          <p:nvPr/>
        </p:nvSpPr>
        <p:spPr bwMode="auto">
          <a:xfrm>
            <a:off x="1041994" y="4753727"/>
            <a:ext cx="7051427" cy="674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本图表的综合描述说明，在此录入本图表的综合描述说明，在此录入本图表的综合描述说明。在此录入本图表的综合描述说明，在此录入本图表的综合描述说明，在此录入上述图表的综合描述说明，在此录入上述图表的综合描述</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说明，在此录入上述图表的综合描述说明。</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nvGrpSpPr>
          <p:cNvPr id="29" name="组合 28"/>
          <p:cNvGrpSpPr/>
          <p:nvPr/>
        </p:nvGrpSpPr>
        <p:grpSpPr>
          <a:xfrm>
            <a:off x="4987019" y="2955221"/>
            <a:ext cx="458001" cy="458001"/>
            <a:chOff x="6930189" y="4073718"/>
            <a:chExt cx="609600" cy="609600"/>
          </a:xfrm>
        </p:grpSpPr>
        <p:sp>
          <p:nvSpPr>
            <p:cNvPr id="30" name="椭圆 29"/>
            <p:cNvSpPr/>
            <p:nvPr/>
          </p:nvSpPr>
          <p:spPr>
            <a:xfrm>
              <a:off x="6930189" y="4073718"/>
              <a:ext cx="609600" cy="6096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1" name="Freeform 5"/>
            <p:cNvSpPr>
              <a:spLocks noEditPoints="1"/>
            </p:cNvSpPr>
            <p:nvPr/>
          </p:nvSpPr>
          <p:spPr bwMode="auto">
            <a:xfrm>
              <a:off x="7006966" y="4217509"/>
              <a:ext cx="456047" cy="322018"/>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rgbClr val="A5B592"/>
            </a:solidFill>
            <a:ln>
              <a:noFill/>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200" b="0" i="0" u="none" strike="noStrike" kern="0" cap="none" spc="0" normalizeH="0" baseline="0" noProof="0">
                <a:ln>
                  <a:noFill/>
                </a:ln>
                <a:solidFill>
                  <a:sysClr val="windowText" lastClr="000000"/>
                </a:solidFill>
                <a:effectLst/>
                <a:uLnTx/>
                <a:uFillTx/>
                <a:latin typeface="Impact" panose="020B0806030902050204" pitchFamily="34" charset="0"/>
              </a:endParaRPr>
            </a:p>
          </p:txBody>
        </p:sp>
      </p:grpSp>
      <p:sp>
        <p:nvSpPr>
          <p:cNvPr id="32" name="TextBox 14"/>
          <p:cNvSpPr txBox="1"/>
          <p:nvPr/>
        </p:nvSpPr>
        <p:spPr>
          <a:xfrm>
            <a:off x="4952816" y="2070960"/>
            <a:ext cx="3880959" cy="698268"/>
          </a:xfrm>
          <a:prstGeom prst="rect">
            <a:avLst/>
          </a:prstGeom>
          <a:noFill/>
        </p:spPr>
        <p:txBody>
          <a:bodyPr wrap="square" rtlCol="0">
            <a:spAutoFit/>
          </a:bodyPr>
          <a:lstStyle/>
          <a:p>
            <a:pPr marL="0" marR="0" lvl="0" indent="0" defTabSz="914400" eaLnBrk="1" fontAlgn="auto" latinLnBrk="0" hangingPunct="1">
              <a:lnSpc>
                <a:spcPct val="125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。您的内容打在这里，或者通过复制您的文本</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后您的内容打在这里</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a:t>
            </a:r>
            <a:endPar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33" name="矩形 32"/>
          <p:cNvSpPr/>
          <p:nvPr/>
        </p:nvSpPr>
        <p:spPr>
          <a:xfrm>
            <a:off x="5534704" y="2859495"/>
            <a:ext cx="1676448" cy="307768"/>
          </a:xfrm>
          <a:prstGeom prst="rect">
            <a:avLst/>
          </a:prstGeom>
        </p:spPr>
        <p:txBody>
          <a:bodyPr wrap="squar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添加内容</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矩形 47"/>
          <p:cNvSpPr>
            <a:spLocks noChangeArrowheads="1"/>
          </p:cNvSpPr>
          <p:nvPr/>
        </p:nvSpPr>
        <p:spPr bwMode="auto">
          <a:xfrm>
            <a:off x="5534705" y="3133977"/>
            <a:ext cx="1252391" cy="447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录入上述图表的综合描述说明</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35" name="矩形 34"/>
          <p:cNvSpPr/>
          <p:nvPr/>
        </p:nvSpPr>
        <p:spPr>
          <a:xfrm>
            <a:off x="7552729" y="2859495"/>
            <a:ext cx="1676448" cy="307768"/>
          </a:xfrm>
          <a:prstGeom prst="rect">
            <a:avLst/>
          </a:prstGeom>
        </p:spPr>
        <p:txBody>
          <a:bodyPr wrap="squar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添加内容</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6" name="矩形 47"/>
          <p:cNvSpPr>
            <a:spLocks noChangeArrowheads="1"/>
          </p:cNvSpPr>
          <p:nvPr/>
        </p:nvSpPr>
        <p:spPr bwMode="auto">
          <a:xfrm>
            <a:off x="7552729" y="3133977"/>
            <a:ext cx="1252391" cy="447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录入上述图表的综合描述说明</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37" name="矩形 36"/>
          <p:cNvSpPr/>
          <p:nvPr/>
        </p:nvSpPr>
        <p:spPr>
          <a:xfrm>
            <a:off x="5534704" y="3683628"/>
            <a:ext cx="1676448" cy="307768"/>
          </a:xfrm>
          <a:prstGeom prst="rect">
            <a:avLst/>
          </a:prstGeom>
        </p:spPr>
        <p:txBody>
          <a:bodyPr wrap="squar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添加内容</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8" name="矩形 47"/>
          <p:cNvSpPr>
            <a:spLocks noChangeArrowheads="1"/>
          </p:cNvSpPr>
          <p:nvPr/>
        </p:nvSpPr>
        <p:spPr bwMode="auto">
          <a:xfrm>
            <a:off x="5534705" y="3958111"/>
            <a:ext cx="1252391" cy="447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录入上述图表的综合描述说明</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39" name="矩形 38"/>
          <p:cNvSpPr/>
          <p:nvPr/>
        </p:nvSpPr>
        <p:spPr>
          <a:xfrm>
            <a:off x="7552729" y="3683628"/>
            <a:ext cx="1676448" cy="307768"/>
          </a:xfrm>
          <a:prstGeom prst="rect">
            <a:avLst/>
          </a:prstGeom>
        </p:spPr>
        <p:txBody>
          <a:bodyPr wrap="squar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添加内容</a:t>
            </a:r>
            <a:endParaRPr kumimoji="0" lang="en-US" altLang="zh-CN" sz="14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矩形 47"/>
          <p:cNvSpPr>
            <a:spLocks noChangeArrowheads="1"/>
          </p:cNvSpPr>
          <p:nvPr/>
        </p:nvSpPr>
        <p:spPr bwMode="auto">
          <a:xfrm>
            <a:off x="7552729" y="3958111"/>
            <a:ext cx="1252391" cy="447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录入上述图表的综合描述说明</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grpSp>
        <p:nvGrpSpPr>
          <p:cNvPr id="41" name="组合 40"/>
          <p:cNvGrpSpPr/>
          <p:nvPr/>
        </p:nvGrpSpPr>
        <p:grpSpPr>
          <a:xfrm>
            <a:off x="4987019" y="3779355"/>
            <a:ext cx="458001" cy="458001"/>
            <a:chOff x="6627576" y="3987128"/>
            <a:chExt cx="609600" cy="609600"/>
          </a:xfrm>
        </p:grpSpPr>
        <p:sp>
          <p:nvSpPr>
            <p:cNvPr id="42" name="椭圆 41"/>
            <p:cNvSpPr/>
            <p:nvPr/>
          </p:nvSpPr>
          <p:spPr>
            <a:xfrm>
              <a:off x="6627576" y="3987128"/>
              <a:ext cx="609600" cy="6096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3" name="Freeform 151"/>
            <p:cNvSpPr>
              <a:spLocks noEditPoints="1"/>
            </p:cNvSpPr>
            <p:nvPr/>
          </p:nvSpPr>
          <p:spPr bwMode="auto">
            <a:xfrm rot="20484176">
              <a:off x="6696266" y="4091050"/>
              <a:ext cx="431571" cy="43475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A5B592"/>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lumMod val="75000"/>
                    <a:lumOff val="25000"/>
                  </a:sys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4" name="组合 43"/>
          <p:cNvGrpSpPr/>
          <p:nvPr/>
        </p:nvGrpSpPr>
        <p:grpSpPr>
          <a:xfrm>
            <a:off x="7018481" y="2955221"/>
            <a:ext cx="458001" cy="458001"/>
            <a:chOff x="9331451" y="2890206"/>
            <a:chExt cx="609600" cy="609600"/>
          </a:xfrm>
        </p:grpSpPr>
        <p:sp>
          <p:nvSpPr>
            <p:cNvPr id="45" name="椭圆 44"/>
            <p:cNvSpPr/>
            <p:nvPr/>
          </p:nvSpPr>
          <p:spPr>
            <a:xfrm>
              <a:off x="9331451" y="2890206"/>
              <a:ext cx="609600" cy="6096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6" name="Freeform 123"/>
            <p:cNvSpPr>
              <a:spLocks noEditPoints="1"/>
            </p:cNvSpPr>
            <p:nvPr/>
          </p:nvSpPr>
          <p:spPr bwMode="auto">
            <a:xfrm>
              <a:off x="9428538" y="3048150"/>
              <a:ext cx="415427" cy="293713"/>
            </a:xfrm>
            <a:custGeom>
              <a:avLst/>
              <a:gdLst>
                <a:gd name="T0" fmla="*/ 0 w 61"/>
                <a:gd name="T1" fmla="*/ 5 h 40"/>
                <a:gd name="T2" fmla="*/ 0 w 61"/>
                <a:gd name="T3" fmla="*/ 5 h 40"/>
                <a:gd name="T4" fmla="*/ 0 w 61"/>
                <a:gd name="T5" fmla="*/ 35 h 40"/>
                <a:gd name="T6" fmla="*/ 0 w 61"/>
                <a:gd name="T7" fmla="*/ 35 h 40"/>
                <a:gd name="T8" fmla="*/ 16 w 61"/>
                <a:gd name="T9" fmla="*/ 20 h 40"/>
                <a:gd name="T10" fmla="*/ 0 w 61"/>
                <a:gd name="T11" fmla="*/ 5 h 40"/>
                <a:gd name="T12" fmla="*/ 19 w 61"/>
                <a:gd name="T13" fmla="*/ 17 h 40"/>
                <a:gd name="T14" fmla="*/ 22 w 61"/>
                <a:gd name="T15" fmla="*/ 20 h 40"/>
                <a:gd name="T16" fmla="*/ 26 w 61"/>
                <a:gd name="T17" fmla="*/ 23 h 40"/>
                <a:gd name="T18" fmla="*/ 31 w 61"/>
                <a:gd name="T19" fmla="*/ 25 h 40"/>
                <a:gd name="T20" fmla="*/ 36 w 61"/>
                <a:gd name="T21" fmla="*/ 23 h 40"/>
                <a:gd name="T22" fmla="*/ 38 w 61"/>
                <a:gd name="T23" fmla="*/ 21 h 40"/>
                <a:gd name="T24" fmla="*/ 42 w 61"/>
                <a:gd name="T25" fmla="*/ 17 h 40"/>
                <a:gd name="T26" fmla="*/ 58 w 61"/>
                <a:gd name="T27" fmla="*/ 2 h 40"/>
                <a:gd name="T28" fmla="*/ 59 w 61"/>
                <a:gd name="T29" fmla="*/ 0 h 40"/>
                <a:gd name="T30" fmla="*/ 2 w 61"/>
                <a:gd name="T31" fmla="*/ 0 h 40"/>
                <a:gd name="T32" fmla="*/ 3 w 61"/>
                <a:gd name="T33" fmla="*/ 1 h 40"/>
                <a:gd name="T34" fmla="*/ 19 w 61"/>
                <a:gd name="T35" fmla="*/ 17 h 40"/>
                <a:gd name="T36" fmla="*/ 42 w 61"/>
                <a:gd name="T37" fmla="*/ 24 h 40"/>
                <a:gd name="T38" fmla="*/ 38 w 61"/>
                <a:gd name="T39" fmla="*/ 27 h 40"/>
                <a:gd name="T40" fmla="*/ 31 w 61"/>
                <a:gd name="T41" fmla="*/ 30 h 40"/>
                <a:gd name="T42" fmla="*/ 23 w 61"/>
                <a:gd name="T43" fmla="*/ 27 h 40"/>
                <a:gd name="T44" fmla="*/ 19 w 61"/>
                <a:gd name="T45" fmla="*/ 23 h 40"/>
                <a:gd name="T46" fmla="*/ 3 w 61"/>
                <a:gd name="T47" fmla="*/ 39 h 40"/>
                <a:gd name="T48" fmla="*/ 2 w 61"/>
                <a:gd name="T49" fmla="*/ 40 h 40"/>
                <a:gd name="T50" fmla="*/ 59 w 61"/>
                <a:gd name="T51" fmla="*/ 40 h 40"/>
                <a:gd name="T52" fmla="*/ 58 w 61"/>
                <a:gd name="T53" fmla="*/ 39 h 40"/>
                <a:gd name="T54" fmla="*/ 42 w 61"/>
                <a:gd name="T55" fmla="*/ 24 h 40"/>
                <a:gd name="T56" fmla="*/ 60 w 61"/>
                <a:gd name="T57" fmla="*/ 6 h 40"/>
                <a:gd name="T58" fmla="*/ 45 w 61"/>
                <a:gd name="T59" fmla="*/ 21 h 40"/>
                <a:gd name="T60" fmla="*/ 60 w 61"/>
                <a:gd name="T61" fmla="*/ 36 h 40"/>
                <a:gd name="T62" fmla="*/ 61 w 61"/>
                <a:gd name="T63" fmla="*/ 36 h 40"/>
                <a:gd name="T64" fmla="*/ 61 w 61"/>
                <a:gd name="T65" fmla="*/ 5 h 40"/>
                <a:gd name="T66" fmla="*/ 60 w 61"/>
                <a:gd name="T67" fmla="*/ 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40">
                  <a:moveTo>
                    <a:pt x="0" y="5"/>
                  </a:moveTo>
                  <a:cubicBezTo>
                    <a:pt x="0" y="5"/>
                    <a:pt x="0" y="5"/>
                    <a:pt x="0" y="5"/>
                  </a:cubicBezTo>
                  <a:cubicBezTo>
                    <a:pt x="0" y="35"/>
                    <a:pt x="0" y="35"/>
                    <a:pt x="0" y="35"/>
                  </a:cubicBezTo>
                  <a:cubicBezTo>
                    <a:pt x="0" y="35"/>
                    <a:pt x="0" y="35"/>
                    <a:pt x="0" y="35"/>
                  </a:cubicBezTo>
                  <a:cubicBezTo>
                    <a:pt x="16" y="20"/>
                    <a:pt x="16" y="20"/>
                    <a:pt x="16" y="20"/>
                  </a:cubicBezTo>
                  <a:lnTo>
                    <a:pt x="0" y="5"/>
                  </a:lnTo>
                  <a:close/>
                  <a:moveTo>
                    <a:pt x="19" y="17"/>
                  </a:moveTo>
                  <a:cubicBezTo>
                    <a:pt x="22" y="20"/>
                    <a:pt x="22" y="20"/>
                    <a:pt x="22" y="20"/>
                  </a:cubicBezTo>
                  <a:cubicBezTo>
                    <a:pt x="26" y="23"/>
                    <a:pt x="26" y="23"/>
                    <a:pt x="26" y="23"/>
                  </a:cubicBezTo>
                  <a:cubicBezTo>
                    <a:pt x="27" y="24"/>
                    <a:pt x="29" y="25"/>
                    <a:pt x="31" y="25"/>
                  </a:cubicBezTo>
                  <a:cubicBezTo>
                    <a:pt x="32" y="25"/>
                    <a:pt x="34" y="24"/>
                    <a:pt x="36" y="23"/>
                  </a:cubicBezTo>
                  <a:cubicBezTo>
                    <a:pt x="38" y="21"/>
                    <a:pt x="38" y="21"/>
                    <a:pt x="38" y="21"/>
                  </a:cubicBezTo>
                  <a:cubicBezTo>
                    <a:pt x="42" y="17"/>
                    <a:pt x="42" y="17"/>
                    <a:pt x="42" y="17"/>
                  </a:cubicBezTo>
                  <a:cubicBezTo>
                    <a:pt x="58" y="2"/>
                    <a:pt x="58" y="2"/>
                    <a:pt x="58" y="2"/>
                  </a:cubicBezTo>
                  <a:cubicBezTo>
                    <a:pt x="58" y="1"/>
                    <a:pt x="59" y="1"/>
                    <a:pt x="59" y="0"/>
                  </a:cubicBezTo>
                  <a:cubicBezTo>
                    <a:pt x="2" y="0"/>
                    <a:pt x="2" y="0"/>
                    <a:pt x="2" y="0"/>
                  </a:cubicBezTo>
                  <a:cubicBezTo>
                    <a:pt x="2" y="1"/>
                    <a:pt x="3" y="1"/>
                    <a:pt x="3" y="1"/>
                  </a:cubicBezTo>
                  <a:lnTo>
                    <a:pt x="19" y="17"/>
                  </a:lnTo>
                  <a:close/>
                  <a:moveTo>
                    <a:pt x="42" y="24"/>
                  </a:moveTo>
                  <a:cubicBezTo>
                    <a:pt x="38" y="27"/>
                    <a:pt x="38" y="27"/>
                    <a:pt x="38" y="27"/>
                  </a:cubicBezTo>
                  <a:cubicBezTo>
                    <a:pt x="36" y="29"/>
                    <a:pt x="33" y="30"/>
                    <a:pt x="31" y="30"/>
                  </a:cubicBezTo>
                  <a:cubicBezTo>
                    <a:pt x="28" y="30"/>
                    <a:pt x="25" y="29"/>
                    <a:pt x="23" y="27"/>
                  </a:cubicBezTo>
                  <a:cubicBezTo>
                    <a:pt x="19" y="23"/>
                    <a:pt x="19" y="23"/>
                    <a:pt x="19" y="23"/>
                  </a:cubicBezTo>
                  <a:cubicBezTo>
                    <a:pt x="3" y="39"/>
                    <a:pt x="3" y="39"/>
                    <a:pt x="3" y="39"/>
                  </a:cubicBezTo>
                  <a:cubicBezTo>
                    <a:pt x="2" y="39"/>
                    <a:pt x="2" y="40"/>
                    <a:pt x="2" y="40"/>
                  </a:cubicBezTo>
                  <a:cubicBezTo>
                    <a:pt x="59" y="40"/>
                    <a:pt x="59" y="40"/>
                    <a:pt x="59" y="40"/>
                  </a:cubicBezTo>
                  <a:cubicBezTo>
                    <a:pt x="58" y="40"/>
                    <a:pt x="58" y="40"/>
                    <a:pt x="58" y="39"/>
                  </a:cubicBezTo>
                  <a:lnTo>
                    <a:pt x="42" y="24"/>
                  </a:lnTo>
                  <a:close/>
                  <a:moveTo>
                    <a:pt x="60" y="6"/>
                  </a:moveTo>
                  <a:cubicBezTo>
                    <a:pt x="45" y="21"/>
                    <a:pt x="45" y="21"/>
                    <a:pt x="45" y="21"/>
                  </a:cubicBezTo>
                  <a:cubicBezTo>
                    <a:pt x="60" y="36"/>
                    <a:pt x="60" y="36"/>
                    <a:pt x="60" y="36"/>
                  </a:cubicBezTo>
                  <a:cubicBezTo>
                    <a:pt x="60" y="36"/>
                    <a:pt x="60" y="36"/>
                    <a:pt x="61" y="36"/>
                  </a:cubicBezTo>
                  <a:cubicBezTo>
                    <a:pt x="61" y="5"/>
                    <a:pt x="61" y="5"/>
                    <a:pt x="61" y="5"/>
                  </a:cubicBezTo>
                  <a:cubicBezTo>
                    <a:pt x="60" y="5"/>
                    <a:pt x="60" y="5"/>
                    <a:pt x="60" y="6"/>
                  </a:cubicBezTo>
                  <a:close/>
                </a:path>
              </a:pathLst>
            </a:custGeom>
            <a:solidFill>
              <a:srgbClr val="A5B592"/>
            </a:solidFill>
            <a:ln>
              <a:noFill/>
            </a:ln>
            <a:extLst/>
          </p:spPr>
          <p:txBody>
            <a:bodyPr vert="horz" wrap="square" lIns="91431" tIns="45716" rIns="91431" bIns="45716"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b="0" i="0" u="none" strike="noStrike" kern="0" cap="none" spc="0" normalizeH="0" baseline="0" noProof="0">
                <a:ln>
                  <a:noFill/>
                </a:ln>
                <a:solidFill>
                  <a:sysClr val="windowText" lastClr="000000"/>
                </a:solidFill>
                <a:effectLst/>
                <a:uLnTx/>
                <a:uFillTx/>
              </a:endParaRPr>
            </a:p>
          </p:txBody>
        </p:sp>
      </p:grpSp>
      <p:grpSp>
        <p:nvGrpSpPr>
          <p:cNvPr id="47" name="组合 46"/>
          <p:cNvGrpSpPr/>
          <p:nvPr/>
        </p:nvGrpSpPr>
        <p:grpSpPr>
          <a:xfrm>
            <a:off x="7018481" y="3779355"/>
            <a:ext cx="458001" cy="458001"/>
            <a:chOff x="9331451" y="3987128"/>
            <a:chExt cx="609600" cy="609600"/>
          </a:xfrm>
        </p:grpSpPr>
        <p:sp>
          <p:nvSpPr>
            <p:cNvPr id="48" name="椭圆 47"/>
            <p:cNvSpPr/>
            <p:nvPr/>
          </p:nvSpPr>
          <p:spPr>
            <a:xfrm>
              <a:off x="9331451" y="3987128"/>
              <a:ext cx="609600" cy="60960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9" name="任意多边形 48"/>
            <p:cNvSpPr>
              <a:spLocks/>
            </p:cNvSpPr>
            <p:nvPr/>
          </p:nvSpPr>
          <p:spPr bwMode="auto">
            <a:xfrm>
              <a:off x="9445910" y="4112235"/>
              <a:ext cx="380682" cy="359387"/>
            </a:xfrm>
            <a:custGeom>
              <a:avLst/>
              <a:gdLst>
                <a:gd name="connsiteX0" fmla="*/ 153983 w 511114"/>
                <a:gd name="connsiteY0" fmla="*/ 241002 h 511299"/>
                <a:gd name="connsiteX1" fmla="*/ 193590 w 511114"/>
                <a:gd name="connsiteY1" fmla="*/ 245953 h 511299"/>
                <a:gd name="connsiteX2" fmla="*/ 188639 w 511114"/>
                <a:gd name="connsiteY2" fmla="*/ 253379 h 511299"/>
                <a:gd name="connsiteX3" fmla="*/ 136655 w 511114"/>
                <a:gd name="connsiteY3" fmla="*/ 305363 h 511299"/>
                <a:gd name="connsiteX4" fmla="*/ 94573 w 511114"/>
                <a:gd name="connsiteY4" fmla="*/ 342495 h 511299"/>
                <a:gd name="connsiteX5" fmla="*/ 59917 w 511114"/>
                <a:gd name="connsiteY5" fmla="*/ 399430 h 511299"/>
                <a:gd name="connsiteX6" fmla="*/ 134180 w 511114"/>
                <a:gd name="connsiteY6" fmla="*/ 446463 h 511299"/>
                <a:gd name="connsiteX7" fmla="*/ 168836 w 511114"/>
                <a:gd name="connsiteY7" fmla="*/ 416758 h 511299"/>
                <a:gd name="connsiteX8" fmla="*/ 198541 w 511114"/>
                <a:gd name="connsiteY8" fmla="*/ 387053 h 511299"/>
                <a:gd name="connsiteX9" fmla="*/ 205968 w 511114"/>
                <a:gd name="connsiteY9" fmla="*/ 372200 h 511299"/>
                <a:gd name="connsiteX10" fmla="*/ 235673 w 511114"/>
                <a:gd name="connsiteY10" fmla="*/ 344970 h 511299"/>
                <a:gd name="connsiteX11" fmla="*/ 262903 w 511114"/>
                <a:gd name="connsiteY11" fmla="*/ 317741 h 511299"/>
                <a:gd name="connsiteX12" fmla="*/ 270329 w 511114"/>
                <a:gd name="connsiteY12" fmla="*/ 352397 h 511299"/>
                <a:gd name="connsiteX13" fmla="*/ 215869 w 511114"/>
                <a:gd name="connsiteY13" fmla="*/ 451414 h 511299"/>
                <a:gd name="connsiteX14" fmla="*/ 99524 w 511114"/>
                <a:gd name="connsiteY14" fmla="*/ 510824 h 511299"/>
                <a:gd name="connsiteX15" fmla="*/ 507 w 511114"/>
                <a:gd name="connsiteY15" fmla="*/ 409332 h 511299"/>
                <a:gd name="connsiteX16" fmla="*/ 57442 w 511114"/>
                <a:gd name="connsiteY16" fmla="*/ 295462 h 511299"/>
                <a:gd name="connsiteX17" fmla="*/ 153983 w 511114"/>
                <a:gd name="connsiteY17" fmla="*/ 241002 h 511299"/>
                <a:gd name="connsiteX18" fmla="*/ 330318 w 511114"/>
                <a:gd name="connsiteY18" fmla="*/ 146325 h 511299"/>
                <a:gd name="connsiteX19" fmla="*/ 367485 w 511114"/>
                <a:gd name="connsiteY19" fmla="*/ 178537 h 511299"/>
                <a:gd name="connsiteX20" fmla="*/ 322884 w 511114"/>
                <a:gd name="connsiteY20" fmla="*/ 230571 h 511299"/>
                <a:gd name="connsiteX21" fmla="*/ 228726 w 511114"/>
                <a:gd name="connsiteY21" fmla="*/ 324729 h 511299"/>
                <a:gd name="connsiteX22" fmla="*/ 174214 w 511114"/>
                <a:gd name="connsiteY22" fmla="*/ 366852 h 511299"/>
                <a:gd name="connsiteX23" fmla="*/ 144480 w 511114"/>
                <a:gd name="connsiteY23" fmla="*/ 337118 h 511299"/>
                <a:gd name="connsiteX24" fmla="*/ 161825 w 511114"/>
                <a:gd name="connsiteY24" fmla="*/ 307384 h 511299"/>
                <a:gd name="connsiteX25" fmla="*/ 303061 w 511114"/>
                <a:gd name="connsiteY25" fmla="*/ 166148 h 511299"/>
                <a:gd name="connsiteX26" fmla="*/ 330318 w 511114"/>
                <a:gd name="connsiteY26" fmla="*/ 146325 h 511299"/>
                <a:gd name="connsiteX27" fmla="*/ 406819 w 511114"/>
                <a:gd name="connsiteY27" fmla="*/ 544 h 511299"/>
                <a:gd name="connsiteX28" fmla="*/ 510787 w 511114"/>
                <a:gd name="connsiteY28" fmla="*/ 119365 h 511299"/>
                <a:gd name="connsiteX29" fmla="*/ 456328 w 511114"/>
                <a:gd name="connsiteY29" fmla="*/ 213431 h 511299"/>
                <a:gd name="connsiteX30" fmla="*/ 362261 w 511114"/>
                <a:gd name="connsiteY30" fmla="*/ 267891 h 511299"/>
                <a:gd name="connsiteX31" fmla="*/ 317703 w 511114"/>
                <a:gd name="connsiteY31" fmla="*/ 262940 h 511299"/>
                <a:gd name="connsiteX32" fmla="*/ 344933 w 511114"/>
                <a:gd name="connsiteY32" fmla="*/ 233235 h 511299"/>
                <a:gd name="connsiteX33" fmla="*/ 374638 w 511114"/>
                <a:gd name="connsiteY33" fmla="*/ 206005 h 511299"/>
                <a:gd name="connsiteX34" fmla="*/ 384540 w 511114"/>
                <a:gd name="connsiteY34" fmla="*/ 201054 h 511299"/>
                <a:gd name="connsiteX35" fmla="*/ 416721 w 511114"/>
                <a:gd name="connsiteY35" fmla="*/ 168874 h 511299"/>
                <a:gd name="connsiteX36" fmla="*/ 443950 w 511114"/>
                <a:gd name="connsiteY36" fmla="*/ 139168 h 511299"/>
                <a:gd name="connsiteX37" fmla="*/ 372163 w 511114"/>
                <a:gd name="connsiteY37" fmla="*/ 67381 h 511299"/>
                <a:gd name="connsiteX38" fmla="*/ 342458 w 511114"/>
                <a:gd name="connsiteY38" fmla="*/ 94611 h 511299"/>
                <a:gd name="connsiteX39" fmla="*/ 310277 w 511114"/>
                <a:gd name="connsiteY39" fmla="*/ 124316 h 511299"/>
                <a:gd name="connsiteX40" fmla="*/ 305326 w 511114"/>
                <a:gd name="connsiteY40" fmla="*/ 136693 h 511299"/>
                <a:gd name="connsiteX41" fmla="*/ 275621 w 511114"/>
                <a:gd name="connsiteY41" fmla="*/ 166398 h 511299"/>
                <a:gd name="connsiteX42" fmla="*/ 245916 w 511114"/>
                <a:gd name="connsiteY42" fmla="*/ 193628 h 511299"/>
                <a:gd name="connsiteX43" fmla="*/ 240965 w 511114"/>
                <a:gd name="connsiteY43" fmla="*/ 149070 h 511299"/>
                <a:gd name="connsiteX44" fmla="*/ 295425 w 511114"/>
                <a:gd name="connsiteY44" fmla="*/ 55004 h 511299"/>
                <a:gd name="connsiteX45" fmla="*/ 406819 w 511114"/>
                <a:gd name="connsiteY45" fmla="*/ 544 h 511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511114" h="511299">
                  <a:moveTo>
                    <a:pt x="153983" y="241002"/>
                  </a:moveTo>
                  <a:cubicBezTo>
                    <a:pt x="168836" y="241002"/>
                    <a:pt x="181213" y="243478"/>
                    <a:pt x="193590" y="245953"/>
                  </a:cubicBezTo>
                  <a:cubicBezTo>
                    <a:pt x="193590" y="250904"/>
                    <a:pt x="188639" y="250904"/>
                    <a:pt x="188639" y="253379"/>
                  </a:cubicBezTo>
                  <a:cubicBezTo>
                    <a:pt x="171311" y="270707"/>
                    <a:pt x="153983" y="288035"/>
                    <a:pt x="136655" y="305363"/>
                  </a:cubicBezTo>
                  <a:cubicBezTo>
                    <a:pt x="121803" y="312790"/>
                    <a:pt x="109426" y="327642"/>
                    <a:pt x="94573" y="342495"/>
                  </a:cubicBezTo>
                  <a:cubicBezTo>
                    <a:pt x="79720" y="357348"/>
                    <a:pt x="59917" y="369725"/>
                    <a:pt x="59917" y="399430"/>
                  </a:cubicBezTo>
                  <a:cubicBezTo>
                    <a:pt x="59917" y="436561"/>
                    <a:pt x="97048" y="463791"/>
                    <a:pt x="134180" y="446463"/>
                  </a:cubicBezTo>
                  <a:cubicBezTo>
                    <a:pt x="146557" y="441512"/>
                    <a:pt x="156459" y="429135"/>
                    <a:pt x="168836" y="416758"/>
                  </a:cubicBezTo>
                  <a:cubicBezTo>
                    <a:pt x="178738" y="406856"/>
                    <a:pt x="191115" y="396954"/>
                    <a:pt x="198541" y="387053"/>
                  </a:cubicBezTo>
                  <a:cubicBezTo>
                    <a:pt x="201017" y="382102"/>
                    <a:pt x="203492" y="377151"/>
                    <a:pt x="205968" y="372200"/>
                  </a:cubicBezTo>
                  <a:cubicBezTo>
                    <a:pt x="213394" y="362298"/>
                    <a:pt x="225771" y="352397"/>
                    <a:pt x="235673" y="344970"/>
                  </a:cubicBezTo>
                  <a:cubicBezTo>
                    <a:pt x="245575" y="335069"/>
                    <a:pt x="253001" y="325167"/>
                    <a:pt x="262903" y="317741"/>
                  </a:cubicBezTo>
                  <a:cubicBezTo>
                    <a:pt x="267854" y="330118"/>
                    <a:pt x="270329" y="340020"/>
                    <a:pt x="270329" y="352397"/>
                  </a:cubicBezTo>
                  <a:cubicBezTo>
                    <a:pt x="270329" y="401905"/>
                    <a:pt x="243099" y="424184"/>
                    <a:pt x="215869" y="451414"/>
                  </a:cubicBezTo>
                  <a:cubicBezTo>
                    <a:pt x="186164" y="481119"/>
                    <a:pt x="161410" y="515775"/>
                    <a:pt x="99524" y="510824"/>
                  </a:cubicBezTo>
                  <a:cubicBezTo>
                    <a:pt x="47540" y="505874"/>
                    <a:pt x="5457" y="463791"/>
                    <a:pt x="507" y="409332"/>
                  </a:cubicBezTo>
                  <a:cubicBezTo>
                    <a:pt x="-4444" y="349921"/>
                    <a:pt x="27736" y="325167"/>
                    <a:pt x="57442" y="295462"/>
                  </a:cubicBezTo>
                  <a:cubicBezTo>
                    <a:pt x="84671" y="268232"/>
                    <a:pt x="106950" y="243478"/>
                    <a:pt x="153983" y="241002"/>
                  </a:cubicBezTo>
                  <a:close/>
                  <a:moveTo>
                    <a:pt x="330318" y="146325"/>
                  </a:moveTo>
                  <a:cubicBezTo>
                    <a:pt x="352618" y="141369"/>
                    <a:pt x="369963" y="156236"/>
                    <a:pt x="367485" y="178537"/>
                  </a:cubicBezTo>
                  <a:cubicBezTo>
                    <a:pt x="365007" y="195882"/>
                    <a:pt x="335273" y="218182"/>
                    <a:pt x="322884" y="230571"/>
                  </a:cubicBezTo>
                  <a:cubicBezTo>
                    <a:pt x="288195" y="262783"/>
                    <a:pt x="260938" y="290039"/>
                    <a:pt x="228726" y="324729"/>
                  </a:cubicBezTo>
                  <a:cubicBezTo>
                    <a:pt x="213859" y="337118"/>
                    <a:pt x="196514" y="364374"/>
                    <a:pt x="174214" y="366852"/>
                  </a:cubicBezTo>
                  <a:cubicBezTo>
                    <a:pt x="159347" y="366852"/>
                    <a:pt x="144480" y="354463"/>
                    <a:pt x="144480" y="337118"/>
                  </a:cubicBezTo>
                  <a:cubicBezTo>
                    <a:pt x="144480" y="324729"/>
                    <a:pt x="151913" y="314818"/>
                    <a:pt x="161825" y="307384"/>
                  </a:cubicBezTo>
                  <a:cubicBezTo>
                    <a:pt x="208903" y="257827"/>
                    <a:pt x="255983" y="213226"/>
                    <a:pt x="303061" y="166148"/>
                  </a:cubicBezTo>
                  <a:cubicBezTo>
                    <a:pt x="310495" y="158714"/>
                    <a:pt x="317928" y="146325"/>
                    <a:pt x="330318" y="146325"/>
                  </a:cubicBezTo>
                  <a:close/>
                  <a:moveTo>
                    <a:pt x="406819" y="544"/>
                  </a:moveTo>
                  <a:cubicBezTo>
                    <a:pt x="463754" y="3019"/>
                    <a:pt x="515738" y="50053"/>
                    <a:pt x="510787" y="119365"/>
                  </a:cubicBezTo>
                  <a:cubicBezTo>
                    <a:pt x="508312" y="163923"/>
                    <a:pt x="483557" y="186202"/>
                    <a:pt x="456328" y="213431"/>
                  </a:cubicBezTo>
                  <a:cubicBezTo>
                    <a:pt x="429098" y="238186"/>
                    <a:pt x="406819" y="265415"/>
                    <a:pt x="362261" y="267891"/>
                  </a:cubicBezTo>
                  <a:cubicBezTo>
                    <a:pt x="344933" y="270366"/>
                    <a:pt x="332556" y="267891"/>
                    <a:pt x="317703" y="262940"/>
                  </a:cubicBezTo>
                  <a:cubicBezTo>
                    <a:pt x="325130" y="253038"/>
                    <a:pt x="335031" y="243136"/>
                    <a:pt x="344933" y="233235"/>
                  </a:cubicBezTo>
                  <a:cubicBezTo>
                    <a:pt x="354835" y="225808"/>
                    <a:pt x="362261" y="213431"/>
                    <a:pt x="374638" y="206005"/>
                  </a:cubicBezTo>
                  <a:cubicBezTo>
                    <a:pt x="377114" y="203530"/>
                    <a:pt x="382065" y="203530"/>
                    <a:pt x="384540" y="201054"/>
                  </a:cubicBezTo>
                  <a:cubicBezTo>
                    <a:pt x="394442" y="193628"/>
                    <a:pt x="404344" y="181251"/>
                    <a:pt x="416721" y="168874"/>
                  </a:cubicBezTo>
                  <a:cubicBezTo>
                    <a:pt x="426622" y="158972"/>
                    <a:pt x="439000" y="149070"/>
                    <a:pt x="443950" y="139168"/>
                  </a:cubicBezTo>
                  <a:cubicBezTo>
                    <a:pt x="471180" y="92135"/>
                    <a:pt x="421672" y="40151"/>
                    <a:pt x="372163" y="67381"/>
                  </a:cubicBezTo>
                  <a:cubicBezTo>
                    <a:pt x="362261" y="72332"/>
                    <a:pt x="352359" y="84709"/>
                    <a:pt x="342458" y="94611"/>
                  </a:cubicBezTo>
                  <a:cubicBezTo>
                    <a:pt x="332556" y="104512"/>
                    <a:pt x="317703" y="116889"/>
                    <a:pt x="310277" y="124316"/>
                  </a:cubicBezTo>
                  <a:cubicBezTo>
                    <a:pt x="307802" y="129267"/>
                    <a:pt x="307802" y="134217"/>
                    <a:pt x="305326" y="136693"/>
                  </a:cubicBezTo>
                  <a:cubicBezTo>
                    <a:pt x="297900" y="149070"/>
                    <a:pt x="285523" y="156496"/>
                    <a:pt x="275621" y="166398"/>
                  </a:cubicBezTo>
                  <a:cubicBezTo>
                    <a:pt x="265720" y="176300"/>
                    <a:pt x="258293" y="186202"/>
                    <a:pt x="245916" y="193628"/>
                  </a:cubicBezTo>
                  <a:cubicBezTo>
                    <a:pt x="243441" y="178775"/>
                    <a:pt x="240965" y="168874"/>
                    <a:pt x="240965" y="149070"/>
                  </a:cubicBezTo>
                  <a:cubicBezTo>
                    <a:pt x="245916" y="106988"/>
                    <a:pt x="270670" y="82233"/>
                    <a:pt x="295425" y="55004"/>
                  </a:cubicBezTo>
                  <a:cubicBezTo>
                    <a:pt x="325130" y="25298"/>
                    <a:pt x="352359" y="-4407"/>
                    <a:pt x="406819" y="544"/>
                  </a:cubicBezTo>
                  <a:close/>
                </a:path>
              </a:pathLst>
            </a:custGeom>
            <a:solidFill>
              <a:srgbClr val="A5B592"/>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23854404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1"/>
          <p:cNvSpPr txBox="1"/>
          <p:nvPr/>
        </p:nvSpPr>
        <p:spPr>
          <a:xfrm>
            <a:off x="-21998" y="1730828"/>
            <a:ext cx="2595960" cy="1595372"/>
          </a:xfrm>
          <a:custGeom>
            <a:avLst/>
            <a:gdLst/>
            <a:ahLst/>
            <a:cxnLst/>
            <a:rect l="l" t="t" r="r" b="b"/>
            <a:pathLst>
              <a:path w="3141111" h="1930400">
                <a:moveTo>
                  <a:pt x="0" y="0"/>
                </a:moveTo>
                <a:lnTo>
                  <a:pt x="3060256" y="0"/>
                </a:lnTo>
                <a:lnTo>
                  <a:pt x="3025363" y="11012"/>
                </a:lnTo>
                <a:cubicBezTo>
                  <a:pt x="3000530" y="20867"/>
                  <a:pt x="2976886" y="32364"/>
                  <a:pt x="2954431" y="45503"/>
                </a:cubicBezTo>
                <a:cubicBezTo>
                  <a:pt x="2864612" y="98061"/>
                  <a:pt x="2804602" y="167877"/>
                  <a:pt x="2774400" y="254950"/>
                </a:cubicBezTo>
                <a:cubicBezTo>
                  <a:pt x="2744199" y="342024"/>
                  <a:pt x="2729099" y="473027"/>
                  <a:pt x="2729099" y="647959"/>
                </a:cubicBezTo>
                <a:lnTo>
                  <a:pt x="2729099" y="1312779"/>
                </a:lnTo>
                <a:cubicBezTo>
                  <a:pt x="2729099" y="1446920"/>
                  <a:pt x="2738512" y="1544780"/>
                  <a:pt x="2757339" y="1606359"/>
                </a:cubicBezTo>
                <a:cubicBezTo>
                  <a:pt x="2776165" y="1667938"/>
                  <a:pt x="2807936" y="1726575"/>
                  <a:pt x="2852649" y="1782271"/>
                </a:cubicBezTo>
                <a:cubicBezTo>
                  <a:pt x="2897363" y="1837967"/>
                  <a:pt x="2957373" y="1878954"/>
                  <a:pt x="3032680" y="1905233"/>
                </a:cubicBezTo>
                <a:lnTo>
                  <a:pt x="3141111" y="1930400"/>
                </a:lnTo>
                <a:lnTo>
                  <a:pt x="0" y="1930400"/>
                </a:lnTo>
                <a:lnTo>
                  <a:pt x="0" y="0"/>
                </a:lnTo>
                <a:close/>
              </a:path>
            </a:pathLst>
          </a:custGeom>
          <a:solidFill>
            <a:srgbClr val="A5B59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800" b="0" i="0" u="none" strike="noStrike" kern="0" cap="none" spc="0" normalizeH="0" baseline="0" noProof="0" dirty="0">
              <a:ln>
                <a:noFill/>
              </a:ln>
              <a:solidFill>
                <a:srgbClr val="A5B592"/>
              </a:solidFill>
              <a:effectLst/>
              <a:uLnTx/>
              <a:uFillTx/>
              <a:latin typeface="Impact" panose="020B0806030902050204" pitchFamily="34" charset="0"/>
              <a:ea typeface="微软雅黑"/>
            </a:endParaRPr>
          </a:p>
        </p:txBody>
      </p:sp>
      <p:sp>
        <p:nvSpPr>
          <p:cNvPr id="8" name="任意多边形 7"/>
          <p:cNvSpPr/>
          <p:nvPr/>
        </p:nvSpPr>
        <p:spPr>
          <a:xfrm>
            <a:off x="2405173" y="3465307"/>
            <a:ext cx="7667231" cy="1605869"/>
          </a:xfrm>
          <a:custGeom>
            <a:avLst/>
            <a:gdLst>
              <a:gd name="connsiteX0" fmla="*/ 6580647 w 9277349"/>
              <a:gd name="connsiteY0" fmla="*/ 0 h 1943101"/>
              <a:gd name="connsiteX1" fmla="*/ 9277349 w 9277349"/>
              <a:gd name="connsiteY1" fmla="*/ 0 h 1943101"/>
              <a:gd name="connsiteX2" fmla="*/ 9277349 w 9277349"/>
              <a:gd name="connsiteY2" fmla="*/ 1943101 h 1943101"/>
              <a:gd name="connsiteX3" fmla="*/ 0 w 9277349"/>
              <a:gd name="connsiteY3" fmla="*/ 1943101 h 1943101"/>
              <a:gd name="connsiteX4" fmla="*/ 550035 w 9277349"/>
              <a:gd name="connsiteY4" fmla="*/ 1 h 1943101"/>
              <a:gd name="connsiteX5" fmla="*/ 6580647 w 9277349"/>
              <a:gd name="connsiteY5" fmla="*/ 1 h 1943101"/>
              <a:gd name="connsiteX6" fmla="*/ 6580647 w 9277349"/>
              <a:gd name="connsiteY6" fmla="*/ 0 h 194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77349" h="1943101">
                <a:moveTo>
                  <a:pt x="6580647" y="0"/>
                </a:moveTo>
                <a:lnTo>
                  <a:pt x="9277349" y="0"/>
                </a:lnTo>
                <a:lnTo>
                  <a:pt x="9277349" y="1943101"/>
                </a:lnTo>
                <a:lnTo>
                  <a:pt x="0" y="1943101"/>
                </a:lnTo>
                <a:lnTo>
                  <a:pt x="550035" y="1"/>
                </a:lnTo>
                <a:lnTo>
                  <a:pt x="6580647" y="1"/>
                </a:lnTo>
                <a:lnTo>
                  <a:pt x="6580647" y="0"/>
                </a:lnTo>
                <a:close/>
              </a:path>
            </a:pathLst>
          </a:custGeom>
          <a:solidFill>
            <a:srgbClr val="F3A447"/>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9" name="TextBox 64"/>
          <p:cNvSpPr txBox="1"/>
          <p:nvPr/>
        </p:nvSpPr>
        <p:spPr>
          <a:xfrm>
            <a:off x="3153557" y="3826207"/>
            <a:ext cx="3911428" cy="884070"/>
          </a:xfrm>
          <a:prstGeom prst="rect">
            <a:avLst/>
          </a:prstGeom>
          <a:noFill/>
        </p:spPr>
        <p:txBody>
          <a:bodyPr wrap="none" lIns="108000" tIns="72000" rIns="108000" bIns="72000" rtlCol="0" anchor="ctr">
            <a:spAutoFit/>
          </a:bodyPr>
          <a:lstStyle>
            <a:defPPr>
              <a:defRPr lang="zh-CN"/>
            </a:defPPr>
            <a:lvl1pPr>
              <a:defRPr sz="1800">
                <a:solidFill>
                  <a:schemeClr val="tx1">
                    <a:lumMod val="75000"/>
                    <a:lumOff val="25000"/>
                  </a:schemeClr>
                </a:solidFill>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zh-CN" altLang="en-US" sz="48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明年工作计划</a:t>
            </a:r>
            <a:endParaRPr kumimoji="0" lang="zh-CN" altLang="en-US" sz="4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 name="文本框 6"/>
          <p:cNvSpPr txBox="1"/>
          <p:nvPr/>
        </p:nvSpPr>
        <p:spPr>
          <a:xfrm>
            <a:off x="7058581" y="4280889"/>
            <a:ext cx="1382110" cy="400110"/>
          </a:xfrm>
          <a:prstGeom prst="rect">
            <a:avLst/>
          </a:prstGeom>
          <a:noFill/>
        </p:spPr>
        <p:txBody>
          <a:bodyPr wrap="none" rtlCol="0" anchor="ctr">
            <a:spAutoFit/>
          </a:bodyPr>
          <a:lstStyle>
            <a:defPPr>
              <a:defRPr lang="zh-CN"/>
            </a:defPPr>
            <a:lvl1pPr algn="ctr" fontAlgn="ctr">
              <a:defRPr sz="2000">
                <a:solidFill>
                  <a:schemeClr val="bg1">
                    <a:lumMod val="50000"/>
                  </a:schemeClr>
                </a:solidFill>
              </a:defRPr>
            </a:lvl1pPr>
          </a:lstStyle>
          <a:p>
            <a:pPr marL="0" marR="0" lvl="0" indent="0" algn="l" defTabSz="914400" eaLnBrk="1" fontAlgn="ctr"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Nest Step</a:t>
            </a:r>
            <a:endParaRPr kumimoji="0" lang="zh-CN" altLang="en-US"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endParaRPr>
          </a:p>
        </p:txBody>
      </p:sp>
      <p:sp>
        <p:nvSpPr>
          <p:cNvPr id="11" name="文本框 12"/>
          <p:cNvSpPr txBox="1"/>
          <p:nvPr/>
        </p:nvSpPr>
        <p:spPr>
          <a:xfrm>
            <a:off x="2216284" y="1289715"/>
            <a:ext cx="2946715" cy="2477601"/>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5500" b="0" i="0" u="none" strike="noStrike" kern="0" cap="none" spc="0" normalizeH="0" baseline="0" noProof="0" dirty="0" smtClean="0">
                <a:ln>
                  <a:noFill/>
                </a:ln>
                <a:solidFill>
                  <a:srgbClr val="A5B592"/>
                </a:solidFill>
                <a:effectLst/>
                <a:uLnTx/>
                <a:uFillTx/>
                <a:latin typeface="Impact" panose="020B0806030902050204" pitchFamily="34" charset="0"/>
                <a:ea typeface="微软雅黑"/>
              </a:rPr>
              <a:t>04</a:t>
            </a:r>
            <a:endParaRPr kumimoji="0" lang="zh-CN" altLang="en-US" sz="15500" b="0" i="0" u="none" strike="noStrike" kern="0" cap="none" spc="0" normalizeH="0" baseline="0" noProof="0" dirty="0">
              <a:ln>
                <a:noFill/>
              </a:ln>
              <a:solidFill>
                <a:srgbClr val="A5B592"/>
              </a:solidFill>
              <a:effectLst/>
              <a:uLnTx/>
              <a:uFillTx/>
              <a:latin typeface="Impact" panose="020B0806030902050204" pitchFamily="34" charset="0"/>
              <a:ea typeface="微软雅黑"/>
            </a:endParaRPr>
          </a:p>
        </p:txBody>
      </p:sp>
    </p:spTree>
    <p:extLst>
      <p:ext uri="{BB962C8B-B14F-4D97-AF65-F5344CB8AC3E}">
        <p14:creationId xmlns:p14="http://schemas.microsoft.com/office/powerpoint/2010/main" val="16918066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70"/>
          <p:cNvGrpSpPr/>
          <p:nvPr/>
        </p:nvGrpSpPr>
        <p:grpSpPr>
          <a:xfrm>
            <a:off x="6468" y="2113527"/>
            <a:ext cx="3326950" cy="2752991"/>
            <a:chOff x="262396" y="1733961"/>
            <a:chExt cx="1256433" cy="2269279"/>
          </a:xfrm>
        </p:grpSpPr>
        <p:sp>
          <p:nvSpPr>
            <p:cNvPr id="37" name="Rectangle 64"/>
            <p:cNvSpPr/>
            <p:nvPr/>
          </p:nvSpPr>
          <p:spPr>
            <a:xfrm>
              <a:off x="262396" y="1733961"/>
              <a:ext cx="1256433" cy="567320"/>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38" name="Rectangle 65"/>
            <p:cNvSpPr/>
            <p:nvPr/>
          </p:nvSpPr>
          <p:spPr>
            <a:xfrm>
              <a:off x="262396" y="2301281"/>
              <a:ext cx="1256433" cy="567320"/>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39" name="Rectangle 66"/>
            <p:cNvSpPr/>
            <p:nvPr/>
          </p:nvSpPr>
          <p:spPr>
            <a:xfrm>
              <a:off x="262396" y="2868601"/>
              <a:ext cx="1256433" cy="567320"/>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0" name="Rectangle 69"/>
            <p:cNvSpPr/>
            <p:nvPr/>
          </p:nvSpPr>
          <p:spPr>
            <a:xfrm>
              <a:off x="262396" y="3435920"/>
              <a:ext cx="1256433" cy="567320"/>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grpSp>
        <p:nvGrpSpPr>
          <p:cNvPr id="41" name="Group 119"/>
          <p:cNvGrpSpPr/>
          <p:nvPr/>
        </p:nvGrpSpPr>
        <p:grpSpPr>
          <a:xfrm>
            <a:off x="3324170" y="2113527"/>
            <a:ext cx="1921716" cy="2752992"/>
            <a:chOff x="2993744" y="1682239"/>
            <a:chExt cx="1576437" cy="2269279"/>
          </a:xfrm>
        </p:grpSpPr>
        <p:sp>
          <p:nvSpPr>
            <p:cNvPr id="42" name="Rectangle 72"/>
            <p:cNvSpPr/>
            <p:nvPr/>
          </p:nvSpPr>
          <p:spPr>
            <a:xfrm>
              <a:off x="2993744" y="1682239"/>
              <a:ext cx="1576436" cy="567320"/>
            </a:xfrm>
            <a:prstGeom prst="homePlat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3" name="Rectangle 74"/>
            <p:cNvSpPr/>
            <p:nvPr/>
          </p:nvSpPr>
          <p:spPr>
            <a:xfrm>
              <a:off x="2993745" y="2249559"/>
              <a:ext cx="1576436" cy="567320"/>
            </a:xfrm>
            <a:prstGeom prst="homePlat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4" name="Rectangle 77"/>
            <p:cNvSpPr/>
            <p:nvPr/>
          </p:nvSpPr>
          <p:spPr>
            <a:xfrm>
              <a:off x="2993745" y="2816879"/>
              <a:ext cx="1576436" cy="567320"/>
            </a:xfrm>
            <a:prstGeom prst="homePlat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5" name="Rectangle 78"/>
            <p:cNvSpPr/>
            <p:nvPr/>
          </p:nvSpPr>
          <p:spPr>
            <a:xfrm>
              <a:off x="2993745" y="3384198"/>
              <a:ext cx="1576436" cy="567320"/>
            </a:xfrm>
            <a:prstGeom prst="homePlat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grpSp>
        <p:nvGrpSpPr>
          <p:cNvPr id="46" name="Group 80"/>
          <p:cNvGrpSpPr/>
          <p:nvPr/>
        </p:nvGrpSpPr>
        <p:grpSpPr>
          <a:xfrm>
            <a:off x="1544434" y="1585258"/>
            <a:ext cx="1789306" cy="3781003"/>
            <a:chOff x="1518829" y="1246789"/>
            <a:chExt cx="1474916" cy="3116663"/>
          </a:xfrm>
        </p:grpSpPr>
        <p:grpSp>
          <p:nvGrpSpPr>
            <p:cNvPr id="47" name="Group 29"/>
            <p:cNvGrpSpPr/>
            <p:nvPr/>
          </p:nvGrpSpPr>
          <p:grpSpPr>
            <a:xfrm>
              <a:off x="1518829" y="1246789"/>
              <a:ext cx="1474916" cy="3116663"/>
              <a:chOff x="3189614" y="1562392"/>
              <a:chExt cx="1474916" cy="3116662"/>
            </a:xfrm>
            <a:effectLst/>
          </p:grpSpPr>
          <p:sp>
            <p:nvSpPr>
              <p:cNvPr id="52" name="Freeform 86"/>
              <p:cNvSpPr/>
              <p:nvPr/>
            </p:nvSpPr>
            <p:spPr>
              <a:xfrm>
                <a:off x="3205386"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53" name="Group 20"/>
              <p:cNvGrpSpPr/>
              <p:nvPr/>
            </p:nvGrpSpPr>
            <p:grpSpPr>
              <a:xfrm>
                <a:off x="3189614" y="1991493"/>
                <a:ext cx="23662" cy="645898"/>
                <a:chOff x="3392428" y="1951545"/>
                <a:chExt cx="27432" cy="735419"/>
              </a:xfrm>
            </p:grpSpPr>
            <p:sp>
              <p:nvSpPr>
                <p:cNvPr id="59" name="Rectangle 108"/>
                <p:cNvSpPr/>
                <p:nvPr/>
              </p:nvSpPr>
              <p:spPr>
                <a:xfrm>
                  <a:off x="3392428" y="1951545"/>
                  <a:ext cx="18288" cy="172821"/>
                </a:xfrm>
                <a:prstGeom prst="rect">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0" name="Rectangle 117"/>
                <p:cNvSpPr/>
                <p:nvPr/>
              </p:nvSpPr>
              <p:spPr>
                <a:xfrm>
                  <a:off x="3401572" y="2289545"/>
                  <a:ext cx="18288" cy="118872"/>
                </a:xfrm>
                <a:prstGeom prst="rect">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1" name="Rectangle 118"/>
                <p:cNvSpPr/>
                <p:nvPr/>
              </p:nvSpPr>
              <p:spPr>
                <a:xfrm>
                  <a:off x="3401572" y="2568092"/>
                  <a:ext cx="18288" cy="118872"/>
                </a:xfrm>
                <a:prstGeom prst="rect">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sp>
            <p:nvSpPr>
              <p:cNvPr id="54"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cap="flat" cmpd="sng" algn="ctr">
                <a:solidFill>
                  <a:sysClr val="window" lastClr="FFFFFF">
                    <a:lumMod val="7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55"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56"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ysClr val="window" lastClr="FFFFFF">
                  <a:lumMod val="85000"/>
                </a:sysClr>
              </a:solidFill>
              <a:ln w="9525" cap="flat"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57"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58"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sp>
          <p:nvSpPr>
            <p:cNvPr id="48" name="Rectangle 82"/>
            <p:cNvSpPr/>
            <p:nvPr/>
          </p:nvSpPr>
          <p:spPr>
            <a:xfrm>
              <a:off x="1635957" y="1682239"/>
              <a:ext cx="1256433" cy="567320"/>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Step </a:t>
              </a:r>
              <a:r>
                <a:rPr kumimoji="0" lang="en-US"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en-US"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9" name="Rectangle 83"/>
            <p:cNvSpPr/>
            <p:nvPr/>
          </p:nvSpPr>
          <p:spPr>
            <a:xfrm>
              <a:off x="1635957" y="2249559"/>
              <a:ext cx="1256433" cy="567320"/>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Step </a:t>
              </a:r>
              <a:r>
                <a:rPr kumimoji="0" lang="en-US" altLang="zh-CN"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en-US" altLang="zh-CN"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0" name="Rectangle 84"/>
            <p:cNvSpPr/>
            <p:nvPr/>
          </p:nvSpPr>
          <p:spPr>
            <a:xfrm>
              <a:off x="1635957" y="2816879"/>
              <a:ext cx="1256433" cy="567320"/>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Step </a:t>
              </a:r>
              <a:r>
                <a:rPr kumimoji="0" lang="en-US" altLang="zh-CN"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en-US" altLang="zh-CN"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1" name="Rectangle 85"/>
            <p:cNvSpPr/>
            <p:nvPr/>
          </p:nvSpPr>
          <p:spPr>
            <a:xfrm>
              <a:off x="1635957" y="3384198"/>
              <a:ext cx="1256433" cy="567320"/>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b="0"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Step </a:t>
              </a:r>
              <a:r>
                <a:rPr kumimoji="0" lang="en-US" altLang="zh-CN"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en-US" altLang="zh-CN" b="1" i="0" u="none" strike="noStrike" kern="0" cap="none" spc="0" normalizeH="0" baseline="0" noProof="0" dirty="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62" name="TextBox 59"/>
          <p:cNvSpPr txBox="1">
            <a:spLocks noChangeArrowheads="1"/>
          </p:cNvSpPr>
          <p:nvPr/>
        </p:nvSpPr>
        <p:spPr bwMode="auto">
          <a:xfrm flipH="1">
            <a:off x="5460933" y="2144140"/>
            <a:ext cx="2169481" cy="338546"/>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A5B592"/>
                </a:solidFill>
                <a:effectLst/>
                <a:uLnTx/>
                <a:uFillTx/>
                <a:latin typeface="微软雅黑" pitchFamily="34" charset="-122"/>
                <a:ea typeface="微软雅黑" pitchFamily="34" charset="-122"/>
              </a:rPr>
              <a:t>点击输入</a:t>
            </a:r>
            <a:r>
              <a:rPr kumimoji="0" lang="zh-CN" altLang="en-US" sz="1600" b="1" i="0" u="none" strike="noStrike" kern="0" cap="none" spc="0" normalizeH="0" baseline="0" noProof="0" dirty="0">
                <a:ln>
                  <a:noFill/>
                </a:ln>
                <a:solidFill>
                  <a:srgbClr val="A5B592"/>
                </a:solidFill>
                <a:effectLst/>
                <a:uLnTx/>
                <a:uFillTx/>
                <a:latin typeface="微软雅黑" pitchFamily="34" charset="-122"/>
                <a:ea typeface="微软雅黑" pitchFamily="34" charset="-122"/>
              </a:rPr>
              <a:t>内容</a:t>
            </a:r>
            <a:endParaRPr kumimoji="0" lang="en-US" altLang="ko-KR" sz="1600" b="0" i="0" u="none" strike="noStrike" kern="0" cap="none" spc="0" normalizeH="0" baseline="0" noProof="0" dirty="0">
              <a:ln>
                <a:noFill/>
              </a:ln>
              <a:solidFill>
                <a:srgbClr val="A5B592"/>
              </a:solidFill>
              <a:effectLst/>
              <a:uLnTx/>
              <a:uFillTx/>
              <a:latin typeface="微软雅黑" pitchFamily="34" charset="-122"/>
              <a:ea typeface="微软雅黑" pitchFamily="34" charset="-122"/>
            </a:endParaRPr>
          </a:p>
        </p:txBody>
      </p:sp>
      <p:sp>
        <p:nvSpPr>
          <p:cNvPr id="63" name="矩形 62"/>
          <p:cNvSpPr>
            <a:spLocks noChangeArrowheads="1"/>
          </p:cNvSpPr>
          <p:nvPr/>
        </p:nvSpPr>
        <p:spPr bwMode="auto">
          <a:xfrm>
            <a:off x="5460934" y="2474802"/>
            <a:ext cx="3826091" cy="27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endParaRPr>
          </a:p>
        </p:txBody>
      </p:sp>
      <p:sp>
        <p:nvSpPr>
          <p:cNvPr id="64" name="TextBox 59"/>
          <p:cNvSpPr txBox="1">
            <a:spLocks noChangeArrowheads="1"/>
          </p:cNvSpPr>
          <p:nvPr/>
        </p:nvSpPr>
        <p:spPr bwMode="auto">
          <a:xfrm flipH="1">
            <a:off x="5460933" y="2861708"/>
            <a:ext cx="2169481" cy="338546"/>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3A447"/>
                </a:solidFill>
                <a:effectLst/>
                <a:uLnTx/>
                <a:uFillTx/>
                <a:latin typeface="微软雅黑" pitchFamily="34" charset="-122"/>
                <a:ea typeface="微软雅黑" pitchFamily="34" charset="-122"/>
              </a:rPr>
              <a:t>点击输入</a:t>
            </a:r>
            <a:r>
              <a:rPr kumimoji="0" lang="zh-CN" altLang="en-US" sz="1600" b="1" i="0" u="none" strike="noStrike" kern="0" cap="none" spc="0" normalizeH="0" baseline="0" noProof="0" dirty="0">
                <a:ln>
                  <a:noFill/>
                </a:ln>
                <a:solidFill>
                  <a:srgbClr val="F3A447"/>
                </a:solidFill>
                <a:effectLst/>
                <a:uLnTx/>
                <a:uFillTx/>
                <a:latin typeface="微软雅黑" pitchFamily="34" charset="-122"/>
                <a:ea typeface="微软雅黑" pitchFamily="34" charset="-122"/>
              </a:rPr>
              <a:t>内容</a:t>
            </a:r>
            <a:endParaRPr kumimoji="0" lang="en-US" altLang="ko-KR" sz="1600" b="0" i="0" u="none" strike="noStrike" kern="0" cap="none" spc="0" normalizeH="0" baseline="0" noProof="0" dirty="0">
              <a:ln>
                <a:noFill/>
              </a:ln>
              <a:solidFill>
                <a:srgbClr val="F3A447"/>
              </a:solidFill>
              <a:effectLst/>
              <a:uLnTx/>
              <a:uFillTx/>
              <a:latin typeface="微软雅黑" pitchFamily="34" charset="-122"/>
              <a:ea typeface="微软雅黑" pitchFamily="34" charset="-122"/>
            </a:endParaRPr>
          </a:p>
        </p:txBody>
      </p:sp>
      <p:sp>
        <p:nvSpPr>
          <p:cNvPr id="65" name="矩形 64"/>
          <p:cNvSpPr>
            <a:spLocks noChangeArrowheads="1"/>
          </p:cNvSpPr>
          <p:nvPr/>
        </p:nvSpPr>
        <p:spPr bwMode="auto">
          <a:xfrm>
            <a:off x="5460934" y="3187061"/>
            <a:ext cx="3826091" cy="27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上述</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endParaRPr>
          </a:p>
        </p:txBody>
      </p:sp>
      <p:sp>
        <p:nvSpPr>
          <p:cNvPr id="66" name="TextBox 59"/>
          <p:cNvSpPr txBox="1">
            <a:spLocks noChangeArrowheads="1"/>
          </p:cNvSpPr>
          <p:nvPr/>
        </p:nvSpPr>
        <p:spPr bwMode="auto">
          <a:xfrm flipH="1">
            <a:off x="5460933" y="3573967"/>
            <a:ext cx="2169481" cy="338546"/>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A5B592"/>
                </a:solidFill>
                <a:effectLst/>
                <a:uLnTx/>
                <a:uFillTx/>
                <a:latin typeface="微软雅黑" pitchFamily="34" charset="-122"/>
                <a:ea typeface="微软雅黑" pitchFamily="34" charset="-122"/>
              </a:rPr>
              <a:t>点击输入</a:t>
            </a:r>
            <a:r>
              <a:rPr kumimoji="0" lang="zh-CN" altLang="en-US" sz="1600" b="1" i="0" u="none" strike="noStrike" kern="0" cap="none" spc="0" normalizeH="0" baseline="0" noProof="0" dirty="0">
                <a:ln>
                  <a:noFill/>
                </a:ln>
                <a:solidFill>
                  <a:srgbClr val="A5B592"/>
                </a:solidFill>
                <a:effectLst/>
                <a:uLnTx/>
                <a:uFillTx/>
                <a:latin typeface="微软雅黑" pitchFamily="34" charset="-122"/>
                <a:ea typeface="微软雅黑" pitchFamily="34" charset="-122"/>
              </a:rPr>
              <a:t>内容</a:t>
            </a:r>
            <a:endParaRPr kumimoji="0" lang="en-US" altLang="ko-KR" sz="1600" b="0" i="0" u="none" strike="noStrike" kern="0" cap="none" spc="0" normalizeH="0" baseline="0" noProof="0" dirty="0">
              <a:ln>
                <a:noFill/>
              </a:ln>
              <a:solidFill>
                <a:srgbClr val="A5B592"/>
              </a:solidFill>
              <a:effectLst/>
              <a:uLnTx/>
              <a:uFillTx/>
              <a:latin typeface="微软雅黑" pitchFamily="34" charset="-122"/>
              <a:ea typeface="微软雅黑" pitchFamily="34" charset="-122"/>
            </a:endParaRPr>
          </a:p>
        </p:txBody>
      </p:sp>
      <p:sp>
        <p:nvSpPr>
          <p:cNvPr id="67" name="矩形 66"/>
          <p:cNvSpPr>
            <a:spLocks noChangeArrowheads="1"/>
          </p:cNvSpPr>
          <p:nvPr/>
        </p:nvSpPr>
        <p:spPr bwMode="auto">
          <a:xfrm>
            <a:off x="5460934" y="3899319"/>
            <a:ext cx="3826091" cy="27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endParaRPr>
          </a:p>
        </p:txBody>
      </p:sp>
      <p:sp>
        <p:nvSpPr>
          <p:cNvPr id="68" name="TextBox 59"/>
          <p:cNvSpPr txBox="1">
            <a:spLocks noChangeArrowheads="1"/>
          </p:cNvSpPr>
          <p:nvPr/>
        </p:nvSpPr>
        <p:spPr bwMode="auto">
          <a:xfrm flipH="1">
            <a:off x="5460933" y="4286225"/>
            <a:ext cx="2169481" cy="338546"/>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3A447"/>
                </a:solidFill>
                <a:effectLst/>
                <a:uLnTx/>
                <a:uFillTx/>
                <a:latin typeface="微软雅黑" pitchFamily="34" charset="-122"/>
                <a:ea typeface="微软雅黑" pitchFamily="34" charset="-122"/>
              </a:rPr>
              <a:t>点击输入</a:t>
            </a:r>
            <a:r>
              <a:rPr kumimoji="0" lang="zh-CN" altLang="en-US" sz="1600" b="1" i="0" u="none" strike="noStrike" kern="0" cap="none" spc="0" normalizeH="0" baseline="0" noProof="0" dirty="0">
                <a:ln>
                  <a:noFill/>
                </a:ln>
                <a:solidFill>
                  <a:srgbClr val="F3A447"/>
                </a:solidFill>
                <a:effectLst/>
                <a:uLnTx/>
                <a:uFillTx/>
                <a:latin typeface="微软雅黑" pitchFamily="34" charset="-122"/>
                <a:ea typeface="微软雅黑" pitchFamily="34" charset="-122"/>
              </a:rPr>
              <a:t>内容</a:t>
            </a:r>
            <a:endParaRPr kumimoji="0" lang="en-US" altLang="ko-KR" sz="1600" b="0" i="0" u="none" strike="noStrike" kern="0" cap="none" spc="0" normalizeH="0" baseline="0" noProof="0" dirty="0">
              <a:ln>
                <a:noFill/>
              </a:ln>
              <a:solidFill>
                <a:srgbClr val="F3A447"/>
              </a:solidFill>
              <a:effectLst/>
              <a:uLnTx/>
              <a:uFillTx/>
              <a:latin typeface="微软雅黑" pitchFamily="34" charset="-122"/>
              <a:ea typeface="微软雅黑" pitchFamily="34" charset="-122"/>
            </a:endParaRPr>
          </a:p>
        </p:txBody>
      </p:sp>
      <p:sp>
        <p:nvSpPr>
          <p:cNvPr id="69" name="矩形 68"/>
          <p:cNvSpPr>
            <a:spLocks noChangeArrowheads="1"/>
          </p:cNvSpPr>
          <p:nvPr/>
        </p:nvSpPr>
        <p:spPr bwMode="auto">
          <a:xfrm>
            <a:off x="5460934" y="4611578"/>
            <a:ext cx="3826091" cy="27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113"/>
          <p:cNvGrpSpPr/>
          <p:nvPr/>
        </p:nvGrpSpPr>
        <p:grpSpPr>
          <a:xfrm>
            <a:off x="-13876" y="2027025"/>
            <a:ext cx="1760312" cy="571308"/>
            <a:chOff x="0" y="1419612"/>
            <a:chExt cx="1597483" cy="518462"/>
          </a:xfrm>
        </p:grpSpPr>
        <p:sp>
          <p:nvSpPr>
            <p:cNvPr id="48" name="Rectangle 38"/>
            <p:cNvSpPr/>
            <p:nvPr/>
          </p:nvSpPr>
          <p:spPr>
            <a:xfrm>
              <a:off x="0" y="1419612"/>
              <a:ext cx="1597483" cy="518462"/>
            </a:xfrm>
            <a:prstGeom prst="rect">
              <a:avLst/>
            </a:prstGeom>
            <a:solidFill>
              <a:srgbClr val="F3A447">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9" name="Text Placeholder 3"/>
            <p:cNvSpPr txBox="1">
              <a:spLocks/>
            </p:cNvSpPr>
            <p:nvPr/>
          </p:nvSpPr>
          <p:spPr>
            <a:xfrm>
              <a:off x="589208" y="1553155"/>
              <a:ext cx="732990" cy="251377"/>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smtClean="0">
                  <a:ln>
                    <a:noFill/>
                  </a:ln>
                  <a:solidFill>
                    <a:sysClr val="window" lastClr="FFFFFF"/>
                  </a:solidFill>
                  <a:effectLst/>
                  <a:uLnTx/>
                  <a:uFillTx/>
                  <a:latin typeface="Impact" panose="020B0806030902050204" pitchFamily="34" charset="0"/>
                </a:rPr>
                <a:t>01</a:t>
              </a:r>
              <a:endParaRPr kumimoji="0" 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grpSp>
      <p:grpSp>
        <p:nvGrpSpPr>
          <p:cNvPr id="50" name="Group 114"/>
          <p:cNvGrpSpPr/>
          <p:nvPr/>
        </p:nvGrpSpPr>
        <p:grpSpPr>
          <a:xfrm>
            <a:off x="-13876" y="2936888"/>
            <a:ext cx="1760312" cy="571308"/>
            <a:chOff x="0" y="2226109"/>
            <a:chExt cx="1597483" cy="518462"/>
          </a:xfrm>
          <a:solidFill>
            <a:srgbClr val="FEFAC9"/>
          </a:solidFill>
        </p:grpSpPr>
        <p:sp>
          <p:nvSpPr>
            <p:cNvPr id="51" name="Rectangle 40"/>
            <p:cNvSpPr/>
            <p:nvPr/>
          </p:nvSpPr>
          <p:spPr>
            <a:xfrm>
              <a:off x="0" y="2226109"/>
              <a:ext cx="1597483" cy="518462"/>
            </a:xfrm>
            <a:prstGeom prst="rect">
              <a:avLst/>
            </a:prstGeom>
            <a:solidFill>
              <a:srgbClr val="A5B59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52" name="Text Placeholder 3"/>
            <p:cNvSpPr txBox="1">
              <a:spLocks/>
            </p:cNvSpPr>
            <p:nvPr/>
          </p:nvSpPr>
          <p:spPr>
            <a:xfrm>
              <a:off x="575072" y="2359652"/>
              <a:ext cx="747126" cy="251377"/>
            </a:xfrm>
            <a:prstGeom prst="rect">
              <a:avLst/>
            </a:prstGeom>
            <a:no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smtClean="0">
                  <a:ln>
                    <a:noFill/>
                  </a:ln>
                  <a:solidFill>
                    <a:sysClr val="window" lastClr="FFFFFF"/>
                  </a:solidFill>
                  <a:effectLst/>
                  <a:uLnTx/>
                  <a:uFillTx/>
                  <a:latin typeface="Impact" panose="020B0806030902050204" pitchFamily="34" charset="0"/>
                </a:rPr>
                <a:t>02</a:t>
              </a:r>
              <a:endParaRPr kumimoji="0" 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grpSp>
      <p:grpSp>
        <p:nvGrpSpPr>
          <p:cNvPr id="53" name="Group 115"/>
          <p:cNvGrpSpPr/>
          <p:nvPr/>
        </p:nvGrpSpPr>
        <p:grpSpPr>
          <a:xfrm>
            <a:off x="-13876" y="3846750"/>
            <a:ext cx="1760312" cy="571308"/>
            <a:chOff x="0" y="3090216"/>
            <a:chExt cx="1597483" cy="518462"/>
          </a:xfrm>
        </p:grpSpPr>
        <p:sp>
          <p:nvSpPr>
            <p:cNvPr id="54" name="Rectangle 43"/>
            <p:cNvSpPr/>
            <p:nvPr/>
          </p:nvSpPr>
          <p:spPr>
            <a:xfrm>
              <a:off x="0" y="3090216"/>
              <a:ext cx="1597483" cy="518462"/>
            </a:xfrm>
            <a:prstGeom prst="rect">
              <a:avLst/>
            </a:prstGeom>
            <a:solidFill>
              <a:srgbClr val="3F424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55" name="Text Placeholder 3"/>
            <p:cNvSpPr txBox="1">
              <a:spLocks/>
            </p:cNvSpPr>
            <p:nvPr/>
          </p:nvSpPr>
          <p:spPr>
            <a:xfrm>
              <a:off x="575072" y="3223759"/>
              <a:ext cx="747126" cy="251377"/>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smtClean="0">
                  <a:ln>
                    <a:noFill/>
                  </a:ln>
                  <a:solidFill>
                    <a:sysClr val="window" lastClr="FFFFFF"/>
                  </a:solidFill>
                  <a:effectLst/>
                  <a:uLnTx/>
                  <a:uFillTx/>
                  <a:latin typeface="Impact" panose="020B0806030902050204" pitchFamily="34" charset="0"/>
                </a:rPr>
                <a:t>03</a:t>
              </a:r>
              <a:endParaRPr kumimoji="0" 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grpSp>
      <p:grpSp>
        <p:nvGrpSpPr>
          <p:cNvPr id="56" name="Group 116"/>
          <p:cNvGrpSpPr/>
          <p:nvPr/>
        </p:nvGrpSpPr>
        <p:grpSpPr>
          <a:xfrm>
            <a:off x="-13876" y="4756614"/>
            <a:ext cx="1760312" cy="571308"/>
            <a:chOff x="0" y="3896714"/>
            <a:chExt cx="1597483" cy="518462"/>
          </a:xfrm>
          <a:solidFill>
            <a:srgbClr val="42C398"/>
          </a:solidFill>
        </p:grpSpPr>
        <p:sp>
          <p:nvSpPr>
            <p:cNvPr id="57" name="Rectangle 46"/>
            <p:cNvSpPr/>
            <p:nvPr/>
          </p:nvSpPr>
          <p:spPr>
            <a:xfrm>
              <a:off x="0" y="3896714"/>
              <a:ext cx="1597483" cy="518462"/>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58" name="Text Placeholder 3"/>
            <p:cNvSpPr txBox="1">
              <a:spLocks/>
            </p:cNvSpPr>
            <p:nvPr/>
          </p:nvSpPr>
          <p:spPr>
            <a:xfrm>
              <a:off x="575072" y="4030257"/>
              <a:ext cx="747125" cy="251377"/>
            </a:xfrm>
            <a:prstGeom prst="rect">
              <a:avLst/>
            </a:prstGeom>
            <a:grpFill/>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sz="1800" b="0" i="0" u="none" strike="noStrike" kern="0" cap="none" spc="0" normalizeH="0" baseline="0" noProof="0" dirty="0" smtClean="0">
                  <a:ln>
                    <a:noFill/>
                  </a:ln>
                  <a:solidFill>
                    <a:sysClr val="window" lastClr="FFFFFF"/>
                  </a:solidFill>
                  <a:effectLst/>
                  <a:uLnTx/>
                  <a:uFillTx/>
                  <a:latin typeface="Impact" panose="020B0806030902050204" pitchFamily="34" charset="0"/>
                </a:rPr>
                <a:t>04</a:t>
              </a:r>
              <a:endParaRPr kumimoji="0" lang="en-US" sz="1800" b="0" i="0" u="none" strike="noStrike" kern="0" cap="none" spc="0" normalizeH="0" baseline="0" noProof="0" dirty="0">
                <a:ln>
                  <a:noFill/>
                </a:ln>
                <a:solidFill>
                  <a:sysClr val="window" lastClr="FFFFFF"/>
                </a:solidFill>
                <a:effectLst/>
                <a:uLnTx/>
                <a:uFillTx/>
                <a:latin typeface="Impact" panose="020B0806030902050204" pitchFamily="34" charset="0"/>
              </a:endParaRPr>
            </a:p>
          </p:txBody>
        </p:sp>
      </p:grpSp>
      <p:sp>
        <p:nvSpPr>
          <p:cNvPr id="59" name="Freeform 37"/>
          <p:cNvSpPr/>
          <p:nvPr/>
        </p:nvSpPr>
        <p:spPr>
          <a:xfrm rot="16200000">
            <a:off x="1245100" y="2098058"/>
            <a:ext cx="698267" cy="30228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rgbClr val="F3A447">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0" name="Freeform 41"/>
          <p:cNvSpPr/>
          <p:nvPr/>
        </p:nvSpPr>
        <p:spPr>
          <a:xfrm rot="16200000">
            <a:off x="1245100" y="3007920"/>
            <a:ext cx="698267" cy="30228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rgbClr val="A5B592">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1" name="Freeform 44"/>
          <p:cNvSpPr/>
          <p:nvPr/>
        </p:nvSpPr>
        <p:spPr>
          <a:xfrm rot="16200000">
            <a:off x="1245100" y="3917782"/>
            <a:ext cx="698267" cy="30228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rgbClr val="F3A447">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2" name="Freeform 47"/>
          <p:cNvSpPr/>
          <p:nvPr/>
        </p:nvSpPr>
        <p:spPr>
          <a:xfrm rot="16200000">
            <a:off x="1245100" y="4827647"/>
            <a:ext cx="698267" cy="302284"/>
          </a:xfrm>
          <a:custGeom>
            <a:avLst/>
            <a:gdLst>
              <a:gd name="connsiteX0" fmla="*/ 0 w 633676"/>
              <a:gd name="connsiteY0" fmla="*/ 274320 h 274320"/>
              <a:gd name="connsiteX1" fmla="*/ 68580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633676"/>
              <a:gd name="connsiteY0" fmla="*/ 274320 h 274320"/>
              <a:gd name="connsiteX1" fmla="*/ 115214 w 633676"/>
              <a:gd name="connsiteY1" fmla="*/ 0 h 274320"/>
              <a:gd name="connsiteX2" fmla="*/ 633676 w 633676"/>
              <a:gd name="connsiteY2" fmla="*/ 0 h 274320"/>
              <a:gd name="connsiteX3" fmla="*/ 565096 w 633676"/>
              <a:gd name="connsiteY3" fmla="*/ 274320 h 274320"/>
              <a:gd name="connsiteX4" fmla="*/ 0 w 633676"/>
              <a:gd name="connsiteY4" fmla="*/ 274320 h 274320"/>
              <a:gd name="connsiteX0" fmla="*/ 0 w 576069"/>
              <a:gd name="connsiteY0" fmla="*/ 274320 h 274320"/>
              <a:gd name="connsiteX1" fmla="*/ 57607 w 576069"/>
              <a:gd name="connsiteY1" fmla="*/ 0 h 274320"/>
              <a:gd name="connsiteX2" fmla="*/ 576069 w 576069"/>
              <a:gd name="connsiteY2" fmla="*/ 0 h 274320"/>
              <a:gd name="connsiteX3" fmla="*/ 507489 w 576069"/>
              <a:gd name="connsiteY3" fmla="*/ 274320 h 274320"/>
              <a:gd name="connsiteX4" fmla="*/ 0 w 576069"/>
              <a:gd name="connsiteY4" fmla="*/ 274320 h 274320"/>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576069"/>
              <a:gd name="connsiteY0" fmla="*/ 274323 h 274323"/>
              <a:gd name="connsiteX1" fmla="*/ 57607 w 576069"/>
              <a:gd name="connsiteY1" fmla="*/ 0 h 274323"/>
              <a:gd name="connsiteX2" fmla="*/ 576069 w 576069"/>
              <a:gd name="connsiteY2" fmla="*/ 0 h 274323"/>
              <a:gd name="connsiteX3" fmla="*/ 507489 w 576069"/>
              <a:gd name="connsiteY3" fmla="*/ 274320 h 274323"/>
              <a:gd name="connsiteX4" fmla="*/ 0 w 576069"/>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65097 w 633677"/>
              <a:gd name="connsiteY3" fmla="*/ 274320 h 274323"/>
              <a:gd name="connsiteX4" fmla="*/ 0 w 633677"/>
              <a:gd name="connsiteY4" fmla="*/ 274323 h 274323"/>
              <a:gd name="connsiteX0" fmla="*/ 0 w 633677"/>
              <a:gd name="connsiteY0" fmla="*/ 274323 h 274323"/>
              <a:gd name="connsiteX1" fmla="*/ 115215 w 633677"/>
              <a:gd name="connsiteY1" fmla="*/ 0 h 274323"/>
              <a:gd name="connsiteX2" fmla="*/ 633677 w 633677"/>
              <a:gd name="connsiteY2" fmla="*/ 0 h 274323"/>
              <a:gd name="connsiteX3" fmla="*/ 518463 w 633677"/>
              <a:gd name="connsiteY3" fmla="*/ 274323 h 274323"/>
              <a:gd name="connsiteX4" fmla="*/ 0 w 633677"/>
              <a:gd name="connsiteY4" fmla="*/ 274323 h 2743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677" h="274323">
                <a:moveTo>
                  <a:pt x="0" y="274323"/>
                </a:moveTo>
                <a:lnTo>
                  <a:pt x="115215" y="0"/>
                </a:lnTo>
                <a:lnTo>
                  <a:pt x="633677" y="0"/>
                </a:lnTo>
                <a:lnTo>
                  <a:pt x="518463" y="274323"/>
                </a:lnTo>
                <a:lnTo>
                  <a:pt x="0" y="274323"/>
                </a:lnTo>
                <a:close/>
              </a:path>
            </a:pathLst>
          </a:custGeom>
          <a:solidFill>
            <a:srgbClr val="2A846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3" name="Pentagon 39"/>
          <p:cNvSpPr/>
          <p:nvPr/>
        </p:nvSpPr>
        <p:spPr>
          <a:xfrm>
            <a:off x="1443091" y="1900065"/>
            <a:ext cx="3581049" cy="571307"/>
          </a:xfrm>
          <a:prstGeom prst="homePlat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4" name="Pentagon 42"/>
          <p:cNvSpPr/>
          <p:nvPr/>
        </p:nvSpPr>
        <p:spPr>
          <a:xfrm>
            <a:off x="1443092" y="2809927"/>
            <a:ext cx="3009740" cy="571307"/>
          </a:xfrm>
          <a:prstGeom prst="homePlat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5" name="Pentagon 45"/>
          <p:cNvSpPr/>
          <p:nvPr/>
        </p:nvSpPr>
        <p:spPr>
          <a:xfrm>
            <a:off x="1443093" y="3719789"/>
            <a:ext cx="2435590" cy="571307"/>
          </a:xfrm>
          <a:prstGeom prst="homePlate">
            <a:avLst/>
          </a:prstGeom>
          <a:solidFill>
            <a:srgbClr val="54586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6" name="Pentagon 48"/>
          <p:cNvSpPr/>
          <p:nvPr/>
        </p:nvSpPr>
        <p:spPr>
          <a:xfrm>
            <a:off x="1443093" y="4629652"/>
            <a:ext cx="1847670" cy="571307"/>
          </a:xfrm>
          <a:prstGeom prst="homePlat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7" name="TextBox 59"/>
          <p:cNvSpPr txBox="1">
            <a:spLocks noChangeArrowheads="1"/>
          </p:cNvSpPr>
          <p:nvPr/>
        </p:nvSpPr>
        <p:spPr bwMode="auto">
          <a:xfrm flipH="1">
            <a:off x="2670497" y="1997356"/>
            <a:ext cx="1979607" cy="369324"/>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eaLnBrk="0" fontAlgn="ctr"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点击添加</a:t>
            </a: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ko-KR"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8" name="矩形 67"/>
          <p:cNvSpPr>
            <a:spLocks noChangeArrowheads="1"/>
          </p:cNvSpPr>
          <p:nvPr/>
        </p:nvSpPr>
        <p:spPr bwMode="auto">
          <a:xfrm>
            <a:off x="5920112" y="1844824"/>
            <a:ext cx="3346360" cy="47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endParaRPr>
          </a:p>
        </p:txBody>
      </p:sp>
      <p:sp>
        <p:nvSpPr>
          <p:cNvPr id="69" name="TextBox 59"/>
          <p:cNvSpPr txBox="1">
            <a:spLocks noChangeArrowheads="1"/>
          </p:cNvSpPr>
          <p:nvPr/>
        </p:nvSpPr>
        <p:spPr bwMode="auto">
          <a:xfrm flipH="1">
            <a:off x="2109300" y="2889905"/>
            <a:ext cx="1979607" cy="369324"/>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eaLnBrk="0" fontAlgn="ctr"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点击添加</a:t>
            </a: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ko-KR"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0" name="TextBox 59"/>
          <p:cNvSpPr txBox="1">
            <a:spLocks noChangeArrowheads="1"/>
          </p:cNvSpPr>
          <p:nvPr/>
        </p:nvSpPr>
        <p:spPr bwMode="auto">
          <a:xfrm flipH="1">
            <a:off x="1521361" y="3793962"/>
            <a:ext cx="1979607" cy="369324"/>
          </a:xfrm>
          <a:prstGeom prst="rect">
            <a:avLst/>
          </a:prstGeom>
          <a:noFill/>
          <a:ln>
            <a:noFill/>
          </a:ln>
          <a:extLst/>
        </p:spPr>
        <p:txBody>
          <a:bodyPr wrap="square" lIns="91431" tIns="45716" rIns="91431" bIns="45716" anchor="ct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eaLnBrk="0" fontAlgn="ctr"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点击添加</a:t>
            </a: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ko-KR"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1" name="TextBox 59"/>
          <p:cNvSpPr txBox="1">
            <a:spLocks noChangeArrowheads="1"/>
          </p:cNvSpPr>
          <p:nvPr/>
        </p:nvSpPr>
        <p:spPr bwMode="auto">
          <a:xfrm flipH="1">
            <a:off x="1039884" y="4724219"/>
            <a:ext cx="1979607" cy="369324"/>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点击添加</a:t>
            </a: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ko-KR"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72" name="组合 71"/>
          <p:cNvGrpSpPr/>
          <p:nvPr/>
        </p:nvGrpSpPr>
        <p:grpSpPr>
          <a:xfrm>
            <a:off x="4604438" y="2761206"/>
            <a:ext cx="654846" cy="654847"/>
            <a:chOff x="5556077" y="2781175"/>
            <a:chExt cx="792364" cy="792365"/>
          </a:xfrm>
        </p:grpSpPr>
        <p:sp>
          <p:nvSpPr>
            <p:cNvPr id="73" name="Oval 50"/>
            <p:cNvSpPr/>
            <p:nvPr/>
          </p:nvSpPr>
          <p:spPr>
            <a:xfrm>
              <a:off x="5556077" y="2781175"/>
              <a:ext cx="792364" cy="792365"/>
            </a:xfrm>
            <a:prstGeom prst="ellips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74" name="组合 73"/>
            <p:cNvGrpSpPr>
              <a:grpSpLocks noChangeAspect="1"/>
            </p:cNvGrpSpPr>
            <p:nvPr/>
          </p:nvGrpSpPr>
          <p:grpSpPr>
            <a:xfrm>
              <a:off x="5805695" y="2930428"/>
              <a:ext cx="293129" cy="493858"/>
              <a:chOff x="6982613" y="4660429"/>
              <a:chExt cx="292099" cy="492124"/>
            </a:xfrm>
            <a:solidFill>
              <a:sysClr val="window" lastClr="FFFFFF">
                <a:lumMod val="95000"/>
              </a:sysClr>
            </a:solidFill>
          </p:grpSpPr>
          <p:sp>
            <p:nvSpPr>
              <p:cNvPr id="75" name="Freeform 15"/>
              <p:cNvSpPr>
                <a:spLocks noEditPoints="1"/>
              </p:cNvSpPr>
              <p:nvPr/>
            </p:nvSpPr>
            <p:spPr bwMode="auto">
              <a:xfrm>
                <a:off x="6982613" y="4660429"/>
                <a:ext cx="292099" cy="492124"/>
              </a:xfrm>
              <a:custGeom>
                <a:avLst/>
                <a:gdLst>
                  <a:gd name="T0" fmla="*/ 0 w 166"/>
                  <a:gd name="T1" fmla="*/ 444500 h 280"/>
                  <a:gd name="T2" fmla="*/ 263525 w 166"/>
                  <a:gd name="T3" fmla="*/ 444500 h 280"/>
                  <a:gd name="T4" fmla="*/ 263525 w 166"/>
                  <a:gd name="T5" fmla="*/ 425450 h 280"/>
                  <a:gd name="T6" fmla="*/ 263525 w 166"/>
                  <a:gd name="T7" fmla="*/ 425450 h 280"/>
                  <a:gd name="T8" fmla="*/ 260350 w 166"/>
                  <a:gd name="T9" fmla="*/ 419100 h 280"/>
                  <a:gd name="T10" fmla="*/ 254000 w 166"/>
                  <a:gd name="T11" fmla="*/ 415925 h 280"/>
                  <a:gd name="T12" fmla="*/ 9525 w 166"/>
                  <a:gd name="T13" fmla="*/ 415925 h 280"/>
                  <a:gd name="T14" fmla="*/ 9525 w 166"/>
                  <a:gd name="T15" fmla="*/ 415925 h 280"/>
                  <a:gd name="T16" fmla="*/ 3175 w 166"/>
                  <a:gd name="T17" fmla="*/ 419100 h 280"/>
                  <a:gd name="T18" fmla="*/ 0 w 166"/>
                  <a:gd name="T19" fmla="*/ 425450 h 280"/>
                  <a:gd name="T20" fmla="*/ 0 w 166"/>
                  <a:gd name="T21" fmla="*/ 444500 h 280"/>
                  <a:gd name="T22" fmla="*/ 0 w 166"/>
                  <a:gd name="T23" fmla="*/ 444500 h 280"/>
                  <a:gd name="T24" fmla="*/ 0 w 166"/>
                  <a:gd name="T25" fmla="*/ 0 h 280"/>
                  <a:gd name="T26" fmla="*/ 263525 w 166"/>
                  <a:gd name="T27" fmla="*/ 0 h 280"/>
                  <a:gd name="T28" fmla="*/ 263525 w 166"/>
                  <a:gd name="T29" fmla="*/ 19050 h 280"/>
                  <a:gd name="T30" fmla="*/ 263525 w 166"/>
                  <a:gd name="T31" fmla="*/ 19050 h 280"/>
                  <a:gd name="T32" fmla="*/ 260350 w 166"/>
                  <a:gd name="T33" fmla="*/ 25400 h 280"/>
                  <a:gd name="T34" fmla="*/ 254000 w 166"/>
                  <a:gd name="T35" fmla="*/ 28575 h 280"/>
                  <a:gd name="T36" fmla="*/ 9525 w 166"/>
                  <a:gd name="T37" fmla="*/ 28575 h 280"/>
                  <a:gd name="T38" fmla="*/ 9525 w 166"/>
                  <a:gd name="T39" fmla="*/ 28575 h 280"/>
                  <a:gd name="T40" fmla="*/ 3175 w 166"/>
                  <a:gd name="T41" fmla="*/ 25400 h 280"/>
                  <a:gd name="T42" fmla="*/ 0 w 166"/>
                  <a:gd name="T43" fmla="*/ 19050 h 280"/>
                  <a:gd name="T44" fmla="*/ 0 w 166"/>
                  <a:gd name="T45" fmla="*/ 0 h 2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66"/>
                  <a:gd name="T70" fmla="*/ 0 h 280"/>
                  <a:gd name="T71" fmla="*/ 166 w 166"/>
                  <a:gd name="T72" fmla="*/ 280 h 28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66" h="280">
                    <a:moveTo>
                      <a:pt x="0" y="280"/>
                    </a:moveTo>
                    <a:lnTo>
                      <a:pt x="166" y="280"/>
                    </a:lnTo>
                    <a:lnTo>
                      <a:pt x="166" y="268"/>
                    </a:lnTo>
                    <a:lnTo>
                      <a:pt x="164" y="264"/>
                    </a:lnTo>
                    <a:lnTo>
                      <a:pt x="160" y="262"/>
                    </a:lnTo>
                    <a:lnTo>
                      <a:pt x="6" y="262"/>
                    </a:lnTo>
                    <a:lnTo>
                      <a:pt x="2" y="264"/>
                    </a:lnTo>
                    <a:lnTo>
                      <a:pt x="0" y="268"/>
                    </a:lnTo>
                    <a:lnTo>
                      <a:pt x="0" y="280"/>
                    </a:lnTo>
                    <a:close/>
                    <a:moveTo>
                      <a:pt x="0" y="0"/>
                    </a:moveTo>
                    <a:lnTo>
                      <a:pt x="166" y="0"/>
                    </a:lnTo>
                    <a:lnTo>
                      <a:pt x="166" y="12"/>
                    </a:lnTo>
                    <a:lnTo>
                      <a:pt x="164" y="16"/>
                    </a:lnTo>
                    <a:lnTo>
                      <a:pt x="160" y="18"/>
                    </a:lnTo>
                    <a:lnTo>
                      <a:pt x="6" y="18"/>
                    </a:lnTo>
                    <a:lnTo>
                      <a:pt x="2" y="16"/>
                    </a:lnTo>
                    <a:lnTo>
                      <a:pt x="0" y="12"/>
                    </a:lnTo>
                    <a:lnTo>
                      <a:pt x="0" y="0"/>
                    </a:ln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6" name="Freeform 16"/>
              <p:cNvSpPr>
                <a:spLocks noEditPoints="1"/>
              </p:cNvSpPr>
              <p:nvPr/>
            </p:nvSpPr>
            <p:spPr bwMode="auto">
              <a:xfrm>
                <a:off x="7006425" y="4706468"/>
                <a:ext cx="244476" cy="400050"/>
              </a:xfrm>
              <a:custGeom>
                <a:avLst/>
                <a:gdLst>
                  <a:gd name="T0" fmla="*/ 22225 w 138"/>
                  <a:gd name="T1" fmla="*/ 79375 h 228"/>
                  <a:gd name="T2" fmla="*/ 22225 w 138"/>
                  <a:gd name="T3" fmla="*/ 92075 h 228"/>
                  <a:gd name="T4" fmla="*/ 31750 w 138"/>
                  <a:gd name="T5" fmla="*/ 111125 h 228"/>
                  <a:gd name="T6" fmla="*/ 76200 w 138"/>
                  <a:gd name="T7" fmla="*/ 152400 h 228"/>
                  <a:gd name="T8" fmla="*/ 88900 w 138"/>
                  <a:gd name="T9" fmla="*/ 165100 h 228"/>
                  <a:gd name="T10" fmla="*/ 92075 w 138"/>
                  <a:gd name="T11" fmla="*/ 180975 h 228"/>
                  <a:gd name="T12" fmla="*/ 76200 w 138"/>
                  <a:gd name="T13" fmla="*/ 209550 h 228"/>
                  <a:gd name="T14" fmla="*/ 38100 w 138"/>
                  <a:gd name="T15" fmla="*/ 241300 h 228"/>
                  <a:gd name="T16" fmla="*/ 25400 w 138"/>
                  <a:gd name="T17" fmla="*/ 257175 h 228"/>
                  <a:gd name="T18" fmla="*/ 22225 w 138"/>
                  <a:gd name="T19" fmla="*/ 279400 h 228"/>
                  <a:gd name="T20" fmla="*/ 0 w 138"/>
                  <a:gd name="T21" fmla="*/ 361950 h 228"/>
                  <a:gd name="T22" fmla="*/ 0 w 138"/>
                  <a:gd name="T23" fmla="*/ 273050 h 228"/>
                  <a:gd name="T24" fmla="*/ 3175 w 138"/>
                  <a:gd name="T25" fmla="*/ 244475 h 228"/>
                  <a:gd name="T26" fmla="*/ 22225 w 138"/>
                  <a:gd name="T27" fmla="*/ 225425 h 228"/>
                  <a:gd name="T28" fmla="*/ 57150 w 138"/>
                  <a:gd name="T29" fmla="*/ 193675 h 228"/>
                  <a:gd name="T30" fmla="*/ 66675 w 138"/>
                  <a:gd name="T31" fmla="*/ 180975 h 228"/>
                  <a:gd name="T32" fmla="*/ 57150 w 138"/>
                  <a:gd name="T33" fmla="*/ 168275 h 228"/>
                  <a:gd name="T34" fmla="*/ 22225 w 138"/>
                  <a:gd name="T35" fmla="*/ 136525 h 228"/>
                  <a:gd name="T36" fmla="*/ 3175 w 138"/>
                  <a:gd name="T37" fmla="*/ 114300 h 228"/>
                  <a:gd name="T38" fmla="*/ 0 w 138"/>
                  <a:gd name="T39" fmla="*/ 88900 h 228"/>
                  <a:gd name="T40" fmla="*/ 22225 w 138"/>
                  <a:gd name="T41" fmla="*/ 0 h 228"/>
                  <a:gd name="T42" fmla="*/ 196850 w 138"/>
                  <a:gd name="T43" fmla="*/ 361950 h 228"/>
                  <a:gd name="T44" fmla="*/ 196850 w 138"/>
                  <a:gd name="T45" fmla="*/ 279400 h 228"/>
                  <a:gd name="T46" fmla="*/ 193675 w 138"/>
                  <a:gd name="T47" fmla="*/ 257175 h 228"/>
                  <a:gd name="T48" fmla="*/ 180975 w 138"/>
                  <a:gd name="T49" fmla="*/ 241300 h 228"/>
                  <a:gd name="T50" fmla="*/ 142875 w 138"/>
                  <a:gd name="T51" fmla="*/ 209550 h 228"/>
                  <a:gd name="T52" fmla="*/ 127000 w 138"/>
                  <a:gd name="T53" fmla="*/ 180975 h 228"/>
                  <a:gd name="T54" fmla="*/ 130175 w 138"/>
                  <a:gd name="T55" fmla="*/ 165100 h 228"/>
                  <a:gd name="T56" fmla="*/ 180975 w 138"/>
                  <a:gd name="T57" fmla="*/ 120650 h 228"/>
                  <a:gd name="T58" fmla="*/ 187325 w 138"/>
                  <a:gd name="T59" fmla="*/ 111125 h 228"/>
                  <a:gd name="T60" fmla="*/ 196850 w 138"/>
                  <a:gd name="T61" fmla="*/ 92075 h 228"/>
                  <a:gd name="T62" fmla="*/ 196850 w 138"/>
                  <a:gd name="T63" fmla="*/ 0 h 228"/>
                  <a:gd name="T64" fmla="*/ 219075 w 138"/>
                  <a:gd name="T65" fmla="*/ 88900 h 228"/>
                  <a:gd name="T66" fmla="*/ 219075 w 138"/>
                  <a:gd name="T67" fmla="*/ 104775 h 228"/>
                  <a:gd name="T68" fmla="*/ 209550 w 138"/>
                  <a:gd name="T69" fmla="*/ 127000 h 228"/>
                  <a:gd name="T70" fmla="*/ 161925 w 138"/>
                  <a:gd name="T71" fmla="*/ 168275 h 228"/>
                  <a:gd name="T72" fmla="*/ 155575 w 138"/>
                  <a:gd name="T73" fmla="*/ 174625 h 228"/>
                  <a:gd name="T74" fmla="*/ 155575 w 138"/>
                  <a:gd name="T75" fmla="*/ 187325 h 228"/>
                  <a:gd name="T76" fmla="*/ 196850 w 138"/>
                  <a:gd name="T77" fmla="*/ 225425 h 228"/>
                  <a:gd name="T78" fmla="*/ 209550 w 138"/>
                  <a:gd name="T79" fmla="*/ 234950 h 228"/>
                  <a:gd name="T80" fmla="*/ 219075 w 138"/>
                  <a:gd name="T81" fmla="*/ 257175 h 228"/>
                  <a:gd name="T82" fmla="*/ 219075 w 138"/>
                  <a:gd name="T83" fmla="*/ 361950 h 22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38"/>
                  <a:gd name="T127" fmla="*/ 0 h 228"/>
                  <a:gd name="T128" fmla="*/ 138 w 138"/>
                  <a:gd name="T129" fmla="*/ 228 h 22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38" h="228">
                    <a:moveTo>
                      <a:pt x="14" y="0"/>
                    </a:moveTo>
                    <a:lnTo>
                      <a:pt x="14" y="50"/>
                    </a:lnTo>
                    <a:lnTo>
                      <a:pt x="14" y="58"/>
                    </a:lnTo>
                    <a:lnTo>
                      <a:pt x="16" y="66"/>
                    </a:lnTo>
                    <a:lnTo>
                      <a:pt x="20" y="70"/>
                    </a:lnTo>
                    <a:lnTo>
                      <a:pt x="24" y="76"/>
                    </a:lnTo>
                    <a:lnTo>
                      <a:pt x="48" y="96"/>
                    </a:lnTo>
                    <a:lnTo>
                      <a:pt x="56" y="104"/>
                    </a:lnTo>
                    <a:lnTo>
                      <a:pt x="58" y="110"/>
                    </a:lnTo>
                    <a:lnTo>
                      <a:pt x="58" y="114"/>
                    </a:lnTo>
                    <a:lnTo>
                      <a:pt x="56" y="122"/>
                    </a:lnTo>
                    <a:lnTo>
                      <a:pt x="48" y="132"/>
                    </a:lnTo>
                    <a:lnTo>
                      <a:pt x="24" y="152"/>
                    </a:lnTo>
                    <a:lnTo>
                      <a:pt x="20" y="156"/>
                    </a:lnTo>
                    <a:lnTo>
                      <a:pt x="16" y="162"/>
                    </a:lnTo>
                    <a:lnTo>
                      <a:pt x="14" y="168"/>
                    </a:lnTo>
                    <a:lnTo>
                      <a:pt x="14" y="176"/>
                    </a:lnTo>
                    <a:lnTo>
                      <a:pt x="14" y="228"/>
                    </a:lnTo>
                    <a:lnTo>
                      <a:pt x="0" y="228"/>
                    </a:lnTo>
                    <a:lnTo>
                      <a:pt x="0" y="172"/>
                    </a:lnTo>
                    <a:lnTo>
                      <a:pt x="0" y="162"/>
                    </a:lnTo>
                    <a:lnTo>
                      <a:pt x="2" y="154"/>
                    </a:lnTo>
                    <a:lnTo>
                      <a:pt x="8" y="148"/>
                    </a:lnTo>
                    <a:lnTo>
                      <a:pt x="14" y="142"/>
                    </a:lnTo>
                    <a:lnTo>
                      <a:pt x="36" y="122"/>
                    </a:lnTo>
                    <a:lnTo>
                      <a:pt x="40" y="118"/>
                    </a:lnTo>
                    <a:lnTo>
                      <a:pt x="42" y="114"/>
                    </a:lnTo>
                    <a:lnTo>
                      <a:pt x="40" y="110"/>
                    </a:lnTo>
                    <a:lnTo>
                      <a:pt x="36" y="106"/>
                    </a:lnTo>
                    <a:lnTo>
                      <a:pt x="14" y="86"/>
                    </a:lnTo>
                    <a:lnTo>
                      <a:pt x="8" y="80"/>
                    </a:lnTo>
                    <a:lnTo>
                      <a:pt x="2" y="72"/>
                    </a:lnTo>
                    <a:lnTo>
                      <a:pt x="0" y="66"/>
                    </a:lnTo>
                    <a:lnTo>
                      <a:pt x="0" y="56"/>
                    </a:lnTo>
                    <a:lnTo>
                      <a:pt x="0" y="0"/>
                    </a:lnTo>
                    <a:lnTo>
                      <a:pt x="14" y="0"/>
                    </a:lnTo>
                    <a:close/>
                    <a:moveTo>
                      <a:pt x="124" y="228"/>
                    </a:moveTo>
                    <a:lnTo>
                      <a:pt x="124" y="176"/>
                    </a:lnTo>
                    <a:lnTo>
                      <a:pt x="124" y="168"/>
                    </a:lnTo>
                    <a:lnTo>
                      <a:pt x="122" y="162"/>
                    </a:lnTo>
                    <a:lnTo>
                      <a:pt x="118" y="156"/>
                    </a:lnTo>
                    <a:lnTo>
                      <a:pt x="114" y="152"/>
                    </a:lnTo>
                    <a:lnTo>
                      <a:pt x="90" y="132"/>
                    </a:lnTo>
                    <a:lnTo>
                      <a:pt x="82" y="122"/>
                    </a:lnTo>
                    <a:lnTo>
                      <a:pt x="80" y="114"/>
                    </a:lnTo>
                    <a:lnTo>
                      <a:pt x="80" y="110"/>
                    </a:lnTo>
                    <a:lnTo>
                      <a:pt x="82" y="104"/>
                    </a:lnTo>
                    <a:lnTo>
                      <a:pt x="90" y="96"/>
                    </a:lnTo>
                    <a:lnTo>
                      <a:pt x="114" y="76"/>
                    </a:lnTo>
                    <a:lnTo>
                      <a:pt x="118" y="70"/>
                    </a:lnTo>
                    <a:lnTo>
                      <a:pt x="122" y="66"/>
                    </a:lnTo>
                    <a:lnTo>
                      <a:pt x="124" y="58"/>
                    </a:lnTo>
                    <a:lnTo>
                      <a:pt x="124" y="50"/>
                    </a:lnTo>
                    <a:lnTo>
                      <a:pt x="124" y="0"/>
                    </a:lnTo>
                    <a:lnTo>
                      <a:pt x="138" y="0"/>
                    </a:lnTo>
                    <a:lnTo>
                      <a:pt x="138" y="56"/>
                    </a:lnTo>
                    <a:lnTo>
                      <a:pt x="138" y="66"/>
                    </a:lnTo>
                    <a:lnTo>
                      <a:pt x="136" y="72"/>
                    </a:lnTo>
                    <a:lnTo>
                      <a:pt x="132" y="80"/>
                    </a:lnTo>
                    <a:lnTo>
                      <a:pt x="124" y="86"/>
                    </a:lnTo>
                    <a:lnTo>
                      <a:pt x="102" y="106"/>
                    </a:lnTo>
                    <a:lnTo>
                      <a:pt x="98" y="110"/>
                    </a:lnTo>
                    <a:lnTo>
                      <a:pt x="96" y="114"/>
                    </a:lnTo>
                    <a:lnTo>
                      <a:pt x="98" y="118"/>
                    </a:lnTo>
                    <a:lnTo>
                      <a:pt x="102" y="122"/>
                    </a:lnTo>
                    <a:lnTo>
                      <a:pt x="124" y="142"/>
                    </a:lnTo>
                    <a:lnTo>
                      <a:pt x="132" y="148"/>
                    </a:lnTo>
                    <a:lnTo>
                      <a:pt x="136" y="154"/>
                    </a:lnTo>
                    <a:lnTo>
                      <a:pt x="138" y="162"/>
                    </a:lnTo>
                    <a:lnTo>
                      <a:pt x="138" y="172"/>
                    </a:lnTo>
                    <a:lnTo>
                      <a:pt x="138" y="228"/>
                    </a:lnTo>
                    <a:lnTo>
                      <a:pt x="124" y="228"/>
                    </a:ln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77" name="Freeform 17"/>
              <p:cNvSpPr>
                <a:spLocks/>
              </p:cNvSpPr>
              <p:nvPr/>
            </p:nvSpPr>
            <p:spPr bwMode="auto">
              <a:xfrm>
                <a:off x="7046112" y="4827118"/>
                <a:ext cx="165100" cy="279400"/>
              </a:xfrm>
              <a:custGeom>
                <a:avLst/>
                <a:gdLst>
                  <a:gd name="T0" fmla="*/ 0 w 94"/>
                  <a:gd name="T1" fmla="*/ 254000 h 160"/>
                  <a:gd name="T2" fmla="*/ 76200 w 94"/>
                  <a:gd name="T3" fmla="*/ 254000 h 160"/>
                  <a:gd name="T4" fmla="*/ 149225 w 94"/>
                  <a:gd name="T5" fmla="*/ 254000 h 160"/>
                  <a:gd name="T6" fmla="*/ 149225 w 94"/>
                  <a:gd name="T7" fmla="*/ 212725 h 160"/>
                  <a:gd name="T8" fmla="*/ 92075 w 94"/>
                  <a:gd name="T9" fmla="*/ 155575 h 160"/>
                  <a:gd name="T10" fmla="*/ 92075 w 94"/>
                  <a:gd name="T11" fmla="*/ 155575 h 160"/>
                  <a:gd name="T12" fmla="*/ 85725 w 94"/>
                  <a:gd name="T13" fmla="*/ 149225 h 160"/>
                  <a:gd name="T14" fmla="*/ 82550 w 94"/>
                  <a:gd name="T15" fmla="*/ 142875 h 160"/>
                  <a:gd name="T16" fmla="*/ 82550 w 94"/>
                  <a:gd name="T17" fmla="*/ 123825 h 160"/>
                  <a:gd name="T18" fmla="*/ 82550 w 94"/>
                  <a:gd name="T19" fmla="*/ 69850 h 160"/>
                  <a:gd name="T20" fmla="*/ 82550 w 94"/>
                  <a:gd name="T21" fmla="*/ 69850 h 160"/>
                  <a:gd name="T22" fmla="*/ 82550 w 94"/>
                  <a:gd name="T23" fmla="*/ 60325 h 160"/>
                  <a:gd name="T24" fmla="*/ 85725 w 94"/>
                  <a:gd name="T25" fmla="*/ 50800 h 160"/>
                  <a:gd name="T26" fmla="*/ 98425 w 94"/>
                  <a:gd name="T27" fmla="*/ 34925 h 160"/>
                  <a:gd name="T28" fmla="*/ 120650 w 94"/>
                  <a:gd name="T29" fmla="*/ 15875 h 160"/>
                  <a:gd name="T30" fmla="*/ 120650 w 94"/>
                  <a:gd name="T31" fmla="*/ 15875 h 160"/>
                  <a:gd name="T32" fmla="*/ 130175 w 94"/>
                  <a:gd name="T33" fmla="*/ 9525 h 160"/>
                  <a:gd name="T34" fmla="*/ 139700 w 94"/>
                  <a:gd name="T35" fmla="*/ 0 h 160"/>
                  <a:gd name="T36" fmla="*/ 76200 w 94"/>
                  <a:gd name="T37" fmla="*/ 0 h 160"/>
                  <a:gd name="T38" fmla="*/ 9525 w 94"/>
                  <a:gd name="T39" fmla="*/ 0 h 160"/>
                  <a:gd name="T40" fmla="*/ 9525 w 94"/>
                  <a:gd name="T41" fmla="*/ 0 h 160"/>
                  <a:gd name="T42" fmla="*/ 19050 w 94"/>
                  <a:gd name="T43" fmla="*/ 9525 h 160"/>
                  <a:gd name="T44" fmla="*/ 28575 w 94"/>
                  <a:gd name="T45" fmla="*/ 15875 h 160"/>
                  <a:gd name="T46" fmla="*/ 50800 w 94"/>
                  <a:gd name="T47" fmla="*/ 34925 h 160"/>
                  <a:gd name="T48" fmla="*/ 50800 w 94"/>
                  <a:gd name="T49" fmla="*/ 34925 h 160"/>
                  <a:gd name="T50" fmla="*/ 60325 w 94"/>
                  <a:gd name="T51" fmla="*/ 50800 h 160"/>
                  <a:gd name="T52" fmla="*/ 66675 w 94"/>
                  <a:gd name="T53" fmla="*/ 60325 h 160"/>
                  <a:gd name="T54" fmla="*/ 66675 w 94"/>
                  <a:gd name="T55" fmla="*/ 69850 h 160"/>
                  <a:gd name="T56" fmla="*/ 66675 w 94"/>
                  <a:gd name="T57" fmla="*/ 123825 h 160"/>
                  <a:gd name="T58" fmla="*/ 66675 w 94"/>
                  <a:gd name="T59" fmla="*/ 123825 h 160"/>
                  <a:gd name="T60" fmla="*/ 66675 w 94"/>
                  <a:gd name="T61" fmla="*/ 142875 h 160"/>
                  <a:gd name="T62" fmla="*/ 63500 w 94"/>
                  <a:gd name="T63" fmla="*/ 149225 h 160"/>
                  <a:gd name="T64" fmla="*/ 60325 w 94"/>
                  <a:gd name="T65" fmla="*/ 155575 h 160"/>
                  <a:gd name="T66" fmla="*/ 0 w 94"/>
                  <a:gd name="T67" fmla="*/ 212725 h 160"/>
                  <a:gd name="T68" fmla="*/ 0 w 94"/>
                  <a:gd name="T69" fmla="*/ 254000 h 1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60"/>
                  <a:gd name="T107" fmla="*/ 94 w 94"/>
                  <a:gd name="T108" fmla="*/ 160 h 1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60">
                    <a:moveTo>
                      <a:pt x="0" y="160"/>
                    </a:moveTo>
                    <a:lnTo>
                      <a:pt x="48" y="160"/>
                    </a:lnTo>
                    <a:lnTo>
                      <a:pt x="94" y="160"/>
                    </a:lnTo>
                    <a:lnTo>
                      <a:pt x="94" y="134"/>
                    </a:lnTo>
                    <a:lnTo>
                      <a:pt x="58" y="98"/>
                    </a:lnTo>
                    <a:lnTo>
                      <a:pt x="54" y="94"/>
                    </a:lnTo>
                    <a:lnTo>
                      <a:pt x="52" y="90"/>
                    </a:lnTo>
                    <a:lnTo>
                      <a:pt x="52" y="78"/>
                    </a:lnTo>
                    <a:lnTo>
                      <a:pt x="52" y="44"/>
                    </a:lnTo>
                    <a:lnTo>
                      <a:pt x="52" y="38"/>
                    </a:lnTo>
                    <a:lnTo>
                      <a:pt x="54" y="32"/>
                    </a:lnTo>
                    <a:lnTo>
                      <a:pt x="62" y="22"/>
                    </a:lnTo>
                    <a:lnTo>
                      <a:pt x="76" y="10"/>
                    </a:lnTo>
                    <a:lnTo>
                      <a:pt x="82" y="6"/>
                    </a:lnTo>
                    <a:lnTo>
                      <a:pt x="88" y="0"/>
                    </a:lnTo>
                    <a:lnTo>
                      <a:pt x="48" y="0"/>
                    </a:lnTo>
                    <a:lnTo>
                      <a:pt x="6" y="0"/>
                    </a:lnTo>
                    <a:lnTo>
                      <a:pt x="12" y="6"/>
                    </a:lnTo>
                    <a:lnTo>
                      <a:pt x="18" y="10"/>
                    </a:lnTo>
                    <a:lnTo>
                      <a:pt x="32" y="22"/>
                    </a:lnTo>
                    <a:lnTo>
                      <a:pt x="38" y="32"/>
                    </a:lnTo>
                    <a:lnTo>
                      <a:pt x="42" y="38"/>
                    </a:lnTo>
                    <a:lnTo>
                      <a:pt x="42" y="44"/>
                    </a:lnTo>
                    <a:lnTo>
                      <a:pt x="42" y="78"/>
                    </a:lnTo>
                    <a:lnTo>
                      <a:pt x="42" y="90"/>
                    </a:lnTo>
                    <a:lnTo>
                      <a:pt x="40" y="94"/>
                    </a:lnTo>
                    <a:lnTo>
                      <a:pt x="38" y="98"/>
                    </a:lnTo>
                    <a:lnTo>
                      <a:pt x="0" y="134"/>
                    </a:lnTo>
                    <a:lnTo>
                      <a:pt x="0" y="160"/>
                    </a:lnTo>
                    <a:close/>
                  </a:path>
                </a:pathLst>
              </a:custGeom>
              <a:grp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78" name="组合 77"/>
          <p:cNvGrpSpPr/>
          <p:nvPr/>
        </p:nvGrpSpPr>
        <p:grpSpPr>
          <a:xfrm>
            <a:off x="3429534" y="4601666"/>
            <a:ext cx="654846" cy="654847"/>
            <a:chOff x="4070275" y="5008132"/>
            <a:chExt cx="792364" cy="792365"/>
          </a:xfrm>
        </p:grpSpPr>
        <p:sp>
          <p:nvSpPr>
            <p:cNvPr id="79" name="Oval 57"/>
            <p:cNvSpPr/>
            <p:nvPr/>
          </p:nvSpPr>
          <p:spPr>
            <a:xfrm>
              <a:off x="4070275" y="5008132"/>
              <a:ext cx="792364" cy="792365"/>
            </a:xfrm>
            <a:prstGeom prst="ellips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80" name="Freeform 12"/>
            <p:cNvSpPr>
              <a:spLocks noEditPoints="1"/>
            </p:cNvSpPr>
            <p:nvPr/>
          </p:nvSpPr>
          <p:spPr bwMode="auto">
            <a:xfrm>
              <a:off x="4313127" y="5192460"/>
              <a:ext cx="303041" cy="428348"/>
            </a:xfrm>
            <a:custGeom>
              <a:avLst/>
              <a:gdLst>
                <a:gd name="T0" fmla="*/ 76164973 w 408"/>
                <a:gd name="T1" fmla="*/ 197332205 h 578"/>
                <a:gd name="T2" fmla="*/ 68823691 w 408"/>
                <a:gd name="T3" fmla="*/ 193661209 h 578"/>
                <a:gd name="T4" fmla="*/ 67905862 w 408"/>
                <a:gd name="T5" fmla="*/ 185400621 h 578"/>
                <a:gd name="T6" fmla="*/ 69741521 w 408"/>
                <a:gd name="T7" fmla="*/ 165208408 h 578"/>
                <a:gd name="T8" fmla="*/ 75247144 w 408"/>
                <a:gd name="T9" fmla="*/ 149605151 h 578"/>
                <a:gd name="T10" fmla="*/ 94517521 w 408"/>
                <a:gd name="T11" fmla="*/ 125741984 h 578"/>
                <a:gd name="T12" fmla="*/ 122964819 w 408"/>
                <a:gd name="T13" fmla="*/ 101878817 h 578"/>
                <a:gd name="T14" fmla="*/ 133976742 w 408"/>
                <a:gd name="T15" fmla="*/ 89029315 h 578"/>
                <a:gd name="T16" fmla="*/ 137647383 w 408"/>
                <a:gd name="T17" fmla="*/ 74343955 h 578"/>
                <a:gd name="T18" fmla="*/ 134893894 w 408"/>
                <a:gd name="T19" fmla="*/ 60576535 h 578"/>
                <a:gd name="T20" fmla="*/ 126635460 w 408"/>
                <a:gd name="T21" fmla="*/ 48644951 h 578"/>
                <a:gd name="T22" fmla="*/ 103694462 w 408"/>
                <a:gd name="T23" fmla="*/ 39466435 h 578"/>
                <a:gd name="T24" fmla="*/ 85341237 w 408"/>
                <a:gd name="T25" fmla="*/ 39466435 h 578"/>
                <a:gd name="T26" fmla="*/ 62400239 w 408"/>
                <a:gd name="T27" fmla="*/ 49562870 h 578"/>
                <a:gd name="T28" fmla="*/ 51388316 w 408"/>
                <a:gd name="T29" fmla="*/ 63329612 h 578"/>
                <a:gd name="T30" fmla="*/ 5505624 w 408"/>
                <a:gd name="T31" fmla="*/ 78014951 h 578"/>
                <a:gd name="T32" fmla="*/ 917830 w 408"/>
                <a:gd name="T33" fmla="*/ 75261873 h 578"/>
                <a:gd name="T34" fmla="*/ 0 w 408"/>
                <a:gd name="T35" fmla="*/ 69754363 h 578"/>
                <a:gd name="T36" fmla="*/ 10094096 w 408"/>
                <a:gd name="T37" fmla="*/ 44055349 h 578"/>
                <a:gd name="T38" fmla="*/ 25693820 w 408"/>
                <a:gd name="T39" fmla="*/ 22945937 h 578"/>
                <a:gd name="T40" fmla="*/ 39458554 w 408"/>
                <a:gd name="T41" fmla="*/ 12849507 h 578"/>
                <a:gd name="T42" fmla="*/ 63317391 w 408"/>
                <a:gd name="T43" fmla="*/ 3670997 h 578"/>
                <a:gd name="T44" fmla="*/ 92682540 w 408"/>
                <a:gd name="T45" fmla="*/ 0 h 578"/>
                <a:gd name="T46" fmla="*/ 112870726 w 408"/>
                <a:gd name="T47" fmla="*/ 1835837 h 578"/>
                <a:gd name="T48" fmla="*/ 139482364 w 408"/>
                <a:gd name="T49" fmla="*/ 9178509 h 578"/>
                <a:gd name="T50" fmla="*/ 161506210 w 408"/>
                <a:gd name="T51" fmla="*/ 22945937 h 578"/>
                <a:gd name="T52" fmla="*/ 172517455 w 408"/>
                <a:gd name="T53" fmla="*/ 34877520 h 578"/>
                <a:gd name="T54" fmla="*/ 183529420 w 408"/>
                <a:gd name="T55" fmla="*/ 54151784 h 578"/>
                <a:gd name="T56" fmla="*/ 187200061 w 408"/>
                <a:gd name="T57" fmla="*/ 75261873 h 578"/>
                <a:gd name="T58" fmla="*/ 184447250 w 408"/>
                <a:gd name="T59" fmla="*/ 91782392 h 578"/>
                <a:gd name="T60" fmla="*/ 178023798 w 408"/>
                <a:gd name="T61" fmla="*/ 107385649 h 578"/>
                <a:gd name="T62" fmla="*/ 151412117 w 408"/>
                <a:gd name="T63" fmla="*/ 135838408 h 578"/>
                <a:gd name="T64" fmla="*/ 124799801 w 408"/>
                <a:gd name="T65" fmla="*/ 159701575 h 578"/>
                <a:gd name="T66" fmla="*/ 117459196 w 408"/>
                <a:gd name="T67" fmla="*/ 168880081 h 578"/>
                <a:gd name="T68" fmla="*/ 113788555 w 408"/>
                <a:gd name="T69" fmla="*/ 188154376 h 578"/>
                <a:gd name="T70" fmla="*/ 76164973 w 408"/>
                <a:gd name="T71" fmla="*/ 265251388 h 578"/>
                <a:gd name="T72" fmla="*/ 70658673 w 408"/>
                <a:gd name="T73" fmla="*/ 263415551 h 578"/>
                <a:gd name="T74" fmla="*/ 68823691 w 408"/>
                <a:gd name="T75" fmla="*/ 222113290 h 578"/>
                <a:gd name="T76" fmla="*/ 70658673 w 408"/>
                <a:gd name="T77" fmla="*/ 217524376 h 578"/>
                <a:gd name="T78" fmla="*/ 111035067 w 408"/>
                <a:gd name="T79" fmla="*/ 214771299 h 578"/>
                <a:gd name="T80" fmla="*/ 116541367 w 408"/>
                <a:gd name="T81" fmla="*/ 217524376 h 578"/>
                <a:gd name="T82" fmla="*/ 118376349 w 408"/>
                <a:gd name="T83" fmla="*/ 257908719 h 578"/>
                <a:gd name="T84" fmla="*/ 116541367 w 408"/>
                <a:gd name="T85" fmla="*/ 263415551 h 578"/>
                <a:gd name="T86" fmla="*/ 76164973 w 408"/>
                <a:gd name="T87" fmla="*/ 265251388 h 57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408"/>
                <a:gd name="T133" fmla="*/ 0 h 578"/>
                <a:gd name="T134" fmla="*/ 408 w 408"/>
                <a:gd name="T135" fmla="*/ 578 h 57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408" h="578">
                  <a:moveTo>
                    <a:pt x="248" y="430"/>
                  </a:moveTo>
                  <a:lnTo>
                    <a:pt x="166" y="430"/>
                  </a:lnTo>
                  <a:lnTo>
                    <a:pt x="158" y="430"/>
                  </a:lnTo>
                  <a:lnTo>
                    <a:pt x="154" y="426"/>
                  </a:lnTo>
                  <a:lnTo>
                    <a:pt x="150" y="422"/>
                  </a:lnTo>
                  <a:lnTo>
                    <a:pt x="148" y="414"/>
                  </a:lnTo>
                  <a:lnTo>
                    <a:pt x="148" y="404"/>
                  </a:lnTo>
                  <a:lnTo>
                    <a:pt x="150" y="382"/>
                  </a:lnTo>
                  <a:lnTo>
                    <a:pt x="152" y="360"/>
                  </a:lnTo>
                  <a:lnTo>
                    <a:pt x="158" y="342"/>
                  </a:lnTo>
                  <a:lnTo>
                    <a:pt x="164" y="326"/>
                  </a:lnTo>
                  <a:lnTo>
                    <a:pt x="174" y="308"/>
                  </a:lnTo>
                  <a:lnTo>
                    <a:pt x="188" y="292"/>
                  </a:lnTo>
                  <a:lnTo>
                    <a:pt x="206" y="274"/>
                  </a:lnTo>
                  <a:lnTo>
                    <a:pt x="228" y="254"/>
                  </a:lnTo>
                  <a:lnTo>
                    <a:pt x="268" y="222"/>
                  </a:lnTo>
                  <a:lnTo>
                    <a:pt x="286" y="204"/>
                  </a:lnTo>
                  <a:lnTo>
                    <a:pt x="292" y="194"/>
                  </a:lnTo>
                  <a:lnTo>
                    <a:pt x="296" y="184"/>
                  </a:lnTo>
                  <a:lnTo>
                    <a:pt x="300" y="172"/>
                  </a:lnTo>
                  <a:lnTo>
                    <a:pt x="300" y="162"/>
                  </a:lnTo>
                  <a:lnTo>
                    <a:pt x="298" y="146"/>
                  </a:lnTo>
                  <a:lnTo>
                    <a:pt x="294" y="132"/>
                  </a:lnTo>
                  <a:lnTo>
                    <a:pt x="286" y="118"/>
                  </a:lnTo>
                  <a:lnTo>
                    <a:pt x="276" y="106"/>
                  </a:lnTo>
                  <a:lnTo>
                    <a:pt x="262" y="96"/>
                  </a:lnTo>
                  <a:lnTo>
                    <a:pt x="244" y="90"/>
                  </a:lnTo>
                  <a:lnTo>
                    <a:pt x="226" y="86"/>
                  </a:lnTo>
                  <a:lnTo>
                    <a:pt x="206" y="84"/>
                  </a:lnTo>
                  <a:lnTo>
                    <a:pt x="186" y="86"/>
                  </a:lnTo>
                  <a:lnTo>
                    <a:pt x="168" y="90"/>
                  </a:lnTo>
                  <a:lnTo>
                    <a:pt x="152" y="98"/>
                  </a:lnTo>
                  <a:lnTo>
                    <a:pt x="136" y="108"/>
                  </a:lnTo>
                  <a:lnTo>
                    <a:pt x="124" y="122"/>
                  </a:lnTo>
                  <a:lnTo>
                    <a:pt x="112" y="138"/>
                  </a:lnTo>
                  <a:lnTo>
                    <a:pt x="104" y="158"/>
                  </a:lnTo>
                  <a:lnTo>
                    <a:pt x="98" y="180"/>
                  </a:lnTo>
                  <a:lnTo>
                    <a:pt x="12" y="170"/>
                  </a:lnTo>
                  <a:lnTo>
                    <a:pt x="6" y="168"/>
                  </a:lnTo>
                  <a:lnTo>
                    <a:pt x="2" y="164"/>
                  </a:lnTo>
                  <a:lnTo>
                    <a:pt x="0" y="158"/>
                  </a:lnTo>
                  <a:lnTo>
                    <a:pt x="0" y="152"/>
                  </a:lnTo>
                  <a:lnTo>
                    <a:pt x="4" y="140"/>
                  </a:lnTo>
                  <a:lnTo>
                    <a:pt x="14" y="112"/>
                  </a:lnTo>
                  <a:lnTo>
                    <a:pt x="22" y="96"/>
                  </a:lnTo>
                  <a:lnTo>
                    <a:pt x="32" y="78"/>
                  </a:lnTo>
                  <a:lnTo>
                    <a:pt x="44" y="62"/>
                  </a:lnTo>
                  <a:lnTo>
                    <a:pt x="56" y="50"/>
                  </a:lnTo>
                  <a:lnTo>
                    <a:pt x="70" y="38"/>
                  </a:lnTo>
                  <a:lnTo>
                    <a:pt x="86" y="28"/>
                  </a:lnTo>
                  <a:lnTo>
                    <a:pt x="102" y="20"/>
                  </a:lnTo>
                  <a:lnTo>
                    <a:pt x="120" y="12"/>
                  </a:lnTo>
                  <a:lnTo>
                    <a:pt x="138" y="8"/>
                  </a:lnTo>
                  <a:lnTo>
                    <a:pt x="158" y="4"/>
                  </a:lnTo>
                  <a:lnTo>
                    <a:pt x="180" y="2"/>
                  </a:lnTo>
                  <a:lnTo>
                    <a:pt x="202" y="0"/>
                  </a:lnTo>
                  <a:lnTo>
                    <a:pt x="224" y="2"/>
                  </a:lnTo>
                  <a:lnTo>
                    <a:pt x="246" y="4"/>
                  </a:lnTo>
                  <a:lnTo>
                    <a:pt x="266" y="8"/>
                  </a:lnTo>
                  <a:lnTo>
                    <a:pt x="286" y="12"/>
                  </a:lnTo>
                  <a:lnTo>
                    <a:pt x="304" y="20"/>
                  </a:lnTo>
                  <a:lnTo>
                    <a:pt x="322" y="28"/>
                  </a:lnTo>
                  <a:lnTo>
                    <a:pt x="338" y="38"/>
                  </a:lnTo>
                  <a:lnTo>
                    <a:pt x="352" y="50"/>
                  </a:lnTo>
                  <a:lnTo>
                    <a:pt x="364" y="62"/>
                  </a:lnTo>
                  <a:lnTo>
                    <a:pt x="376" y="76"/>
                  </a:lnTo>
                  <a:lnTo>
                    <a:pt x="386" y="88"/>
                  </a:lnTo>
                  <a:lnTo>
                    <a:pt x="394" y="104"/>
                  </a:lnTo>
                  <a:lnTo>
                    <a:pt x="400" y="118"/>
                  </a:lnTo>
                  <a:lnTo>
                    <a:pt x="404" y="132"/>
                  </a:lnTo>
                  <a:lnTo>
                    <a:pt x="406" y="148"/>
                  </a:lnTo>
                  <a:lnTo>
                    <a:pt x="408" y="164"/>
                  </a:lnTo>
                  <a:lnTo>
                    <a:pt x="406" y="182"/>
                  </a:lnTo>
                  <a:lnTo>
                    <a:pt x="402" y="200"/>
                  </a:lnTo>
                  <a:lnTo>
                    <a:pt x="396" y="216"/>
                  </a:lnTo>
                  <a:lnTo>
                    <a:pt x="388" y="234"/>
                  </a:lnTo>
                  <a:lnTo>
                    <a:pt x="374" y="250"/>
                  </a:lnTo>
                  <a:lnTo>
                    <a:pt x="354" y="272"/>
                  </a:lnTo>
                  <a:lnTo>
                    <a:pt x="330" y="296"/>
                  </a:lnTo>
                  <a:lnTo>
                    <a:pt x="300" y="322"/>
                  </a:lnTo>
                  <a:lnTo>
                    <a:pt x="272" y="348"/>
                  </a:lnTo>
                  <a:lnTo>
                    <a:pt x="262" y="358"/>
                  </a:lnTo>
                  <a:lnTo>
                    <a:pt x="256" y="368"/>
                  </a:lnTo>
                  <a:lnTo>
                    <a:pt x="252" y="378"/>
                  </a:lnTo>
                  <a:lnTo>
                    <a:pt x="250" y="392"/>
                  </a:lnTo>
                  <a:lnTo>
                    <a:pt x="248" y="410"/>
                  </a:lnTo>
                  <a:lnTo>
                    <a:pt x="248" y="430"/>
                  </a:lnTo>
                  <a:close/>
                  <a:moveTo>
                    <a:pt x="166" y="578"/>
                  </a:moveTo>
                  <a:lnTo>
                    <a:pt x="166" y="578"/>
                  </a:lnTo>
                  <a:lnTo>
                    <a:pt x="158" y="578"/>
                  </a:lnTo>
                  <a:lnTo>
                    <a:pt x="154" y="574"/>
                  </a:lnTo>
                  <a:lnTo>
                    <a:pt x="150" y="568"/>
                  </a:lnTo>
                  <a:lnTo>
                    <a:pt x="150" y="562"/>
                  </a:lnTo>
                  <a:lnTo>
                    <a:pt x="150" y="484"/>
                  </a:lnTo>
                  <a:lnTo>
                    <a:pt x="150" y="478"/>
                  </a:lnTo>
                  <a:lnTo>
                    <a:pt x="154" y="474"/>
                  </a:lnTo>
                  <a:lnTo>
                    <a:pt x="158" y="470"/>
                  </a:lnTo>
                  <a:lnTo>
                    <a:pt x="166" y="468"/>
                  </a:lnTo>
                  <a:lnTo>
                    <a:pt x="242" y="468"/>
                  </a:lnTo>
                  <a:lnTo>
                    <a:pt x="250" y="470"/>
                  </a:lnTo>
                  <a:lnTo>
                    <a:pt x="254" y="474"/>
                  </a:lnTo>
                  <a:lnTo>
                    <a:pt x="258" y="478"/>
                  </a:lnTo>
                  <a:lnTo>
                    <a:pt x="258" y="484"/>
                  </a:lnTo>
                  <a:lnTo>
                    <a:pt x="258" y="562"/>
                  </a:lnTo>
                  <a:lnTo>
                    <a:pt x="258" y="568"/>
                  </a:lnTo>
                  <a:lnTo>
                    <a:pt x="254" y="574"/>
                  </a:lnTo>
                  <a:lnTo>
                    <a:pt x="250" y="578"/>
                  </a:lnTo>
                  <a:lnTo>
                    <a:pt x="242" y="578"/>
                  </a:lnTo>
                  <a:lnTo>
                    <a:pt x="166" y="578"/>
                  </a:lnTo>
                  <a:close/>
                </a:path>
              </a:pathLst>
            </a:custGeom>
            <a:solidFill>
              <a:sysClr val="window" lastClr="FFFFFF">
                <a:lumMod val="95000"/>
              </a:sysClr>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81" name="组合 80"/>
          <p:cNvGrpSpPr/>
          <p:nvPr/>
        </p:nvGrpSpPr>
        <p:grpSpPr>
          <a:xfrm>
            <a:off x="5172402" y="1859989"/>
            <a:ext cx="654846" cy="654847"/>
            <a:chOff x="6275397" y="1688395"/>
            <a:chExt cx="792364" cy="792365"/>
          </a:xfrm>
        </p:grpSpPr>
        <p:sp>
          <p:nvSpPr>
            <p:cNvPr id="82" name="Oval 49"/>
            <p:cNvSpPr/>
            <p:nvPr/>
          </p:nvSpPr>
          <p:spPr>
            <a:xfrm>
              <a:off x="6275397" y="1688395"/>
              <a:ext cx="792364" cy="792365"/>
            </a:xfrm>
            <a:prstGeom prst="ellips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83" name="组合 82"/>
            <p:cNvGrpSpPr/>
            <p:nvPr/>
          </p:nvGrpSpPr>
          <p:grpSpPr>
            <a:xfrm>
              <a:off x="6414717" y="1849486"/>
              <a:ext cx="513724" cy="470183"/>
              <a:chOff x="2158354" y="2417495"/>
              <a:chExt cx="550987" cy="504288"/>
            </a:xfrm>
          </p:grpSpPr>
          <p:sp>
            <p:nvSpPr>
              <p:cNvPr id="84" name="Freeform 26"/>
              <p:cNvSpPr>
                <a:spLocks noEditPoints="1"/>
              </p:cNvSpPr>
              <p:nvPr/>
            </p:nvSpPr>
            <p:spPr bwMode="auto">
              <a:xfrm>
                <a:off x="2158354" y="2417495"/>
                <a:ext cx="357759" cy="359114"/>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ysClr val="window" lastClr="FFFFFF">
                  <a:lumMod val="95000"/>
                </a:sysClr>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85" name="Freeform 27"/>
              <p:cNvSpPr>
                <a:spLocks noEditPoints="1"/>
              </p:cNvSpPr>
              <p:nvPr/>
            </p:nvSpPr>
            <p:spPr bwMode="auto">
              <a:xfrm>
                <a:off x="2454892" y="2665819"/>
                <a:ext cx="254449" cy="25596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ysClr val="window" lastClr="FFFFFF">
                  <a:lumMod val="95000"/>
                </a:sysClr>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86" name="组合 85"/>
          <p:cNvGrpSpPr/>
          <p:nvPr/>
        </p:nvGrpSpPr>
        <p:grpSpPr>
          <a:xfrm>
            <a:off x="4024674" y="3699395"/>
            <a:ext cx="654846" cy="654847"/>
            <a:chOff x="4899179" y="3916384"/>
            <a:chExt cx="792364" cy="792365"/>
          </a:xfrm>
        </p:grpSpPr>
        <p:sp>
          <p:nvSpPr>
            <p:cNvPr id="87" name="Oval 56"/>
            <p:cNvSpPr/>
            <p:nvPr/>
          </p:nvSpPr>
          <p:spPr>
            <a:xfrm>
              <a:off x="4899179" y="3916384"/>
              <a:ext cx="792364" cy="792365"/>
            </a:xfrm>
            <a:prstGeom prst="ellips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88" name="Freeform 41"/>
            <p:cNvSpPr>
              <a:spLocks noChangeAspect="1" noEditPoints="1"/>
            </p:cNvSpPr>
            <p:nvPr/>
          </p:nvSpPr>
          <p:spPr bwMode="auto">
            <a:xfrm>
              <a:off x="5072106" y="4133218"/>
              <a:ext cx="446510" cy="358697"/>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ysClr val="window" lastClr="FFFFFF">
                <a:lumMod val="95000"/>
              </a:sysClr>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89" name="矩形 88"/>
          <p:cNvSpPr>
            <a:spLocks noChangeArrowheads="1"/>
          </p:cNvSpPr>
          <p:nvPr/>
        </p:nvSpPr>
        <p:spPr bwMode="auto">
          <a:xfrm>
            <a:off x="5345632" y="2775341"/>
            <a:ext cx="3346360" cy="47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endParaRPr>
          </a:p>
        </p:txBody>
      </p:sp>
      <p:sp>
        <p:nvSpPr>
          <p:cNvPr id="90" name="矩形 89"/>
          <p:cNvSpPr>
            <a:spLocks noChangeArrowheads="1"/>
          </p:cNvSpPr>
          <p:nvPr/>
        </p:nvSpPr>
        <p:spPr bwMode="auto">
          <a:xfrm>
            <a:off x="4771152" y="3712227"/>
            <a:ext cx="3346360" cy="47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endParaRPr>
          </a:p>
        </p:txBody>
      </p:sp>
      <p:sp>
        <p:nvSpPr>
          <p:cNvPr id="91" name="矩形 90"/>
          <p:cNvSpPr>
            <a:spLocks noChangeArrowheads="1"/>
          </p:cNvSpPr>
          <p:nvPr/>
        </p:nvSpPr>
        <p:spPr bwMode="auto">
          <a:xfrm>
            <a:off x="4196672" y="4642744"/>
            <a:ext cx="3346360" cy="47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，在此录入上述图表的描述说明。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3"/>
          <p:cNvSpPr/>
          <p:nvPr/>
        </p:nvSpPr>
        <p:spPr>
          <a:xfrm>
            <a:off x="6468" y="837321"/>
            <a:ext cx="9160030" cy="5152516"/>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43" name="Group 105"/>
          <p:cNvGrpSpPr/>
          <p:nvPr/>
        </p:nvGrpSpPr>
        <p:grpSpPr>
          <a:xfrm>
            <a:off x="7446345" y="2144003"/>
            <a:ext cx="1194303" cy="2093822"/>
            <a:chOff x="346652" y="843540"/>
            <a:chExt cx="1192213" cy="2090159"/>
          </a:xfrm>
        </p:grpSpPr>
        <p:cxnSp>
          <p:nvCxnSpPr>
            <p:cNvPr id="44" name="Straight Connector 107"/>
            <p:cNvCxnSpPr/>
            <p:nvPr/>
          </p:nvCxnSpPr>
          <p:spPr>
            <a:xfrm>
              <a:off x="942759" y="843540"/>
              <a:ext cx="0" cy="1533827"/>
            </a:xfrm>
            <a:prstGeom prst="line">
              <a:avLst/>
            </a:prstGeom>
            <a:noFill/>
            <a:ln w="6350" cap="flat" cmpd="sng" algn="ctr">
              <a:solidFill>
                <a:sysClr val="window" lastClr="FFFFFF"/>
              </a:solidFill>
              <a:prstDash val="solid"/>
              <a:miter lim="800000"/>
            </a:ln>
            <a:effectLst/>
          </p:spPr>
        </p:cxnSp>
        <p:grpSp>
          <p:nvGrpSpPr>
            <p:cNvPr id="45" name="Group 108"/>
            <p:cNvGrpSpPr/>
            <p:nvPr/>
          </p:nvGrpSpPr>
          <p:grpSpPr>
            <a:xfrm>
              <a:off x="346652" y="2184398"/>
              <a:ext cx="1192213" cy="749301"/>
              <a:chOff x="2563018" y="2933699"/>
              <a:chExt cx="1192213" cy="749301"/>
            </a:xfrm>
          </p:grpSpPr>
          <p:sp>
            <p:nvSpPr>
              <p:cNvPr id="46"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ysClr val="window" lastClr="FFFFFF">
                  <a:lumMod val="8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sp>
            <p:nvSpPr>
              <p:cNvPr id="47"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ysClr val="window" lastClr="FFFFFF">
                  <a:lumMod val="9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grpSp>
      </p:grpSp>
      <p:grpSp>
        <p:nvGrpSpPr>
          <p:cNvPr id="48" name="Group 74"/>
          <p:cNvGrpSpPr/>
          <p:nvPr/>
        </p:nvGrpSpPr>
        <p:grpSpPr>
          <a:xfrm>
            <a:off x="3876991" y="1624632"/>
            <a:ext cx="1194303" cy="2093823"/>
            <a:chOff x="346652" y="843540"/>
            <a:chExt cx="1192213" cy="2090159"/>
          </a:xfrm>
        </p:grpSpPr>
        <p:cxnSp>
          <p:nvCxnSpPr>
            <p:cNvPr id="49" name="Straight Connector 80"/>
            <p:cNvCxnSpPr/>
            <p:nvPr/>
          </p:nvCxnSpPr>
          <p:spPr>
            <a:xfrm>
              <a:off x="942759" y="843540"/>
              <a:ext cx="0" cy="1533827"/>
            </a:xfrm>
            <a:prstGeom prst="line">
              <a:avLst/>
            </a:prstGeom>
            <a:noFill/>
            <a:ln w="6350" cap="flat" cmpd="sng" algn="ctr">
              <a:solidFill>
                <a:sysClr val="window" lastClr="FFFFFF"/>
              </a:solidFill>
              <a:prstDash val="solid"/>
              <a:miter lim="800000"/>
            </a:ln>
            <a:effectLst/>
          </p:spPr>
        </p:cxnSp>
        <p:grpSp>
          <p:nvGrpSpPr>
            <p:cNvPr id="50" name="Group 81"/>
            <p:cNvGrpSpPr/>
            <p:nvPr/>
          </p:nvGrpSpPr>
          <p:grpSpPr>
            <a:xfrm>
              <a:off x="346652" y="2184398"/>
              <a:ext cx="1192213" cy="749301"/>
              <a:chOff x="2563018" y="2933699"/>
              <a:chExt cx="1192213" cy="749301"/>
            </a:xfrm>
          </p:grpSpPr>
          <p:sp>
            <p:nvSpPr>
              <p:cNvPr id="51"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ysClr val="window" lastClr="FFFFFF">
                  <a:lumMod val="8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sp>
            <p:nvSpPr>
              <p:cNvPr id="52"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ysClr val="window" lastClr="FFFFFF">
                  <a:lumMod val="9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grpSp>
      </p:grpSp>
      <p:grpSp>
        <p:nvGrpSpPr>
          <p:cNvPr id="53" name="Group 90"/>
          <p:cNvGrpSpPr/>
          <p:nvPr/>
        </p:nvGrpSpPr>
        <p:grpSpPr>
          <a:xfrm>
            <a:off x="5597104" y="1682340"/>
            <a:ext cx="1194303" cy="3035573"/>
            <a:chOff x="346652" y="-96562"/>
            <a:chExt cx="1192213" cy="3030261"/>
          </a:xfrm>
        </p:grpSpPr>
        <p:cxnSp>
          <p:nvCxnSpPr>
            <p:cNvPr id="54" name="Straight Connector 92"/>
            <p:cNvCxnSpPr/>
            <p:nvPr/>
          </p:nvCxnSpPr>
          <p:spPr>
            <a:xfrm flipH="1">
              <a:off x="942759" y="-96562"/>
              <a:ext cx="13493" cy="2473929"/>
            </a:xfrm>
            <a:prstGeom prst="line">
              <a:avLst/>
            </a:prstGeom>
            <a:noFill/>
            <a:ln w="6350" cap="flat" cmpd="sng" algn="ctr">
              <a:solidFill>
                <a:sysClr val="window" lastClr="FFFFFF"/>
              </a:solidFill>
              <a:prstDash val="solid"/>
              <a:miter lim="800000"/>
            </a:ln>
            <a:effectLst/>
          </p:spPr>
        </p:cxnSp>
        <p:grpSp>
          <p:nvGrpSpPr>
            <p:cNvPr id="55" name="Group 93"/>
            <p:cNvGrpSpPr/>
            <p:nvPr/>
          </p:nvGrpSpPr>
          <p:grpSpPr>
            <a:xfrm>
              <a:off x="346652" y="2184398"/>
              <a:ext cx="1192213" cy="749301"/>
              <a:chOff x="2563018" y="2933699"/>
              <a:chExt cx="1192213" cy="749301"/>
            </a:xfrm>
          </p:grpSpPr>
          <p:sp>
            <p:nvSpPr>
              <p:cNvPr id="56"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ysClr val="window" lastClr="FFFFFF">
                  <a:lumMod val="8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sp>
            <p:nvSpPr>
              <p:cNvPr id="57"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ysClr val="window" lastClr="FFFFFF">
                  <a:lumMod val="9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grpSp>
      </p:grpSp>
      <p:grpSp>
        <p:nvGrpSpPr>
          <p:cNvPr id="58" name="Group 58"/>
          <p:cNvGrpSpPr/>
          <p:nvPr/>
        </p:nvGrpSpPr>
        <p:grpSpPr>
          <a:xfrm>
            <a:off x="694511" y="1451508"/>
            <a:ext cx="1194303" cy="2324655"/>
            <a:chOff x="346652" y="613112"/>
            <a:chExt cx="1192213" cy="2320587"/>
          </a:xfrm>
        </p:grpSpPr>
        <p:cxnSp>
          <p:nvCxnSpPr>
            <p:cNvPr id="59" name="Straight Connector 38"/>
            <p:cNvCxnSpPr/>
            <p:nvPr/>
          </p:nvCxnSpPr>
          <p:spPr>
            <a:xfrm>
              <a:off x="942759" y="613112"/>
              <a:ext cx="0" cy="1764255"/>
            </a:xfrm>
            <a:prstGeom prst="line">
              <a:avLst/>
            </a:prstGeom>
            <a:noFill/>
            <a:ln w="6350" cap="flat" cmpd="sng" algn="ctr">
              <a:solidFill>
                <a:sysClr val="window" lastClr="FFFFFF"/>
              </a:solidFill>
              <a:prstDash val="solid"/>
              <a:miter lim="800000"/>
            </a:ln>
            <a:effectLst/>
          </p:spPr>
        </p:cxnSp>
        <p:grpSp>
          <p:nvGrpSpPr>
            <p:cNvPr id="60" name="Group 56"/>
            <p:cNvGrpSpPr/>
            <p:nvPr/>
          </p:nvGrpSpPr>
          <p:grpSpPr>
            <a:xfrm>
              <a:off x="346652" y="2184398"/>
              <a:ext cx="1192213" cy="749301"/>
              <a:chOff x="2563018" y="2933699"/>
              <a:chExt cx="1192213" cy="749301"/>
            </a:xfrm>
          </p:grpSpPr>
          <p:sp>
            <p:nvSpPr>
              <p:cNvPr id="61"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ysClr val="window" lastClr="FFFFFF">
                  <a:lumMod val="8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sp>
            <p:nvSpPr>
              <p:cNvPr id="62"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ysClr val="window" lastClr="FFFFFF">
                  <a:lumMod val="9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grpSp>
      </p:grpSp>
      <p:grpSp>
        <p:nvGrpSpPr>
          <p:cNvPr id="63" name="Group 66"/>
          <p:cNvGrpSpPr/>
          <p:nvPr/>
        </p:nvGrpSpPr>
        <p:grpSpPr>
          <a:xfrm>
            <a:off x="2374518" y="1682339"/>
            <a:ext cx="1194303" cy="3035573"/>
            <a:chOff x="346652" y="-96562"/>
            <a:chExt cx="1192213" cy="3030261"/>
          </a:xfrm>
        </p:grpSpPr>
        <p:cxnSp>
          <p:nvCxnSpPr>
            <p:cNvPr id="64" name="Straight Connector 68"/>
            <p:cNvCxnSpPr/>
            <p:nvPr/>
          </p:nvCxnSpPr>
          <p:spPr>
            <a:xfrm flipH="1">
              <a:off x="942759" y="-96562"/>
              <a:ext cx="13493" cy="2473929"/>
            </a:xfrm>
            <a:prstGeom prst="line">
              <a:avLst/>
            </a:prstGeom>
            <a:noFill/>
            <a:ln w="6350" cap="flat" cmpd="sng" algn="ctr">
              <a:solidFill>
                <a:sysClr val="window" lastClr="FFFFFF"/>
              </a:solidFill>
              <a:prstDash val="solid"/>
              <a:miter lim="800000"/>
            </a:ln>
            <a:effectLst/>
          </p:spPr>
        </p:cxnSp>
        <p:grpSp>
          <p:nvGrpSpPr>
            <p:cNvPr id="65" name="Group 69"/>
            <p:cNvGrpSpPr/>
            <p:nvPr/>
          </p:nvGrpSpPr>
          <p:grpSpPr>
            <a:xfrm>
              <a:off x="346652" y="2184398"/>
              <a:ext cx="1192213" cy="749301"/>
              <a:chOff x="2563018" y="2933699"/>
              <a:chExt cx="1192213" cy="749301"/>
            </a:xfrm>
          </p:grpSpPr>
          <p:sp>
            <p:nvSpPr>
              <p:cNvPr id="66" name="Freeform 7"/>
              <p:cNvSpPr>
                <a:spLocks noEditPoints="1"/>
              </p:cNvSpPr>
              <p:nvPr/>
            </p:nvSpPr>
            <p:spPr bwMode="auto">
              <a:xfrm>
                <a:off x="2563018" y="2947987"/>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solidFill>
                <a:sysClr val="window" lastClr="FFFFFF">
                  <a:lumMod val="8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sp>
            <p:nvSpPr>
              <p:cNvPr id="67" name="Freeform 8"/>
              <p:cNvSpPr>
                <a:spLocks/>
              </p:cNvSpPr>
              <p:nvPr/>
            </p:nvSpPr>
            <p:spPr bwMode="auto">
              <a:xfrm>
                <a:off x="3172618" y="2933699"/>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solidFill>
                <a:sysClr val="window" lastClr="FFFFFF">
                  <a:lumMod val="9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lumMod val="90000"/>
                      <a:lumOff val="10000"/>
                    </a:sysClr>
                  </a:solidFill>
                  <a:effectLst/>
                  <a:uLnTx/>
                  <a:uFillTx/>
                </a:endParaRPr>
              </a:p>
            </p:txBody>
          </p:sp>
        </p:grpSp>
      </p:grpSp>
      <p:sp>
        <p:nvSpPr>
          <p:cNvPr id="68" name="Freeform 22"/>
          <p:cNvSpPr>
            <a:spLocks/>
          </p:cNvSpPr>
          <p:nvPr/>
        </p:nvSpPr>
        <p:spPr bwMode="auto">
          <a:xfrm rot="10800000">
            <a:off x="8059" y="831839"/>
            <a:ext cx="9156850" cy="2387015"/>
          </a:xfrm>
          <a:custGeom>
            <a:avLst/>
            <a:gdLst/>
            <a:ahLst/>
            <a:cxnLst>
              <a:cxn ang="0">
                <a:pos x="7259" y="1534"/>
              </a:cxn>
              <a:cxn ang="0">
                <a:pos x="7363" y="1497"/>
              </a:cxn>
              <a:cxn ang="0">
                <a:pos x="7491" y="1557"/>
              </a:cxn>
              <a:cxn ang="0">
                <a:pos x="7536" y="1640"/>
              </a:cxn>
              <a:cxn ang="0">
                <a:pos x="7553" y="1617"/>
              </a:cxn>
              <a:cxn ang="0">
                <a:pos x="7578" y="1594"/>
              </a:cxn>
              <a:cxn ang="0">
                <a:pos x="7680" y="1557"/>
              </a:cxn>
              <a:cxn ang="0">
                <a:pos x="7680" y="2002"/>
              </a:cxn>
              <a:cxn ang="0">
                <a:pos x="0" y="2002"/>
              </a:cxn>
              <a:cxn ang="0">
                <a:pos x="0" y="317"/>
              </a:cxn>
              <a:cxn ang="0">
                <a:pos x="164" y="291"/>
              </a:cxn>
              <a:cxn ang="0">
                <a:pos x="501" y="421"/>
              </a:cxn>
              <a:cxn ang="0">
                <a:pos x="601" y="555"/>
              </a:cxn>
              <a:cxn ang="0">
                <a:pos x="642" y="491"/>
              </a:cxn>
              <a:cxn ang="0">
                <a:pos x="789" y="422"/>
              </a:cxn>
              <a:cxn ang="0">
                <a:pos x="896" y="455"/>
              </a:cxn>
              <a:cxn ang="0">
                <a:pos x="1029" y="273"/>
              </a:cxn>
              <a:cxn ang="0">
                <a:pos x="1480" y="93"/>
              </a:cxn>
              <a:cxn ang="0">
                <a:pos x="1932" y="270"/>
              </a:cxn>
              <a:cxn ang="0">
                <a:pos x="2086" y="500"/>
              </a:cxn>
              <a:cxn ang="0">
                <a:pos x="2254" y="259"/>
              </a:cxn>
              <a:cxn ang="0">
                <a:pos x="2858" y="0"/>
              </a:cxn>
              <a:cxn ang="0">
                <a:pos x="3463" y="259"/>
              </a:cxn>
              <a:cxn ang="0">
                <a:pos x="3683" y="644"/>
              </a:cxn>
              <a:cxn ang="0">
                <a:pos x="3834" y="618"/>
              </a:cxn>
              <a:cxn ang="0">
                <a:pos x="4165" y="773"/>
              </a:cxn>
              <a:cxn ang="0">
                <a:pos x="4258" y="919"/>
              </a:cxn>
              <a:cxn ang="0">
                <a:pos x="4839" y="704"/>
              </a:cxn>
              <a:cxn ang="0">
                <a:pos x="5442" y="938"/>
              </a:cxn>
              <a:cxn ang="0">
                <a:pos x="5673" y="1326"/>
              </a:cxn>
              <a:cxn ang="0">
                <a:pos x="6073" y="1168"/>
              </a:cxn>
              <a:cxn ang="0">
                <a:pos x="6495" y="1348"/>
              </a:cxn>
              <a:cxn ang="0">
                <a:pos x="6548" y="1410"/>
              </a:cxn>
              <a:cxn ang="0">
                <a:pos x="6587" y="1363"/>
              </a:cxn>
              <a:cxn ang="0">
                <a:pos x="6873" y="1242"/>
              </a:cxn>
              <a:cxn ang="0">
                <a:pos x="7158" y="1363"/>
              </a:cxn>
              <a:cxn ang="0">
                <a:pos x="7259" y="1534"/>
              </a:cxn>
            </a:cxnLst>
            <a:rect l="0" t="0" r="r" b="b"/>
            <a:pathLst>
              <a:path w="7680" h="2002">
                <a:moveTo>
                  <a:pt x="7259" y="1534"/>
                </a:moveTo>
                <a:cubicBezTo>
                  <a:pt x="7289" y="1509"/>
                  <a:pt x="7324" y="1497"/>
                  <a:pt x="7363" y="1497"/>
                </a:cubicBezTo>
                <a:cubicBezTo>
                  <a:pt x="7413" y="1497"/>
                  <a:pt x="7455" y="1517"/>
                  <a:pt x="7491" y="1557"/>
                </a:cubicBezTo>
                <a:cubicBezTo>
                  <a:pt x="7512" y="1582"/>
                  <a:pt x="7527" y="1609"/>
                  <a:pt x="7536" y="1640"/>
                </a:cubicBezTo>
                <a:cubicBezTo>
                  <a:pt x="7541" y="1632"/>
                  <a:pt x="7547" y="1625"/>
                  <a:pt x="7553" y="1617"/>
                </a:cubicBezTo>
                <a:cubicBezTo>
                  <a:pt x="7561" y="1609"/>
                  <a:pt x="7569" y="1601"/>
                  <a:pt x="7578" y="1594"/>
                </a:cubicBezTo>
                <a:cubicBezTo>
                  <a:pt x="7607" y="1570"/>
                  <a:pt x="7641" y="1557"/>
                  <a:pt x="7680" y="1557"/>
                </a:cubicBezTo>
                <a:cubicBezTo>
                  <a:pt x="7680" y="2002"/>
                  <a:pt x="7680" y="2002"/>
                  <a:pt x="7680" y="2002"/>
                </a:cubicBezTo>
                <a:cubicBezTo>
                  <a:pt x="0" y="2002"/>
                  <a:pt x="0" y="2002"/>
                  <a:pt x="0" y="2002"/>
                </a:cubicBezTo>
                <a:cubicBezTo>
                  <a:pt x="0" y="317"/>
                  <a:pt x="0" y="317"/>
                  <a:pt x="0" y="317"/>
                </a:cubicBezTo>
                <a:cubicBezTo>
                  <a:pt x="51" y="300"/>
                  <a:pt x="106" y="291"/>
                  <a:pt x="164" y="291"/>
                </a:cubicBezTo>
                <a:cubicBezTo>
                  <a:pt x="296" y="291"/>
                  <a:pt x="408" y="334"/>
                  <a:pt x="501" y="421"/>
                </a:cubicBezTo>
                <a:cubicBezTo>
                  <a:pt x="545" y="462"/>
                  <a:pt x="578" y="507"/>
                  <a:pt x="601" y="555"/>
                </a:cubicBezTo>
                <a:cubicBezTo>
                  <a:pt x="611" y="532"/>
                  <a:pt x="625" y="511"/>
                  <a:pt x="642" y="491"/>
                </a:cubicBezTo>
                <a:cubicBezTo>
                  <a:pt x="682" y="445"/>
                  <a:pt x="732" y="422"/>
                  <a:pt x="789" y="422"/>
                </a:cubicBezTo>
                <a:cubicBezTo>
                  <a:pt x="829" y="422"/>
                  <a:pt x="864" y="433"/>
                  <a:pt x="896" y="455"/>
                </a:cubicBezTo>
                <a:cubicBezTo>
                  <a:pt x="927" y="389"/>
                  <a:pt x="971" y="328"/>
                  <a:pt x="1029" y="273"/>
                </a:cubicBezTo>
                <a:cubicBezTo>
                  <a:pt x="1153" y="154"/>
                  <a:pt x="1304" y="94"/>
                  <a:pt x="1480" y="93"/>
                </a:cubicBezTo>
                <a:cubicBezTo>
                  <a:pt x="1657" y="92"/>
                  <a:pt x="1807" y="151"/>
                  <a:pt x="1932" y="270"/>
                </a:cubicBezTo>
                <a:cubicBezTo>
                  <a:pt x="2004" y="338"/>
                  <a:pt x="2055" y="415"/>
                  <a:pt x="2086" y="500"/>
                </a:cubicBezTo>
                <a:cubicBezTo>
                  <a:pt x="2127" y="413"/>
                  <a:pt x="2183" y="333"/>
                  <a:pt x="2254" y="259"/>
                </a:cubicBezTo>
                <a:cubicBezTo>
                  <a:pt x="2421" y="86"/>
                  <a:pt x="2622" y="0"/>
                  <a:pt x="2858" y="0"/>
                </a:cubicBezTo>
                <a:cubicBezTo>
                  <a:pt x="3095" y="0"/>
                  <a:pt x="3296" y="86"/>
                  <a:pt x="3463" y="259"/>
                </a:cubicBezTo>
                <a:cubicBezTo>
                  <a:pt x="3572" y="372"/>
                  <a:pt x="3646" y="501"/>
                  <a:pt x="3683" y="644"/>
                </a:cubicBezTo>
                <a:cubicBezTo>
                  <a:pt x="3730" y="626"/>
                  <a:pt x="3780" y="618"/>
                  <a:pt x="3834" y="618"/>
                </a:cubicBezTo>
                <a:cubicBezTo>
                  <a:pt x="3963" y="618"/>
                  <a:pt x="4074" y="670"/>
                  <a:pt x="4165" y="773"/>
                </a:cubicBezTo>
                <a:cubicBezTo>
                  <a:pt x="4204" y="818"/>
                  <a:pt x="4235" y="866"/>
                  <a:pt x="4258" y="919"/>
                </a:cubicBezTo>
                <a:cubicBezTo>
                  <a:pt x="4420" y="776"/>
                  <a:pt x="4614" y="704"/>
                  <a:pt x="4839" y="704"/>
                </a:cubicBezTo>
                <a:cubicBezTo>
                  <a:pt x="5075" y="704"/>
                  <a:pt x="5276" y="782"/>
                  <a:pt x="5442" y="938"/>
                </a:cubicBezTo>
                <a:cubicBezTo>
                  <a:pt x="5562" y="1051"/>
                  <a:pt x="5639" y="1180"/>
                  <a:pt x="5673" y="1326"/>
                </a:cubicBezTo>
                <a:cubicBezTo>
                  <a:pt x="5785" y="1221"/>
                  <a:pt x="5918" y="1168"/>
                  <a:pt x="6073" y="1168"/>
                </a:cubicBezTo>
                <a:cubicBezTo>
                  <a:pt x="6238" y="1168"/>
                  <a:pt x="6378" y="1228"/>
                  <a:pt x="6495" y="1348"/>
                </a:cubicBezTo>
                <a:cubicBezTo>
                  <a:pt x="6514" y="1368"/>
                  <a:pt x="6532" y="1388"/>
                  <a:pt x="6548" y="1410"/>
                </a:cubicBezTo>
                <a:cubicBezTo>
                  <a:pt x="6560" y="1393"/>
                  <a:pt x="6573" y="1378"/>
                  <a:pt x="6587" y="1363"/>
                </a:cubicBezTo>
                <a:cubicBezTo>
                  <a:pt x="6666" y="1282"/>
                  <a:pt x="6761" y="1242"/>
                  <a:pt x="6873" y="1242"/>
                </a:cubicBezTo>
                <a:cubicBezTo>
                  <a:pt x="6984" y="1242"/>
                  <a:pt x="7079" y="1282"/>
                  <a:pt x="7158" y="1363"/>
                </a:cubicBezTo>
                <a:cubicBezTo>
                  <a:pt x="7207" y="1414"/>
                  <a:pt x="7240" y="1470"/>
                  <a:pt x="7259" y="1534"/>
                </a:cubicBezTo>
                <a:close/>
              </a:path>
            </a:pathLst>
          </a:custGeom>
          <a:solidFill>
            <a:sysClr val="window" lastClr="FFFFFF">
              <a:lumMod val="9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Text" lastClr="000000"/>
              </a:solidFill>
              <a:effectLst/>
              <a:uLnTx/>
              <a:uFillTx/>
            </a:endParaRPr>
          </a:p>
        </p:txBody>
      </p:sp>
      <p:sp>
        <p:nvSpPr>
          <p:cNvPr id="69" name="Freeform 23"/>
          <p:cNvSpPr>
            <a:spLocks/>
          </p:cNvSpPr>
          <p:nvPr/>
        </p:nvSpPr>
        <p:spPr bwMode="auto">
          <a:xfrm rot="10800000">
            <a:off x="8059" y="831840"/>
            <a:ext cx="9156850" cy="1792249"/>
          </a:xfrm>
          <a:custGeom>
            <a:avLst/>
            <a:gdLst/>
            <a:ahLst/>
            <a:cxnLst>
              <a:cxn ang="0">
                <a:pos x="7609" y="1134"/>
              </a:cxn>
              <a:cxn ang="0">
                <a:pos x="7680" y="1089"/>
              </a:cxn>
              <a:cxn ang="0">
                <a:pos x="7680" y="1503"/>
              </a:cxn>
              <a:cxn ang="0">
                <a:pos x="0" y="1503"/>
              </a:cxn>
              <a:cxn ang="0">
                <a:pos x="0" y="577"/>
              </a:cxn>
              <a:cxn ang="0">
                <a:pos x="32" y="576"/>
              </a:cxn>
              <a:cxn ang="0">
                <a:pos x="337" y="652"/>
              </a:cxn>
              <a:cxn ang="0">
                <a:pos x="411" y="572"/>
              </a:cxn>
              <a:cxn ang="0">
                <a:pos x="765" y="445"/>
              </a:cxn>
              <a:cxn ang="0">
                <a:pos x="892" y="458"/>
              </a:cxn>
              <a:cxn ang="0">
                <a:pos x="890" y="414"/>
              </a:cxn>
              <a:cxn ang="0">
                <a:pos x="1030" y="121"/>
              </a:cxn>
              <a:cxn ang="0">
                <a:pos x="1370" y="0"/>
              </a:cxn>
              <a:cxn ang="0">
                <a:pos x="1710" y="121"/>
              </a:cxn>
              <a:cxn ang="0">
                <a:pos x="1817" y="258"/>
              </a:cxn>
              <a:cxn ang="0">
                <a:pos x="1867" y="211"/>
              </a:cxn>
              <a:cxn ang="0">
                <a:pos x="2379" y="28"/>
              </a:cxn>
              <a:cxn ang="0">
                <a:pos x="2891" y="211"/>
              </a:cxn>
              <a:cxn ang="0">
                <a:pos x="3036" y="384"/>
              </a:cxn>
              <a:cxn ang="0">
                <a:pos x="3189" y="369"/>
              </a:cxn>
              <a:cxn ang="0">
                <a:pos x="3639" y="530"/>
              </a:cxn>
              <a:cxn ang="0">
                <a:pos x="3786" y="723"/>
              </a:cxn>
              <a:cxn ang="0">
                <a:pos x="4120" y="663"/>
              </a:cxn>
              <a:cxn ang="0">
                <a:pos x="4631" y="824"/>
              </a:cxn>
              <a:cxn ang="0">
                <a:pos x="4701" y="885"/>
              </a:cxn>
              <a:cxn ang="0">
                <a:pos x="4843" y="863"/>
              </a:cxn>
              <a:cxn ang="0">
                <a:pos x="5126" y="964"/>
              </a:cxn>
              <a:cxn ang="0">
                <a:pos x="5175" y="1014"/>
              </a:cxn>
              <a:cxn ang="0">
                <a:pos x="5256" y="1008"/>
              </a:cxn>
              <a:cxn ang="0">
                <a:pos x="5531" y="1086"/>
              </a:cxn>
              <a:cxn ang="0">
                <a:pos x="5600" y="1148"/>
              </a:cxn>
              <a:cxn ang="0">
                <a:pos x="5747" y="1115"/>
              </a:cxn>
              <a:cxn ang="0">
                <a:pos x="5950" y="1186"/>
              </a:cxn>
              <a:cxn ang="0">
                <a:pos x="5953" y="1184"/>
              </a:cxn>
              <a:cxn ang="0">
                <a:pos x="6263" y="1109"/>
              </a:cxn>
              <a:cxn ang="0">
                <a:pos x="6398" y="1120"/>
              </a:cxn>
              <a:cxn ang="0">
                <a:pos x="6479" y="1030"/>
              </a:cxn>
              <a:cxn ang="0">
                <a:pos x="6822" y="908"/>
              </a:cxn>
              <a:cxn ang="0">
                <a:pos x="7165" y="1030"/>
              </a:cxn>
              <a:cxn ang="0">
                <a:pos x="7289" y="1210"/>
              </a:cxn>
              <a:cxn ang="0">
                <a:pos x="7387" y="1191"/>
              </a:cxn>
              <a:cxn ang="0">
                <a:pos x="7537" y="1241"/>
              </a:cxn>
              <a:cxn ang="0">
                <a:pos x="7609" y="1134"/>
              </a:cxn>
            </a:cxnLst>
            <a:rect l="0" t="0" r="r" b="b"/>
            <a:pathLst>
              <a:path w="7680" h="1503">
                <a:moveTo>
                  <a:pt x="7609" y="1134"/>
                </a:moveTo>
                <a:cubicBezTo>
                  <a:pt x="7631" y="1115"/>
                  <a:pt x="7655" y="1100"/>
                  <a:pt x="7680" y="1089"/>
                </a:cubicBezTo>
                <a:cubicBezTo>
                  <a:pt x="7680" y="1503"/>
                  <a:pt x="7680" y="1503"/>
                  <a:pt x="7680" y="1503"/>
                </a:cubicBezTo>
                <a:cubicBezTo>
                  <a:pt x="0" y="1503"/>
                  <a:pt x="0" y="1503"/>
                  <a:pt x="0" y="1503"/>
                </a:cubicBezTo>
                <a:cubicBezTo>
                  <a:pt x="0" y="577"/>
                  <a:pt x="0" y="577"/>
                  <a:pt x="0" y="577"/>
                </a:cubicBezTo>
                <a:cubicBezTo>
                  <a:pt x="11" y="577"/>
                  <a:pt x="21" y="576"/>
                  <a:pt x="32" y="576"/>
                </a:cubicBezTo>
                <a:cubicBezTo>
                  <a:pt x="146" y="576"/>
                  <a:pt x="247" y="602"/>
                  <a:pt x="337" y="652"/>
                </a:cubicBezTo>
                <a:cubicBezTo>
                  <a:pt x="357" y="624"/>
                  <a:pt x="382" y="597"/>
                  <a:pt x="411" y="572"/>
                </a:cubicBezTo>
                <a:cubicBezTo>
                  <a:pt x="509" y="487"/>
                  <a:pt x="627" y="445"/>
                  <a:pt x="765" y="445"/>
                </a:cubicBezTo>
                <a:cubicBezTo>
                  <a:pt x="810" y="445"/>
                  <a:pt x="852" y="450"/>
                  <a:pt x="892" y="458"/>
                </a:cubicBezTo>
                <a:cubicBezTo>
                  <a:pt x="890" y="444"/>
                  <a:pt x="890" y="429"/>
                  <a:pt x="890" y="414"/>
                </a:cubicBezTo>
                <a:cubicBezTo>
                  <a:pt x="890" y="300"/>
                  <a:pt x="937" y="202"/>
                  <a:pt x="1030" y="121"/>
                </a:cubicBezTo>
                <a:cubicBezTo>
                  <a:pt x="1124" y="40"/>
                  <a:pt x="1238" y="0"/>
                  <a:pt x="1370" y="0"/>
                </a:cubicBezTo>
                <a:cubicBezTo>
                  <a:pt x="1503" y="0"/>
                  <a:pt x="1616" y="40"/>
                  <a:pt x="1710" y="121"/>
                </a:cubicBezTo>
                <a:cubicBezTo>
                  <a:pt x="1758" y="162"/>
                  <a:pt x="1794" y="208"/>
                  <a:pt x="1817" y="258"/>
                </a:cubicBezTo>
                <a:cubicBezTo>
                  <a:pt x="1833" y="242"/>
                  <a:pt x="1849" y="226"/>
                  <a:pt x="1867" y="211"/>
                </a:cubicBezTo>
                <a:cubicBezTo>
                  <a:pt x="2009" y="89"/>
                  <a:pt x="2179" y="28"/>
                  <a:pt x="2379" y="28"/>
                </a:cubicBezTo>
                <a:cubicBezTo>
                  <a:pt x="2579" y="28"/>
                  <a:pt x="2750" y="89"/>
                  <a:pt x="2891" y="211"/>
                </a:cubicBezTo>
                <a:cubicBezTo>
                  <a:pt x="2953" y="264"/>
                  <a:pt x="3001" y="321"/>
                  <a:pt x="3036" y="384"/>
                </a:cubicBezTo>
                <a:cubicBezTo>
                  <a:pt x="3084" y="374"/>
                  <a:pt x="3135" y="369"/>
                  <a:pt x="3189" y="369"/>
                </a:cubicBezTo>
                <a:cubicBezTo>
                  <a:pt x="3365" y="369"/>
                  <a:pt x="3515" y="423"/>
                  <a:pt x="3639" y="530"/>
                </a:cubicBezTo>
                <a:cubicBezTo>
                  <a:pt x="3706" y="588"/>
                  <a:pt x="3755" y="652"/>
                  <a:pt x="3786" y="723"/>
                </a:cubicBezTo>
                <a:cubicBezTo>
                  <a:pt x="3887" y="683"/>
                  <a:pt x="3998" y="663"/>
                  <a:pt x="4120" y="663"/>
                </a:cubicBezTo>
                <a:cubicBezTo>
                  <a:pt x="4320" y="663"/>
                  <a:pt x="4490" y="717"/>
                  <a:pt x="4631" y="824"/>
                </a:cubicBezTo>
                <a:cubicBezTo>
                  <a:pt x="4657" y="844"/>
                  <a:pt x="4680" y="864"/>
                  <a:pt x="4701" y="885"/>
                </a:cubicBezTo>
                <a:cubicBezTo>
                  <a:pt x="4745" y="870"/>
                  <a:pt x="4792" y="863"/>
                  <a:pt x="4843" y="863"/>
                </a:cubicBezTo>
                <a:cubicBezTo>
                  <a:pt x="4954" y="863"/>
                  <a:pt x="5048" y="897"/>
                  <a:pt x="5126" y="964"/>
                </a:cubicBezTo>
                <a:cubicBezTo>
                  <a:pt x="5144" y="980"/>
                  <a:pt x="5161" y="997"/>
                  <a:pt x="5175" y="1014"/>
                </a:cubicBezTo>
                <a:cubicBezTo>
                  <a:pt x="5201" y="1010"/>
                  <a:pt x="5228" y="1008"/>
                  <a:pt x="5256" y="1008"/>
                </a:cubicBezTo>
                <a:cubicBezTo>
                  <a:pt x="5363" y="1008"/>
                  <a:pt x="5455" y="1034"/>
                  <a:pt x="5531" y="1086"/>
                </a:cubicBezTo>
                <a:cubicBezTo>
                  <a:pt x="5559" y="1105"/>
                  <a:pt x="5582" y="1126"/>
                  <a:pt x="5600" y="1148"/>
                </a:cubicBezTo>
                <a:cubicBezTo>
                  <a:pt x="5644" y="1126"/>
                  <a:pt x="5692" y="1115"/>
                  <a:pt x="5747" y="1115"/>
                </a:cubicBezTo>
                <a:cubicBezTo>
                  <a:pt x="5826" y="1115"/>
                  <a:pt x="5894" y="1139"/>
                  <a:pt x="5950" y="1186"/>
                </a:cubicBezTo>
                <a:cubicBezTo>
                  <a:pt x="5951" y="1185"/>
                  <a:pt x="5952" y="1185"/>
                  <a:pt x="5953" y="1184"/>
                </a:cubicBezTo>
                <a:cubicBezTo>
                  <a:pt x="6039" y="1134"/>
                  <a:pt x="6142" y="1109"/>
                  <a:pt x="6263" y="1109"/>
                </a:cubicBezTo>
                <a:cubicBezTo>
                  <a:pt x="6311" y="1109"/>
                  <a:pt x="6356" y="1113"/>
                  <a:pt x="6398" y="1120"/>
                </a:cubicBezTo>
                <a:cubicBezTo>
                  <a:pt x="6420" y="1088"/>
                  <a:pt x="6447" y="1058"/>
                  <a:pt x="6479" y="1030"/>
                </a:cubicBezTo>
                <a:cubicBezTo>
                  <a:pt x="6574" y="949"/>
                  <a:pt x="6688" y="908"/>
                  <a:pt x="6822" y="908"/>
                </a:cubicBezTo>
                <a:cubicBezTo>
                  <a:pt x="6956" y="908"/>
                  <a:pt x="7070" y="949"/>
                  <a:pt x="7165" y="1030"/>
                </a:cubicBezTo>
                <a:cubicBezTo>
                  <a:pt x="7226" y="1083"/>
                  <a:pt x="7267" y="1143"/>
                  <a:pt x="7289" y="1210"/>
                </a:cubicBezTo>
                <a:cubicBezTo>
                  <a:pt x="7319" y="1197"/>
                  <a:pt x="7351" y="1191"/>
                  <a:pt x="7387" y="1191"/>
                </a:cubicBezTo>
                <a:cubicBezTo>
                  <a:pt x="7445" y="1191"/>
                  <a:pt x="7495" y="1208"/>
                  <a:pt x="7537" y="1241"/>
                </a:cubicBezTo>
                <a:cubicBezTo>
                  <a:pt x="7549" y="1201"/>
                  <a:pt x="7573" y="1165"/>
                  <a:pt x="7609" y="1134"/>
                </a:cubicBezTo>
                <a:close/>
              </a:path>
            </a:pathLst>
          </a:custGeom>
          <a:solidFill>
            <a:srgbClr val="A5B59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Text" lastClr="000000"/>
              </a:solidFill>
              <a:effectLst/>
              <a:uLnTx/>
              <a:uFillTx/>
            </a:endParaRPr>
          </a:p>
        </p:txBody>
      </p:sp>
      <p:sp>
        <p:nvSpPr>
          <p:cNvPr id="70" name="矩形 3"/>
          <p:cNvSpPr>
            <a:spLocks noChangeArrowheads="1"/>
          </p:cNvSpPr>
          <p:nvPr/>
        </p:nvSpPr>
        <p:spPr bwMode="auto">
          <a:xfrm>
            <a:off x="5837071" y="1264984"/>
            <a:ext cx="2031308" cy="461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400" b="1" i="0" u="none" strike="noStrike" kern="0" cap="none" spc="0" normalizeH="0" baseline="0" noProof="0" dirty="0">
                <a:ln>
                  <a:noFill/>
                </a:ln>
                <a:solidFill>
                  <a:sysClr val="window" lastClr="FFFFFF"/>
                </a:solidFill>
                <a:effectLst/>
                <a:uLnTx/>
                <a:uFillTx/>
                <a:latin typeface="Arial" panose="020B0604020202020204" pitchFamily="34" charset="0"/>
                <a:cs typeface="Arial" panose="020B0604020202020204" pitchFamily="34" charset="0"/>
                <a:sym typeface="Impact" pitchFamily="34" charset="0"/>
              </a:rPr>
              <a:t>点击添加标题</a:t>
            </a:r>
            <a:endParaRPr kumimoji="0" lang="zh-CN" altLang="en-US" sz="2400" b="1" i="0" u="none" strike="noStrike" kern="0" cap="none" spc="0" normalizeH="0" baseline="0" noProof="0" dirty="0">
              <a:ln>
                <a:noFill/>
              </a:ln>
              <a:solidFill>
                <a:sysClr val="window" lastClr="FFFFFF"/>
              </a:solidFill>
              <a:effectLst/>
              <a:uLnTx/>
              <a:uFillTx/>
              <a:latin typeface="Arial" panose="020B0604020202020204" pitchFamily="34" charset="0"/>
              <a:ea typeface="宋体" pitchFamily="2" charset="-122"/>
              <a:cs typeface="Arial" panose="020B0604020202020204" pitchFamily="34" charset="0"/>
              <a:sym typeface="Calibri" pitchFamily="34" charset="0"/>
            </a:endParaRPr>
          </a:p>
        </p:txBody>
      </p:sp>
      <p:sp>
        <p:nvSpPr>
          <p:cNvPr id="71" name="文本框 37"/>
          <p:cNvSpPr txBox="1"/>
          <p:nvPr/>
        </p:nvSpPr>
        <p:spPr>
          <a:xfrm>
            <a:off x="5985705" y="1729379"/>
            <a:ext cx="1734040" cy="276991"/>
          </a:xfrm>
          <a:prstGeom prst="rect">
            <a:avLst/>
          </a:prstGeom>
          <a:noFill/>
        </p:spPr>
        <p:txBody>
          <a:bodyPr wrap="square" lIns="91431" tIns="45716" rIns="91431" bIns="45716"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sysClr val="window" lastClr="FFFFFF"/>
                </a:solidFill>
                <a:effectLst/>
                <a:uLnTx/>
                <a:uFillTx/>
                <a:latin typeface="Arial" panose="020B0604020202020204" pitchFamily="34" charset="0"/>
                <a:cs typeface="Arial" panose="020B0604020202020204" pitchFamily="34" charset="0"/>
              </a:rPr>
              <a:t>Add Your Title</a:t>
            </a:r>
            <a:endParaRPr kumimoji="0" lang="zh-CN" altLang="en-US" sz="1200" b="0" i="0" u="none" strike="noStrike" kern="0" cap="none" spc="0" normalizeH="0" baseline="-3000" noProof="0" dirty="0">
              <a:ln>
                <a:noFill/>
              </a:ln>
              <a:solidFill>
                <a:sysClr val="window" lastClr="FFFFFF"/>
              </a:solidFill>
              <a:effectLst/>
              <a:uLnTx/>
              <a:uFillTx/>
              <a:latin typeface="Arial" panose="020B0604020202020204" pitchFamily="34" charset="0"/>
              <a:cs typeface="Arial" panose="020B0604020202020204" pitchFamily="34" charset="0"/>
            </a:endParaRPr>
          </a:p>
        </p:txBody>
      </p:sp>
      <p:sp>
        <p:nvSpPr>
          <p:cNvPr id="72" name="TextBox 59"/>
          <p:cNvSpPr txBox="1">
            <a:spLocks noChangeArrowheads="1"/>
          </p:cNvSpPr>
          <p:nvPr/>
        </p:nvSpPr>
        <p:spPr bwMode="auto">
          <a:xfrm flipH="1">
            <a:off x="2313201" y="4791567"/>
            <a:ext cx="1316936" cy="64632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添加关键字</a:t>
            </a:r>
            <a:endParaRPr kumimoji="0" lang="en-US" altLang="ko-KR"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3" name="矩形 72"/>
          <p:cNvSpPr>
            <a:spLocks noChangeArrowheads="1"/>
          </p:cNvSpPr>
          <p:nvPr/>
        </p:nvSpPr>
        <p:spPr bwMode="auto">
          <a:xfrm>
            <a:off x="1996100" y="5134222"/>
            <a:ext cx="1951140" cy="67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solidFill>
              <a:effectLst/>
              <a:uLnTx/>
              <a:uFillTx/>
            </a:endParaRPr>
          </a:p>
        </p:txBody>
      </p:sp>
      <p:sp>
        <p:nvSpPr>
          <p:cNvPr id="74" name="TextBox 59"/>
          <p:cNvSpPr txBox="1">
            <a:spLocks noChangeArrowheads="1"/>
          </p:cNvSpPr>
          <p:nvPr/>
        </p:nvSpPr>
        <p:spPr bwMode="auto">
          <a:xfrm flipH="1">
            <a:off x="5535788" y="4791567"/>
            <a:ext cx="1316936" cy="64632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添加关键字</a:t>
            </a:r>
            <a:endParaRPr kumimoji="0" lang="en-US" altLang="ko-KR"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5" name="矩形 74"/>
          <p:cNvSpPr>
            <a:spLocks noChangeArrowheads="1"/>
          </p:cNvSpPr>
          <p:nvPr/>
        </p:nvSpPr>
        <p:spPr bwMode="auto">
          <a:xfrm>
            <a:off x="5218687" y="5134222"/>
            <a:ext cx="1951140" cy="67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solidFill>
              <a:effectLst/>
              <a:uLnTx/>
              <a:uFillTx/>
            </a:endParaRPr>
          </a:p>
        </p:txBody>
      </p:sp>
      <p:sp>
        <p:nvSpPr>
          <p:cNvPr id="76" name="TextBox 59"/>
          <p:cNvSpPr txBox="1">
            <a:spLocks noChangeArrowheads="1"/>
          </p:cNvSpPr>
          <p:nvPr/>
        </p:nvSpPr>
        <p:spPr bwMode="auto">
          <a:xfrm flipH="1">
            <a:off x="645843" y="3866054"/>
            <a:ext cx="1316936" cy="64632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添加关键字</a:t>
            </a:r>
            <a:endParaRPr kumimoji="0" lang="en-US" altLang="ko-KR"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7" name="矩形 76"/>
          <p:cNvSpPr>
            <a:spLocks noChangeArrowheads="1"/>
          </p:cNvSpPr>
          <p:nvPr/>
        </p:nvSpPr>
        <p:spPr bwMode="auto">
          <a:xfrm>
            <a:off x="328741" y="4208709"/>
            <a:ext cx="1951140" cy="67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solidFill>
              <a:effectLst/>
              <a:uLnTx/>
              <a:uFillTx/>
            </a:endParaRPr>
          </a:p>
        </p:txBody>
      </p:sp>
      <p:sp>
        <p:nvSpPr>
          <p:cNvPr id="78" name="TextBox 59"/>
          <p:cNvSpPr txBox="1">
            <a:spLocks noChangeArrowheads="1"/>
          </p:cNvSpPr>
          <p:nvPr/>
        </p:nvSpPr>
        <p:spPr bwMode="auto">
          <a:xfrm flipH="1">
            <a:off x="3836708" y="3792108"/>
            <a:ext cx="1316936" cy="64632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添加关键字</a:t>
            </a:r>
            <a:endParaRPr kumimoji="0" lang="en-US" altLang="ko-KR"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79" name="矩形 78"/>
          <p:cNvSpPr>
            <a:spLocks noChangeArrowheads="1"/>
          </p:cNvSpPr>
          <p:nvPr/>
        </p:nvSpPr>
        <p:spPr bwMode="auto">
          <a:xfrm>
            <a:off x="3519607" y="4134764"/>
            <a:ext cx="1951140" cy="67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solidFill>
              <a:effectLst/>
              <a:uLnTx/>
              <a:uFillTx/>
            </a:endParaRPr>
          </a:p>
        </p:txBody>
      </p:sp>
      <p:sp>
        <p:nvSpPr>
          <p:cNvPr id="80" name="TextBox 59"/>
          <p:cNvSpPr txBox="1">
            <a:spLocks noChangeArrowheads="1"/>
          </p:cNvSpPr>
          <p:nvPr/>
        </p:nvSpPr>
        <p:spPr bwMode="auto">
          <a:xfrm flipH="1">
            <a:off x="7417333" y="4323435"/>
            <a:ext cx="1316936" cy="64632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添加关键字</a:t>
            </a:r>
            <a:endParaRPr kumimoji="0" lang="en-US" altLang="ko-KR"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81" name="矩形 80"/>
          <p:cNvSpPr>
            <a:spLocks noChangeArrowheads="1"/>
          </p:cNvSpPr>
          <p:nvPr/>
        </p:nvSpPr>
        <p:spPr bwMode="auto">
          <a:xfrm>
            <a:off x="7100232" y="4666090"/>
            <a:ext cx="1951140" cy="671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ctr" defTabSz="914400" eaLnBrk="1" fontAlgn="auto" latinLnBrk="0" hangingPunct="1">
              <a:lnSpc>
                <a:spcPct val="114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a:t>
            </a:r>
            <a:r>
              <a:rPr kumimoji="0" lang="zh-CN" altLang="en-US" sz="1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说明，在此录入上述图表</a:t>
            </a:r>
            <a:r>
              <a:rPr kumimoji="0" lang="zh-CN" altLang="en-US" sz="11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的综合描述说明。</a:t>
            </a:r>
            <a:endParaRPr kumimoji="0" lang="zh-CN" altLang="en-US" sz="1100" b="0" i="0" u="none" strike="noStrike" kern="0" cap="none" spc="0" normalizeH="0" baseline="0" noProof="0" dirty="0">
              <a:ln>
                <a:noFill/>
              </a:ln>
              <a:solidFill>
                <a:sysClr val="window" lastClr="FFFFFF"/>
              </a:solidFill>
              <a:effectLst/>
              <a:uLnTx/>
              <a:uFillTx/>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1387876" y="3547389"/>
            <a:ext cx="7040375" cy="816680"/>
            <a:chOff x="1855445" y="3927410"/>
            <a:chExt cx="9370739" cy="1087001"/>
          </a:xfrm>
        </p:grpSpPr>
        <p:sp>
          <p:nvSpPr>
            <p:cNvPr id="36" name="Notched Right Arrow 37"/>
            <p:cNvSpPr/>
            <p:nvPr/>
          </p:nvSpPr>
          <p:spPr>
            <a:xfrm>
              <a:off x="1855445" y="3927410"/>
              <a:ext cx="9370739" cy="1087001"/>
            </a:xfrm>
            <a:prstGeom prst="notchedRightArrow">
              <a:avLst>
                <a:gd name="adj1" fmla="val 100000"/>
                <a:gd name="adj2" fmla="val 46001"/>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37" name="Oval 41"/>
            <p:cNvSpPr>
              <a:spLocks noChangeAspect="1"/>
            </p:cNvSpPr>
            <p:nvPr/>
          </p:nvSpPr>
          <p:spPr>
            <a:xfrm>
              <a:off x="10150853" y="4123788"/>
              <a:ext cx="694248" cy="694244"/>
            </a:xfrm>
            <a:prstGeom prst="ellipse">
              <a:avLst/>
            </a:prstGeom>
            <a:solidFill>
              <a:sysClr val="window" lastClr="FFFFFF">
                <a:lumMod val="85000"/>
              </a:sysClr>
            </a:solidFill>
            <a:ln w="38100" cap="flat" cmpd="sng" algn="ctr">
              <a:solidFill>
                <a:srgbClr val="F3A4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lumMod val="85000"/>
                      <a:lumOff val="15000"/>
                    </a:sysClr>
                  </a:solidFill>
                  <a:effectLst/>
                  <a:uLnTx/>
                  <a:uFillTx/>
                  <a:latin typeface="Impact" panose="020B0806030902050204" pitchFamily="34" charset="0"/>
                  <a:ea typeface="微软雅黑"/>
                  <a:cs typeface="+mn-cs"/>
                </a:rPr>
                <a:t>03</a:t>
              </a:r>
            </a:p>
          </p:txBody>
        </p:sp>
      </p:grpSp>
      <p:sp>
        <p:nvSpPr>
          <p:cNvPr id="38" name="TextBox 59"/>
          <p:cNvSpPr txBox="1">
            <a:spLocks noChangeArrowheads="1"/>
          </p:cNvSpPr>
          <p:nvPr/>
        </p:nvSpPr>
        <p:spPr bwMode="auto">
          <a:xfrm flipH="1">
            <a:off x="1907871" y="3628505"/>
            <a:ext cx="1799643" cy="307768"/>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点击添加关键字</a:t>
            </a:r>
            <a:endParaRPr kumimoji="0" lang="en-US" altLang="ko-KR"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39" name="矩形 38"/>
          <p:cNvSpPr>
            <a:spLocks noChangeArrowheads="1"/>
          </p:cNvSpPr>
          <p:nvPr/>
        </p:nvSpPr>
        <p:spPr bwMode="auto">
          <a:xfrm>
            <a:off x="1918126" y="3896081"/>
            <a:ext cx="5673002" cy="478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的综合描述</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说明，在此录入上述图表的综合描述说明</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录入上述图表</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的综合描述说明。</a:t>
            </a:r>
            <a:endParaRPr kumimoji="0" lang="zh-CN" altLang="en-US" sz="1050" b="0" i="0" u="none" strike="noStrike" kern="0" cap="none" spc="0" normalizeH="0" baseline="0" noProof="0" dirty="0">
              <a:ln>
                <a:noFill/>
              </a:ln>
              <a:solidFill>
                <a:sysClr val="windowText" lastClr="000000">
                  <a:lumMod val="85000"/>
                  <a:lumOff val="15000"/>
                </a:sysClr>
              </a:solidFill>
              <a:effectLst/>
              <a:uLnTx/>
              <a:uFillTx/>
            </a:endParaRPr>
          </a:p>
        </p:txBody>
      </p:sp>
      <p:grpSp>
        <p:nvGrpSpPr>
          <p:cNvPr id="40" name="组合 39"/>
          <p:cNvGrpSpPr/>
          <p:nvPr/>
        </p:nvGrpSpPr>
        <p:grpSpPr>
          <a:xfrm>
            <a:off x="5906" y="3547392"/>
            <a:ext cx="1604214" cy="816679"/>
            <a:chOff x="1" y="3916719"/>
            <a:chExt cx="2135209" cy="1087000"/>
          </a:xfrm>
        </p:grpSpPr>
        <p:sp>
          <p:nvSpPr>
            <p:cNvPr id="41" name="任意多边形 40"/>
            <p:cNvSpPr/>
            <p:nvPr/>
          </p:nvSpPr>
          <p:spPr>
            <a:xfrm rot="16200000">
              <a:off x="524106" y="3392614"/>
              <a:ext cx="1087000" cy="2135209"/>
            </a:xfrm>
            <a:custGeom>
              <a:avLst/>
              <a:gdLst>
                <a:gd name="connsiteX0" fmla="*/ 1087000 w 1087000"/>
                <a:gd name="connsiteY0" fmla="*/ 0 h 2135209"/>
                <a:gd name="connsiteX1" fmla="*/ 1087000 w 1087000"/>
                <a:gd name="connsiteY1" fmla="*/ 1635179 h 2135209"/>
                <a:gd name="connsiteX2" fmla="*/ 543501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9"/>
                  </a:lnTo>
                  <a:lnTo>
                    <a:pt x="543501" y="2135209"/>
                  </a:lnTo>
                  <a:lnTo>
                    <a:pt x="0" y="1635178"/>
                  </a:lnTo>
                  <a:lnTo>
                    <a:pt x="0" y="0"/>
                  </a:lnTo>
                  <a:lnTo>
                    <a:pt x="1087000" y="0"/>
                  </a:lnTo>
                  <a:close/>
                </a:path>
              </a:pathLst>
            </a:custGeom>
            <a:solidFill>
              <a:srgbClr val="F3A447"/>
            </a:solidFill>
            <a:ln w="12700" cap="flat" cmpd="sng" algn="ctr">
              <a:noFill/>
              <a:prstDash val="solid"/>
              <a:miter lim="800000"/>
            </a:ln>
            <a:effectLst/>
          </p:spPr>
          <p:txBody>
            <a:bodyPr vert="vert"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2" name="Freeform 129"/>
            <p:cNvSpPr>
              <a:spLocks noChangeAspect="1" noEditPoints="1"/>
            </p:cNvSpPr>
            <p:nvPr/>
          </p:nvSpPr>
          <p:spPr bwMode="auto">
            <a:xfrm>
              <a:off x="790061" y="4134547"/>
              <a:ext cx="651342" cy="651342"/>
            </a:xfrm>
            <a:custGeom>
              <a:avLst/>
              <a:gdLst>
                <a:gd name="T0" fmla="*/ 48 w 97"/>
                <a:gd name="T1" fmla="*/ 0 h 97"/>
                <a:gd name="T2" fmla="*/ 50 w 97"/>
                <a:gd name="T3" fmla="*/ 0 h 97"/>
                <a:gd name="T4" fmla="*/ 53 w 97"/>
                <a:gd name="T5" fmla="*/ 27 h 97"/>
                <a:gd name="T6" fmla="*/ 49 w 97"/>
                <a:gd name="T7" fmla="*/ 33 h 97"/>
                <a:gd name="T8" fmla="*/ 49 w 97"/>
                <a:gd name="T9" fmla="*/ 34 h 97"/>
                <a:gd name="T10" fmla="*/ 37 w 97"/>
                <a:gd name="T11" fmla="*/ 40 h 97"/>
                <a:gd name="T12" fmla="*/ 23 w 97"/>
                <a:gd name="T13" fmla="*/ 46 h 97"/>
                <a:gd name="T14" fmla="*/ 18 w 97"/>
                <a:gd name="T15" fmla="*/ 43 h 97"/>
                <a:gd name="T16" fmla="*/ 13 w 97"/>
                <a:gd name="T17" fmla="*/ 45 h 97"/>
                <a:gd name="T18" fmla="*/ 1 w 97"/>
                <a:gd name="T19" fmla="*/ 38 h 97"/>
                <a:gd name="T20" fmla="*/ 48 w 97"/>
                <a:gd name="T21" fmla="*/ 0 h 97"/>
                <a:gd name="T22" fmla="*/ 57 w 97"/>
                <a:gd name="T23" fmla="*/ 1 h 97"/>
                <a:gd name="T24" fmla="*/ 81 w 97"/>
                <a:gd name="T25" fmla="*/ 12 h 97"/>
                <a:gd name="T26" fmla="*/ 61 w 97"/>
                <a:gd name="T27" fmla="*/ 27 h 97"/>
                <a:gd name="T28" fmla="*/ 60 w 97"/>
                <a:gd name="T29" fmla="*/ 26 h 97"/>
                <a:gd name="T30" fmla="*/ 57 w 97"/>
                <a:gd name="T31" fmla="*/ 1 h 97"/>
                <a:gd name="T32" fmla="*/ 86 w 97"/>
                <a:gd name="T33" fmla="*/ 17 h 97"/>
                <a:gd name="T34" fmla="*/ 65 w 97"/>
                <a:gd name="T35" fmla="*/ 33 h 97"/>
                <a:gd name="T36" fmla="*/ 65 w 97"/>
                <a:gd name="T37" fmla="*/ 33 h 97"/>
                <a:gd name="T38" fmla="*/ 59 w 97"/>
                <a:gd name="T39" fmla="*/ 40 h 97"/>
                <a:gd name="T40" fmla="*/ 59 w 97"/>
                <a:gd name="T41" fmla="*/ 45 h 97"/>
                <a:gd name="T42" fmla="*/ 57 w 97"/>
                <a:gd name="T43" fmla="*/ 63 h 97"/>
                <a:gd name="T44" fmla="*/ 60 w 97"/>
                <a:gd name="T45" fmla="*/ 68 h 97"/>
                <a:gd name="T46" fmla="*/ 89 w 97"/>
                <a:gd name="T47" fmla="*/ 75 h 97"/>
                <a:gd name="T48" fmla="*/ 97 w 97"/>
                <a:gd name="T49" fmla="*/ 48 h 97"/>
                <a:gd name="T50" fmla="*/ 86 w 97"/>
                <a:gd name="T51" fmla="*/ 17 h 97"/>
                <a:gd name="T52" fmla="*/ 85 w 97"/>
                <a:gd name="T53" fmla="*/ 81 h 97"/>
                <a:gd name="T54" fmla="*/ 49 w 97"/>
                <a:gd name="T55" fmla="*/ 97 h 97"/>
                <a:gd name="T56" fmla="*/ 54 w 97"/>
                <a:gd name="T57" fmla="*/ 77 h 97"/>
                <a:gd name="T58" fmla="*/ 58 w 97"/>
                <a:gd name="T59" fmla="*/ 74 h 97"/>
                <a:gd name="T60" fmla="*/ 85 w 97"/>
                <a:gd name="T61" fmla="*/ 81 h 97"/>
                <a:gd name="T62" fmla="*/ 42 w 97"/>
                <a:gd name="T63" fmla="*/ 97 h 97"/>
                <a:gd name="T64" fmla="*/ 1 w 97"/>
                <a:gd name="T65" fmla="*/ 60 h 97"/>
                <a:gd name="T66" fmla="*/ 12 w 97"/>
                <a:gd name="T67" fmla="*/ 57 h 97"/>
                <a:gd name="T68" fmla="*/ 18 w 97"/>
                <a:gd name="T69" fmla="*/ 59 h 97"/>
                <a:gd name="T70" fmla="*/ 21 w 97"/>
                <a:gd name="T71" fmla="*/ 58 h 97"/>
                <a:gd name="T72" fmla="*/ 45 w 97"/>
                <a:gd name="T73" fmla="*/ 70 h 97"/>
                <a:gd name="T74" fmla="*/ 48 w 97"/>
                <a:gd name="T75" fmla="*/ 75 h 97"/>
                <a:gd name="T76" fmla="*/ 42 w 97"/>
                <a:gd name="T77" fmla="*/ 97 h 97"/>
                <a:gd name="T78" fmla="*/ 0 w 97"/>
                <a:gd name="T79" fmla="*/ 53 h 97"/>
                <a:gd name="T80" fmla="*/ 8 w 97"/>
                <a:gd name="T81" fmla="*/ 51 h 97"/>
                <a:gd name="T82" fmla="*/ 0 w 97"/>
                <a:gd name="T83" fmla="*/ 45 h 97"/>
                <a:gd name="T84" fmla="*/ 0 w 97"/>
                <a:gd name="T85" fmla="*/ 48 h 97"/>
                <a:gd name="T86" fmla="*/ 0 w 97"/>
                <a:gd name="T87" fmla="*/ 53 h 97"/>
                <a:gd name="T88" fmla="*/ 52 w 97"/>
                <a:gd name="T89" fmla="*/ 40 h 97"/>
                <a:gd name="T90" fmla="*/ 40 w 97"/>
                <a:gd name="T91" fmla="*/ 46 h 97"/>
                <a:gd name="T92" fmla="*/ 25 w 97"/>
                <a:gd name="T93" fmla="*/ 52 h 97"/>
                <a:gd name="T94" fmla="*/ 25 w 97"/>
                <a:gd name="T95" fmla="*/ 52 h 97"/>
                <a:gd name="T96" fmla="*/ 48 w 97"/>
                <a:gd name="T97" fmla="*/ 63 h 97"/>
                <a:gd name="T98" fmla="*/ 50 w 97"/>
                <a:gd name="T99" fmla="*/ 62 h 97"/>
                <a:gd name="T100" fmla="*/ 52 w 97"/>
                <a:gd name="T101" fmla="*/ 44 h 97"/>
                <a:gd name="T102" fmla="*/ 52 w 97"/>
                <a:gd name="T103" fmla="*/ 4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 h="97">
                  <a:moveTo>
                    <a:pt x="48" y="0"/>
                  </a:moveTo>
                  <a:cubicBezTo>
                    <a:pt x="49" y="0"/>
                    <a:pt x="50" y="0"/>
                    <a:pt x="50" y="0"/>
                  </a:cubicBezTo>
                  <a:cubicBezTo>
                    <a:pt x="52" y="9"/>
                    <a:pt x="53" y="18"/>
                    <a:pt x="53" y="27"/>
                  </a:cubicBezTo>
                  <a:cubicBezTo>
                    <a:pt x="51" y="28"/>
                    <a:pt x="49" y="30"/>
                    <a:pt x="49" y="33"/>
                  </a:cubicBezTo>
                  <a:cubicBezTo>
                    <a:pt x="49" y="33"/>
                    <a:pt x="49" y="34"/>
                    <a:pt x="49" y="34"/>
                  </a:cubicBezTo>
                  <a:cubicBezTo>
                    <a:pt x="45" y="36"/>
                    <a:pt x="41" y="38"/>
                    <a:pt x="37" y="40"/>
                  </a:cubicBezTo>
                  <a:cubicBezTo>
                    <a:pt x="33" y="42"/>
                    <a:pt x="28" y="44"/>
                    <a:pt x="23" y="46"/>
                  </a:cubicBezTo>
                  <a:cubicBezTo>
                    <a:pt x="22" y="44"/>
                    <a:pt x="20" y="43"/>
                    <a:pt x="18" y="43"/>
                  </a:cubicBezTo>
                  <a:cubicBezTo>
                    <a:pt x="16" y="43"/>
                    <a:pt x="14" y="44"/>
                    <a:pt x="13" y="45"/>
                  </a:cubicBezTo>
                  <a:cubicBezTo>
                    <a:pt x="9" y="43"/>
                    <a:pt x="5" y="40"/>
                    <a:pt x="1" y="38"/>
                  </a:cubicBezTo>
                  <a:cubicBezTo>
                    <a:pt x="6" y="16"/>
                    <a:pt x="25" y="0"/>
                    <a:pt x="48" y="0"/>
                  </a:cubicBezTo>
                  <a:close/>
                  <a:moveTo>
                    <a:pt x="57" y="1"/>
                  </a:moveTo>
                  <a:cubicBezTo>
                    <a:pt x="66" y="2"/>
                    <a:pt x="74" y="6"/>
                    <a:pt x="81" y="12"/>
                  </a:cubicBezTo>
                  <a:cubicBezTo>
                    <a:pt x="75" y="17"/>
                    <a:pt x="68" y="22"/>
                    <a:pt x="61" y="27"/>
                  </a:cubicBezTo>
                  <a:cubicBezTo>
                    <a:pt x="61" y="26"/>
                    <a:pt x="60" y="26"/>
                    <a:pt x="60" y="26"/>
                  </a:cubicBezTo>
                  <a:cubicBezTo>
                    <a:pt x="60" y="17"/>
                    <a:pt x="59" y="9"/>
                    <a:pt x="57" y="1"/>
                  </a:cubicBezTo>
                  <a:close/>
                  <a:moveTo>
                    <a:pt x="86" y="17"/>
                  </a:moveTo>
                  <a:cubicBezTo>
                    <a:pt x="79" y="23"/>
                    <a:pt x="72" y="28"/>
                    <a:pt x="65" y="33"/>
                  </a:cubicBezTo>
                  <a:cubicBezTo>
                    <a:pt x="65" y="33"/>
                    <a:pt x="65" y="33"/>
                    <a:pt x="65" y="33"/>
                  </a:cubicBezTo>
                  <a:cubicBezTo>
                    <a:pt x="65" y="36"/>
                    <a:pt x="62" y="39"/>
                    <a:pt x="59" y="40"/>
                  </a:cubicBezTo>
                  <a:cubicBezTo>
                    <a:pt x="59" y="42"/>
                    <a:pt x="59" y="43"/>
                    <a:pt x="59" y="45"/>
                  </a:cubicBezTo>
                  <a:cubicBezTo>
                    <a:pt x="59" y="51"/>
                    <a:pt x="58" y="57"/>
                    <a:pt x="57" y="63"/>
                  </a:cubicBezTo>
                  <a:cubicBezTo>
                    <a:pt x="59" y="64"/>
                    <a:pt x="60" y="66"/>
                    <a:pt x="60" y="68"/>
                  </a:cubicBezTo>
                  <a:cubicBezTo>
                    <a:pt x="70" y="71"/>
                    <a:pt x="80" y="73"/>
                    <a:pt x="89" y="75"/>
                  </a:cubicBezTo>
                  <a:cubicBezTo>
                    <a:pt x="94" y="67"/>
                    <a:pt x="97" y="58"/>
                    <a:pt x="97" y="48"/>
                  </a:cubicBezTo>
                  <a:cubicBezTo>
                    <a:pt x="97" y="36"/>
                    <a:pt x="93" y="25"/>
                    <a:pt x="86" y="17"/>
                  </a:cubicBezTo>
                  <a:close/>
                  <a:moveTo>
                    <a:pt x="85" y="81"/>
                  </a:moveTo>
                  <a:cubicBezTo>
                    <a:pt x="76" y="91"/>
                    <a:pt x="63" y="97"/>
                    <a:pt x="49" y="97"/>
                  </a:cubicBezTo>
                  <a:cubicBezTo>
                    <a:pt x="51" y="90"/>
                    <a:pt x="53" y="83"/>
                    <a:pt x="54" y="77"/>
                  </a:cubicBezTo>
                  <a:cubicBezTo>
                    <a:pt x="56" y="76"/>
                    <a:pt x="57" y="75"/>
                    <a:pt x="58" y="74"/>
                  </a:cubicBezTo>
                  <a:cubicBezTo>
                    <a:pt x="67" y="77"/>
                    <a:pt x="76" y="79"/>
                    <a:pt x="85" y="81"/>
                  </a:cubicBezTo>
                  <a:close/>
                  <a:moveTo>
                    <a:pt x="42" y="97"/>
                  </a:moveTo>
                  <a:cubicBezTo>
                    <a:pt x="22" y="94"/>
                    <a:pt x="6" y="79"/>
                    <a:pt x="1" y="60"/>
                  </a:cubicBezTo>
                  <a:cubicBezTo>
                    <a:pt x="5" y="59"/>
                    <a:pt x="9" y="58"/>
                    <a:pt x="12" y="57"/>
                  </a:cubicBezTo>
                  <a:cubicBezTo>
                    <a:pt x="14" y="58"/>
                    <a:pt x="16" y="59"/>
                    <a:pt x="18" y="59"/>
                  </a:cubicBezTo>
                  <a:cubicBezTo>
                    <a:pt x="19" y="59"/>
                    <a:pt x="20" y="58"/>
                    <a:pt x="21" y="58"/>
                  </a:cubicBezTo>
                  <a:cubicBezTo>
                    <a:pt x="29" y="62"/>
                    <a:pt x="37" y="66"/>
                    <a:pt x="45" y="70"/>
                  </a:cubicBezTo>
                  <a:cubicBezTo>
                    <a:pt x="45" y="72"/>
                    <a:pt x="46" y="73"/>
                    <a:pt x="48" y="75"/>
                  </a:cubicBezTo>
                  <a:cubicBezTo>
                    <a:pt x="46" y="82"/>
                    <a:pt x="44" y="89"/>
                    <a:pt x="42" y="97"/>
                  </a:cubicBezTo>
                  <a:close/>
                  <a:moveTo>
                    <a:pt x="0" y="53"/>
                  </a:moveTo>
                  <a:cubicBezTo>
                    <a:pt x="3" y="52"/>
                    <a:pt x="5" y="51"/>
                    <a:pt x="8" y="51"/>
                  </a:cubicBezTo>
                  <a:cubicBezTo>
                    <a:pt x="5" y="49"/>
                    <a:pt x="3" y="47"/>
                    <a:pt x="0" y="45"/>
                  </a:cubicBezTo>
                  <a:cubicBezTo>
                    <a:pt x="0" y="46"/>
                    <a:pt x="0" y="47"/>
                    <a:pt x="0" y="48"/>
                  </a:cubicBezTo>
                  <a:cubicBezTo>
                    <a:pt x="0" y="50"/>
                    <a:pt x="0" y="51"/>
                    <a:pt x="0" y="53"/>
                  </a:cubicBezTo>
                  <a:close/>
                  <a:moveTo>
                    <a:pt x="52" y="40"/>
                  </a:moveTo>
                  <a:cubicBezTo>
                    <a:pt x="48" y="42"/>
                    <a:pt x="44" y="44"/>
                    <a:pt x="40" y="46"/>
                  </a:cubicBezTo>
                  <a:cubicBezTo>
                    <a:pt x="35" y="48"/>
                    <a:pt x="30" y="50"/>
                    <a:pt x="25" y="52"/>
                  </a:cubicBezTo>
                  <a:cubicBezTo>
                    <a:pt x="25" y="52"/>
                    <a:pt x="25" y="52"/>
                    <a:pt x="25" y="52"/>
                  </a:cubicBezTo>
                  <a:cubicBezTo>
                    <a:pt x="33" y="56"/>
                    <a:pt x="40" y="60"/>
                    <a:pt x="48" y="63"/>
                  </a:cubicBezTo>
                  <a:cubicBezTo>
                    <a:pt x="48" y="63"/>
                    <a:pt x="49" y="62"/>
                    <a:pt x="50" y="62"/>
                  </a:cubicBezTo>
                  <a:cubicBezTo>
                    <a:pt x="51" y="56"/>
                    <a:pt x="52" y="50"/>
                    <a:pt x="52" y="44"/>
                  </a:cubicBezTo>
                  <a:cubicBezTo>
                    <a:pt x="52" y="43"/>
                    <a:pt x="52" y="42"/>
                    <a:pt x="52" y="4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panose="020B0604020202020204" pitchFamily="34" charset="0"/>
                <a:cs typeface="Arial" panose="020B0604020202020204" pitchFamily="34" charset="0"/>
              </a:endParaRPr>
            </a:p>
          </p:txBody>
        </p:sp>
      </p:grpSp>
      <p:grpSp>
        <p:nvGrpSpPr>
          <p:cNvPr id="43" name="组合 42"/>
          <p:cNvGrpSpPr/>
          <p:nvPr/>
        </p:nvGrpSpPr>
        <p:grpSpPr>
          <a:xfrm>
            <a:off x="731537" y="2613027"/>
            <a:ext cx="7040375" cy="816679"/>
            <a:chOff x="949774" y="2662385"/>
            <a:chExt cx="9370739" cy="1087000"/>
          </a:xfrm>
        </p:grpSpPr>
        <p:sp>
          <p:nvSpPr>
            <p:cNvPr id="44" name="Notched Right Arrow 24"/>
            <p:cNvSpPr/>
            <p:nvPr/>
          </p:nvSpPr>
          <p:spPr>
            <a:xfrm rot="10800000">
              <a:off x="949774" y="2662385"/>
              <a:ext cx="9370739" cy="1087000"/>
            </a:xfrm>
            <a:prstGeom prst="notchedRightArrow">
              <a:avLst>
                <a:gd name="adj1" fmla="val 100000"/>
                <a:gd name="adj2" fmla="val 46000"/>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45" name="Oval 31"/>
            <p:cNvSpPr>
              <a:spLocks noChangeAspect="1"/>
            </p:cNvSpPr>
            <p:nvPr/>
          </p:nvSpPr>
          <p:spPr>
            <a:xfrm>
              <a:off x="1337222" y="2858763"/>
              <a:ext cx="694248" cy="694244"/>
            </a:xfrm>
            <a:prstGeom prst="ellipse">
              <a:avLst/>
            </a:prstGeom>
            <a:solidFill>
              <a:sysClr val="window" lastClr="FFFFFF">
                <a:lumMod val="85000"/>
              </a:sysClr>
            </a:solidFill>
            <a:ln w="38100" cap="flat" cmpd="sng" algn="ctr">
              <a:solidFill>
                <a:srgbClr val="A5B59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lumMod val="85000"/>
                      <a:lumOff val="15000"/>
                    </a:sysClr>
                  </a:solidFill>
                  <a:effectLst/>
                  <a:uLnTx/>
                  <a:uFillTx/>
                  <a:latin typeface="Impact" panose="020B0806030902050204" pitchFamily="34" charset="0"/>
                  <a:ea typeface="微软雅黑"/>
                  <a:cs typeface="+mn-cs"/>
                </a:rPr>
                <a:t>02</a:t>
              </a:r>
            </a:p>
          </p:txBody>
        </p:sp>
      </p:grpSp>
      <p:sp>
        <p:nvSpPr>
          <p:cNvPr id="46" name="TextBox 59"/>
          <p:cNvSpPr txBox="1">
            <a:spLocks noChangeArrowheads="1"/>
          </p:cNvSpPr>
          <p:nvPr/>
        </p:nvSpPr>
        <p:spPr bwMode="auto">
          <a:xfrm flipH="1">
            <a:off x="5433564" y="2696088"/>
            <a:ext cx="1799643" cy="307768"/>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eaLnBrk="0" fontAlgn="auto" latinLnBrk="0" hangingPunct="0">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点击添加关键字</a:t>
            </a:r>
            <a:endParaRPr kumimoji="0" lang="en-US" altLang="ko-KR"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47" name="矩形 46"/>
          <p:cNvSpPr>
            <a:spLocks noChangeArrowheads="1"/>
          </p:cNvSpPr>
          <p:nvPr/>
        </p:nvSpPr>
        <p:spPr bwMode="auto">
          <a:xfrm>
            <a:off x="1560205" y="2963664"/>
            <a:ext cx="5673002" cy="460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的综合描述</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说明，在此录入上述图表的综合描述说明</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，在此录入上述图表的综合描述说明，在此</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录入上述图表</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的综合描述说明。</a:t>
            </a:r>
            <a:endParaRPr kumimoji="0" lang="zh-CN" altLang="en-US" sz="1050" b="0" i="0" u="none" strike="noStrike" kern="0" cap="none" spc="0" normalizeH="0" baseline="0" noProof="0" dirty="0">
              <a:ln>
                <a:noFill/>
              </a:ln>
              <a:solidFill>
                <a:sysClr val="windowText" lastClr="000000">
                  <a:lumMod val="85000"/>
                  <a:lumOff val="15000"/>
                </a:sysClr>
              </a:solidFill>
              <a:effectLst/>
              <a:uLnTx/>
              <a:uFillTx/>
            </a:endParaRPr>
          </a:p>
        </p:txBody>
      </p:sp>
      <p:sp>
        <p:nvSpPr>
          <p:cNvPr id="48" name="任意多边形 47"/>
          <p:cNvSpPr/>
          <p:nvPr/>
        </p:nvSpPr>
        <p:spPr>
          <a:xfrm rot="5400000">
            <a:off x="8355629" y="3020330"/>
            <a:ext cx="4499" cy="2074"/>
          </a:xfrm>
          <a:custGeom>
            <a:avLst/>
            <a:gdLst>
              <a:gd name="connsiteX0" fmla="*/ 0 w 5988"/>
              <a:gd name="connsiteY0" fmla="*/ 0 h 2760"/>
              <a:gd name="connsiteX1" fmla="*/ 3001 w 5988"/>
              <a:gd name="connsiteY1" fmla="*/ 2375 h 2760"/>
              <a:gd name="connsiteX2" fmla="*/ 5988 w 5988"/>
              <a:gd name="connsiteY2" fmla="*/ 11 h 2760"/>
              <a:gd name="connsiteX3" fmla="*/ 3000 w 5988"/>
              <a:gd name="connsiteY3" fmla="*/ 2760 h 2760"/>
              <a:gd name="connsiteX4" fmla="*/ 0 w 5988"/>
              <a:gd name="connsiteY4" fmla="*/ 0 h 27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88" h="2760">
                <a:moveTo>
                  <a:pt x="0" y="0"/>
                </a:moveTo>
                <a:lnTo>
                  <a:pt x="3001" y="2375"/>
                </a:lnTo>
                <a:lnTo>
                  <a:pt x="5988" y="11"/>
                </a:lnTo>
                <a:lnTo>
                  <a:pt x="3000" y="2760"/>
                </a:lnTo>
                <a:lnTo>
                  <a:pt x="0" y="0"/>
                </a:lnTo>
                <a:close/>
              </a:path>
            </a:pathLst>
          </a:custGeom>
          <a:solidFill>
            <a:srgbClr val="B7B327"/>
          </a:solidFill>
          <a:ln w="12700" cap="flat" cmpd="sng" algn="ctr">
            <a:noFill/>
            <a:prstDash val="solid"/>
            <a:miter lim="800000"/>
          </a:ln>
          <a:effectLst/>
        </p:spPr>
        <p:txBody>
          <a:bodyPr vert="vert270"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49" name="组合 48"/>
          <p:cNvGrpSpPr/>
          <p:nvPr/>
        </p:nvGrpSpPr>
        <p:grpSpPr>
          <a:xfrm>
            <a:off x="7549968" y="2613027"/>
            <a:ext cx="1615823" cy="816680"/>
            <a:chOff x="10041147" y="2673080"/>
            <a:chExt cx="2150661" cy="1087001"/>
          </a:xfrm>
        </p:grpSpPr>
        <p:sp>
          <p:nvSpPr>
            <p:cNvPr id="50" name="任意多边形 49"/>
            <p:cNvSpPr/>
            <p:nvPr/>
          </p:nvSpPr>
          <p:spPr>
            <a:xfrm rot="5400000">
              <a:off x="10572977" y="2141250"/>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rgbClr val="A5B592"/>
            </a:solidFill>
            <a:ln w="12700" cap="flat" cmpd="sng" algn="ctr">
              <a:noFill/>
              <a:prstDash val="solid"/>
              <a:miter lim="800000"/>
            </a:ln>
            <a:effectLst/>
          </p:spPr>
          <p:txBody>
            <a:bodyPr vert="vert270"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51" name="任意多边形 50"/>
            <p:cNvSpPr>
              <a:spLocks/>
            </p:cNvSpPr>
            <p:nvPr/>
          </p:nvSpPr>
          <p:spPr bwMode="auto">
            <a:xfrm>
              <a:off x="10719564" y="2955283"/>
              <a:ext cx="697574" cy="522594"/>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p:nvPr/>
        </p:nvGrpSpPr>
        <p:grpSpPr>
          <a:xfrm>
            <a:off x="731537" y="4481752"/>
            <a:ext cx="7040375" cy="816679"/>
            <a:chOff x="949774" y="5192437"/>
            <a:chExt cx="9370739" cy="1087000"/>
          </a:xfrm>
        </p:grpSpPr>
        <p:sp>
          <p:nvSpPr>
            <p:cNvPr id="53" name="Notched Right Arrow 32"/>
            <p:cNvSpPr/>
            <p:nvPr/>
          </p:nvSpPr>
          <p:spPr>
            <a:xfrm rot="10800000">
              <a:off x="949774" y="5192437"/>
              <a:ext cx="9370739" cy="1087000"/>
            </a:xfrm>
            <a:prstGeom prst="notchedRightArrow">
              <a:avLst>
                <a:gd name="adj1" fmla="val 100000"/>
                <a:gd name="adj2" fmla="val 46000"/>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54" name="Oval 36"/>
            <p:cNvSpPr>
              <a:spLocks noChangeAspect="1"/>
            </p:cNvSpPr>
            <p:nvPr/>
          </p:nvSpPr>
          <p:spPr>
            <a:xfrm>
              <a:off x="1337222" y="5388816"/>
              <a:ext cx="694248" cy="694244"/>
            </a:xfrm>
            <a:prstGeom prst="ellipse">
              <a:avLst/>
            </a:prstGeom>
            <a:solidFill>
              <a:sysClr val="window" lastClr="FFFFFF">
                <a:lumMod val="85000"/>
              </a:sysClr>
            </a:solidFill>
            <a:ln w="38100" cap="flat" cmpd="sng" algn="ctr">
              <a:solidFill>
                <a:srgbClr val="A5B59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lumMod val="85000"/>
                      <a:lumOff val="15000"/>
                    </a:sysClr>
                  </a:solidFill>
                  <a:effectLst/>
                  <a:uLnTx/>
                  <a:uFillTx/>
                  <a:latin typeface="Impact" panose="020B0806030902050204" pitchFamily="34" charset="0"/>
                  <a:ea typeface="微软雅黑"/>
                  <a:cs typeface="+mn-cs"/>
                </a:rPr>
                <a:t>04</a:t>
              </a:r>
            </a:p>
          </p:txBody>
        </p:sp>
      </p:grpSp>
      <p:sp>
        <p:nvSpPr>
          <p:cNvPr id="55" name="TextBox 59"/>
          <p:cNvSpPr txBox="1">
            <a:spLocks noChangeArrowheads="1"/>
          </p:cNvSpPr>
          <p:nvPr/>
        </p:nvSpPr>
        <p:spPr bwMode="auto">
          <a:xfrm flipH="1">
            <a:off x="5433564" y="4560921"/>
            <a:ext cx="1799643" cy="307768"/>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r" defTabSz="914400" eaLnBrk="0" fontAlgn="auto" latinLnBrk="0" hangingPunct="0">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点击添加关键字</a:t>
            </a:r>
            <a:endParaRPr kumimoji="0" lang="en-US" altLang="ko-KR"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56" name="矩形 55"/>
          <p:cNvSpPr>
            <a:spLocks noChangeArrowheads="1"/>
          </p:cNvSpPr>
          <p:nvPr/>
        </p:nvSpPr>
        <p:spPr bwMode="auto">
          <a:xfrm>
            <a:off x="1560205" y="4828498"/>
            <a:ext cx="5673002" cy="460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algn="r"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的综合描述</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说明，在此录入上述图表的综合描述说明</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录入上述图表</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的综合描述说明。</a:t>
            </a:r>
            <a:endParaRPr kumimoji="0" lang="zh-CN" altLang="en-US" sz="1050" b="0" i="0" u="none" strike="noStrike" kern="0" cap="none" spc="0" normalizeH="0" baseline="0" noProof="0" dirty="0">
              <a:ln>
                <a:noFill/>
              </a:ln>
              <a:solidFill>
                <a:sysClr val="windowText" lastClr="000000">
                  <a:lumMod val="85000"/>
                  <a:lumOff val="15000"/>
                </a:sysClr>
              </a:solidFill>
              <a:effectLst/>
              <a:uLnTx/>
              <a:uFillTx/>
            </a:endParaRPr>
          </a:p>
        </p:txBody>
      </p:sp>
      <p:grpSp>
        <p:nvGrpSpPr>
          <p:cNvPr id="57" name="组合 56"/>
          <p:cNvGrpSpPr/>
          <p:nvPr/>
        </p:nvGrpSpPr>
        <p:grpSpPr>
          <a:xfrm>
            <a:off x="7550113" y="4483038"/>
            <a:ext cx="1615823" cy="816680"/>
            <a:chOff x="10041340" y="5162064"/>
            <a:chExt cx="2150661" cy="1087001"/>
          </a:xfrm>
        </p:grpSpPr>
        <p:sp>
          <p:nvSpPr>
            <p:cNvPr id="58" name="任意多边形 57"/>
            <p:cNvSpPr/>
            <p:nvPr/>
          </p:nvSpPr>
          <p:spPr>
            <a:xfrm rot="5400000">
              <a:off x="10573170" y="4630234"/>
              <a:ext cx="1087001" cy="2150661"/>
            </a:xfrm>
            <a:custGeom>
              <a:avLst/>
              <a:gdLst>
                <a:gd name="connsiteX0" fmla="*/ 0 w 1087001"/>
                <a:gd name="connsiteY0" fmla="*/ 1651026 h 2150661"/>
                <a:gd name="connsiteX1" fmla="*/ 0 w 1087001"/>
                <a:gd name="connsiteY1" fmla="*/ 0 h 2150661"/>
                <a:gd name="connsiteX2" fmla="*/ 1087001 w 1087001"/>
                <a:gd name="connsiteY2" fmla="*/ 0 h 2150661"/>
                <a:gd name="connsiteX3" fmla="*/ 1087001 w 1087001"/>
                <a:gd name="connsiteY3" fmla="*/ 1720529 h 2150661"/>
                <a:gd name="connsiteX4" fmla="*/ 1087000 w 1087001"/>
                <a:gd name="connsiteY4" fmla="*/ 1720530 h 2150661"/>
                <a:gd name="connsiteX5" fmla="*/ 1087000 w 1087001"/>
                <a:gd name="connsiteY5" fmla="*/ 1651026 h 2150661"/>
                <a:gd name="connsiteX6" fmla="*/ 546488 w 1087001"/>
                <a:gd name="connsiteY6" fmla="*/ 2148297 h 2150661"/>
                <a:gd name="connsiteX7" fmla="*/ 543501 w 1087001"/>
                <a:gd name="connsiteY7" fmla="*/ 2150661 h 2150661"/>
                <a:gd name="connsiteX8" fmla="*/ 540500 w 1087001"/>
                <a:gd name="connsiteY8" fmla="*/ 2148286 h 2150661"/>
                <a:gd name="connsiteX9" fmla="*/ 0 w 1087001"/>
                <a:gd name="connsiteY9" fmla="*/ 1651026 h 2150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87001" h="2150661">
                  <a:moveTo>
                    <a:pt x="0" y="1651026"/>
                  </a:moveTo>
                  <a:lnTo>
                    <a:pt x="0" y="0"/>
                  </a:lnTo>
                  <a:lnTo>
                    <a:pt x="1087001" y="0"/>
                  </a:lnTo>
                  <a:lnTo>
                    <a:pt x="1087001" y="1720529"/>
                  </a:lnTo>
                  <a:lnTo>
                    <a:pt x="1087000" y="1720530"/>
                  </a:lnTo>
                  <a:lnTo>
                    <a:pt x="1087000" y="1651026"/>
                  </a:lnTo>
                  <a:lnTo>
                    <a:pt x="546488" y="2148297"/>
                  </a:lnTo>
                  <a:lnTo>
                    <a:pt x="543501" y="2150661"/>
                  </a:lnTo>
                  <a:lnTo>
                    <a:pt x="540500" y="2148286"/>
                  </a:lnTo>
                  <a:lnTo>
                    <a:pt x="0" y="1651026"/>
                  </a:lnTo>
                  <a:close/>
                </a:path>
              </a:pathLst>
            </a:custGeom>
            <a:solidFill>
              <a:srgbClr val="A5B592"/>
            </a:solidFill>
            <a:ln w="12700" cap="flat" cmpd="sng" algn="ctr">
              <a:noFill/>
              <a:prstDash val="solid"/>
              <a:miter lim="800000"/>
            </a:ln>
            <a:effectLst/>
          </p:spPr>
          <p:txBody>
            <a:bodyPr vert="vert270"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59" name="Freeform 168"/>
            <p:cNvSpPr>
              <a:spLocks noChangeAspect="1" noEditPoints="1"/>
            </p:cNvSpPr>
            <p:nvPr/>
          </p:nvSpPr>
          <p:spPr bwMode="auto">
            <a:xfrm>
              <a:off x="10755422" y="5420286"/>
              <a:ext cx="626245" cy="570557"/>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1387876" y="1678664"/>
            <a:ext cx="7040375" cy="816680"/>
            <a:chOff x="1855445" y="1397359"/>
            <a:chExt cx="9370739" cy="1087001"/>
          </a:xfrm>
        </p:grpSpPr>
        <p:sp>
          <p:nvSpPr>
            <p:cNvPr id="61" name="Notched Right Arrow 20"/>
            <p:cNvSpPr/>
            <p:nvPr/>
          </p:nvSpPr>
          <p:spPr>
            <a:xfrm>
              <a:off x="1855445" y="1397359"/>
              <a:ext cx="9370739" cy="1087001"/>
            </a:xfrm>
            <a:prstGeom prst="notchedRightArrow">
              <a:avLst>
                <a:gd name="adj1" fmla="val 100000"/>
                <a:gd name="adj2" fmla="val 46001"/>
              </a:avLst>
            </a:prstGeom>
            <a:solidFill>
              <a:sysClr val="window" lastClr="FFFFFF">
                <a:lumMod val="8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62" name="Oval 28"/>
            <p:cNvSpPr>
              <a:spLocks noChangeAspect="1"/>
            </p:cNvSpPr>
            <p:nvPr/>
          </p:nvSpPr>
          <p:spPr>
            <a:xfrm>
              <a:off x="10150853" y="1593737"/>
              <a:ext cx="694248" cy="694244"/>
            </a:xfrm>
            <a:prstGeom prst="ellipse">
              <a:avLst/>
            </a:prstGeom>
            <a:solidFill>
              <a:sysClr val="window" lastClr="FFFFFF">
                <a:lumMod val="85000"/>
              </a:sysClr>
            </a:solidFill>
            <a:ln w="38100" cap="flat" cmpd="sng" algn="ctr">
              <a:solidFill>
                <a:srgbClr val="F3A4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ysClr val="windowText" lastClr="000000">
                      <a:lumMod val="85000"/>
                      <a:lumOff val="15000"/>
                    </a:sysClr>
                  </a:solidFill>
                  <a:effectLst/>
                  <a:uLnTx/>
                  <a:uFillTx/>
                  <a:latin typeface="Impact" panose="020B0806030902050204" pitchFamily="34" charset="0"/>
                  <a:ea typeface="微软雅黑"/>
                  <a:cs typeface="+mn-cs"/>
                </a:rPr>
                <a:t>01</a:t>
              </a:r>
            </a:p>
          </p:txBody>
        </p:sp>
      </p:grpSp>
      <p:sp>
        <p:nvSpPr>
          <p:cNvPr id="63" name="TextBox 59"/>
          <p:cNvSpPr txBox="1">
            <a:spLocks noChangeArrowheads="1"/>
          </p:cNvSpPr>
          <p:nvPr/>
        </p:nvSpPr>
        <p:spPr bwMode="auto">
          <a:xfrm flipH="1">
            <a:off x="1883766" y="1763671"/>
            <a:ext cx="1799643" cy="307768"/>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defTabSz="914400" eaLnBrk="0" fontAlgn="auto" latinLnBrk="0" hangingPunct="0">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rPr>
              <a:t>点击添加关键字</a:t>
            </a:r>
            <a:endParaRPr kumimoji="0" lang="en-US" altLang="ko-KR" sz="140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endParaRPr>
          </a:p>
        </p:txBody>
      </p:sp>
      <p:sp>
        <p:nvSpPr>
          <p:cNvPr id="64" name="矩形 63"/>
          <p:cNvSpPr>
            <a:spLocks noChangeArrowheads="1"/>
          </p:cNvSpPr>
          <p:nvPr/>
        </p:nvSpPr>
        <p:spPr bwMode="auto">
          <a:xfrm>
            <a:off x="1894021" y="2031247"/>
            <a:ext cx="5673002" cy="446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4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的综合描述</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说明，在此录入上述图表的综合描述说明</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，在此录入上述图表的综合描述说明，在此</a:t>
            </a:r>
            <a:r>
              <a:rPr kumimoji="0" lang="zh-CN" altLang="en-US" sz="1050" b="0" i="0" u="none" strike="noStrike" kern="0" cap="none" spc="0" normalizeH="0" baseline="0" noProof="0" dirty="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录入上述图表</a:t>
            </a:r>
            <a:r>
              <a:rPr kumimoji="0" lang="zh-CN" altLang="en-US" sz="1050" b="0" i="0" u="none" strike="noStrike" kern="0" cap="none" spc="0" normalizeH="0" baseline="0" noProof="0" dirty="0" smtClean="0">
                <a:ln>
                  <a:noFill/>
                </a:ln>
                <a:solidFill>
                  <a:sysClr val="windowText" lastClr="000000">
                    <a:lumMod val="85000"/>
                    <a:lumOff val="15000"/>
                  </a:sysClr>
                </a:solidFill>
                <a:effectLst/>
                <a:uLnTx/>
                <a:uFillTx/>
                <a:latin typeface="微软雅黑" pitchFamily="34" charset="-122"/>
                <a:ea typeface="微软雅黑" pitchFamily="34" charset="-122"/>
                <a:sym typeface="微软雅黑" pitchFamily="34" charset="-122"/>
              </a:rPr>
              <a:t>的综合描述说明。</a:t>
            </a:r>
            <a:endParaRPr kumimoji="0" lang="zh-CN" altLang="en-US" sz="1050" b="0" i="0" u="none" strike="noStrike" kern="0" cap="none" spc="0" normalizeH="0" baseline="0" noProof="0" dirty="0">
              <a:ln>
                <a:noFill/>
              </a:ln>
              <a:solidFill>
                <a:sysClr val="windowText" lastClr="000000">
                  <a:lumMod val="85000"/>
                  <a:lumOff val="15000"/>
                </a:sysClr>
              </a:solidFill>
              <a:effectLst/>
              <a:uLnTx/>
              <a:uFillTx/>
            </a:endParaRPr>
          </a:p>
        </p:txBody>
      </p:sp>
      <p:grpSp>
        <p:nvGrpSpPr>
          <p:cNvPr id="65" name="组合 64"/>
          <p:cNvGrpSpPr/>
          <p:nvPr/>
        </p:nvGrpSpPr>
        <p:grpSpPr>
          <a:xfrm>
            <a:off x="5906" y="1678666"/>
            <a:ext cx="1604214" cy="816679"/>
            <a:chOff x="1" y="1429445"/>
            <a:chExt cx="2135209" cy="1087000"/>
          </a:xfrm>
        </p:grpSpPr>
        <p:sp>
          <p:nvSpPr>
            <p:cNvPr id="66" name="任意多边形 65"/>
            <p:cNvSpPr/>
            <p:nvPr/>
          </p:nvSpPr>
          <p:spPr>
            <a:xfrm rot="16200000">
              <a:off x="524106" y="905340"/>
              <a:ext cx="1087000" cy="2135209"/>
            </a:xfrm>
            <a:custGeom>
              <a:avLst/>
              <a:gdLst>
                <a:gd name="connsiteX0" fmla="*/ 1087000 w 1087000"/>
                <a:gd name="connsiteY0" fmla="*/ 0 h 2135209"/>
                <a:gd name="connsiteX1" fmla="*/ 1087000 w 1087000"/>
                <a:gd name="connsiteY1" fmla="*/ 1635178 h 2135209"/>
                <a:gd name="connsiteX2" fmla="*/ 543500 w 1087000"/>
                <a:gd name="connsiteY2" fmla="*/ 2135209 h 2135209"/>
                <a:gd name="connsiteX3" fmla="*/ 0 w 1087000"/>
                <a:gd name="connsiteY3" fmla="*/ 1635178 h 2135209"/>
                <a:gd name="connsiteX4" fmla="*/ 0 w 1087000"/>
                <a:gd name="connsiteY4" fmla="*/ 0 h 2135209"/>
                <a:gd name="connsiteX5" fmla="*/ 1087000 w 1087000"/>
                <a:gd name="connsiteY5" fmla="*/ 0 h 213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7000" h="2135209">
                  <a:moveTo>
                    <a:pt x="1087000" y="0"/>
                  </a:moveTo>
                  <a:lnTo>
                    <a:pt x="1087000" y="1635178"/>
                  </a:lnTo>
                  <a:lnTo>
                    <a:pt x="543500" y="2135209"/>
                  </a:lnTo>
                  <a:lnTo>
                    <a:pt x="0" y="1635178"/>
                  </a:lnTo>
                  <a:lnTo>
                    <a:pt x="0" y="0"/>
                  </a:lnTo>
                  <a:lnTo>
                    <a:pt x="1087000" y="0"/>
                  </a:lnTo>
                  <a:close/>
                </a:path>
              </a:pathLst>
            </a:custGeom>
            <a:solidFill>
              <a:srgbClr val="F3A447"/>
            </a:solidFill>
            <a:ln w="12700" cap="flat" cmpd="sng" algn="ctr">
              <a:noFill/>
              <a:prstDash val="solid"/>
              <a:miter lim="800000"/>
            </a:ln>
            <a:effectLst/>
          </p:spPr>
          <p:txBody>
            <a:bodyPr vert="vert"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44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67" name="任意多边形 66"/>
            <p:cNvSpPr>
              <a:spLocks/>
            </p:cNvSpPr>
            <p:nvPr/>
          </p:nvSpPr>
          <p:spPr bwMode="auto">
            <a:xfrm>
              <a:off x="786724" y="1653765"/>
              <a:ext cx="658017" cy="638359"/>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ysClr val="window" lastClr="FFFFFF"/>
            </a:solidFill>
            <a:ln w="12700" cap="flat" cmpd="sng" algn="ctr">
              <a:noFill/>
              <a:prstDash val="solid"/>
              <a:miter lim="800000"/>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ysClr val="window" lastClr="FFFFFF"/>
                </a:solidFill>
                <a:effectLst/>
                <a:uLnTx/>
                <a:uFillTx/>
                <a:latin typeface="Arial"/>
                <a:ea typeface="微软雅黑"/>
                <a:cs typeface="+mn-cs"/>
              </a:endParaRP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
          <p:cNvSpPr/>
          <p:nvPr/>
        </p:nvSpPr>
        <p:spPr>
          <a:xfrm>
            <a:off x="5963412" y="809200"/>
            <a:ext cx="3208673" cy="5152516"/>
          </a:xfrm>
          <a:prstGeom prst="rect">
            <a:avLst/>
          </a:prstGeom>
          <a:blipFill>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24" name="Rectangle 4"/>
          <p:cNvSpPr/>
          <p:nvPr/>
        </p:nvSpPr>
        <p:spPr>
          <a:xfrm>
            <a:off x="5963412" y="1964531"/>
            <a:ext cx="2063669" cy="1374004"/>
          </a:xfrm>
          <a:prstGeom prst="rect">
            <a:avLst/>
          </a:prstGeom>
          <a:solidFill>
            <a:srgbClr val="F3A447">
              <a:alpha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5" name="Rectangle 8"/>
          <p:cNvSpPr/>
          <p:nvPr/>
        </p:nvSpPr>
        <p:spPr>
          <a:xfrm>
            <a:off x="928058" y="1964531"/>
            <a:ext cx="5035354" cy="1374004"/>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6" name="矩形 3"/>
          <p:cNvSpPr>
            <a:spLocks noChangeArrowheads="1"/>
          </p:cNvSpPr>
          <p:nvPr/>
        </p:nvSpPr>
        <p:spPr bwMode="auto">
          <a:xfrm>
            <a:off x="6318521" y="2296635"/>
            <a:ext cx="1371591" cy="654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6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点击</a:t>
            </a:r>
            <a:r>
              <a:rPr kumimoji="0" lang="zh-CN" altLang="en-US" sz="16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此处</a:t>
            </a:r>
            <a:r>
              <a:rPr kumimoji="0" lang="zh-CN" altLang="en-US" sz="16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添加</a:t>
            </a:r>
            <a:r>
              <a:rPr kumimoji="0" lang="zh-CN" altLang="en-US" sz="2000" b="1" i="0" u="none" strike="noStrike" kern="0" cap="none" spc="0" normalizeH="0" baseline="0" noProof="0" dirty="0" smtClean="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rPr>
              <a:t>关键词</a:t>
            </a:r>
            <a:endParaRPr kumimoji="0" lang="zh-CN" altLang="en-US" sz="2000" b="1" i="0" u="none" strike="noStrike" kern="0" cap="none" spc="0" normalizeH="0" baseline="0" noProof="0" dirty="0">
              <a:ln>
                <a:noFill/>
              </a:ln>
              <a:solidFill>
                <a:sysClr val="window" lastClr="FFFFFF"/>
              </a:solidFill>
              <a:effectLst/>
              <a:uLnTx/>
              <a:uFillTx/>
              <a:latin typeface="Arial" panose="020B0604020202020204" pitchFamily="34" charset="0"/>
              <a:ea typeface="微软雅黑" pitchFamily="34" charset="-122"/>
              <a:cs typeface="Arial" panose="020B0604020202020204" pitchFamily="34" charset="0"/>
            </a:endParaRPr>
          </a:p>
        </p:txBody>
      </p:sp>
      <p:sp>
        <p:nvSpPr>
          <p:cNvPr id="27" name="矩形 47"/>
          <p:cNvSpPr>
            <a:spLocks noChangeArrowheads="1"/>
          </p:cNvSpPr>
          <p:nvPr/>
        </p:nvSpPr>
        <p:spPr bwMode="auto">
          <a:xfrm>
            <a:off x="928059" y="3974935"/>
            <a:ext cx="2128780" cy="613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8" name="矩形 47"/>
          <p:cNvSpPr>
            <a:spLocks noChangeArrowheads="1"/>
          </p:cNvSpPr>
          <p:nvPr/>
        </p:nvSpPr>
        <p:spPr bwMode="auto">
          <a:xfrm>
            <a:off x="3435306" y="3974935"/>
            <a:ext cx="2128780" cy="613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上述</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说明，在此录入上述图表的综合描述</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29" name="矩形 47"/>
          <p:cNvSpPr>
            <a:spLocks noChangeArrowheads="1"/>
          </p:cNvSpPr>
          <p:nvPr/>
        </p:nvSpPr>
        <p:spPr bwMode="auto">
          <a:xfrm>
            <a:off x="928059" y="4651935"/>
            <a:ext cx="2128780" cy="613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a:t>
            </a:r>
          </a:p>
        </p:txBody>
      </p:sp>
      <p:sp>
        <p:nvSpPr>
          <p:cNvPr id="30" name="矩形 47"/>
          <p:cNvSpPr>
            <a:spLocks noChangeArrowheads="1"/>
          </p:cNvSpPr>
          <p:nvPr/>
        </p:nvSpPr>
        <p:spPr bwMode="auto">
          <a:xfrm>
            <a:off x="3435306" y="4651935"/>
            <a:ext cx="2128780" cy="451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上述</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图表的综合描述</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说明，在此</a:t>
            </a: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录入说明。</a:t>
            </a:r>
            <a:endPar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31" name="矩形 47"/>
          <p:cNvSpPr>
            <a:spLocks noChangeArrowheads="1"/>
          </p:cNvSpPr>
          <p:nvPr/>
        </p:nvSpPr>
        <p:spPr bwMode="auto">
          <a:xfrm>
            <a:off x="928059" y="3585393"/>
            <a:ext cx="4715805" cy="265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rPr>
              <a:t>右键点击图片选择设置图片格式可直接替换图片，点击输入文字</a:t>
            </a: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grpSp>
        <p:nvGrpSpPr>
          <p:cNvPr id="32" name="组合 31"/>
          <p:cNvGrpSpPr/>
          <p:nvPr/>
        </p:nvGrpSpPr>
        <p:grpSpPr>
          <a:xfrm>
            <a:off x="1207789" y="2252113"/>
            <a:ext cx="798840" cy="798840"/>
            <a:chOff x="1522613" y="1982971"/>
            <a:chExt cx="1063256" cy="1063256"/>
          </a:xfrm>
          <a:solidFill>
            <a:srgbClr val="E7BC29"/>
          </a:solidFill>
        </p:grpSpPr>
        <p:sp>
          <p:nvSpPr>
            <p:cNvPr id="33" name="Oval 9"/>
            <p:cNvSpPr/>
            <p:nvPr/>
          </p:nvSpPr>
          <p:spPr>
            <a:xfrm>
              <a:off x="1522613" y="1982971"/>
              <a:ext cx="1063256" cy="106325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E7BC29"/>
                </a:solidFill>
                <a:effectLst/>
                <a:uLnTx/>
                <a:uFillTx/>
                <a:latin typeface="FontAwesome" pitchFamily="2" charset="0"/>
                <a:ea typeface="微软雅黑"/>
                <a:cs typeface="+mn-cs"/>
              </a:endParaRPr>
            </a:p>
          </p:txBody>
        </p:sp>
        <p:sp>
          <p:nvSpPr>
            <p:cNvPr id="34" name="任意多边形 33"/>
            <p:cNvSpPr/>
            <p:nvPr/>
          </p:nvSpPr>
          <p:spPr>
            <a:xfrm>
              <a:off x="1796945" y="2299599"/>
              <a:ext cx="514592" cy="430001"/>
            </a:xfrm>
            <a:custGeom>
              <a:avLst/>
              <a:gdLst>
                <a:gd name="connsiteX0" fmla="*/ 259777 w 514592"/>
                <a:gd name="connsiteY0" fmla="*/ 74012 h 430001"/>
                <a:gd name="connsiteX1" fmla="*/ 328031 w 514592"/>
                <a:gd name="connsiteY1" fmla="*/ 276499 h 430001"/>
                <a:gd name="connsiteX2" fmla="*/ 384910 w 514592"/>
                <a:gd name="connsiteY2" fmla="*/ 139991 h 430001"/>
                <a:gd name="connsiteX3" fmla="*/ 437238 w 514592"/>
                <a:gd name="connsiteY3" fmla="*/ 262849 h 430001"/>
                <a:gd name="connsiteX4" fmla="*/ 409936 w 514592"/>
                <a:gd name="connsiteY4" fmla="*/ 267399 h 430001"/>
                <a:gd name="connsiteX5" fmla="*/ 384910 w 514592"/>
                <a:gd name="connsiteY5" fmla="*/ 208245 h 430001"/>
                <a:gd name="connsiteX6" fmla="*/ 325756 w 514592"/>
                <a:gd name="connsiteY6" fmla="*/ 353854 h 430001"/>
                <a:gd name="connsiteX7" fmla="*/ 257502 w 514592"/>
                <a:gd name="connsiteY7" fmla="*/ 146817 h 430001"/>
                <a:gd name="connsiteX8" fmla="*/ 193798 w 514592"/>
                <a:gd name="connsiteY8" fmla="*/ 283325 h 430001"/>
                <a:gd name="connsiteX9" fmla="*/ 139195 w 514592"/>
                <a:gd name="connsiteY9" fmla="*/ 219621 h 430001"/>
                <a:gd name="connsiteX10" fmla="*/ 102793 w 514592"/>
                <a:gd name="connsiteY10" fmla="*/ 244647 h 430001"/>
                <a:gd name="connsiteX11" fmla="*/ 93692 w 514592"/>
                <a:gd name="connsiteY11" fmla="*/ 251473 h 430001"/>
                <a:gd name="connsiteX12" fmla="*/ 75491 w 514592"/>
                <a:gd name="connsiteY12" fmla="*/ 237822 h 430001"/>
                <a:gd name="connsiteX13" fmla="*/ 146020 w 514592"/>
                <a:gd name="connsiteY13" fmla="*/ 187769 h 430001"/>
                <a:gd name="connsiteX14" fmla="*/ 186973 w 514592"/>
                <a:gd name="connsiteY14" fmla="*/ 237822 h 430001"/>
                <a:gd name="connsiteX15" fmla="*/ 48986 w 514592"/>
                <a:gd name="connsiteY15" fmla="*/ 48986 h 430001"/>
                <a:gd name="connsiteX16" fmla="*/ 48986 w 514592"/>
                <a:gd name="connsiteY16" fmla="*/ 381015 h 430001"/>
                <a:gd name="connsiteX17" fmla="*/ 465606 w 514592"/>
                <a:gd name="connsiteY17" fmla="*/ 381015 h 430001"/>
                <a:gd name="connsiteX18" fmla="*/ 465606 w 514592"/>
                <a:gd name="connsiteY18" fmla="*/ 48986 h 430001"/>
                <a:gd name="connsiteX19" fmla="*/ 0 w 514592"/>
                <a:gd name="connsiteY19" fmla="*/ 0 h 430001"/>
                <a:gd name="connsiteX20" fmla="*/ 514592 w 514592"/>
                <a:gd name="connsiteY20" fmla="*/ 0 h 430001"/>
                <a:gd name="connsiteX21" fmla="*/ 514592 w 514592"/>
                <a:gd name="connsiteY21" fmla="*/ 430001 h 430001"/>
                <a:gd name="connsiteX22" fmla="*/ 0 w 514592"/>
                <a:gd name="connsiteY22"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14592" h="430001">
                  <a:moveTo>
                    <a:pt x="259777" y="74012"/>
                  </a:moveTo>
                  <a:lnTo>
                    <a:pt x="328031" y="276499"/>
                  </a:lnTo>
                  <a:lnTo>
                    <a:pt x="384910" y="139991"/>
                  </a:lnTo>
                  <a:lnTo>
                    <a:pt x="437238" y="262849"/>
                  </a:lnTo>
                  <a:lnTo>
                    <a:pt x="409936" y="267399"/>
                  </a:lnTo>
                  <a:lnTo>
                    <a:pt x="384910" y="208245"/>
                  </a:lnTo>
                  <a:lnTo>
                    <a:pt x="325756" y="353854"/>
                  </a:lnTo>
                  <a:lnTo>
                    <a:pt x="257502" y="146817"/>
                  </a:lnTo>
                  <a:lnTo>
                    <a:pt x="193798" y="283325"/>
                  </a:lnTo>
                  <a:lnTo>
                    <a:pt x="139195" y="219621"/>
                  </a:lnTo>
                  <a:lnTo>
                    <a:pt x="102793" y="244647"/>
                  </a:lnTo>
                  <a:lnTo>
                    <a:pt x="93692" y="251473"/>
                  </a:lnTo>
                  <a:lnTo>
                    <a:pt x="75491" y="237822"/>
                  </a:lnTo>
                  <a:lnTo>
                    <a:pt x="146020" y="187769"/>
                  </a:lnTo>
                  <a:lnTo>
                    <a:pt x="186973" y="237822"/>
                  </a:lnTo>
                  <a:close/>
                  <a:moveTo>
                    <a:pt x="48986" y="48986"/>
                  </a:moveTo>
                  <a:lnTo>
                    <a:pt x="48986" y="381015"/>
                  </a:lnTo>
                  <a:lnTo>
                    <a:pt x="465606" y="381015"/>
                  </a:lnTo>
                  <a:lnTo>
                    <a:pt x="465606" y="48986"/>
                  </a:lnTo>
                  <a:close/>
                  <a:moveTo>
                    <a:pt x="0" y="0"/>
                  </a:moveTo>
                  <a:lnTo>
                    <a:pt x="514592" y="0"/>
                  </a:lnTo>
                  <a:lnTo>
                    <a:pt x="514592" y="430001"/>
                  </a:lnTo>
                  <a:lnTo>
                    <a:pt x="0" y="430001"/>
                  </a:lnTo>
                  <a:close/>
                </a:path>
              </a:pathLst>
            </a:cu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Arial"/>
                <a:ea typeface="微软雅黑"/>
                <a:cs typeface="+mn-cs"/>
              </a:endParaRPr>
            </a:p>
          </p:txBody>
        </p:sp>
      </p:grpSp>
      <p:grpSp>
        <p:nvGrpSpPr>
          <p:cNvPr id="35" name="组合 34"/>
          <p:cNvGrpSpPr/>
          <p:nvPr/>
        </p:nvGrpSpPr>
        <p:grpSpPr>
          <a:xfrm>
            <a:off x="4884841" y="2252113"/>
            <a:ext cx="798840" cy="798840"/>
            <a:chOff x="6448853" y="1982971"/>
            <a:chExt cx="1063256" cy="1063256"/>
          </a:xfrm>
          <a:solidFill>
            <a:srgbClr val="E7BC29"/>
          </a:solidFill>
        </p:grpSpPr>
        <p:sp>
          <p:nvSpPr>
            <p:cNvPr id="36" name="Oval 9"/>
            <p:cNvSpPr/>
            <p:nvPr/>
          </p:nvSpPr>
          <p:spPr>
            <a:xfrm>
              <a:off x="6448853" y="1982971"/>
              <a:ext cx="1063256" cy="106325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E7BC29"/>
                </a:solidFill>
                <a:effectLst/>
                <a:uLnTx/>
                <a:uFillTx/>
                <a:latin typeface="FontAwesome" pitchFamily="2" charset="0"/>
                <a:ea typeface="微软雅黑"/>
                <a:cs typeface="+mn-cs"/>
              </a:endParaRPr>
            </a:p>
          </p:txBody>
        </p:sp>
        <p:sp>
          <p:nvSpPr>
            <p:cNvPr id="37" name="任意多边形 36"/>
            <p:cNvSpPr/>
            <p:nvPr/>
          </p:nvSpPr>
          <p:spPr>
            <a:xfrm>
              <a:off x="6714803" y="2299599"/>
              <a:ext cx="531356" cy="430001"/>
            </a:xfrm>
            <a:custGeom>
              <a:avLst/>
              <a:gdLst>
                <a:gd name="connsiteX0" fmla="*/ 427018 w 531356"/>
                <a:gd name="connsiteY0" fmla="*/ 301423 h 430001"/>
                <a:gd name="connsiteX1" fmla="*/ 453367 w 531356"/>
                <a:gd name="connsiteY1" fmla="*/ 328825 h 430001"/>
                <a:gd name="connsiteX2" fmla="*/ 427018 w 531356"/>
                <a:gd name="connsiteY2" fmla="*/ 356227 h 430001"/>
                <a:gd name="connsiteX3" fmla="*/ 400669 w 531356"/>
                <a:gd name="connsiteY3" fmla="*/ 328825 h 430001"/>
                <a:gd name="connsiteX4" fmla="*/ 427018 w 531356"/>
                <a:gd name="connsiteY4" fmla="*/ 301423 h 430001"/>
                <a:gd name="connsiteX5" fmla="*/ 104517 w 531356"/>
                <a:gd name="connsiteY5" fmla="*/ 301423 h 430001"/>
                <a:gd name="connsiteX6" fmla="*/ 132974 w 531356"/>
                <a:gd name="connsiteY6" fmla="*/ 328825 h 430001"/>
                <a:gd name="connsiteX7" fmla="*/ 104517 w 531356"/>
                <a:gd name="connsiteY7" fmla="*/ 356227 h 430001"/>
                <a:gd name="connsiteX8" fmla="*/ 76060 w 531356"/>
                <a:gd name="connsiteY8" fmla="*/ 328825 h 430001"/>
                <a:gd name="connsiteX9" fmla="*/ 104517 w 531356"/>
                <a:gd name="connsiteY9" fmla="*/ 301423 h 430001"/>
                <a:gd name="connsiteX10" fmla="*/ 230531 w 531356"/>
                <a:gd name="connsiteY10" fmla="*/ 212000 h 430001"/>
                <a:gd name="connsiteX11" fmla="*/ 230531 w 531356"/>
                <a:gd name="connsiteY11" fmla="*/ 281991 h 430001"/>
                <a:gd name="connsiteX12" fmla="*/ 300826 w 531356"/>
                <a:gd name="connsiteY12" fmla="*/ 281991 h 430001"/>
                <a:gd name="connsiteX13" fmla="*/ 300826 w 531356"/>
                <a:gd name="connsiteY13" fmla="*/ 212000 h 430001"/>
                <a:gd name="connsiteX14" fmla="*/ 194237 w 531356"/>
                <a:gd name="connsiteY14" fmla="*/ 111716 h 430001"/>
                <a:gd name="connsiteX15" fmla="*/ 337120 w 531356"/>
                <a:gd name="connsiteY15" fmla="*/ 111716 h 430001"/>
                <a:gd name="connsiteX16" fmla="*/ 337120 w 531356"/>
                <a:gd name="connsiteY16" fmla="*/ 318285 h 430001"/>
                <a:gd name="connsiteX17" fmla="*/ 194237 w 531356"/>
                <a:gd name="connsiteY17" fmla="*/ 318285 h 430001"/>
                <a:gd name="connsiteX18" fmla="*/ 427018 w 531356"/>
                <a:gd name="connsiteY18" fmla="*/ 71668 h 430001"/>
                <a:gd name="connsiteX19" fmla="*/ 453367 w 531356"/>
                <a:gd name="connsiteY19" fmla="*/ 100125 h 430001"/>
                <a:gd name="connsiteX20" fmla="*/ 427018 w 531356"/>
                <a:gd name="connsiteY20" fmla="*/ 128582 h 430001"/>
                <a:gd name="connsiteX21" fmla="*/ 400669 w 531356"/>
                <a:gd name="connsiteY21" fmla="*/ 100125 h 430001"/>
                <a:gd name="connsiteX22" fmla="*/ 427018 w 531356"/>
                <a:gd name="connsiteY22" fmla="*/ 71668 h 430001"/>
                <a:gd name="connsiteX23" fmla="*/ 104517 w 531356"/>
                <a:gd name="connsiteY23" fmla="*/ 71668 h 430001"/>
                <a:gd name="connsiteX24" fmla="*/ 132974 w 531356"/>
                <a:gd name="connsiteY24" fmla="*/ 100125 h 430001"/>
                <a:gd name="connsiteX25" fmla="*/ 104517 w 531356"/>
                <a:gd name="connsiteY25" fmla="*/ 128582 h 430001"/>
                <a:gd name="connsiteX26" fmla="*/ 76060 w 531356"/>
                <a:gd name="connsiteY26" fmla="*/ 100125 h 430001"/>
                <a:gd name="connsiteX27" fmla="*/ 104517 w 531356"/>
                <a:gd name="connsiteY27" fmla="*/ 71668 h 430001"/>
                <a:gd name="connsiteX28" fmla="*/ 44325 w 531356"/>
                <a:gd name="connsiteY28" fmla="*/ 44325 h 430001"/>
                <a:gd name="connsiteX29" fmla="*/ 44325 w 531356"/>
                <a:gd name="connsiteY29" fmla="*/ 385676 h 430001"/>
                <a:gd name="connsiteX30" fmla="*/ 487031 w 531356"/>
                <a:gd name="connsiteY30" fmla="*/ 385676 h 430001"/>
                <a:gd name="connsiteX31" fmla="*/ 487031 w 531356"/>
                <a:gd name="connsiteY31" fmla="*/ 44325 h 430001"/>
                <a:gd name="connsiteX32" fmla="*/ 0 w 531356"/>
                <a:gd name="connsiteY32" fmla="*/ 0 h 430001"/>
                <a:gd name="connsiteX33" fmla="*/ 531356 w 531356"/>
                <a:gd name="connsiteY33" fmla="*/ 0 h 430001"/>
                <a:gd name="connsiteX34" fmla="*/ 531356 w 531356"/>
                <a:gd name="connsiteY34" fmla="*/ 430001 h 430001"/>
                <a:gd name="connsiteX35" fmla="*/ 0 w 531356"/>
                <a:gd name="connsiteY35"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31356" h="430001">
                  <a:moveTo>
                    <a:pt x="427018" y="301423"/>
                  </a:moveTo>
                  <a:cubicBezTo>
                    <a:pt x="441570" y="301423"/>
                    <a:pt x="453367" y="313691"/>
                    <a:pt x="453367" y="328825"/>
                  </a:cubicBezTo>
                  <a:cubicBezTo>
                    <a:pt x="453367" y="343959"/>
                    <a:pt x="441570" y="356227"/>
                    <a:pt x="427018" y="356227"/>
                  </a:cubicBezTo>
                  <a:cubicBezTo>
                    <a:pt x="412466" y="356227"/>
                    <a:pt x="400669" y="343959"/>
                    <a:pt x="400669" y="328825"/>
                  </a:cubicBezTo>
                  <a:cubicBezTo>
                    <a:pt x="400669" y="313691"/>
                    <a:pt x="412466" y="301423"/>
                    <a:pt x="427018" y="301423"/>
                  </a:cubicBezTo>
                  <a:close/>
                  <a:moveTo>
                    <a:pt x="104517" y="301423"/>
                  </a:moveTo>
                  <a:cubicBezTo>
                    <a:pt x="120233" y="301423"/>
                    <a:pt x="132974" y="313691"/>
                    <a:pt x="132974" y="328825"/>
                  </a:cubicBezTo>
                  <a:cubicBezTo>
                    <a:pt x="132974" y="343959"/>
                    <a:pt x="120233" y="356227"/>
                    <a:pt x="104517" y="356227"/>
                  </a:cubicBezTo>
                  <a:cubicBezTo>
                    <a:pt x="88801" y="356227"/>
                    <a:pt x="76060" y="343959"/>
                    <a:pt x="76060" y="328825"/>
                  </a:cubicBezTo>
                  <a:cubicBezTo>
                    <a:pt x="76060" y="313691"/>
                    <a:pt x="88801" y="301423"/>
                    <a:pt x="104517" y="301423"/>
                  </a:cubicBezTo>
                  <a:close/>
                  <a:moveTo>
                    <a:pt x="230531" y="212000"/>
                  </a:moveTo>
                  <a:lnTo>
                    <a:pt x="230531" y="281991"/>
                  </a:lnTo>
                  <a:lnTo>
                    <a:pt x="300826" y="281991"/>
                  </a:lnTo>
                  <a:lnTo>
                    <a:pt x="300826" y="212000"/>
                  </a:lnTo>
                  <a:close/>
                  <a:moveTo>
                    <a:pt x="194237" y="111716"/>
                  </a:moveTo>
                  <a:lnTo>
                    <a:pt x="337120" y="111716"/>
                  </a:lnTo>
                  <a:lnTo>
                    <a:pt x="337120" y="318285"/>
                  </a:lnTo>
                  <a:lnTo>
                    <a:pt x="194237" y="318285"/>
                  </a:lnTo>
                  <a:close/>
                  <a:moveTo>
                    <a:pt x="427018" y="71668"/>
                  </a:moveTo>
                  <a:cubicBezTo>
                    <a:pt x="441570" y="71668"/>
                    <a:pt x="453367" y="84409"/>
                    <a:pt x="453367" y="100125"/>
                  </a:cubicBezTo>
                  <a:cubicBezTo>
                    <a:pt x="453367" y="115841"/>
                    <a:pt x="441570" y="128582"/>
                    <a:pt x="427018" y="128582"/>
                  </a:cubicBezTo>
                  <a:cubicBezTo>
                    <a:pt x="412466" y="128582"/>
                    <a:pt x="400669" y="115841"/>
                    <a:pt x="400669" y="100125"/>
                  </a:cubicBezTo>
                  <a:cubicBezTo>
                    <a:pt x="400669" y="84409"/>
                    <a:pt x="412466" y="71668"/>
                    <a:pt x="427018" y="71668"/>
                  </a:cubicBezTo>
                  <a:close/>
                  <a:moveTo>
                    <a:pt x="104517" y="71668"/>
                  </a:moveTo>
                  <a:cubicBezTo>
                    <a:pt x="120233" y="71668"/>
                    <a:pt x="132974" y="84409"/>
                    <a:pt x="132974" y="100125"/>
                  </a:cubicBezTo>
                  <a:cubicBezTo>
                    <a:pt x="132974" y="115841"/>
                    <a:pt x="120233" y="128582"/>
                    <a:pt x="104517" y="128582"/>
                  </a:cubicBezTo>
                  <a:cubicBezTo>
                    <a:pt x="88801" y="128582"/>
                    <a:pt x="76060" y="115841"/>
                    <a:pt x="76060" y="100125"/>
                  </a:cubicBezTo>
                  <a:cubicBezTo>
                    <a:pt x="76060" y="84409"/>
                    <a:pt x="88801" y="71668"/>
                    <a:pt x="104517" y="71668"/>
                  </a:cubicBezTo>
                  <a:close/>
                  <a:moveTo>
                    <a:pt x="44325" y="44325"/>
                  </a:moveTo>
                  <a:lnTo>
                    <a:pt x="44325" y="385676"/>
                  </a:lnTo>
                  <a:lnTo>
                    <a:pt x="487031" y="385676"/>
                  </a:lnTo>
                  <a:lnTo>
                    <a:pt x="487031" y="44325"/>
                  </a:lnTo>
                  <a:close/>
                  <a:moveTo>
                    <a:pt x="0" y="0"/>
                  </a:moveTo>
                  <a:lnTo>
                    <a:pt x="531356" y="0"/>
                  </a:lnTo>
                  <a:lnTo>
                    <a:pt x="531356" y="430001"/>
                  </a:lnTo>
                  <a:lnTo>
                    <a:pt x="0" y="430001"/>
                  </a:lnTo>
                  <a:close/>
                </a:path>
              </a:pathLst>
            </a:cu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Arial"/>
                <a:ea typeface="微软雅黑"/>
                <a:cs typeface="+mn-cs"/>
              </a:endParaRPr>
            </a:p>
          </p:txBody>
        </p:sp>
      </p:grpSp>
      <p:grpSp>
        <p:nvGrpSpPr>
          <p:cNvPr id="38" name="组合 37"/>
          <p:cNvGrpSpPr/>
          <p:nvPr/>
        </p:nvGrpSpPr>
        <p:grpSpPr>
          <a:xfrm>
            <a:off x="2433473" y="2252113"/>
            <a:ext cx="798840" cy="798840"/>
            <a:chOff x="3314079" y="1982971"/>
            <a:chExt cx="1063256" cy="1063256"/>
          </a:xfrm>
          <a:solidFill>
            <a:srgbClr val="E7BC29"/>
          </a:solidFill>
        </p:grpSpPr>
        <p:sp>
          <p:nvSpPr>
            <p:cNvPr id="39" name="Oval 9"/>
            <p:cNvSpPr/>
            <p:nvPr/>
          </p:nvSpPr>
          <p:spPr>
            <a:xfrm>
              <a:off x="3314079" y="1982971"/>
              <a:ext cx="1063256" cy="106325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E7BC29"/>
                </a:solidFill>
                <a:effectLst/>
                <a:uLnTx/>
                <a:uFillTx/>
                <a:latin typeface="FontAwesome" pitchFamily="2" charset="0"/>
                <a:ea typeface="微软雅黑"/>
                <a:cs typeface="+mn-cs"/>
              </a:endParaRPr>
            </a:p>
          </p:txBody>
        </p:sp>
        <p:sp>
          <p:nvSpPr>
            <p:cNvPr id="40" name="Freeform 195"/>
            <p:cNvSpPr>
              <a:spLocks noChangeAspect="1" noEditPoints="1"/>
            </p:cNvSpPr>
            <p:nvPr/>
          </p:nvSpPr>
          <p:spPr bwMode="auto">
            <a:xfrm>
              <a:off x="3561147" y="2284242"/>
              <a:ext cx="569121" cy="460715"/>
            </a:xfrm>
            <a:custGeom>
              <a:avLst/>
              <a:gdLst>
                <a:gd name="T0" fmla="*/ 201 w 252"/>
                <a:gd name="T1" fmla="*/ 52 h 204"/>
                <a:gd name="T2" fmla="*/ 201 w 252"/>
                <a:gd name="T3" fmla="*/ 0 h 204"/>
                <a:gd name="T4" fmla="*/ 0 w 252"/>
                <a:gd name="T5" fmla="*/ 0 h 204"/>
                <a:gd name="T6" fmla="*/ 0 w 252"/>
                <a:gd name="T7" fmla="*/ 152 h 204"/>
                <a:gd name="T8" fmla="*/ 51 w 252"/>
                <a:gd name="T9" fmla="*/ 152 h 204"/>
                <a:gd name="T10" fmla="*/ 51 w 252"/>
                <a:gd name="T11" fmla="*/ 204 h 204"/>
                <a:gd name="T12" fmla="*/ 252 w 252"/>
                <a:gd name="T13" fmla="*/ 204 h 204"/>
                <a:gd name="T14" fmla="*/ 252 w 252"/>
                <a:gd name="T15" fmla="*/ 52 h 204"/>
                <a:gd name="T16" fmla="*/ 201 w 252"/>
                <a:gd name="T17" fmla="*/ 52 h 204"/>
                <a:gd name="T18" fmla="*/ 25 w 252"/>
                <a:gd name="T19" fmla="*/ 127 h 204"/>
                <a:gd name="T20" fmla="*/ 25 w 252"/>
                <a:gd name="T21" fmla="*/ 25 h 204"/>
                <a:gd name="T22" fmla="*/ 176 w 252"/>
                <a:gd name="T23" fmla="*/ 25 h 204"/>
                <a:gd name="T24" fmla="*/ 176 w 252"/>
                <a:gd name="T25" fmla="*/ 52 h 204"/>
                <a:gd name="T26" fmla="*/ 51 w 252"/>
                <a:gd name="T27" fmla="*/ 52 h 204"/>
                <a:gd name="T28" fmla="*/ 51 w 252"/>
                <a:gd name="T29" fmla="*/ 127 h 204"/>
                <a:gd name="T30" fmla="*/ 25 w 252"/>
                <a:gd name="T31" fmla="*/ 127 h 204"/>
                <a:gd name="T32" fmla="*/ 76 w 252"/>
                <a:gd name="T33" fmla="*/ 77 h 204"/>
                <a:gd name="T34" fmla="*/ 227 w 252"/>
                <a:gd name="T35" fmla="*/ 77 h 204"/>
                <a:gd name="T36" fmla="*/ 227 w 252"/>
                <a:gd name="T37" fmla="*/ 179 h 204"/>
                <a:gd name="T38" fmla="*/ 76 w 252"/>
                <a:gd name="T39" fmla="*/ 179 h 204"/>
                <a:gd name="T40" fmla="*/ 76 w 252"/>
                <a:gd name="T4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204">
                  <a:moveTo>
                    <a:pt x="201" y="52"/>
                  </a:moveTo>
                  <a:lnTo>
                    <a:pt x="201" y="0"/>
                  </a:lnTo>
                  <a:lnTo>
                    <a:pt x="0" y="0"/>
                  </a:lnTo>
                  <a:lnTo>
                    <a:pt x="0" y="152"/>
                  </a:lnTo>
                  <a:lnTo>
                    <a:pt x="51" y="152"/>
                  </a:lnTo>
                  <a:lnTo>
                    <a:pt x="51" y="204"/>
                  </a:lnTo>
                  <a:lnTo>
                    <a:pt x="252" y="204"/>
                  </a:lnTo>
                  <a:lnTo>
                    <a:pt x="252" y="52"/>
                  </a:lnTo>
                  <a:lnTo>
                    <a:pt x="201" y="52"/>
                  </a:lnTo>
                  <a:close/>
                  <a:moveTo>
                    <a:pt x="25" y="127"/>
                  </a:moveTo>
                  <a:lnTo>
                    <a:pt x="25" y="25"/>
                  </a:lnTo>
                  <a:lnTo>
                    <a:pt x="176" y="25"/>
                  </a:lnTo>
                  <a:lnTo>
                    <a:pt x="176" y="52"/>
                  </a:lnTo>
                  <a:lnTo>
                    <a:pt x="51" y="52"/>
                  </a:lnTo>
                  <a:lnTo>
                    <a:pt x="51" y="127"/>
                  </a:lnTo>
                  <a:lnTo>
                    <a:pt x="25" y="127"/>
                  </a:lnTo>
                  <a:close/>
                  <a:moveTo>
                    <a:pt x="76" y="77"/>
                  </a:moveTo>
                  <a:lnTo>
                    <a:pt x="227" y="77"/>
                  </a:lnTo>
                  <a:lnTo>
                    <a:pt x="227" y="179"/>
                  </a:lnTo>
                  <a:lnTo>
                    <a:pt x="76" y="179"/>
                  </a:lnTo>
                  <a:lnTo>
                    <a:pt x="76" y="77"/>
                  </a:lnTo>
                  <a:close/>
                </a:path>
              </a:pathLst>
            </a:custGeom>
            <a:solidFill>
              <a:srgbClr val="A5B59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 name="组合 40"/>
          <p:cNvGrpSpPr/>
          <p:nvPr/>
        </p:nvGrpSpPr>
        <p:grpSpPr>
          <a:xfrm>
            <a:off x="3659156" y="2252113"/>
            <a:ext cx="798840" cy="798840"/>
            <a:chOff x="4924853" y="1982971"/>
            <a:chExt cx="1063256" cy="1063256"/>
          </a:xfrm>
          <a:solidFill>
            <a:srgbClr val="E7BC29"/>
          </a:solidFill>
        </p:grpSpPr>
        <p:sp>
          <p:nvSpPr>
            <p:cNvPr id="42" name="Oval 9"/>
            <p:cNvSpPr/>
            <p:nvPr/>
          </p:nvSpPr>
          <p:spPr>
            <a:xfrm>
              <a:off x="4924853" y="1982971"/>
              <a:ext cx="1063256" cy="1063256"/>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rgbClr val="E7BC29"/>
                </a:solidFill>
                <a:effectLst/>
                <a:uLnTx/>
                <a:uFillTx/>
                <a:latin typeface="FontAwesome" pitchFamily="2" charset="0"/>
                <a:ea typeface="微软雅黑"/>
                <a:cs typeface="+mn-cs"/>
              </a:endParaRPr>
            </a:p>
          </p:txBody>
        </p:sp>
        <p:sp>
          <p:nvSpPr>
            <p:cNvPr id="43" name="任意多边形 42"/>
            <p:cNvSpPr>
              <a:spLocks noChangeArrowheads="1"/>
            </p:cNvSpPr>
            <p:nvPr/>
          </p:nvSpPr>
          <p:spPr bwMode="auto">
            <a:xfrm>
              <a:off x="5169814" y="2299599"/>
              <a:ext cx="573334" cy="430001"/>
            </a:xfrm>
            <a:custGeom>
              <a:avLst/>
              <a:gdLst>
                <a:gd name="connsiteX0" fmla="*/ 343544 w 573334"/>
                <a:gd name="connsiteY0" fmla="*/ 293493 h 430001"/>
                <a:gd name="connsiteX1" fmla="*/ 389047 w 573334"/>
                <a:gd name="connsiteY1" fmla="*/ 293493 h 430001"/>
                <a:gd name="connsiteX2" fmla="*/ 389047 w 573334"/>
                <a:gd name="connsiteY2" fmla="*/ 345822 h 430001"/>
                <a:gd name="connsiteX3" fmla="*/ 343544 w 573334"/>
                <a:gd name="connsiteY3" fmla="*/ 345822 h 430001"/>
                <a:gd name="connsiteX4" fmla="*/ 102379 w 573334"/>
                <a:gd name="connsiteY4" fmla="*/ 245714 h 430001"/>
                <a:gd name="connsiteX5" fmla="*/ 147882 w 573334"/>
                <a:gd name="connsiteY5" fmla="*/ 245714 h 430001"/>
                <a:gd name="connsiteX6" fmla="*/ 147882 w 573334"/>
                <a:gd name="connsiteY6" fmla="*/ 345820 h 430001"/>
                <a:gd name="connsiteX7" fmla="*/ 102379 w 573334"/>
                <a:gd name="connsiteY7" fmla="*/ 345820 h 430001"/>
                <a:gd name="connsiteX8" fmla="*/ 261639 w 573334"/>
                <a:gd name="connsiteY8" fmla="*/ 182011 h 430001"/>
                <a:gd name="connsiteX9" fmla="*/ 309418 w 573334"/>
                <a:gd name="connsiteY9" fmla="*/ 182011 h 430001"/>
                <a:gd name="connsiteX10" fmla="*/ 309418 w 573334"/>
                <a:gd name="connsiteY10" fmla="*/ 345821 h 430001"/>
                <a:gd name="connsiteX11" fmla="*/ 261639 w 573334"/>
                <a:gd name="connsiteY11" fmla="*/ 345821 h 430001"/>
                <a:gd name="connsiteX12" fmla="*/ 182010 w 573334"/>
                <a:gd name="connsiteY12" fmla="*/ 131958 h 430001"/>
                <a:gd name="connsiteX13" fmla="*/ 229789 w 573334"/>
                <a:gd name="connsiteY13" fmla="*/ 131958 h 430001"/>
                <a:gd name="connsiteX14" fmla="*/ 229789 w 573334"/>
                <a:gd name="connsiteY14" fmla="*/ 345821 h 430001"/>
                <a:gd name="connsiteX15" fmla="*/ 182010 w 573334"/>
                <a:gd name="connsiteY15" fmla="*/ 345821 h 430001"/>
                <a:gd name="connsiteX16" fmla="*/ 423174 w 573334"/>
                <a:gd name="connsiteY16" fmla="*/ 91005 h 430001"/>
                <a:gd name="connsiteX17" fmla="*/ 470953 w 573334"/>
                <a:gd name="connsiteY17" fmla="*/ 91005 h 430001"/>
                <a:gd name="connsiteX18" fmla="*/ 470953 w 573334"/>
                <a:gd name="connsiteY18" fmla="*/ 345820 h 430001"/>
                <a:gd name="connsiteX19" fmla="*/ 423174 w 573334"/>
                <a:gd name="connsiteY19" fmla="*/ 345820 h 430001"/>
                <a:gd name="connsiteX20" fmla="*/ 48990 w 573334"/>
                <a:gd name="connsiteY20" fmla="*/ 48990 h 430001"/>
                <a:gd name="connsiteX21" fmla="*/ 48990 w 573334"/>
                <a:gd name="connsiteY21" fmla="*/ 381011 h 430001"/>
                <a:gd name="connsiteX22" fmla="*/ 524344 w 573334"/>
                <a:gd name="connsiteY22" fmla="*/ 381011 h 430001"/>
                <a:gd name="connsiteX23" fmla="*/ 524344 w 573334"/>
                <a:gd name="connsiteY23" fmla="*/ 48990 h 430001"/>
                <a:gd name="connsiteX24" fmla="*/ 0 w 573334"/>
                <a:gd name="connsiteY24" fmla="*/ 0 h 430001"/>
                <a:gd name="connsiteX25" fmla="*/ 573334 w 573334"/>
                <a:gd name="connsiteY25" fmla="*/ 0 h 430001"/>
                <a:gd name="connsiteX26" fmla="*/ 573334 w 573334"/>
                <a:gd name="connsiteY26" fmla="*/ 430001 h 430001"/>
                <a:gd name="connsiteX27" fmla="*/ 0 w 573334"/>
                <a:gd name="connsiteY27" fmla="*/ 430001 h 430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73334" h="430001">
                  <a:moveTo>
                    <a:pt x="343544" y="293493"/>
                  </a:moveTo>
                  <a:lnTo>
                    <a:pt x="389047" y="293493"/>
                  </a:lnTo>
                  <a:lnTo>
                    <a:pt x="389047" y="345822"/>
                  </a:lnTo>
                  <a:lnTo>
                    <a:pt x="343544" y="345822"/>
                  </a:lnTo>
                  <a:close/>
                  <a:moveTo>
                    <a:pt x="102379" y="245714"/>
                  </a:moveTo>
                  <a:lnTo>
                    <a:pt x="147882" y="245714"/>
                  </a:lnTo>
                  <a:lnTo>
                    <a:pt x="147882" y="345820"/>
                  </a:lnTo>
                  <a:lnTo>
                    <a:pt x="102379" y="345820"/>
                  </a:lnTo>
                  <a:close/>
                  <a:moveTo>
                    <a:pt x="261639" y="182011"/>
                  </a:moveTo>
                  <a:lnTo>
                    <a:pt x="309418" y="182011"/>
                  </a:lnTo>
                  <a:lnTo>
                    <a:pt x="309418" y="345821"/>
                  </a:lnTo>
                  <a:lnTo>
                    <a:pt x="261639" y="345821"/>
                  </a:lnTo>
                  <a:close/>
                  <a:moveTo>
                    <a:pt x="182010" y="131958"/>
                  </a:moveTo>
                  <a:lnTo>
                    <a:pt x="229789" y="131958"/>
                  </a:lnTo>
                  <a:lnTo>
                    <a:pt x="229789" y="345821"/>
                  </a:lnTo>
                  <a:lnTo>
                    <a:pt x="182010" y="345821"/>
                  </a:lnTo>
                  <a:close/>
                  <a:moveTo>
                    <a:pt x="423174" y="91005"/>
                  </a:moveTo>
                  <a:lnTo>
                    <a:pt x="470953" y="91005"/>
                  </a:lnTo>
                  <a:lnTo>
                    <a:pt x="470953" y="345820"/>
                  </a:lnTo>
                  <a:lnTo>
                    <a:pt x="423174" y="345820"/>
                  </a:lnTo>
                  <a:close/>
                  <a:moveTo>
                    <a:pt x="48990" y="48990"/>
                  </a:moveTo>
                  <a:lnTo>
                    <a:pt x="48990" y="381011"/>
                  </a:lnTo>
                  <a:lnTo>
                    <a:pt x="524344" y="381011"/>
                  </a:lnTo>
                  <a:lnTo>
                    <a:pt x="524344" y="48990"/>
                  </a:lnTo>
                  <a:close/>
                  <a:moveTo>
                    <a:pt x="0" y="0"/>
                  </a:moveTo>
                  <a:lnTo>
                    <a:pt x="573334" y="0"/>
                  </a:lnTo>
                  <a:lnTo>
                    <a:pt x="573334" y="430001"/>
                  </a:lnTo>
                  <a:lnTo>
                    <a:pt x="0" y="430001"/>
                  </a:lnTo>
                  <a:close/>
                </a:path>
              </a:pathLst>
            </a:custGeom>
            <a:solidFill>
              <a:srgbClr val="A5B592"/>
            </a:solidFill>
            <a:ln>
              <a:no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3526029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21"/>
          <p:cNvSpPr txBox="1"/>
          <p:nvPr/>
        </p:nvSpPr>
        <p:spPr>
          <a:xfrm>
            <a:off x="-8046" y="1862268"/>
            <a:ext cx="2359963" cy="1450338"/>
          </a:xfrm>
          <a:custGeom>
            <a:avLst/>
            <a:gdLst/>
            <a:ahLst/>
            <a:cxnLst/>
            <a:rect l="l" t="t" r="r" b="b"/>
            <a:pathLst>
              <a:path w="3141111" h="1930400">
                <a:moveTo>
                  <a:pt x="0" y="0"/>
                </a:moveTo>
                <a:lnTo>
                  <a:pt x="3060256" y="0"/>
                </a:lnTo>
                <a:lnTo>
                  <a:pt x="3025363" y="11012"/>
                </a:lnTo>
                <a:cubicBezTo>
                  <a:pt x="3000530" y="20867"/>
                  <a:pt x="2976886" y="32364"/>
                  <a:pt x="2954431" y="45503"/>
                </a:cubicBezTo>
                <a:cubicBezTo>
                  <a:pt x="2864612" y="98061"/>
                  <a:pt x="2804602" y="167877"/>
                  <a:pt x="2774400" y="254950"/>
                </a:cubicBezTo>
                <a:cubicBezTo>
                  <a:pt x="2744199" y="342024"/>
                  <a:pt x="2729099" y="473027"/>
                  <a:pt x="2729099" y="647959"/>
                </a:cubicBezTo>
                <a:lnTo>
                  <a:pt x="2729099" y="1312779"/>
                </a:lnTo>
                <a:cubicBezTo>
                  <a:pt x="2729099" y="1446920"/>
                  <a:pt x="2738512" y="1544780"/>
                  <a:pt x="2757339" y="1606359"/>
                </a:cubicBezTo>
                <a:cubicBezTo>
                  <a:pt x="2776165" y="1667938"/>
                  <a:pt x="2807936" y="1726575"/>
                  <a:pt x="2852649" y="1782271"/>
                </a:cubicBezTo>
                <a:cubicBezTo>
                  <a:pt x="2897363" y="1837967"/>
                  <a:pt x="2957373" y="1878954"/>
                  <a:pt x="3032680" y="1905233"/>
                </a:cubicBezTo>
                <a:lnTo>
                  <a:pt x="3141111" y="1930400"/>
                </a:lnTo>
                <a:lnTo>
                  <a:pt x="0" y="1930400"/>
                </a:lnTo>
                <a:lnTo>
                  <a:pt x="0" y="0"/>
                </a:lnTo>
                <a:close/>
              </a:path>
            </a:pathLst>
          </a:custGeom>
          <a:solidFill>
            <a:srgbClr val="A5B592"/>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200" b="0" i="0" u="none" strike="noStrike" kern="0" cap="none" spc="0" normalizeH="0" baseline="0" noProof="0" dirty="0">
              <a:ln>
                <a:noFill/>
              </a:ln>
              <a:solidFill>
                <a:srgbClr val="A5B592"/>
              </a:solidFill>
              <a:effectLst/>
              <a:uLnTx/>
              <a:uFillTx/>
              <a:latin typeface="Impact" panose="020B0806030902050204" pitchFamily="34" charset="0"/>
              <a:ea typeface="微软雅黑"/>
            </a:endParaRPr>
          </a:p>
        </p:txBody>
      </p:sp>
      <p:sp>
        <p:nvSpPr>
          <p:cNvPr id="8" name="任意多边形 7"/>
          <p:cNvSpPr/>
          <p:nvPr/>
        </p:nvSpPr>
        <p:spPr>
          <a:xfrm>
            <a:off x="2198473" y="3439066"/>
            <a:ext cx="6970210" cy="1459881"/>
          </a:xfrm>
          <a:custGeom>
            <a:avLst/>
            <a:gdLst>
              <a:gd name="connsiteX0" fmla="*/ 6580647 w 9277349"/>
              <a:gd name="connsiteY0" fmla="*/ 0 h 1943101"/>
              <a:gd name="connsiteX1" fmla="*/ 9277349 w 9277349"/>
              <a:gd name="connsiteY1" fmla="*/ 0 h 1943101"/>
              <a:gd name="connsiteX2" fmla="*/ 9277349 w 9277349"/>
              <a:gd name="connsiteY2" fmla="*/ 1943101 h 1943101"/>
              <a:gd name="connsiteX3" fmla="*/ 0 w 9277349"/>
              <a:gd name="connsiteY3" fmla="*/ 1943101 h 1943101"/>
              <a:gd name="connsiteX4" fmla="*/ 550035 w 9277349"/>
              <a:gd name="connsiteY4" fmla="*/ 1 h 1943101"/>
              <a:gd name="connsiteX5" fmla="*/ 6580647 w 9277349"/>
              <a:gd name="connsiteY5" fmla="*/ 1 h 1943101"/>
              <a:gd name="connsiteX6" fmla="*/ 6580647 w 9277349"/>
              <a:gd name="connsiteY6" fmla="*/ 0 h 1943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77349" h="1943101">
                <a:moveTo>
                  <a:pt x="6580647" y="0"/>
                </a:moveTo>
                <a:lnTo>
                  <a:pt x="9277349" y="0"/>
                </a:lnTo>
                <a:lnTo>
                  <a:pt x="9277349" y="1943101"/>
                </a:lnTo>
                <a:lnTo>
                  <a:pt x="0" y="1943101"/>
                </a:lnTo>
                <a:lnTo>
                  <a:pt x="550035" y="1"/>
                </a:lnTo>
                <a:lnTo>
                  <a:pt x="6580647" y="1"/>
                </a:lnTo>
                <a:lnTo>
                  <a:pt x="6580647" y="0"/>
                </a:lnTo>
                <a:close/>
              </a:path>
            </a:pathLst>
          </a:custGeom>
          <a:solidFill>
            <a:srgbClr val="F3A447"/>
          </a:soli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9" name="TextBox 64"/>
          <p:cNvSpPr txBox="1"/>
          <p:nvPr/>
        </p:nvSpPr>
        <p:spPr>
          <a:xfrm>
            <a:off x="2878823" y="3757749"/>
            <a:ext cx="3603652" cy="822515"/>
          </a:xfrm>
          <a:prstGeom prst="rect">
            <a:avLst/>
          </a:prstGeom>
          <a:noFill/>
        </p:spPr>
        <p:txBody>
          <a:bodyPr wrap="none" lIns="108000" tIns="72000" rIns="108000" bIns="72000" rtlCol="0" anchor="ctr">
            <a:spAutoFit/>
          </a:bodyPr>
          <a:lstStyle>
            <a:defPPr>
              <a:defRPr lang="zh-CN"/>
            </a:defPPr>
            <a:lvl1pPr>
              <a:defRPr sz="1800">
                <a:solidFill>
                  <a:schemeClr val="tx1">
                    <a:lumMod val="75000"/>
                    <a:lumOff val="25000"/>
                  </a:schemeClr>
                </a:solidFill>
              </a:defRPr>
            </a:lvl1pPr>
          </a:lstStyle>
          <a:p>
            <a:pPr marL="0" marR="0" lvl="0" indent="0" defTabSz="914400" eaLnBrk="1" fontAlgn="ctr" latinLnBrk="0" hangingPunct="1">
              <a:lnSpc>
                <a:spcPct val="100000"/>
              </a:lnSpc>
              <a:spcBef>
                <a:spcPts val="0"/>
              </a:spcBef>
              <a:spcAft>
                <a:spcPts val="0"/>
              </a:spcAft>
              <a:buClrTx/>
              <a:buSzTx/>
              <a:buFontTx/>
              <a:buNone/>
              <a:tabLst/>
              <a:defRPr/>
            </a:pPr>
            <a:r>
              <a:rPr kumimoji="0" lang="zh-CN" altLang="en-US" sz="44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年度工作概述</a:t>
            </a:r>
            <a:endParaRPr kumimoji="0" lang="zh-CN" altLang="en-US" sz="44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0" name="文本框 6"/>
          <p:cNvSpPr txBox="1"/>
          <p:nvPr/>
        </p:nvSpPr>
        <p:spPr>
          <a:xfrm>
            <a:off x="6310983" y="4177706"/>
            <a:ext cx="2079415" cy="369332"/>
          </a:xfrm>
          <a:prstGeom prst="rect">
            <a:avLst/>
          </a:prstGeom>
          <a:noFill/>
        </p:spPr>
        <p:txBody>
          <a:bodyPr wrap="none" rtlCol="0" anchor="ctr">
            <a:spAutoFit/>
          </a:bodyPr>
          <a:lstStyle>
            <a:defPPr>
              <a:defRPr lang="zh-CN"/>
            </a:defPPr>
            <a:lvl1pPr algn="ctr" fontAlgn="ctr">
              <a:defRPr sz="2000">
                <a:solidFill>
                  <a:schemeClr val="bg1">
                    <a:lumMod val="50000"/>
                  </a:schemeClr>
                </a:solidFill>
              </a:defRPr>
            </a:lvl1pPr>
          </a:lstStyle>
          <a:p>
            <a:pPr marL="0" marR="0" lvl="0" indent="0" algn="l" defTabSz="914400" eaLnBrk="1" fontAlgn="ctr"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mn-lt"/>
              </a:rPr>
              <a:t>Annual Summary</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mn-lt"/>
            </a:endParaRPr>
          </a:p>
        </p:txBody>
      </p:sp>
      <p:sp>
        <p:nvSpPr>
          <p:cNvPr id="11" name="文本框 12"/>
          <p:cNvSpPr txBox="1"/>
          <p:nvPr/>
        </p:nvSpPr>
        <p:spPr>
          <a:xfrm>
            <a:off x="2026756" y="1540996"/>
            <a:ext cx="2678832" cy="2092881"/>
          </a:xfrm>
          <a:prstGeom prst="rect">
            <a:avLst/>
          </a:prstGeom>
          <a:noFill/>
        </p:spPr>
        <p:txBody>
          <a:bodyPr wrap="square" rtlCol="0" anchor="ct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3000" b="0" i="0" u="none" strike="noStrike" kern="0" cap="none" spc="0" normalizeH="0" baseline="0" noProof="0" dirty="0" smtClean="0">
                <a:ln>
                  <a:noFill/>
                </a:ln>
                <a:solidFill>
                  <a:srgbClr val="A5B592"/>
                </a:solidFill>
                <a:effectLst/>
                <a:uLnTx/>
                <a:uFillTx/>
                <a:latin typeface="Impact" panose="020B0806030902050204" pitchFamily="34" charset="0"/>
                <a:ea typeface="微软雅黑"/>
              </a:rPr>
              <a:t>01</a:t>
            </a:r>
            <a:endParaRPr kumimoji="0" lang="zh-CN" altLang="en-US" sz="13000" b="0" i="0" u="none" strike="noStrike" kern="0" cap="none" spc="0" normalizeH="0" baseline="0" noProof="0" dirty="0">
              <a:ln>
                <a:noFill/>
              </a:ln>
              <a:solidFill>
                <a:srgbClr val="A5B592"/>
              </a:solidFill>
              <a:effectLst/>
              <a:uLnTx/>
              <a:uFillTx/>
              <a:latin typeface="Impact" panose="020B0806030902050204" pitchFamily="34" charset="0"/>
              <a:ea typeface="微软雅黑"/>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
          <p:cNvSpPr/>
          <p:nvPr/>
        </p:nvSpPr>
        <p:spPr>
          <a:xfrm>
            <a:off x="8480" y="1988840"/>
            <a:ext cx="9160030" cy="2062937"/>
          </a:xfrm>
          <a:prstGeom prst="rect">
            <a:avLst/>
          </a:prstGeom>
          <a:blipFill>
            <a:blip r:embed="rId2" cstate="print">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noFill/>
              </a:ln>
              <a:solidFill>
                <a:sysClr val="windowText" lastClr="000000">
                  <a:lumMod val="85000"/>
                  <a:lumOff val="15000"/>
                </a:sysClr>
              </a:solidFill>
              <a:effectLst/>
              <a:uLnTx/>
              <a:uFillTx/>
              <a:latin typeface="Arial"/>
              <a:ea typeface="微软雅黑"/>
              <a:cs typeface="+mn-cs"/>
            </a:endParaRPr>
          </a:p>
        </p:txBody>
      </p:sp>
      <p:sp>
        <p:nvSpPr>
          <p:cNvPr id="25" name="Rectangle 21"/>
          <p:cNvSpPr/>
          <p:nvPr/>
        </p:nvSpPr>
        <p:spPr>
          <a:xfrm>
            <a:off x="8480" y="1988840"/>
            <a:ext cx="9160030" cy="2062937"/>
          </a:xfrm>
          <a:prstGeom prst="rect">
            <a:avLst/>
          </a:prstGeom>
          <a:solidFill>
            <a:sysClr val="windowText" lastClr="000000">
              <a:lumMod val="85000"/>
              <a:lumOff val="15000"/>
              <a:alpha val="70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26" name="组合 25"/>
          <p:cNvGrpSpPr/>
          <p:nvPr/>
        </p:nvGrpSpPr>
        <p:grpSpPr>
          <a:xfrm>
            <a:off x="1418421" y="2646142"/>
            <a:ext cx="509621" cy="509621"/>
            <a:chOff x="1749034" y="2518611"/>
            <a:chExt cx="678305" cy="678305"/>
          </a:xfrm>
          <a:effectLst>
            <a:outerShdw blurRad="76200" dir="18900000" sy="23000" kx="-1200000" algn="bl" rotWithShape="0">
              <a:prstClr val="black">
                <a:alpha val="20000"/>
              </a:prstClr>
            </a:outerShdw>
          </a:effectLst>
        </p:grpSpPr>
        <p:sp>
          <p:nvSpPr>
            <p:cNvPr id="27" name="矩形 26"/>
            <p:cNvSpPr/>
            <p:nvPr/>
          </p:nvSpPr>
          <p:spPr>
            <a:xfrm>
              <a:off x="1749034" y="2518611"/>
              <a:ext cx="678305" cy="678305"/>
            </a:xfrm>
            <a:prstGeom prst="rect">
              <a:avLst/>
            </a:prstGeom>
            <a:solidFill>
              <a:srgbClr val="F3A447"/>
            </a:solidFill>
            <a:ln w="12700" cap="flat" cmpd="sng" algn="ctr">
              <a:solidFill>
                <a:srgbClr val="F3A447">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8" name="任意多边形 27"/>
            <p:cNvSpPr>
              <a:spLocks/>
            </p:cNvSpPr>
            <p:nvPr/>
          </p:nvSpPr>
          <p:spPr bwMode="auto">
            <a:xfrm>
              <a:off x="1876928" y="2640785"/>
              <a:ext cx="422517" cy="409893"/>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ysClr val="window" lastClr="FFFFFF"/>
            </a:solidFill>
            <a:ln w="12700" cap="flat" cmpd="sng" algn="ctr">
              <a:solidFill>
                <a:srgbClr val="F3A447">
                  <a:lumMod val="75000"/>
                </a:srgbClr>
              </a:solidFill>
              <a:prstDash val="solid"/>
              <a:miter lim="800000"/>
            </a:ln>
            <a:effectLst/>
            <a:ex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nvGrpSpPr>
          <p:cNvPr id="29" name="组合 28"/>
          <p:cNvGrpSpPr/>
          <p:nvPr/>
        </p:nvGrpSpPr>
        <p:grpSpPr>
          <a:xfrm>
            <a:off x="5305441" y="2646142"/>
            <a:ext cx="509621" cy="509621"/>
            <a:chOff x="7020885" y="2518611"/>
            <a:chExt cx="678305" cy="678305"/>
          </a:xfrm>
          <a:effectLst>
            <a:outerShdw blurRad="76200" dir="18900000" sy="23000" kx="-1200000" algn="bl" rotWithShape="0">
              <a:prstClr val="black">
                <a:alpha val="20000"/>
              </a:prstClr>
            </a:outerShdw>
          </a:effectLst>
        </p:grpSpPr>
        <p:sp>
          <p:nvSpPr>
            <p:cNvPr id="30" name="矩形 29"/>
            <p:cNvSpPr/>
            <p:nvPr/>
          </p:nvSpPr>
          <p:spPr>
            <a:xfrm>
              <a:off x="7020885" y="2518611"/>
              <a:ext cx="678305" cy="678305"/>
            </a:xfrm>
            <a:prstGeom prst="rect">
              <a:avLst/>
            </a:prstGeom>
            <a:solidFill>
              <a:srgbClr val="A5B592"/>
            </a:solidFill>
            <a:ln w="12700" cap="flat" cmpd="sng" algn="ctr">
              <a:solidFill>
                <a:srgbClr val="2A8466"/>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1" name="Freeform 118"/>
            <p:cNvSpPr>
              <a:spLocks noEditPoints="1"/>
            </p:cNvSpPr>
            <p:nvPr/>
          </p:nvSpPr>
          <p:spPr bwMode="auto">
            <a:xfrm>
              <a:off x="7146390" y="2647185"/>
              <a:ext cx="427294" cy="397093"/>
            </a:xfrm>
            <a:custGeom>
              <a:avLst/>
              <a:gdLst>
                <a:gd name="T0" fmla="*/ 80 w 85"/>
                <a:gd name="T1" fmla="*/ 53 h 85"/>
                <a:gd name="T2" fmla="*/ 80 w 85"/>
                <a:gd name="T3" fmla="*/ 80 h 85"/>
                <a:gd name="T4" fmla="*/ 74 w 85"/>
                <a:gd name="T5" fmla="*/ 85 h 85"/>
                <a:gd name="T6" fmla="*/ 10 w 85"/>
                <a:gd name="T7" fmla="*/ 85 h 85"/>
                <a:gd name="T8" fmla="*/ 5 w 85"/>
                <a:gd name="T9" fmla="*/ 80 h 85"/>
                <a:gd name="T10" fmla="*/ 5 w 85"/>
                <a:gd name="T11" fmla="*/ 53 h 85"/>
                <a:gd name="T12" fmla="*/ 17 w 85"/>
                <a:gd name="T13" fmla="*/ 56 h 85"/>
                <a:gd name="T14" fmla="*/ 17 w 85"/>
                <a:gd name="T15" fmla="*/ 60 h 85"/>
                <a:gd name="T16" fmla="*/ 20 w 85"/>
                <a:gd name="T17" fmla="*/ 60 h 85"/>
                <a:gd name="T18" fmla="*/ 20 w 85"/>
                <a:gd name="T19" fmla="*/ 68 h 85"/>
                <a:gd name="T20" fmla="*/ 27 w 85"/>
                <a:gd name="T21" fmla="*/ 68 h 85"/>
                <a:gd name="T22" fmla="*/ 27 w 85"/>
                <a:gd name="T23" fmla="*/ 60 h 85"/>
                <a:gd name="T24" fmla="*/ 30 w 85"/>
                <a:gd name="T25" fmla="*/ 60 h 85"/>
                <a:gd name="T26" fmla="*/ 30 w 85"/>
                <a:gd name="T27" fmla="*/ 57 h 85"/>
                <a:gd name="T28" fmla="*/ 54 w 85"/>
                <a:gd name="T29" fmla="*/ 57 h 85"/>
                <a:gd name="T30" fmla="*/ 54 w 85"/>
                <a:gd name="T31" fmla="*/ 60 h 85"/>
                <a:gd name="T32" fmla="*/ 57 w 85"/>
                <a:gd name="T33" fmla="*/ 60 h 85"/>
                <a:gd name="T34" fmla="*/ 57 w 85"/>
                <a:gd name="T35" fmla="*/ 68 h 85"/>
                <a:gd name="T36" fmla="*/ 63 w 85"/>
                <a:gd name="T37" fmla="*/ 68 h 85"/>
                <a:gd name="T38" fmla="*/ 63 w 85"/>
                <a:gd name="T39" fmla="*/ 60 h 85"/>
                <a:gd name="T40" fmla="*/ 66 w 85"/>
                <a:gd name="T41" fmla="*/ 60 h 85"/>
                <a:gd name="T42" fmla="*/ 66 w 85"/>
                <a:gd name="T43" fmla="*/ 56 h 85"/>
                <a:gd name="T44" fmla="*/ 80 w 85"/>
                <a:gd name="T45" fmla="*/ 53 h 85"/>
                <a:gd name="T46" fmla="*/ 31 w 85"/>
                <a:gd name="T47" fmla="*/ 0 h 85"/>
                <a:gd name="T48" fmla="*/ 54 w 85"/>
                <a:gd name="T49" fmla="*/ 0 h 85"/>
                <a:gd name="T50" fmla="*/ 61 w 85"/>
                <a:gd name="T51" fmla="*/ 7 h 85"/>
                <a:gd name="T52" fmla="*/ 61 w 85"/>
                <a:gd name="T53" fmla="*/ 16 h 85"/>
                <a:gd name="T54" fmla="*/ 53 w 85"/>
                <a:gd name="T55" fmla="*/ 16 h 85"/>
                <a:gd name="T56" fmla="*/ 53 w 85"/>
                <a:gd name="T57" fmla="*/ 8 h 85"/>
                <a:gd name="T58" fmla="*/ 32 w 85"/>
                <a:gd name="T59" fmla="*/ 8 h 85"/>
                <a:gd name="T60" fmla="*/ 32 w 85"/>
                <a:gd name="T61" fmla="*/ 16 h 85"/>
                <a:gd name="T62" fmla="*/ 24 w 85"/>
                <a:gd name="T63" fmla="*/ 16 h 85"/>
                <a:gd name="T64" fmla="*/ 24 w 85"/>
                <a:gd name="T65" fmla="*/ 7 h 85"/>
                <a:gd name="T66" fmla="*/ 31 w 85"/>
                <a:gd name="T67" fmla="*/ 0 h 85"/>
                <a:gd name="T68" fmla="*/ 0 w 85"/>
                <a:gd name="T69" fmla="*/ 20 h 85"/>
                <a:gd name="T70" fmla="*/ 0 w 85"/>
                <a:gd name="T71" fmla="*/ 48 h 85"/>
                <a:gd name="T72" fmla="*/ 85 w 85"/>
                <a:gd name="T73" fmla="*/ 48 h 85"/>
                <a:gd name="T74" fmla="*/ 85 w 85"/>
                <a:gd name="T75" fmla="*/ 20 h 85"/>
                <a:gd name="T76" fmla="*/ 0 w 85"/>
                <a:gd name="T77"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ysClr val="window" lastClr="FFFFFF"/>
            </a:solidFill>
            <a:ln>
              <a:solidFill>
                <a:srgbClr val="2A8466"/>
              </a:solid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32" name="组合 31"/>
          <p:cNvGrpSpPr/>
          <p:nvPr/>
        </p:nvGrpSpPr>
        <p:grpSpPr>
          <a:xfrm>
            <a:off x="7248950" y="2646142"/>
            <a:ext cx="509621" cy="509621"/>
            <a:chOff x="9504811" y="2518611"/>
            <a:chExt cx="678305" cy="678305"/>
          </a:xfrm>
          <a:effectLst>
            <a:outerShdw blurRad="76200" dir="18900000" sy="23000" kx="-1200000" algn="bl" rotWithShape="0">
              <a:prstClr val="black">
                <a:alpha val="20000"/>
              </a:prstClr>
            </a:outerShdw>
          </a:effectLst>
        </p:grpSpPr>
        <p:sp>
          <p:nvSpPr>
            <p:cNvPr id="33" name="矩形 32"/>
            <p:cNvSpPr/>
            <p:nvPr/>
          </p:nvSpPr>
          <p:spPr>
            <a:xfrm>
              <a:off x="9504811" y="2518611"/>
              <a:ext cx="678305" cy="678305"/>
            </a:xfrm>
            <a:prstGeom prst="rect">
              <a:avLst/>
            </a:prstGeom>
            <a:solidFill>
              <a:srgbClr val="F3A447"/>
            </a:solidFill>
            <a:ln w="12700" cap="flat" cmpd="sng" algn="ctr">
              <a:solidFill>
                <a:srgbClr val="F3A447">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4" name="Freeform 169"/>
            <p:cNvSpPr>
              <a:spLocks/>
            </p:cNvSpPr>
            <p:nvPr/>
          </p:nvSpPr>
          <p:spPr bwMode="auto">
            <a:xfrm>
              <a:off x="9653076" y="2657549"/>
              <a:ext cx="381775" cy="37636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ysClr val="window" lastClr="FFFFFF"/>
            </a:solidFill>
            <a:ln>
              <a:solidFill>
                <a:srgbClr val="F3A447">
                  <a:lumMod val="75000"/>
                </a:srgbClr>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grpSp>
        <p:nvGrpSpPr>
          <p:cNvPr id="35" name="组合 34"/>
          <p:cNvGrpSpPr/>
          <p:nvPr/>
        </p:nvGrpSpPr>
        <p:grpSpPr>
          <a:xfrm>
            <a:off x="3361931" y="2646142"/>
            <a:ext cx="509621" cy="509621"/>
            <a:chOff x="4428623" y="2518611"/>
            <a:chExt cx="678305" cy="678305"/>
          </a:xfrm>
          <a:effectLst>
            <a:outerShdw blurRad="76200" dir="18900000" sy="23000" kx="-1200000" algn="bl" rotWithShape="0">
              <a:prstClr val="black">
                <a:alpha val="20000"/>
              </a:prstClr>
            </a:outerShdw>
          </a:effectLst>
        </p:grpSpPr>
        <p:sp>
          <p:nvSpPr>
            <p:cNvPr id="36" name="矩形 35"/>
            <p:cNvSpPr/>
            <p:nvPr/>
          </p:nvSpPr>
          <p:spPr>
            <a:xfrm>
              <a:off x="4428623" y="2518611"/>
              <a:ext cx="678305" cy="678305"/>
            </a:xfrm>
            <a:prstGeom prst="rect">
              <a:avLst/>
            </a:prstGeom>
            <a:solidFill>
              <a:srgbClr val="A5B592"/>
            </a:solidFill>
            <a:ln w="12700" cap="flat" cmpd="sng" algn="ctr">
              <a:solidFill>
                <a:srgbClr val="A5B592">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7" name="任意多边形 36"/>
            <p:cNvSpPr>
              <a:spLocks/>
            </p:cNvSpPr>
            <p:nvPr/>
          </p:nvSpPr>
          <p:spPr bwMode="auto">
            <a:xfrm>
              <a:off x="4524983" y="2663841"/>
              <a:ext cx="485585" cy="363780"/>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ysClr val="window" lastClr="FFFFFF"/>
            </a:solidFill>
            <a:ln>
              <a:solidFill>
                <a:srgbClr val="A5B592">
                  <a:lumMod val="75000"/>
                </a:srgbClr>
              </a:solidFill>
            </a:ln>
            <a:ex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38" name="矩形 37"/>
          <p:cNvSpPr/>
          <p:nvPr/>
        </p:nvSpPr>
        <p:spPr>
          <a:xfrm>
            <a:off x="835007" y="3515280"/>
            <a:ext cx="1676449" cy="369324"/>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a:t>
            </a: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9" name="矩形 38"/>
          <p:cNvSpPr/>
          <p:nvPr/>
        </p:nvSpPr>
        <p:spPr>
          <a:xfrm>
            <a:off x="6665536" y="3515280"/>
            <a:ext cx="1676449" cy="369324"/>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a:t>
            </a: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0" name="矩形 39"/>
          <p:cNvSpPr/>
          <p:nvPr/>
        </p:nvSpPr>
        <p:spPr>
          <a:xfrm>
            <a:off x="2778517" y="3515280"/>
            <a:ext cx="1676449" cy="369324"/>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a:t>
            </a: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矩形 40"/>
          <p:cNvSpPr/>
          <p:nvPr/>
        </p:nvSpPr>
        <p:spPr>
          <a:xfrm>
            <a:off x="4722027" y="3515280"/>
            <a:ext cx="1676449" cy="369324"/>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点击</a:t>
            </a:r>
            <a:r>
              <a:rPr kumimoji="0" lang="zh-CN" altLang="en-US"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a:t>
            </a:r>
            <a:r>
              <a:rPr kumimoji="0" lang="zh-CN" altLang="en-US"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endParaRPr kumimoji="0" lang="en-US" altLang="zh-CN"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2" name="TextBox 14"/>
          <p:cNvSpPr txBox="1"/>
          <p:nvPr/>
        </p:nvSpPr>
        <p:spPr>
          <a:xfrm>
            <a:off x="826454" y="4288422"/>
            <a:ext cx="1693552" cy="887679"/>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43" name="TextBox 14"/>
          <p:cNvSpPr txBox="1"/>
          <p:nvPr/>
        </p:nvSpPr>
        <p:spPr>
          <a:xfrm>
            <a:off x="2769965" y="4288422"/>
            <a:ext cx="1693552" cy="887679"/>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44" name="TextBox 14"/>
          <p:cNvSpPr txBox="1"/>
          <p:nvPr/>
        </p:nvSpPr>
        <p:spPr>
          <a:xfrm>
            <a:off x="6656984" y="4288422"/>
            <a:ext cx="1693552" cy="887679"/>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
        <p:nvSpPr>
          <p:cNvPr id="45" name="TextBox 14"/>
          <p:cNvSpPr txBox="1"/>
          <p:nvPr/>
        </p:nvSpPr>
        <p:spPr>
          <a:xfrm>
            <a:off x="4713475" y="4288422"/>
            <a:ext cx="1693552" cy="887679"/>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r>
              <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zh-CN" altLang="en-US" sz="110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30"/>
          <p:cNvSpPr/>
          <p:nvPr/>
        </p:nvSpPr>
        <p:spPr>
          <a:xfrm>
            <a:off x="1997623" y="1700809"/>
            <a:ext cx="5182144" cy="2135196"/>
          </a:xfrm>
          <a:prstGeom prst="rect">
            <a:avLst/>
          </a:prstGeom>
          <a:blipFill>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nvGrpSpPr>
          <p:cNvPr id="26" name="Group 9"/>
          <p:cNvGrpSpPr/>
          <p:nvPr/>
        </p:nvGrpSpPr>
        <p:grpSpPr>
          <a:xfrm>
            <a:off x="6468" y="1700808"/>
            <a:ext cx="2186543" cy="2135196"/>
            <a:chOff x="-7985" y="901147"/>
            <a:chExt cx="2182717" cy="2131459"/>
          </a:xfrm>
          <a:solidFill>
            <a:srgbClr val="E7BC29"/>
          </a:solidFill>
        </p:grpSpPr>
        <p:sp>
          <p:nvSpPr>
            <p:cNvPr id="27" name="Rectangle 12"/>
            <p:cNvSpPr/>
            <p:nvPr/>
          </p:nvSpPr>
          <p:spPr>
            <a:xfrm>
              <a:off x="-7985" y="901147"/>
              <a:ext cx="2012646" cy="2131459"/>
            </a:xfrm>
            <a:prstGeom prst="rect">
              <a:avLst/>
            </a:prstGeom>
            <a:solidFill>
              <a:srgbClr val="F3A447"/>
            </a:solidFill>
            <a:ln w="12700" cap="flat" cmpd="sng" algn="ctr">
              <a:noFill/>
              <a:prstDash val="solid"/>
              <a:miter lim="800000"/>
            </a:ln>
            <a:effectLst>
              <a:outerShdw blurRad="317500" sx="1000" sy="1000" rotWithShape="0">
                <a:prstClr val="black"/>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28" name="Isosceles Triangle 11"/>
            <p:cNvSpPr/>
            <p:nvPr/>
          </p:nvSpPr>
          <p:spPr>
            <a:xfrm rot="5400000">
              <a:off x="1846781" y="1869353"/>
              <a:ext cx="460856" cy="195047"/>
            </a:xfrm>
            <a:prstGeom prst="triangl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sp>
        <p:nvSpPr>
          <p:cNvPr id="29" name="TextBox 15"/>
          <p:cNvSpPr txBox="1"/>
          <p:nvPr/>
        </p:nvSpPr>
        <p:spPr>
          <a:xfrm>
            <a:off x="791913" y="4520301"/>
            <a:ext cx="7605140" cy="775597"/>
          </a:xfrm>
          <a:prstGeom prst="rect">
            <a:avLst/>
          </a:prstGeom>
          <a:noFill/>
        </p:spPr>
        <p:txBody>
          <a:bodyPr wrap="square" lIns="0" tIns="0" rIns="0" bIns="0" rtlCol="0">
            <a:spAutoFit/>
          </a:bodyPr>
          <a:lstStyle>
            <a:defPPr>
              <a:defRPr lang="zh-CN"/>
            </a:defPPr>
            <a:lvl1pPr>
              <a:lnSpc>
                <a:spcPct val="120000"/>
              </a:lnSpc>
              <a:spcBef>
                <a:spcPct val="0"/>
              </a:spcBef>
              <a:defRPr sz="1400">
                <a:solidFill>
                  <a:schemeClr val="tx1">
                    <a:lumMod val="65000"/>
                    <a:lumOff val="35000"/>
                  </a:schemeClr>
                </a:solidFill>
                <a:latin typeface="微软雅黑" pitchFamily="34" charset="-122"/>
                <a:ea typeface="微软雅黑" pitchFamily="34" charset="-122"/>
              </a:defRPr>
            </a:lvl1p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右键点击图片选择设置图片格式可直接替换图片。您可以点击文字框输入您的描述说明，或者通过复制粘贴，在此录入您的描述说明</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录入上述图表的综合描述说明，在此录入上述图表的综合描述</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endParaRPr kumimoji="0" lang="en-US" altLang="zh-CN"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endPar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cxnSp>
        <p:nvCxnSpPr>
          <p:cNvPr id="30" name="Straight Connector 20"/>
          <p:cNvCxnSpPr/>
          <p:nvPr/>
        </p:nvCxnSpPr>
        <p:spPr>
          <a:xfrm>
            <a:off x="798069" y="4386727"/>
            <a:ext cx="7592826" cy="0"/>
          </a:xfrm>
          <a:prstGeom prst="line">
            <a:avLst/>
          </a:prstGeom>
          <a:noFill/>
          <a:ln w="19050" cap="flat" cmpd="sng" algn="ctr">
            <a:solidFill>
              <a:sysClr val="window" lastClr="FFFFFF">
                <a:lumMod val="75000"/>
              </a:sysClr>
            </a:solidFill>
            <a:prstDash val="sysDot"/>
            <a:miter lim="800000"/>
            <a:headEnd type="none"/>
            <a:tailEnd type="none"/>
          </a:ln>
          <a:effectLst/>
        </p:spPr>
      </p:cxnSp>
      <p:grpSp>
        <p:nvGrpSpPr>
          <p:cNvPr id="31" name="Group 9"/>
          <p:cNvGrpSpPr/>
          <p:nvPr/>
        </p:nvGrpSpPr>
        <p:grpSpPr>
          <a:xfrm>
            <a:off x="6962933" y="1700808"/>
            <a:ext cx="2211564" cy="2135196"/>
            <a:chOff x="-203033" y="901147"/>
            <a:chExt cx="2207694" cy="2131459"/>
          </a:xfrm>
          <a:solidFill>
            <a:srgbClr val="A5B592"/>
          </a:solidFill>
        </p:grpSpPr>
        <p:sp>
          <p:nvSpPr>
            <p:cNvPr id="32" name="Rectangle 25"/>
            <p:cNvSpPr/>
            <p:nvPr/>
          </p:nvSpPr>
          <p:spPr>
            <a:xfrm>
              <a:off x="-7985" y="901147"/>
              <a:ext cx="2012646" cy="2131459"/>
            </a:xfrm>
            <a:prstGeom prst="rect">
              <a:avLst/>
            </a:prstGeom>
            <a:grpFill/>
            <a:ln w="12700" cap="flat" cmpd="sng" algn="ctr">
              <a:noFill/>
              <a:prstDash val="solid"/>
              <a:miter lim="800000"/>
            </a:ln>
            <a:effectLst>
              <a:outerShdw blurRad="317500" sx="1000" sy="1000" rotWithShape="0">
                <a:prstClr val="black"/>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33" name="Isosceles Triangle 24"/>
            <p:cNvSpPr/>
            <p:nvPr/>
          </p:nvSpPr>
          <p:spPr>
            <a:xfrm rot="16200000">
              <a:off x="-335937" y="1869354"/>
              <a:ext cx="460856" cy="195047"/>
            </a:xfrm>
            <a:prstGeom prst="triangl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latin typeface="Arial"/>
                <a:ea typeface="微软雅黑"/>
                <a:cs typeface="+mn-cs"/>
              </a:endParaRPr>
            </a:p>
          </p:txBody>
        </p:sp>
      </p:grpSp>
      <p:sp>
        <p:nvSpPr>
          <p:cNvPr id="34" name="Rounded Rectangle 31"/>
          <p:cNvSpPr/>
          <p:nvPr/>
        </p:nvSpPr>
        <p:spPr>
          <a:xfrm>
            <a:off x="2798176" y="3440932"/>
            <a:ext cx="761325" cy="761325"/>
          </a:xfrm>
          <a:prstGeom prst="roundRect">
            <a:avLst/>
          </a:prstGeom>
          <a:solidFill>
            <a:srgbClr val="F3A447"/>
          </a:solidFill>
          <a:ln w="381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FontAwesome" pitchFamily="2" charset="0"/>
              <a:ea typeface="微软雅黑"/>
              <a:cs typeface="+mn-cs"/>
            </a:endParaRPr>
          </a:p>
        </p:txBody>
      </p:sp>
      <p:sp>
        <p:nvSpPr>
          <p:cNvPr id="35" name="Rounded Rectangle 32"/>
          <p:cNvSpPr/>
          <p:nvPr/>
        </p:nvSpPr>
        <p:spPr>
          <a:xfrm>
            <a:off x="3747371" y="3440932"/>
            <a:ext cx="761325" cy="761325"/>
          </a:xfrm>
          <a:prstGeom prst="roundRect">
            <a:avLst/>
          </a:prstGeom>
          <a:solidFill>
            <a:srgbClr val="A5B592"/>
          </a:solidFill>
          <a:ln w="38100" cap="flat" cmpd="sng" algn="ctr">
            <a:solidFill>
              <a:sysClr val="window" lastClr="FFFFFF"/>
            </a:solidFill>
            <a:prstDash val="solid"/>
            <a:miter lim="800000"/>
          </a:ln>
          <a:effectLst/>
        </p:spPr>
        <p:txBody>
          <a:bodyPr bIns="1219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FontAwesome" pitchFamily="2" charset="0"/>
              <a:ea typeface="微软雅黑"/>
              <a:cs typeface="+mn-cs"/>
            </a:endParaRPr>
          </a:p>
        </p:txBody>
      </p:sp>
      <p:sp>
        <p:nvSpPr>
          <p:cNvPr id="36" name="Rounded Rectangle 33"/>
          <p:cNvSpPr/>
          <p:nvPr/>
        </p:nvSpPr>
        <p:spPr>
          <a:xfrm>
            <a:off x="4696567" y="3440932"/>
            <a:ext cx="761325" cy="761325"/>
          </a:xfrm>
          <a:prstGeom prst="roundRect">
            <a:avLst/>
          </a:prstGeom>
          <a:solidFill>
            <a:srgbClr val="F3A447"/>
          </a:solidFill>
          <a:ln w="381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FontAwesome" pitchFamily="2" charset="0"/>
              <a:ea typeface="微软雅黑"/>
              <a:cs typeface="+mn-cs"/>
            </a:endParaRPr>
          </a:p>
        </p:txBody>
      </p:sp>
      <p:sp>
        <p:nvSpPr>
          <p:cNvPr id="37" name="Rounded Rectangle 34"/>
          <p:cNvSpPr/>
          <p:nvPr/>
        </p:nvSpPr>
        <p:spPr>
          <a:xfrm>
            <a:off x="5645762" y="3440932"/>
            <a:ext cx="761325" cy="761325"/>
          </a:xfrm>
          <a:prstGeom prst="roundRect">
            <a:avLst/>
          </a:prstGeom>
          <a:solidFill>
            <a:srgbClr val="A5B592"/>
          </a:solidFill>
          <a:ln w="38100" cap="flat" cmpd="sng" algn="ctr">
            <a:solidFill>
              <a:sysClr val="window" lastClr="FFFFFF"/>
            </a:solidFill>
            <a:prstDash val="solid"/>
            <a:miter lim="800000"/>
          </a:ln>
          <a:effectLst/>
        </p:spPr>
        <p:txBody>
          <a:bodyPr lIns="60960" t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ysClr val="window" lastClr="FFFFFF"/>
              </a:solidFill>
              <a:effectLst/>
              <a:uLnTx/>
              <a:uFillTx/>
              <a:latin typeface="FontAwesome" pitchFamily="2" charset="0"/>
              <a:ea typeface="微软雅黑"/>
              <a:cs typeface="+mn-cs"/>
            </a:endParaRPr>
          </a:p>
        </p:txBody>
      </p:sp>
      <p:sp>
        <p:nvSpPr>
          <p:cNvPr id="38" name="矩形 37"/>
          <p:cNvSpPr/>
          <p:nvPr/>
        </p:nvSpPr>
        <p:spPr>
          <a:xfrm>
            <a:off x="141787" y="2731020"/>
            <a:ext cx="1782673" cy="338546"/>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工作概述</a:t>
            </a:r>
            <a:endParaRPr kumimoji="0" lang="en-US" altLang="zh-CN" sz="1600" b="1"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39" name="矩形 47"/>
          <p:cNvSpPr>
            <a:spLocks noChangeArrowheads="1"/>
          </p:cNvSpPr>
          <p:nvPr/>
        </p:nvSpPr>
        <p:spPr bwMode="auto">
          <a:xfrm>
            <a:off x="207431" y="3008038"/>
            <a:ext cx="1651384" cy="674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录入图表的综合描述</a:t>
            </a:r>
            <a:r>
              <a:rPr kumimoji="0" lang="zh-CN" altLang="en-US" sz="105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说明，在此</a:t>
            </a:r>
            <a:r>
              <a:rPr kumimoji="0" lang="zh-CN" altLang="en-US" sz="105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录入图表的综合描述说明。</a:t>
            </a:r>
            <a:endParaRPr kumimoji="0" lang="zh-CN" altLang="en-US" sz="105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40" name="矩形 39"/>
          <p:cNvSpPr/>
          <p:nvPr/>
        </p:nvSpPr>
        <p:spPr>
          <a:xfrm>
            <a:off x="7264504" y="2731020"/>
            <a:ext cx="1782673" cy="338546"/>
          </a:xfrm>
          <a:prstGeom prst="rect">
            <a:avLst/>
          </a:prstGeom>
        </p:spPr>
        <p:txBody>
          <a:bodyPr wrap="square" lIns="91431" tIns="45716" rIns="91431" bIns="45716">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大势分析</a:t>
            </a:r>
            <a:endParaRPr kumimoji="0" lang="en-US" altLang="zh-CN" sz="16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41" name="矩形 47"/>
          <p:cNvSpPr>
            <a:spLocks noChangeArrowheads="1"/>
          </p:cNvSpPr>
          <p:nvPr/>
        </p:nvSpPr>
        <p:spPr bwMode="auto">
          <a:xfrm>
            <a:off x="7337835" y="3008038"/>
            <a:ext cx="1636011" cy="674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在此</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录入图表的综合描述</a:t>
            </a:r>
            <a:r>
              <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rPr>
              <a:t>说明，在此</a:t>
            </a:r>
            <a:r>
              <a:rPr kumimoji="0" lang="zh-CN" altLang="en-US" sz="105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微软雅黑" pitchFamily="34" charset="-122"/>
              </a:rPr>
              <a:t>录入图表的综合描述说明。</a:t>
            </a:r>
            <a:endParaRPr kumimoji="0" lang="zh-CN" altLang="en-US" sz="105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微软雅黑" pitchFamily="34" charset="-122"/>
            </a:endParaRPr>
          </a:p>
        </p:txBody>
      </p:sp>
      <p:sp>
        <p:nvSpPr>
          <p:cNvPr id="42" name="文本框 51"/>
          <p:cNvSpPr txBox="1"/>
          <p:nvPr/>
        </p:nvSpPr>
        <p:spPr>
          <a:xfrm>
            <a:off x="2807969" y="3567234"/>
            <a:ext cx="740708" cy="4924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一直在</a:t>
            </a:r>
            <a:endParaRPr kumimoji="0" lang="en-US" altLang="zh-CN" sz="12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进步</a:t>
            </a:r>
            <a:endParaRPr kumimoji="0" lang="zh-CN" altLang="en-US" sz="1400" b="1"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43" name="文本框 52"/>
          <p:cNvSpPr txBox="1"/>
          <p:nvPr/>
        </p:nvSpPr>
        <p:spPr>
          <a:xfrm>
            <a:off x="3804867" y="3544109"/>
            <a:ext cx="646331" cy="52322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5</a:t>
            </a: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个</a:t>
            </a:r>
            <a:endPar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大项目</a:t>
            </a:r>
          </a:p>
        </p:txBody>
      </p:sp>
      <p:sp>
        <p:nvSpPr>
          <p:cNvPr id="44" name="文本框 53"/>
          <p:cNvSpPr txBox="1"/>
          <p:nvPr/>
        </p:nvSpPr>
        <p:spPr>
          <a:xfrm>
            <a:off x="4677119" y="3573014"/>
            <a:ext cx="800219" cy="492443"/>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团队业绩</a:t>
            </a:r>
            <a:endParaRPr kumimoji="0" lang="en-US" altLang="zh-CN" sz="12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第二</a:t>
            </a:r>
            <a:endParaRPr kumimoji="0" lang="zh-CN" altLang="en-US" sz="14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45" name="文本框 54"/>
          <p:cNvSpPr txBox="1"/>
          <p:nvPr/>
        </p:nvSpPr>
        <p:spPr>
          <a:xfrm>
            <a:off x="5645761" y="3578796"/>
            <a:ext cx="761325" cy="461665"/>
          </a:xfrm>
          <a:prstGeom prst="rect">
            <a:avLst/>
          </a:prstGeom>
          <a:noFill/>
        </p:spPr>
        <p:txBody>
          <a:bodyPr wrap="square" rtlCol="0">
            <a:spAutoFit/>
          </a:bodyPr>
          <a:lstStyle>
            <a:defPPr>
              <a:defRPr lang="zh-CN"/>
            </a:defPPr>
            <a:lvl1pPr algn="ctr">
              <a:defRPr sz="1800">
                <a:solidFill>
                  <a:schemeClr val="bg1">
                    <a:lumMod val="95000"/>
                  </a:schemeClr>
                </a:solidFill>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年度销售冠军</a:t>
            </a:r>
          </a:p>
        </p:txBody>
      </p:sp>
      <p:sp>
        <p:nvSpPr>
          <p:cNvPr id="46" name="Freeform 145"/>
          <p:cNvSpPr>
            <a:spLocks noChangeAspect="1" noEditPoints="1"/>
          </p:cNvSpPr>
          <p:nvPr/>
        </p:nvSpPr>
        <p:spPr bwMode="auto">
          <a:xfrm>
            <a:off x="761850" y="2034085"/>
            <a:ext cx="505410" cy="503488"/>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sp>
        <p:nvSpPr>
          <p:cNvPr id="47" name="Freeform 331"/>
          <p:cNvSpPr>
            <a:spLocks/>
          </p:cNvSpPr>
          <p:nvPr/>
        </p:nvSpPr>
        <p:spPr bwMode="auto">
          <a:xfrm>
            <a:off x="7880360" y="2085187"/>
            <a:ext cx="550960" cy="401285"/>
          </a:xfrm>
          <a:custGeom>
            <a:avLst/>
            <a:gdLst>
              <a:gd name="T0" fmla="*/ 260 w 288"/>
              <a:gd name="T1" fmla="*/ 0 h 210"/>
              <a:gd name="T2" fmla="*/ 232 w 288"/>
              <a:gd name="T3" fmla="*/ 28 h 210"/>
              <a:gd name="T4" fmla="*/ 239 w 288"/>
              <a:gd name="T5" fmla="*/ 46 h 210"/>
              <a:gd name="T6" fmla="*/ 191 w 288"/>
              <a:gd name="T7" fmla="*/ 117 h 210"/>
              <a:gd name="T8" fmla="*/ 183 w 288"/>
              <a:gd name="T9" fmla="*/ 116 h 210"/>
              <a:gd name="T10" fmla="*/ 170 w 288"/>
              <a:gd name="T11" fmla="*/ 119 h 210"/>
              <a:gd name="T12" fmla="*/ 130 w 288"/>
              <a:gd name="T13" fmla="*/ 79 h 210"/>
              <a:gd name="T14" fmla="*/ 133 w 288"/>
              <a:gd name="T15" fmla="*/ 67 h 210"/>
              <a:gd name="T16" fmla="*/ 105 w 288"/>
              <a:gd name="T17" fmla="*/ 39 h 210"/>
              <a:gd name="T18" fmla="*/ 78 w 288"/>
              <a:gd name="T19" fmla="*/ 67 h 210"/>
              <a:gd name="T20" fmla="*/ 84 w 288"/>
              <a:gd name="T21" fmla="*/ 84 h 210"/>
              <a:gd name="T22" fmla="*/ 36 w 288"/>
              <a:gd name="T23" fmla="*/ 156 h 210"/>
              <a:gd name="T24" fmla="*/ 28 w 288"/>
              <a:gd name="T25" fmla="*/ 155 h 210"/>
              <a:gd name="T26" fmla="*/ 0 w 288"/>
              <a:gd name="T27" fmla="*/ 183 h 210"/>
              <a:gd name="T28" fmla="*/ 28 w 288"/>
              <a:gd name="T29" fmla="*/ 210 h 210"/>
              <a:gd name="T30" fmla="*/ 56 w 288"/>
              <a:gd name="T31" fmla="*/ 183 h 210"/>
              <a:gd name="T32" fmla="*/ 50 w 288"/>
              <a:gd name="T33" fmla="*/ 166 h 210"/>
              <a:gd name="T34" fmla="*/ 98 w 288"/>
              <a:gd name="T35" fmla="*/ 94 h 210"/>
              <a:gd name="T36" fmla="*/ 105 w 288"/>
              <a:gd name="T37" fmla="*/ 95 h 210"/>
              <a:gd name="T38" fmla="*/ 118 w 288"/>
              <a:gd name="T39" fmla="*/ 92 h 210"/>
              <a:gd name="T40" fmla="*/ 158 w 288"/>
              <a:gd name="T41" fmla="*/ 132 h 210"/>
              <a:gd name="T42" fmla="*/ 155 w 288"/>
              <a:gd name="T43" fmla="*/ 144 h 210"/>
              <a:gd name="T44" fmla="*/ 183 w 288"/>
              <a:gd name="T45" fmla="*/ 172 h 210"/>
              <a:gd name="T46" fmla="*/ 211 w 288"/>
              <a:gd name="T47" fmla="*/ 144 h 210"/>
              <a:gd name="T48" fmla="*/ 205 w 288"/>
              <a:gd name="T49" fmla="*/ 127 h 210"/>
              <a:gd name="T50" fmla="*/ 253 w 288"/>
              <a:gd name="T51" fmla="*/ 55 h 210"/>
              <a:gd name="T52" fmla="*/ 260 w 288"/>
              <a:gd name="T53" fmla="*/ 56 h 210"/>
              <a:gd name="T54" fmla="*/ 288 w 288"/>
              <a:gd name="T55" fmla="*/ 28 h 210"/>
              <a:gd name="T56" fmla="*/ 260 w 288"/>
              <a:gd name="T57"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10">
                <a:moveTo>
                  <a:pt x="260" y="0"/>
                </a:moveTo>
                <a:cubicBezTo>
                  <a:pt x="245" y="0"/>
                  <a:pt x="232" y="12"/>
                  <a:pt x="232" y="28"/>
                </a:cubicBezTo>
                <a:cubicBezTo>
                  <a:pt x="232" y="34"/>
                  <a:pt x="235" y="41"/>
                  <a:pt x="239" y="46"/>
                </a:cubicBezTo>
                <a:cubicBezTo>
                  <a:pt x="191" y="117"/>
                  <a:pt x="191" y="117"/>
                  <a:pt x="191" y="117"/>
                </a:cubicBezTo>
                <a:cubicBezTo>
                  <a:pt x="188" y="116"/>
                  <a:pt x="186" y="116"/>
                  <a:pt x="183" y="116"/>
                </a:cubicBezTo>
                <a:cubicBezTo>
                  <a:pt x="178" y="116"/>
                  <a:pt x="174" y="117"/>
                  <a:pt x="170" y="119"/>
                </a:cubicBezTo>
                <a:cubicBezTo>
                  <a:pt x="130" y="79"/>
                  <a:pt x="130" y="79"/>
                  <a:pt x="130" y="79"/>
                </a:cubicBezTo>
                <a:cubicBezTo>
                  <a:pt x="132" y="76"/>
                  <a:pt x="133" y="71"/>
                  <a:pt x="133" y="67"/>
                </a:cubicBezTo>
                <a:cubicBezTo>
                  <a:pt x="133" y="51"/>
                  <a:pt x="121" y="39"/>
                  <a:pt x="105" y="39"/>
                </a:cubicBezTo>
                <a:cubicBezTo>
                  <a:pt x="90" y="39"/>
                  <a:pt x="78" y="51"/>
                  <a:pt x="78" y="67"/>
                </a:cubicBezTo>
                <a:cubicBezTo>
                  <a:pt x="78" y="73"/>
                  <a:pt x="80" y="79"/>
                  <a:pt x="84" y="84"/>
                </a:cubicBezTo>
                <a:cubicBezTo>
                  <a:pt x="36" y="156"/>
                  <a:pt x="36" y="156"/>
                  <a:pt x="36" y="156"/>
                </a:cubicBezTo>
                <a:cubicBezTo>
                  <a:pt x="34" y="155"/>
                  <a:pt x="31" y="155"/>
                  <a:pt x="28" y="155"/>
                </a:cubicBezTo>
                <a:cubicBezTo>
                  <a:pt x="13" y="155"/>
                  <a:pt x="0" y="167"/>
                  <a:pt x="0" y="183"/>
                </a:cubicBezTo>
                <a:cubicBezTo>
                  <a:pt x="0" y="198"/>
                  <a:pt x="13" y="210"/>
                  <a:pt x="28" y="210"/>
                </a:cubicBezTo>
                <a:cubicBezTo>
                  <a:pt x="43" y="210"/>
                  <a:pt x="56" y="198"/>
                  <a:pt x="56" y="183"/>
                </a:cubicBezTo>
                <a:cubicBezTo>
                  <a:pt x="56" y="176"/>
                  <a:pt x="54" y="170"/>
                  <a:pt x="50" y="166"/>
                </a:cubicBezTo>
                <a:cubicBezTo>
                  <a:pt x="98" y="94"/>
                  <a:pt x="98" y="94"/>
                  <a:pt x="98" y="94"/>
                </a:cubicBezTo>
                <a:cubicBezTo>
                  <a:pt x="100" y="94"/>
                  <a:pt x="103" y="95"/>
                  <a:pt x="105" y="95"/>
                </a:cubicBezTo>
                <a:cubicBezTo>
                  <a:pt x="110" y="95"/>
                  <a:pt x="114" y="93"/>
                  <a:pt x="118" y="92"/>
                </a:cubicBezTo>
                <a:cubicBezTo>
                  <a:pt x="158" y="132"/>
                  <a:pt x="158" y="132"/>
                  <a:pt x="158" y="132"/>
                </a:cubicBezTo>
                <a:cubicBezTo>
                  <a:pt x="156" y="135"/>
                  <a:pt x="155" y="140"/>
                  <a:pt x="155" y="144"/>
                </a:cubicBezTo>
                <a:cubicBezTo>
                  <a:pt x="155" y="159"/>
                  <a:pt x="167" y="172"/>
                  <a:pt x="183" y="172"/>
                </a:cubicBezTo>
                <a:cubicBezTo>
                  <a:pt x="198" y="172"/>
                  <a:pt x="211" y="159"/>
                  <a:pt x="211" y="144"/>
                </a:cubicBezTo>
                <a:cubicBezTo>
                  <a:pt x="211" y="138"/>
                  <a:pt x="209" y="132"/>
                  <a:pt x="205" y="127"/>
                </a:cubicBezTo>
                <a:cubicBezTo>
                  <a:pt x="253" y="55"/>
                  <a:pt x="253" y="55"/>
                  <a:pt x="253" y="55"/>
                </a:cubicBezTo>
                <a:cubicBezTo>
                  <a:pt x="255" y="55"/>
                  <a:pt x="258" y="56"/>
                  <a:pt x="260" y="56"/>
                </a:cubicBezTo>
                <a:cubicBezTo>
                  <a:pt x="276" y="56"/>
                  <a:pt x="288" y="43"/>
                  <a:pt x="288" y="28"/>
                </a:cubicBezTo>
                <a:cubicBezTo>
                  <a:pt x="288" y="12"/>
                  <a:pt x="276" y="0"/>
                  <a:pt x="260" y="0"/>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矩形 47"/>
          <p:cNvSpPr>
            <a:spLocks noChangeArrowheads="1"/>
          </p:cNvSpPr>
          <p:nvPr/>
        </p:nvSpPr>
        <p:spPr bwMode="auto">
          <a:xfrm>
            <a:off x="480863" y="1454351"/>
            <a:ext cx="3720119" cy="9725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在此录入上述图表的综合描述说明，在此录入上述图表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说明。在此录入上述图表的综合描述说明，在此录入上述图表的综合描述说明，在此录入上述图表的综合描述</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endPar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endParaRPr>
          </a:p>
        </p:txBody>
      </p:sp>
      <p:cxnSp>
        <p:nvCxnSpPr>
          <p:cNvPr id="57" name="Straight Connector 212"/>
          <p:cNvCxnSpPr>
            <a:endCxn id="96" idx="6"/>
          </p:cNvCxnSpPr>
          <p:nvPr/>
        </p:nvCxnSpPr>
        <p:spPr>
          <a:xfrm flipH="1">
            <a:off x="3166372" y="3721582"/>
            <a:ext cx="452990" cy="0"/>
          </a:xfrm>
          <a:prstGeom prst="line">
            <a:avLst/>
          </a:prstGeom>
          <a:noFill/>
          <a:ln w="19050" cap="flat" cmpd="sng" algn="ctr">
            <a:solidFill>
              <a:sysClr val="windowText" lastClr="000000">
                <a:lumMod val="65000"/>
                <a:lumOff val="35000"/>
              </a:sysClr>
            </a:solidFill>
            <a:prstDash val="sysDot"/>
            <a:miter lim="800000"/>
            <a:headEnd type="oval"/>
            <a:tailEnd type="oval"/>
          </a:ln>
          <a:effectLst/>
        </p:spPr>
      </p:cxnSp>
      <p:sp>
        <p:nvSpPr>
          <p:cNvPr id="58" name="Freeform 130"/>
          <p:cNvSpPr>
            <a:spLocks noEditPoints="1"/>
          </p:cNvSpPr>
          <p:nvPr/>
        </p:nvSpPr>
        <p:spPr bwMode="auto">
          <a:xfrm>
            <a:off x="3729578" y="2887268"/>
            <a:ext cx="1733262" cy="1668630"/>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solidFill>
            <a:srgbClr val="F3A447"/>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9" name="Arc 214"/>
          <p:cNvSpPr/>
          <p:nvPr/>
        </p:nvSpPr>
        <p:spPr>
          <a:xfrm>
            <a:off x="3619358" y="2750029"/>
            <a:ext cx="1943108" cy="1943107"/>
          </a:xfrm>
          <a:prstGeom prst="arc">
            <a:avLst>
              <a:gd name="adj1" fmla="val 21578092"/>
              <a:gd name="adj2" fmla="val 16283076"/>
            </a:avLst>
          </a:prstGeom>
          <a:noFill/>
          <a:ln w="19050"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cxnSp>
        <p:nvCxnSpPr>
          <p:cNvPr id="60" name="Straight Connector 219"/>
          <p:cNvCxnSpPr/>
          <p:nvPr/>
        </p:nvCxnSpPr>
        <p:spPr>
          <a:xfrm flipH="1">
            <a:off x="1287462" y="3721582"/>
            <a:ext cx="452988" cy="0"/>
          </a:xfrm>
          <a:prstGeom prst="line">
            <a:avLst/>
          </a:prstGeom>
          <a:noFill/>
          <a:ln w="19050" cap="flat" cmpd="sng" algn="ctr">
            <a:solidFill>
              <a:sysClr val="windowText" lastClr="000000">
                <a:lumMod val="65000"/>
                <a:lumOff val="35000"/>
              </a:sysClr>
            </a:solidFill>
            <a:prstDash val="sysDot"/>
            <a:miter lim="800000"/>
            <a:headEnd type="oval"/>
            <a:tailEnd type="oval"/>
          </a:ln>
          <a:effectLst/>
        </p:spPr>
      </p:cxnSp>
      <p:cxnSp>
        <p:nvCxnSpPr>
          <p:cNvPr id="61" name="Straight Connector 220"/>
          <p:cNvCxnSpPr/>
          <p:nvPr/>
        </p:nvCxnSpPr>
        <p:spPr>
          <a:xfrm flipH="1">
            <a:off x="5562465" y="3721582"/>
            <a:ext cx="452988" cy="0"/>
          </a:xfrm>
          <a:prstGeom prst="line">
            <a:avLst/>
          </a:prstGeom>
          <a:noFill/>
          <a:ln w="19050" cap="flat" cmpd="sng" algn="ctr">
            <a:solidFill>
              <a:sysClr val="windowText" lastClr="000000">
                <a:lumMod val="65000"/>
                <a:lumOff val="35000"/>
              </a:sysClr>
            </a:solidFill>
            <a:prstDash val="sysDot"/>
            <a:miter lim="800000"/>
            <a:headEnd type="oval"/>
            <a:tailEnd type="oval"/>
          </a:ln>
          <a:effectLst/>
        </p:spPr>
      </p:cxnSp>
      <p:cxnSp>
        <p:nvCxnSpPr>
          <p:cNvPr id="62" name="Straight Connector 224"/>
          <p:cNvCxnSpPr/>
          <p:nvPr/>
        </p:nvCxnSpPr>
        <p:spPr>
          <a:xfrm flipH="1">
            <a:off x="7441186" y="3721582"/>
            <a:ext cx="452988" cy="0"/>
          </a:xfrm>
          <a:prstGeom prst="line">
            <a:avLst/>
          </a:prstGeom>
          <a:noFill/>
          <a:ln w="19050" cap="flat" cmpd="sng" algn="ctr">
            <a:solidFill>
              <a:sysClr val="windowText" lastClr="000000">
                <a:lumMod val="65000"/>
                <a:lumOff val="35000"/>
              </a:sysClr>
            </a:solidFill>
            <a:prstDash val="sysDot"/>
            <a:miter lim="800000"/>
            <a:headEnd type="oval"/>
            <a:tailEnd type="oval"/>
          </a:ln>
          <a:effectLst/>
        </p:spPr>
      </p:cxnSp>
      <p:cxnSp>
        <p:nvCxnSpPr>
          <p:cNvPr id="63" name="Straight Connector 228"/>
          <p:cNvCxnSpPr/>
          <p:nvPr/>
        </p:nvCxnSpPr>
        <p:spPr>
          <a:xfrm flipH="1">
            <a:off x="4614388" y="2752061"/>
            <a:ext cx="744542" cy="0"/>
          </a:xfrm>
          <a:prstGeom prst="line">
            <a:avLst/>
          </a:prstGeom>
          <a:noFill/>
          <a:ln w="19050" cap="flat" cmpd="sng" algn="ctr">
            <a:solidFill>
              <a:sysClr val="windowText" lastClr="000000">
                <a:lumMod val="65000"/>
                <a:lumOff val="35000"/>
              </a:sysClr>
            </a:solidFill>
            <a:prstDash val="sysDot"/>
            <a:miter lim="800000"/>
            <a:headEnd type="oval"/>
            <a:tailEnd type="none"/>
          </a:ln>
          <a:effectLst/>
        </p:spPr>
      </p:cxnSp>
      <p:grpSp>
        <p:nvGrpSpPr>
          <p:cNvPr id="64" name="Group 232"/>
          <p:cNvGrpSpPr/>
          <p:nvPr/>
        </p:nvGrpSpPr>
        <p:grpSpPr>
          <a:xfrm>
            <a:off x="5381430" y="2416793"/>
            <a:ext cx="680469" cy="680465"/>
            <a:chOff x="864537" y="1822859"/>
            <a:chExt cx="971309" cy="971307"/>
          </a:xfrm>
        </p:grpSpPr>
        <p:sp>
          <p:nvSpPr>
            <p:cNvPr id="65" name="Oval 233"/>
            <p:cNvSpPr/>
            <p:nvPr/>
          </p:nvSpPr>
          <p:spPr>
            <a:xfrm>
              <a:off x="932451" y="1890773"/>
              <a:ext cx="835480" cy="835478"/>
            </a:xfrm>
            <a:prstGeom prst="ellips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02</a:t>
              </a:r>
            </a:p>
          </p:txBody>
        </p:sp>
        <p:sp>
          <p:nvSpPr>
            <p:cNvPr id="66" name="Oval 234"/>
            <p:cNvSpPr/>
            <p:nvPr/>
          </p:nvSpPr>
          <p:spPr>
            <a:xfrm>
              <a:off x="864537" y="1822859"/>
              <a:ext cx="971309" cy="971307"/>
            </a:xfrm>
            <a:prstGeom prst="ellipse">
              <a:avLst/>
            </a:prstGeom>
            <a:noFill/>
            <a:ln w="19050"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grpSp>
      <p:cxnSp>
        <p:nvCxnSpPr>
          <p:cNvPr id="67" name="Straight Connector 238"/>
          <p:cNvCxnSpPr/>
          <p:nvPr/>
        </p:nvCxnSpPr>
        <p:spPr>
          <a:xfrm>
            <a:off x="1491564" y="3740109"/>
            <a:ext cx="0" cy="728525"/>
          </a:xfrm>
          <a:prstGeom prst="line">
            <a:avLst/>
          </a:prstGeom>
          <a:noFill/>
          <a:ln w="19050" cap="flat" cmpd="sng" algn="ctr">
            <a:solidFill>
              <a:sysClr val="windowText" lastClr="000000">
                <a:lumMod val="65000"/>
                <a:lumOff val="35000"/>
              </a:sysClr>
            </a:solidFill>
            <a:prstDash val="sysDot"/>
            <a:miter lim="800000"/>
            <a:headEnd type="oval"/>
            <a:tailEnd type="oval"/>
          </a:ln>
          <a:effectLst/>
        </p:spPr>
      </p:cxnSp>
      <p:grpSp>
        <p:nvGrpSpPr>
          <p:cNvPr id="68" name="Group 240"/>
          <p:cNvGrpSpPr/>
          <p:nvPr/>
        </p:nvGrpSpPr>
        <p:grpSpPr>
          <a:xfrm>
            <a:off x="1151329" y="4489712"/>
            <a:ext cx="680469" cy="680465"/>
            <a:chOff x="864537" y="1822859"/>
            <a:chExt cx="971309" cy="971307"/>
          </a:xfrm>
        </p:grpSpPr>
        <p:sp>
          <p:nvSpPr>
            <p:cNvPr id="69" name="Oval 241"/>
            <p:cNvSpPr/>
            <p:nvPr/>
          </p:nvSpPr>
          <p:spPr>
            <a:xfrm>
              <a:off x="932451" y="1890773"/>
              <a:ext cx="835480" cy="835478"/>
            </a:xfrm>
            <a:prstGeom prst="ellips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01</a:t>
              </a:r>
            </a:p>
          </p:txBody>
        </p:sp>
        <p:sp>
          <p:nvSpPr>
            <p:cNvPr id="70" name="Oval 242"/>
            <p:cNvSpPr/>
            <p:nvPr/>
          </p:nvSpPr>
          <p:spPr>
            <a:xfrm>
              <a:off x="864537" y="1822859"/>
              <a:ext cx="971309" cy="971307"/>
            </a:xfrm>
            <a:prstGeom prst="ellipse">
              <a:avLst/>
            </a:prstGeom>
            <a:noFill/>
            <a:ln w="19050"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grpSp>
      <p:cxnSp>
        <p:nvCxnSpPr>
          <p:cNvPr id="71" name="Straight Connector 248"/>
          <p:cNvCxnSpPr/>
          <p:nvPr/>
        </p:nvCxnSpPr>
        <p:spPr>
          <a:xfrm>
            <a:off x="7662361" y="3740109"/>
            <a:ext cx="0" cy="728525"/>
          </a:xfrm>
          <a:prstGeom prst="line">
            <a:avLst/>
          </a:prstGeom>
          <a:noFill/>
          <a:ln w="19050" cap="flat" cmpd="sng" algn="ctr">
            <a:solidFill>
              <a:sysClr val="windowText" lastClr="000000">
                <a:lumMod val="65000"/>
                <a:lumOff val="35000"/>
              </a:sysClr>
            </a:solidFill>
            <a:prstDash val="sysDot"/>
            <a:miter lim="800000"/>
            <a:headEnd type="oval"/>
            <a:tailEnd type="oval"/>
          </a:ln>
          <a:effectLst/>
        </p:spPr>
      </p:cxnSp>
      <p:grpSp>
        <p:nvGrpSpPr>
          <p:cNvPr id="72" name="Group 249"/>
          <p:cNvGrpSpPr/>
          <p:nvPr/>
        </p:nvGrpSpPr>
        <p:grpSpPr>
          <a:xfrm>
            <a:off x="7322127" y="4489712"/>
            <a:ext cx="680469" cy="680465"/>
            <a:chOff x="864537" y="1822859"/>
            <a:chExt cx="971309" cy="971307"/>
          </a:xfrm>
        </p:grpSpPr>
        <p:sp>
          <p:nvSpPr>
            <p:cNvPr id="73" name="Oval 250"/>
            <p:cNvSpPr/>
            <p:nvPr/>
          </p:nvSpPr>
          <p:spPr>
            <a:xfrm>
              <a:off x="932452" y="1890773"/>
              <a:ext cx="835480" cy="835478"/>
            </a:xfrm>
            <a:prstGeom prst="ellips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03</a:t>
              </a:r>
            </a:p>
          </p:txBody>
        </p:sp>
        <p:sp>
          <p:nvSpPr>
            <p:cNvPr id="74" name="Oval 251"/>
            <p:cNvSpPr/>
            <p:nvPr/>
          </p:nvSpPr>
          <p:spPr>
            <a:xfrm>
              <a:off x="864537" y="1822859"/>
              <a:ext cx="971309" cy="971307"/>
            </a:xfrm>
            <a:prstGeom prst="ellipse">
              <a:avLst/>
            </a:prstGeom>
            <a:noFill/>
            <a:ln w="19050"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cs typeface="+mn-cs"/>
              </a:endParaRPr>
            </a:p>
          </p:txBody>
        </p:sp>
      </p:grpSp>
      <p:grpSp>
        <p:nvGrpSpPr>
          <p:cNvPr id="75" name="组合 74"/>
          <p:cNvGrpSpPr/>
          <p:nvPr/>
        </p:nvGrpSpPr>
        <p:grpSpPr>
          <a:xfrm>
            <a:off x="6015453" y="3008716"/>
            <a:ext cx="1425732" cy="1425732"/>
            <a:chOff x="7812104" y="3185821"/>
            <a:chExt cx="1725136" cy="1725136"/>
          </a:xfrm>
        </p:grpSpPr>
        <p:grpSp>
          <p:nvGrpSpPr>
            <p:cNvPr id="76" name="Group 221"/>
            <p:cNvGrpSpPr/>
            <p:nvPr/>
          </p:nvGrpSpPr>
          <p:grpSpPr>
            <a:xfrm>
              <a:off x="7812104" y="3185821"/>
              <a:ext cx="1725136" cy="1725136"/>
              <a:chOff x="2183615" y="1663567"/>
              <a:chExt cx="1293852" cy="1293852"/>
            </a:xfrm>
          </p:grpSpPr>
          <p:sp>
            <p:nvSpPr>
              <p:cNvPr id="80" name="Oval 222"/>
              <p:cNvSpPr/>
              <p:nvPr/>
            </p:nvSpPr>
            <p:spPr>
              <a:xfrm>
                <a:off x="2283175" y="1763127"/>
                <a:ext cx="1094733" cy="1094733"/>
              </a:xfrm>
              <a:prstGeom prst="ellips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1" name="Oval 223"/>
              <p:cNvSpPr/>
              <p:nvPr/>
            </p:nvSpPr>
            <p:spPr>
              <a:xfrm>
                <a:off x="2183615" y="1663567"/>
                <a:ext cx="1293852" cy="1293852"/>
              </a:xfrm>
              <a:prstGeom prst="ellipse">
                <a:avLst/>
              </a:prstGeom>
              <a:noFill/>
              <a:ln w="19050"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77" name="Group 9"/>
            <p:cNvGrpSpPr>
              <a:grpSpLocks noChangeAspect="1"/>
            </p:cNvGrpSpPr>
            <p:nvPr/>
          </p:nvGrpSpPr>
          <p:grpSpPr>
            <a:xfrm>
              <a:off x="8242990" y="3702679"/>
              <a:ext cx="863364" cy="691421"/>
              <a:chOff x="4572000" y="3414713"/>
              <a:chExt cx="374651" cy="277813"/>
            </a:xfrm>
            <a:solidFill>
              <a:sysClr val="window" lastClr="FFFFFF"/>
            </a:solidFill>
          </p:grpSpPr>
          <p:sp>
            <p:nvSpPr>
              <p:cNvPr id="78"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79"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grpSp>
        <p:nvGrpSpPr>
          <p:cNvPr id="82" name="组合 81"/>
          <p:cNvGrpSpPr/>
          <p:nvPr/>
        </p:nvGrpSpPr>
        <p:grpSpPr>
          <a:xfrm>
            <a:off x="217150" y="3186428"/>
            <a:ext cx="1070313" cy="1070311"/>
            <a:chOff x="796158" y="3400852"/>
            <a:chExt cx="1295079" cy="1295076"/>
          </a:xfrm>
        </p:grpSpPr>
        <p:grpSp>
          <p:nvGrpSpPr>
            <p:cNvPr id="83" name="Group 211"/>
            <p:cNvGrpSpPr/>
            <p:nvPr/>
          </p:nvGrpSpPr>
          <p:grpSpPr>
            <a:xfrm>
              <a:off x="796158" y="3400852"/>
              <a:ext cx="1295079" cy="1295076"/>
              <a:chOff x="864537" y="1822859"/>
              <a:chExt cx="971309" cy="971307"/>
            </a:xfrm>
          </p:grpSpPr>
          <p:sp>
            <p:nvSpPr>
              <p:cNvPr id="87" name="Oval 189"/>
              <p:cNvSpPr/>
              <p:nvPr/>
            </p:nvSpPr>
            <p:spPr>
              <a:xfrm>
                <a:off x="932451" y="1890773"/>
                <a:ext cx="835480" cy="835478"/>
              </a:xfrm>
              <a:prstGeom prst="ellips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8" name="Oval 209"/>
              <p:cNvSpPr/>
              <p:nvPr/>
            </p:nvSpPr>
            <p:spPr>
              <a:xfrm>
                <a:off x="864537" y="1822859"/>
                <a:ext cx="971309" cy="971307"/>
              </a:xfrm>
              <a:prstGeom prst="ellipse">
                <a:avLst/>
              </a:prstGeom>
              <a:noFill/>
              <a:ln w="19050"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4" name="Group 12"/>
            <p:cNvGrpSpPr/>
            <p:nvPr/>
          </p:nvGrpSpPr>
          <p:grpSpPr>
            <a:xfrm>
              <a:off x="1136503" y="3747067"/>
              <a:ext cx="614388" cy="602647"/>
              <a:chOff x="2905125" y="4002088"/>
              <a:chExt cx="249238" cy="244475"/>
            </a:xfrm>
            <a:solidFill>
              <a:sysClr val="window" lastClr="FFFFFF"/>
            </a:solidFill>
          </p:grpSpPr>
          <p:sp>
            <p:nvSpPr>
              <p:cNvPr id="85" name="Freeform 50"/>
              <p:cNvSpPr>
                <a:spLocks noEditPoints="1"/>
              </p:cNvSpPr>
              <p:nvPr/>
            </p:nvSpPr>
            <p:spPr bwMode="auto">
              <a:xfrm>
                <a:off x="2905125" y="4002088"/>
                <a:ext cx="249238" cy="244475"/>
              </a:xfrm>
              <a:custGeom>
                <a:avLst/>
                <a:gdLst>
                  <a:gd name="T0" fmla="*/ 82 w 95"/>
                  <a:gd name="T1" fmla="*/ 58 h 93"/>
                  <a:gd name="T2" fmla="*/ 95 w 95"/>
                  <a:gd name="T3" fmla="*/ 52 h 93"/>
                  <a:gd name="T4" fmla="*/ 95 w 95"/>
                  <a:gd name="T5" fmla="*/ 42 h 93"/>
                  <a:gd name="T6" fmla="*/ 82 w 95"/>
                  <a:gd name="T7" fmla="*/ 36 h 93"/>
                  <a:gd name="T8" fmla="*/ 79 w 95"/>
                  <a:gd name="T9" fmla="*/ 31 h 93"/>
                  <a:gd name="T10" fmla="*/ 84 w 95"/>
                  <a:gd name="T11" fmla="*/ 18 h 93"/>
                  <a:gd name="T12" fmla="*/ 77 w 95"/>
                  <a:gd name="T13" fmla="*/ 10 h 93"/>
                  <a:gd name="T14" fmla="*/ 64 w 95"/>
                  <a:gd name="T15" fmla="*/ 16 h 93"/>
                  <a:gd name="T16" fmla="*/ 58 w 95"/>
                  <a:gd name="T17" fmla="*/ 13 h 93"/>
                  <a:gd name="T18" fmla="*/ 52 w 95"/>
                  <a:gd name="T19" fmla="*/ 0 h 93"/>
                  <a:gd name="T20" fmla="*/ 42 w 95"/>
                  <a:gd name="T21" fmla="*/ 0 h 93"/>
                  <a:gd name="T22" fmla="*/ 36 w 95"/>
                  <a:gd name="T23" fmla="*/ 13 h 93"/>
                  <a:gd name="T24" fmla="*/ 31 w 95"/>
                  <a:gd name="T25" fmla="*/ 16 h 93"/>
                  <a:gd name="T26" fmla="*/ 17 w 95"/>
                  <a:gd name="T27" fmla="*/ 11 h 93"/>
                  <a:gd name="T28" fmla="*/ 10 w 95"/>
                  <a:gd name="T29" fmla="*/ 18 h 93"/>
                  <a:gd name="T30" fmla="*/ 15 w 95"/>
                  <a:gd name="T31" fmla="*/ 31 h 93"/>
                  <a:gd name="T32" fmla="*/ 13 w 95"/>
                  <a:gd name="T33" fmla="*/ 36 h 93"/>
                  <a:gd name="T34" fmla="*/ 0 w 95"/>
                  <a:gd name="T35" fmla="*/ 42 h 93"/>
                  <a:gd name="T36" fmla="*/ 0 w 95"/>
                  <a:gd name="T37" fmla="*/ 52 h 93"/>
                  <a:gd name="T38" fmla="*/ 13 w 95"/>
                  <a:gd name="T39" fmla="*/ 58 h 93"/>
                  <a:gd name="T40" fmla="*/ 15 w 95"/>
                  <a:gd name="T41" fmla="*/ 63 h 93"/>
                  <a:gd name="T42" fmla="*/ 10 w 95"/>
                  <a:gd name="T43" fmla="*/ 76 h 93"/>
                  <a:gd name="T44" fmla="*/ 18 w 95"/>
                  <a:gd name="T45" fmla="*/ 84 h 93"/>
                  <a:gd name="T46" fmla="*/ 31 w 95"/>
                  <a:gd name="T47" fmla="*/ 78 h 93"/>
                  <a:gd name="T48" fmla="*/ 37 w 95"/>
                  <a:gd name="T49" fmla="*/ 81 h 93"/>
                  <a:gd name="T50" fmla="*/ 42 w 95"/>
                  <a:gd name="T51" fmla="*/ 93 h 93"/>
                  <a:gd name="T52" fmla="*/ 53 w 95"/>
                  <a:gd name="T53" fmla="*/ 93 h 93"/>
                  <a:gd name="T54" fmla="*/ 58 w 95"/>
                  <a:gd name="T55" fmla="*/ 81 h 93"/>
                  <a:gd name="T56" fmla="*/ 64 w 95"/>
                  <a:gd name="T57" fmla="*/ 78 h 93"/>
                  <a:gd name="T58" fmla="*/ 77 w 95"/>
                  <a:gd name="T59" fmla="*/ 83 h 93"/>
                  <a:gd name="T60" fmla="*/ 85 w 95"/>
                  <a:gd name="T61" fmla="*/ 76 h 93"/>
                  <a:gd name="T62" fmla="*/ 79 w 95"/>
                  <a:gd name="T63" fmla="*/ 63 h 93"/>
                  <a:gd name="T64" fmla="*/ 82 w 95"/>
                  <a:gd name="T65" fmla="*/ 58 h 93"/>
                  <a:gd name="T66" fmla="*/ 47 w 95"/>
                  <a:gd name="T67" fmla="*/ 62 h 93"/>
                  <a:gd name="T68" fmla="*/ 32 w 95"/>
                  <a:gd name="T69" fmla="*/ 47 h 93"/>
                  <a:gd name="T70" fmla="*/ 47 w 95"/>
                  <a:gd name="T71" fmla="*/ 32 h 93"/>
                  <a:gd name="T72" fmla="*/ 63 w 95"/>
                  <a:gd name="T73" fmla="*/ 47 h 93"/>
                  <a:gd name="T74" fmla="*/ 47 w 95"/>
                  <a:gd name="T75" fmla="*/ 6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8"/>
                    </a:moveTo>
                    <a:cubicBezTo>
                      <a:pt x="82" y="58"/>
                      <a:pt x="95" y="53"/>
                      <a:pt x="95" y="52"/>
                    </a:cubicBezTo>
                    <a:cubicBezTo>
                      <a:pt x="95" y="42"/>
                      <a:pt x="95" y="42"/>
                      <a:pt x="95" y="42"/>
                    </a:cubicBezTo>
                    <a:cubicBezTo>
                      <a:pt x="95" y="41"/>
                      <a:pt x="82" y="36"/>
                      <a:pt x="82" y="36"/>
                    </a:cubicBezTo>
                    <a:cubicBezTo>
                      <a:pt x="79" y="31"/>
                      <a:pt x="79" y="31"/>
                      <a:pt x="79" y="31"/>
                    </a:cubicBezTo>
                    <a:cubicBezTo>
                      <a:pt x="79" y="31"/>
                      <a:pt x="85" y="18"/>
                      <a:pt x="84" y="18"/>
                    </a:cubicBezTo>
                    <a:cubicBezTo>
                      <a:pt x="77" y="10"/>
                      <a:pt x="77" y="10"/>
                      <a:pt x="77" y="10"/>
                    </a:cubicBezTo>
                    <a:cubicBezTo>
                      <a:pt x="77" y="10"/>
                      <a:pt x="64" y="16"/>
                      <a:pt x="64" y="16"/>
                    </a:cubicBezTo>
                    <a:cubicBezTo>
                      <a:pt x="58" y="13"/>
                      <a:pt x="58" y="13"/>
                      <a:pt x="58" y="13"/>
                    </a:cubicBezTo>
                    <a:cubicBezTo>
                      <a:pt x="58" y="13"/>
                      <a:pt x="53" y="0"/>
                      <a:pt x="52" y="0"/>
                    </a:cubicBezTo>
                    <a:cubicBezTo>
                      <a:pt x="42" y="0"/>
                      <a:pt x="42" y="0"/>
                      <a:pt x="42" y="0"/>
                    </a:cubicBezTo>
                    <a:cubicBezTo>
                      <a:pt x="41" y="0"/>
                      <a:pt x="36" y="13"/>
                      <a:pt x="36" y="13"/>
                    </a:cubicBezTo>
                    <a:cubicBezTo>
                      <a:pt x="31" y="16"/>
                      <a:pt x="31" y="16"/>
                      <a:pt x="31" y="16"/>
                    </a:cubicBezTo>
                    <a:cubicBezTo>
                      <a:pt x="31" y="16"/>
                      <a:pt x="18" y="10"/>
                      <a:pt x="17" y="11"/>
                    </a:cubicBezTo>
                    <a:cubicBezTo>
                      <a:pt x="10" y="18"/>
                      <a:pt x="10" y="18"/>
                      <a:pt x="10" y="18"/>
                    </a:cubicBezTo>
                    <a:cubicBezTo>
                      <a:pt x="9" y="18"/>
                      <a:pt x="15" y="31"/>
                      <a:pt x="15" y="31"/>
                    </a:cubicBezTo>
                    <a:cubicBezTo>
                      <a:pt x="13" y="36"/>
                      <a:pt x="13" y="36"/>
                      <a:pt x="13" y="36"/>
                    </a:cubicBezTo>
                    <a:cubicBezTo>
                      <a:pt x="13" y="36"/>
                      <a:pt x="0" y="41"/>
                      <a:pt x="0" y="42"/>
                    </a:cubicBezTo>
                    <a:cubicBezTo>
                      <a:pt x="0" y="52"/>
                      <a:pt x="0" y="52"/>
                      <a:pt x="0" y="52"/>
                    </a:cubicBezTo>
                    <a:cubicBezTo>
                      <a:pt x="0" y="53"/>
                      <a:pt x="13" y="58"/>
                      <a:pt x="13" y="58"/>
                    </a:cubicBezTo>
                    <a:cubicBezTo>
                      <a:pt x="15" y="63"/>
                      <a:pt x="15" y="63"/>
                      <a:pt x="15" y="63"/>
                    </a:cubicBezTo>
                    <a:cubicBezTo>
                      <a:pt x="15" y="63"/>
                      <a:pt x="10" y="76"/>
                      <a:pt x="10" y="76"/>
                    </a:cubicBezTo>
                    <a:cubicBezTo>
                      <a:pt x="18" y="84"/>
                      <a:pt x="18" y="84"/>
                      <a:pt x="18" y="84"/>
                    </a:cubicBezTo>
                    <a:cubicBezTo>
                      <a:pt x="18" y="84"/>
                      <a:pt x="31" y="78"/>
                      <a:pt x="31" y="78"/>
                    </a:cubicBezTo>
                    <a:cubicBezTo>
                      <a:pt x="37" y="81"/>
                      <a:pt x="37" y="81"/>
                      <a:pt x="37" y="81"/>
                    </a:cubicBezTo>
                    <a:cubicBezTo>
                      <a:pt x="37" y="81"/>
                      <a:pt x="42" y="93"/>
                      <a:pt x="42" y="93"/>
                    </a:cubicBezTo>
                    <a:cubicBezTo>
                      <a:pt x="53" y="93"/>
                      <a:pt x="53" y="93"/>
                      <a:pt x="53" y="93"/>
                    </a:cubicBezTo>
                    <a:cubicBezTo>
                      <a:pt x="53" y="93"/>
                      <a:pt x="58" y="81"/>
                      <a:pt x="58" y="81"/>
                    </a:cubicBezTo>
                    <a:cubicBezTo>
                      <a:pt x="64" y="78"/>
                      <a:pt x="64" y="78"/>
                      <a:pt x="64" y="78"/>
                    </a:cubicBezTo>
                    <a:cubicBezTo>
                      <a:pt x="64" y="78"/>
                      <a:pt x="77" y="84"/>
                      <a:pt x="77" y="83"/>
                    </a:cubicBezTo>
                    <a:cubicBezTo>
                      <a:pt x="85" y="76"/>
                      <a:pt x="85" y="76"/>
                      <a:pt x="85" y="76"/>
                    </a:cubicBezTo>
                    <a:cubicBezTo>
                      <a:pt x="85" y="76"/>
                      <a:pt x="79" y="63"/>
                      <a:pt x="79" y="63"/>
                    </a:cubicBezTo>
                    <a:lnTo>
                      <a:pt x="82" y="58"/>
                    </a:lnTo>
                    <a:close/>
                    <a:moveTo>
                      <a:pt x="47" y="62"/>
                    </a:moveTo>
                    <a:cubicBezTo>
                      <a:pt x="39" y="62"/>
                      <a:pt x="32" y="55"/>
                      <a:pt x="32" y="47"/>
                    </a:cubicBezTo>
                    <a:cubicBezTo>
                      <a:pt x="32" y="39"/>
                      <a:pt x="39" y="32"/>
                      <a:pt x="47" y="32"/>
                    </a:cubicBezTo>
                    <a:cubicBezTo>
                      <a:pt x="56" y="32"/>
                      <a:pt x="63" y="39"/>
                      <a:pt x="63" y="47"/>
                    </a:cubicBezTo>
                    <a:cubicBezTo>
                      <a:pt x="63" y="55"/>
                      <a:pt x="56" y="62"/>
                      <a:pt x="47"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86" name="Oval 51"/>
              <p:cNvSpPr>
                <a:spLocks noChangeArrowheads="1"/>
              </p:cNvSpPr>
              <p:nvPr/>
            </p:nvSpPr>
            <p:spPr bwMode="auto">
              <a:xfrm>
                <a:off x="3005138" y="4102100"/>
                <a:ext cx="49213" cy="476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grpSp>
        <p:nvGrpSpPr>
          <p:cNvPr id="89" name="组合 88"/>
          <p:cNvGrpSpPr/>
          <p:nvPr/>
        </p:nvGrpSpPr>
        <p:grpSpPr>
          <a:xfrm>
            <a:off x="1740639" y="3008716"/>
            <a:ext cx="1425732" cy="1425732"/>
            <a:chOff x="2639580" y="3185821"/>
            <a:chExt cx="1725136" cy="1725136"/>
          </a:xfrm>
        </p:grpSpPr>
        <p:grpSp>
          <p:nvGrpSpPr>
            <p:cNvPr id="90" name="Group 210"/>
            <p:cNvGrpSpPr/>
            <p:nvPr/>
          </p:nvGrpSpPr>
          <p:grpSpPr>
            <a:xfrm>
              <a:off x="2639580" y="3185821"/>
              <a:ext cx="1725136" cy="1725136"/>
              <a:chOff x="2183615" y="1663567"/>
              <a:chExt cx="1293852" cy="1293852"/>
            </a:xfrm>
          </p:grpSpPr>
          <p:sp>
            <p:nvSpPr>
              <p:cNvPr id="95" name="Oval 195"/>
              <p:cNvSpPr/>
              <p:nvPr/>
            </p:nvSpPr>
            <p:spPr>
              <a:xfrm>
                <a:off x="2283175" y="1763127"/>
                <a:ext cx="1094733" cy="1094733"/>
              </a:xfrm>
              <a:prstGeom prst="ellips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6" name="Oval 208"/>
              <p:cNvSpPr/>
              <p:nvPr/>
            </p:nvSpPr>
            <p:spPr>
              <a:xfrm>
                <a:off x="2183615" y="1663567"/>
                <a:ext cx="1293852" cy="1293852"/>
              </a:xfrm>
              <a:prstGeom prst="ellipse">
                <a:avLst/>
              </a:prstGeom>
              <a:noFill/>
              <a:ln w="19050"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91" name="Group 15"/>
            <p:cNvGrpSpPr/>
            <p:nvPr/>
          </p:nvGrpSpPr>
          <p:grpSpPr>
            <a:xfrm>
              <a:off x="3002121" y="3679103"/>
              <a:ext cx="1000054" cy="738573"/>
              <a:chOff x="3052763" y="2647950"/>
              <a:chExt cx="346075" cy="255588"/>
            </a:xfrm>
            <a:solidFill>
              <a:sysClr val="window" lastClr="FFFFFF"/>
            </a:solidFill>
          </p:grpSpPr>
          <p:sp>
            <p:nvSpPr>
              <p:cNvPr id="92" name="Freeform 108"/>
              <p:cNvSpPr>
                <a:spLocks/>
              </p:cNvSpPr>
              <p:nvPr/>
            </p:nvSpPr>
            <p:spPr bwMode="auto">
              <a:xfrm>
                <a:off x="3175000" y="2825750"/>
                <a:ext cx="100013" cy="77788"/>
              </a:xfrm>
              <a:custGeom>
                <a:avLst/>
                <a:gdLst>
                  <a:gd name="T0" fmla="*/ 36 w 38"/>
                  <a:gd name="T1" fmla="*/ 11 h 30"/>
                  <a:gd name="T2" fmla="*/ 1 w 38"/>
                  <a:gd name="T3" fmla="*/ 11 h 30"/>
                  <a:gd name="T4" fmla="*/ 1 w 38"/>
                  <a:gd name="T5" fmla="*/ 13 h 30"/>
                  <a:gd name="T6" fmla="*/ 19 w 38"/>
                  <a:gd name="T7" fmla="*/ 30 h 30"/>
                  <a:gd name="T8" fmla="*/ 36 w 38"/>
                  <a:gd name="T9" fmla="*/ 13 h 30"/>
                  <a:gd name="T10" fmla="*/ 36 w 38"/>
                  <a:gd name="T11" fmla="*/ 11 h 30"/>
                </a:gdLst>
                <a:ahLst/>
                <a:cxnLst>
                  <a:cxn ang="0">
                    <a:pos x="T0" y="T1"/>
                  </a:cxn>
                  <a:cxn ang="0">
                    <a:pos x="T2" y="T3"/>
                  </a:cxn>
                  <a:cxn ang="0">
                    <a:pos x="T4" y="T5"/>
                  </a:cxn>
                  <a:cxn ang="0">
                    <a:pos x="T6" y="T7"/>
                  </a:cxn>
                  <a:cxn ang="0">
                    <a:pos x="T8" y="T9"/>
                  </a:cxn>
                  <a:cxn ang="0">
                    <a:pos x="T10" y="T11"/>
                  </a:cxn>
                </a:cxnLst>
                <a:rect l="0" t="0" r="r" b="b"/>
                <a:pathLst>
                  <a:path w="38" h="30">
                    <a:moveTo>
                      <a:pt x="36" y="11"/>
                    </a:moveTo>
                    <a:cubicBezTo>
                      <a:pt x="26" y="1"/>
                      <a:pt x="12" y="0"/>
                      <a:pt x="1" y="11"/>
                    </a:cubicBezTo>
                    <a:cubicBezTo>
                      <a:pt x="0" y="11"/>
                      <a:pt x="0" y="12"/>
                      <a:pt x="1" y="13"/>
                    </a:cubicBezTo>
                    <a:cubicBezTo>
                      <a:pt x="19" y="30"/>
                      <a:pt x="19" y="30"/>
                      <a:pt x="19" y="30"/>
                    </a:cubicBezTo>
                    <a:cubicBezTo>
                      <a:pt x="36" y="13"/>
                      <a:pt x="36" y="13"/>
                      <a:pt x="36" y="13"/>
                    </a:cubicBezTo>
                    <a:cubicBezTo>
                      <a:pt x="38" y="12"/>
                      <a:pt x="37" y="11"/>
                      <a:pt x="3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93" name="Freeform 109"/>
              <p:cNvSpPr>
                <a:spLocks/>
              </p:cNvSpPr>
              <p:nvPr/>
            </p:nvSpPr>
            <p:spPr bwMode="auto">
              <a:xfrm>
                <a:off x="3109913" y="2736850"/>
                <a:ext cx="230188" cy="101600"/>
              </a:xfrm>
              <a:custGeom>
                <a:avLst/>
                <a:gdLst>
                  <a:gd name="T0" fmla="*/ 87 w 88"/>
                  <a:gd name="T1" fmla="*/ 24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8" h="39">
                    <a:moveTo>
                      <a:pt x="87" y="24"/>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94" name="Freeform 110"/>
              <p:cNvSpPr>
                <a:spLocks/>
              </p:cNvSpPr>
              <p:nvPr/>
            </p:nvSpPr>
            <p:spPr bwMode="auto">
              <a:xfrm>
                <a:off x="3052763" y="2647950"/>
                <a:ext cx="346075" cy="134938"/>
              </a:xfrm>
              <a:custGeom>
                <a:avLst/>
                <a:gdLst>
                  <a:gd name="T0" fmla="*/ 131 w 132"/>
                  <a:gd name="T1" fmla="*/ 36 h 52"/>
                  <a:gd name="T2" fmla="*/ 131 w 132"/>
                  <a:gd name="T3" fmla="*/ 36 h 52"/>
                  <a:gd name="T4" fmla="*/ 1 w 132"/>
                  <a:gd name="T5" fmla="*/ 36 h 52"/>
                  <a:gd name="T6" fmla="*/ 1 w 132"/>
                  <a:gd name="T7" fmla="*/ 38 h 52"/>
                  <a:gd name="T8" fmla="*/ 13 w 132"/>
                  <a:gd name="T9" fmla="*/ 51 h 52"/>
                  <a:gd name="T10" fmla="*/ 16 w 132"/>
                  <a:gd name="T11" fmla="*/ 51 h 52"/>
                  <a:gd name="T12" fmla="*/ 116 w 132"/>
                  <a:gd name="T13" fmla="*/ 51 h 52"/>
                  <a:gd name="T14" fmla="*/ 118 w 132"/>
                  <a:gd name="T15" fmla="*/ 51 h 52"/>
                  <a:gd name="T16" fmla="*/ 131 w 132"/>
                  <a:gd name="T17" fmla="*/ 38 h 52"/>
                  <a:gd name="T18" fmla="*/ 131 w 132"/>
                  <a:gd name="T19" fmla="*/ 38 h 52"/>
                  <a:gd name="T20" fmla="*/ 131 w 132"/>
                  <a:gd name="T21" fmla="*/ 3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2">
                    <a:moveTo>
                      <a:pt x="131" y="36"/>
                    </a:moveTo>
                    <a:cubicBezTo>
                      <a:pt x="131" y="36"/>
                      <a:pt x="131" y="36"/>
                      <a:pt x="131" y="36"/>
                    </a:cubicBezTo>
                    <a:cubicBezTo>
                      <a:pt x="95" y="0"/>
                      <a:pt x="36" y="0"/>
                      <a:pt x="1" y="36"/>
                    </a:cubicBezTo>
                    <a:cubicBezTo>
                      <a:pt x="0" y="37"/>
                      <a:pt x="0" y="38"/>
                      <a:pt x="1" y="38"/>
                    </a:cubicBezTo>
                    <a:cubicBezTo>
                      <a:pt x="13" y="51"/>
                      <a:pt x="13" y="51"/>
                      <a:pt x="13" y="51"/>
                    </a:cubicBezTo>
                    <a:cubicBezTo>
                      <a:pt x="14" y="52"/>
                      <a:pt x="15" y="52"/>
                      <a:pt x="16" y="51"/>
                    </a:cubicBezTo>
                    <a:cubicBezTo>
                      <a:pt x="43" y="23"/>
                      <a:pt x="88" y="23"/>
                      <a:pt x="116" y="51"/>
                    </a:cubicBezTo>
                    <a:cubicBezTo>
                      <a:pt x="117" y="52"/>
                      <a:pt x="118" y="52"/>
                      <a:pt x="118" y="51"/>
                    </a:cubicBezTo>
                    <a:cubicBezTo>
                      <a:pt x="131" y="38"/>
                      <a:pt x="131" y="38"/>
                      <a:pt x="131" y="38"/>
                    </a:cubicBezTo>
                    <a:cubicBezTo>
                      <a:pt x="131" y="38"/>
                      <a:pt x="131" y="38"/>
                      <a:pt x="131" y="38"/>
                    </a:cubicBezTo>
                    <a:cubicBezTo>
                      <a:pt x="132" y="38"/>
                      <a:pt x="132" y="37"/>
                      <a:pt x="131"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grpSp>
        <p:nvGrpSpPr>
          <p:cNvPr id="97" name="组合 96"/>
          <p:cNvGrpSpPr/>
          <p:nvPr/>
        </p:nvGrpSpPr>
        <p:grpSpPr>
          <a:xfrm>
            <a:off x="7894175" y="3186428"/>
            <a:ext cx="1070313" cy="1070311"/>
            <a:chOff x="10085357" y="3400852"/>
            <a:chExt cx="1295079" cy="1295076"/>
          </a:xfrm>
        </p:grpSpPr>
        <p:grpSp>
          <p:nvGrpSpPr>
            <p:cNvPr id="98" name="Group 225"/>
            <p:cNvGrpSpPr/>
            <p:nvPr/>
          </p:nvGrpSpPr>
          <p:grpSpPr>
            <a:xfrm>
              <a:off x="10085357" y="3400852"/>
              <a:ext cx="1295079" cy="1295076"/>
              <a:chOff x="864537" y="1822859"/>
              <a:chExt cx="971309" cy="971307"/>
            </a:xfrm>
          </p:grpSpPr>
          <p:sp>
            <p:nvSpPr>
              <p:cNvPr id="102" name="Oval 226"/>
              <p:cNvSpPr/>
              <p:nvPr/>
            </p:nvSpPr>
            <p:spPr>
              <a:xfrm>
                <a:off x="932451" y="1890773"/>
                <a:ext cx="835480" cy="835478"/>
              </a:xfrm>
              <a:prstGeom prst="ellips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3" name="Oval 227"/>
              <p:cNvSpPr/>
              <p:nvPr/>
            </p:nvSpPr>
            <p:spPr>
              <a:xfrm>
                <a:off x="864537" y="1822859"/>
                <a:ext cx="971309" cy="971307"/>
              </a:xfrm>
              <a:prstGeom prst="ellipse">
                <a:avLst/>
              </a:prstGeom>
              <a:noFill/>
              <a:ln w="19050" cap="flat" cmpd="sng" algn="ctr">
                <a:solidFill>
                  <a:sysClr val="windowText" lastClr="000000">
                    <a:lumMod val="65000"/>
                    <a:lumOff val="3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99" name="组合 98"/>
            <p:cNvGrpSpPr/>
            <p:nvPr/>
          </p:nvGrpSpPr>
          <p:grpSpPr>
            <a:xfrm>
              <a:off x="10509761" y="3757074"/>
              <a:ext cx="446271" cy="582632"/>
              <a:chOff x="9896690" y="3140691"/>
              <a:chExt cx="425020" cy="554888"/>
            </a:xfrm>
            <a:solidFill>
              <a:sysClr val="window" lastClr="FFFFFF"/>
            </a:solidFill>
          </p:grpSpPr>
          <p:sp>
            <p:nvSpPr>
              <p:cNvPr id="100" name="Freeform 37"/>
              <p:cNvSpPr>
                <a:spLocks noEditPoints="1"/>
              </p:cNvSpPr>
              <p:nvPr/>
            </p:nvSpPr>
            <p:spPr bwMode="auto">
              <a:xfrm>
                <a:off x="9896690" y="3140691"/>
                <a:ext cx="425020" cy="554888"/>
              </a:xfrm>
              <a:custGeom>
                <a:avLst/>
                <a:gdLst>
                  <a:gd name="T0" fmla="*/ 103 w 109"/>
                  <a:gd name="T1" fmla="*/ 68 h 142"/>
                  <a:gd name="T2" fmla="*/ 96 w 109"/>
                  <a:gd name="T3" fmla="*/ 68 h 142"/>
                  <a:gd name="T4" fmla="*/ 96 w 109"/>
                  <a:gd name="T5" fmla="*/ 44 h 142"/>
                  <a:gd name="T6" fmla="*/ 84 w 109"/>
                  <a:gd name="T7" fmla="*/ 13 h 142"/>
                  <a:gd name="T8" fmla="*/ 54 w 109"/>
                  <a:gd name="T9" fmla="*/ 0 h 142"/>
                  <a:gd name="T10" fmla="*/ 25 w 109"/>
                  <a:gd name="T11" fmla="*/ 13 h 142"/>
                  <a:gd name="T12" fmla="*/ 13 w 109"/>
                  <a:gd name="T13" fmla="*/ 44 h 142"/>
                  <a:gd name="T14" fmla="*/ 13 w 109"/>
                  <a:gd name="T15" fmla="*/ 68 h 142"/>
                  <a:gd name="T16" fmla="*/ 5 w 109"/>
                  <a:gd name="T17" fmla="*/ 68 h 142"/>
                  <a:gd name="T18" fmla="*/ 0 w 109"/>
                  <a:gd name="T19" fmla="*/ 73 h 142"/>
                  <a:gd name="T20" fmla="*/ 0 w 109"/>
                  <a:gd name="T21" fmla="*/ 137 h 142"/>
                  <a:gd name="T22" fmla="*/ 5 w 109"/>
                  <a:gd name="T23" fmla="*/ 142 h 142"/>
                  <a:gd name="T24" fmla="*/ 103 w 109"/>
                  <a:gd name="T25" fmla="*/ 142 h 142"/>
                  <a:gd name="T26" fmla="*/ 109 w 109"/>
                  <a:gd name="T27" fmla="*/ 137 h 142"/>
                  <a:gd name="T28" fmla="*/ 109 w 109"/>
                  <a:gd name="T29" fmla="*/ 73 h 142"/>
                  <a:gd name="T30" fmla="*/ 103 w 109"/>
                  <a:gd name="T31" fmla="*/ 68 h 142"/>
                  <a:gd name="T32" fmla="*/ 66 w 109"/>
                  <a:gd name="T33" fmla="*/ 124 h 142"/>
                  <a:gd name="T34" fmla="*/ 54 w 109"/>
                  <a:gd name="T35" fmla="*/ 136 h 142"/>
                  <a:gd name="T36" fmla="*/ 42 w 109"/>
                  <a:gd name="T37" fmla="*/ 124 h 142"/>
                  <a:gd name="T38" fmla="*/ 42 w 109"/>
                  <a:gd name="T39" fmla="*/ 102 h 142"/>
                  <a:gd name="T40" fmla="*/ 54 w 109"/>
                  <a:gd name="T41" fmla="*/ 91 h 142"/>
                  <a:gd name="T42" fmla="*/ 66 w 109"/>
                  <a:gd name="T43" fmla="*/ 102 h 142"/>
                  <a:gd name="T44" fmla="*/ 66 w 109"/>
                  <a:gd name="T45" fmla="*/ 124 h 142"/>
                  <a:gd name="T46" fmla="*/ 76 w 109"/>
                  <a:gd name="T47" fmla="*/ 68 h 142"/>
                  <a:gd name="T48" fmla="*/ 32 w 109"/>
                  <a:gd name="T49" fmla="*/ 68 h 142"/>
                  <a:gd name="T50" fmla="*/ 32 w 109"/>
                  <a:gd name="T51" fmla="*/ 44 h 142"/>
                  <a:gd name="T52" fmla="*/ 39 w 109"/>
                  <a:gd name="T53" fmla="*/ 27 h 142"/>
                  <a:gd name="T54" fmla="*/ 54 w 109"/>
                  <a:gd name="T55" fmla="*/ 20 h 142"/>
                  <a:gd name="T56" fmla="*/ 70 w 109"/>
                  <a:gd name="T57" fmla="*/ 27 h 142"/>
                  <a:gd name="T58" fmla="*/ 76 w 109"/>
                  <a:gd name="T59" fmla="*/ 44 h 142"/>
                  <a:gd name="T60" fmla="*/ 76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3" y="68"/>
                    </a:moveTo>
                    <a:cubicBezTo>
                      <a:pt x="96" y="68"/>
                      <a:pt x="96" y="68"/>
                      <a:pt x="96" y="68"/>
                    </a:cubicBezTo>
                    <a:cubicBezTo>
                      <a:pt x="96" y="44"/>
                      <a:pt x="96" y="44"/>
                      <a:pt x="96" y="44"/>
                    </a:cubicBezTo>
                    <a:cubicBezTo>
                      <a:pt x="96" y="32"/>
                      <a:pt x="92" y="21"/>
                      <a:pt x="84" y="13"/>
                    </a:cubicBezTo>
                    <a:cubicBezTo>
                      <a:pt x="77" y="5"/>
                      <a:pt x="66" y="0"/>
                      <a:pt x="54" y="0"/>
                    </a:cubicBezTo>
                    <a:cubicBezTo>
                      <a:pt x="43" y="0"/>
                      <a:pt x="32" y="5"/>
                      <a:pt x="25" y="13"/>
                    </a:cubicBezTo>
                    <a:cubicBezTo>
                      <a:pt x="17" y="21"/>
                      <a:pt x="13" y="32"/>
                      <a:pt x="13" y="44"/>
                    </a:cubicBezTo>
                    <a:cubicBezTo>
                      <a:pt x="13" y="68"/>
                      <a:pt x="13" y="68"/>
                      <a:pt x="13" y="68"/>
                    </a:cubicBezTo>
                    <a:cubicBezTo>
                      <a:pt x="5" y="68"/>
                      <a:pt x="5" y="68"/>
                      <a:pt x="5" y="68"/>
                    </a:cubicBezTo>
                    <a:cubicBezTo>
                      <a:pt x="2" y="68"/>
                      <a:pt x="0" y="70"/>
                      <a:pt x="0" y="73"/>
                    </a:cubicBezTo>
                    <a:cubicBezTo>
                      <a:pt x="0" y="137"/>
                      <a:pt x="0" y="137"/>
                      <a:pt x="0" y="137"/>
                    </a:cubicBezTo>
                    <a:cubicBezTo>
                      <a:pt x="0" y="140"/>
                      <a:pt x="2" y="142"/>
                      <a:pt x="5" y="142"/>
                    </a:cubicBezTo>
                    <a:cubicBezTo>
                      <a:pt x="103" y="142"/>
                      <a:pt x="103" y="142"/>
                      <a:pt x="103" y="142"/>
                    </a:cubicBezTo>
                    <a:cubicBezTo>
                      <a:pt x="106" y="142"/>
                      <a:pt x="109" y="140"/>
                      <a:pt x="109" y="137"/>
                    </a:cubicBezTo>
                    <a:cubicBezTo>
                      <a:pt x="109" y="73"/>
                      <a:pt x="109" y="73"/>
                      <a:pt x="109" y="73"/>
                    </a:cubicBezTo>
                    <a:cubicBezTo>
                      <a:pt x="109" y="70"/>
                      <a:pt x="106" y="68"/>
                      <a:pt x="103" y="68"/>
                    </a:cubicBezTo>
                    <a:close/>
                    <a:moveTo>
                      <a:pt x="66" y="124"/>
                    </a:moveTo>
                    <a:cubicBezTo>
                      <a:pt x="66" y="131"/>
                      <a:pt x="61" y="136"/>
                      <a:pt x="54" y="136"/>
                    </a:cubicBezTo>
                    <a:cubicBezTo>
                      <a:pt x="48" y="136"/>
                      <a:pt x="42" y="131"/>
                      <a:pt x="42" y="124"/>
                    </a:cubicBezTo>
                    <a:cubicBezTo>
                      <a:pt x="42" y="102"/>
                      <a:pt x="42" y="102"/>
                      <a:pt x="42" y="102"/>
                    </a:cubicBezTo>
                    <a:cubicBezTo>
                      <a:pt x="42" y="96"/>
                      <a:pt x="48" y="91"/>
                      <a:pt x="54" y="91"/>
                    </a:cubicBezTo>
                    <a:cubicBezTo>
                      <a:pt x="61" y="91"/>
                      <a:pt x="66" y="96"/>
                      <a:pt x="66" y="102"/>
                    </a:cubicBezTo>
                    <a:lnTo>
                      <a:pt x="66" y="124"/>
                    </a:lnTo>
                    <a:close/>
                    <a:moveTo>
                      <a:pt x="76" y="68"/>
                    </a:moveTo>
                    <a:cubicBezTo>
                      <a:pt x="32" y="68"/>
                      <a:pt x="32" y="68"/>
                      <a:pt x="32" y="68"/>
                    </a:cubicBezTo>
                    <a:cubicBezTo>
                      <a:pt x="32" y="44"/>
                      <a:pt x="32" y="44"/>
                      <a:pt x="32" y="44"/>
                    </a:cubicBezTo>
                    <a:cubicBezTo>
                      <a:pt x="32" y="37"/>
                      <a:pt x="35" y="31"/>
                      <a:pt x="39" y="27"/>
                    </a:cubicBezTo>
                    <a:cubicBezTo>
                      <a:pt x="43" y="22"/>
                      <a:pt x="48" y="20"/>
                      <a:pt x="54" y="20"/>
                    </a:cubicBezTo>
                    <a:cubicBezTo>
                      <a:pt x="60" y="20"/>
                      <a:pt x="66" y="22"/>
                      <a:pt x="70" y="27"/>
                    </a:cubicBezTo>
                    <a:cubicBezTo>
                      <a:pt x="74" y="31"/>
                      <a:pt x="76" y="37"/>
                      <a:pt x="76" y="44"/>
                    </a:cubicBezTo>
                    <a:lnTo>
                      <a:pt x="76" y="6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sp>
            <p:nvSpPr>
              <p:cNvPr id="101" name="Freeform 38"/>
              <p:cNvSpPr>
                <a:spLocks/>
              </p:cNvSpPr>
              <p:nvPr/>
            </p:nvSpPr>
            <p:spPr bwMode="auto">
              <a:xfrm>
                <a:off x="10080866" y="3518487"/>
                <a:ext cx="56669" cy="125146"/>
              </a:xfrm>
              <a:custGeom>
                <a:avLst/>
                <a:gdLst>
                  <a:gd name="T0" fmla="*/ 7 w 14"/>
                  <a:gd name="T1" fmla="*/ 0 h 32"/>
                  <a:gd name="T2" fmla="*/ 0 w 14"/>
                  <a:gd name="T3" fmla="*/ 7 h 32"/>
                  <a:gd name="T4" fmla="*/ 0 w 14"/>
                  <a:gd name="T5" fmla="*/ 25 h 32"/>
                  <a:gd name="T6" fmla="*/ 7 w 14"/>
                  <a:gd name="T7" fmla="*/ 32 h 32"/>
                  <a:gd name="T8" fmla="*/ 14 w 14"/>
                  <a:gd name="T9" fmla="*/ 25 h 32"/>
                  <a:gd name="T10" fmla="*/ 14 w 14"/>
                  <a:gd name="T11" fmla="*/ 7 h 32"/>
                  <a:gd name="T12" fmla="*/ 7 w 14"/>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4" h="32">
                    <a:moveTo>
                      <a:pt x="7" y="0"/>
                    </a:moveTo>
                    <a:cubicBezTo>
                      <a:pt x="4" y="0"/>
                      <a:pt x="0" y="3"/>
                      <a:pt x="0" y="7"/>
                    </a:cubicBezTo>
                    <a:cubicBezTo>
                      <a:pt x="0" y="25"/>
                      <a:pt x="0" y="25"/>
                      <a:pt x="0" y="25"/>
                    </a:cubicBezTo>
                    <a:cubicBezTo>
                      <a:pt x="0" y="29"/>
                      <a:pt x="4" y="32"/>
                      <a:pt x="7" y="32"/>
                    </a:cubicBezTo>
                    <a:cubicBezTo>
                      <a:pt x="11" y="32"/>
                      <a:pt x="14" y="29"/>
                      <a:pt x="14" y="25"/>
                    </a:cubicBezTo>
                    <a:cubicBezTo>
                      <a:pt x="14" y="7"/>
                      <a:pt x="14" y="7"/>
                      <a:pt x="14" y="7"/>
                    </a:cubicBezTo>
                    <a:cubicBezTo>
                      <a:pt x="14" y="3"/>
                      <a:pt x="11" y="0"/>
                      <a:pt x="7" y="0"/>
                    </a:cubicBez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ysClr val="windowText" lastClr="000000"/>
                  </a:solidFill>
                  <a:effectLst/>
                  <a:uLnTx/>
                  <a:uFillTx/>
                </a:endParaRPr>
              </a:p>
            </p:txBody>
          </p:sp>
        </p:grpSp>
      </p:grpSp>
      <p:sp>
        <p:nvSpPr>
          <p:cNvPr id="104" name="矩形 103"/>
          <p:cNvSpPr/>
          <p:nvPr/>
        </p:nvSpPr>
        <p:spPr>
          <a:xfrm>
            <a:off x="1843077" y="4571841"/>
            <a:ext cx="1282452" cy="369324"/>
          </a:xfrm>
          <a:prstGeom prst="rect">
            <a:avLst/>
          </a:prstGeom>
        </p:spPr>
        <p:txBody>
          <a:bodyPr wrap="squar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5" name="矩形 47"/>
          <p:cNvSpPr>
            <a:spLocks noChangeArrowheads="1"/>
          </p:cNvSpPr>
          <p:nvPr/>
        </p:nvSpPr>
        <p:spPr bwMode="auto">
          <a:xfrm>
            <a:off x="1843077" y="4907986"/>
            <a:ext cx="2535780" cy="63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说明，在此录入上述图表的描述说明，在此录入上述图表的描述说明。</a:t>
            </a:r>
          </a:p>
        </p:txBody>
      </p:sp>
      <p:sp>
        <p:nvSpPr>
          <p:cNvPr id="106" name="矩形 105"/>
          <p:cNvSpPr/>
          <p:nvPr/>
        </p:nvSpPr>
        <p:spPr>
          <a:xfrm>
            <a:off x="5172950" y="1412776"/>
            <a:ext cx="1282452" cy="369324"/>
          </a:xfrm>
          <a:prstGeom prst="rect">
            <a:avLst/>
          </a:prstGeom>
        </p:spPr>
        <p:txBody>
          <a:bodyPr wrap="square" lIns="91431" tIns="45716" rIns="91431" bIns="45716">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7" name="矩形 47"/>
          <p:cNvSpPr>
            <a:spLocks noChangeArrowheads="1"/>
          </p:cNvSpPr>
          <p:nvPr/>
        </p:nvSpPr>
        <p:spPr bwMode="auto">
          <a:xfrm>
            <a:off x="5172950" y="1748921"/>
            <a:ext cx="2535780" cy="63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说明，在此录入上述图表的描述说明，在此录入上述图表的描述说明。</a:t>
            </a:r>
          </a:p>
        </p:txBody>
      </p:sp>
      <p:sp>
        <p:nvSpPr>
          <p:cNvPr id="108" name="矩形 107"/>
          <p:cNvSpPr/>
          <p:nvPr/>
        </p:nvSpPr>
        <p:spPr>
          <a:xfrm>
            <a:off x="6028396" y="4571841"/>
            <a:ext cx="1282452" cy="369324"/>
          </a:xfrm>
          <a:prstGeom prst="rect">
            <a:avLst/>
          </a:prstGeom>
        </p:spPr>
        <p:txBody>
          <a:bodyPr wrap="square" lIns="91431" tIns="45716" rIns="91431" bIns="45716">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rPr>
              <a:t>添加标题</a:t>
            </a:r>
            <a:endParaRPr kumimoji="0" lang="en-US" altLang="zh-CN" b="1"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endParaRPr>
          </a:p>
        </p:txBody>
      </p:sp>
      <p:sp>
        <p:nvSpPr>
          <p:cNvPr id="109" name="矩形 47"/>
          <p:cNvSpPr>
            <a:spLocks noChangeArrowheads="1"/>
          </p:cNvSpPr>
          <p:nvPr/>
        </p:nvSpPr>
        <p:spPr bwMode="auto">
          <a:xfrm>
            <a:off x="4775069" y="4907986"/>
            <a:ext cx="2535780" cy="63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10000"/>
              </a:lnSpc>
              <a:spcBef>
                <a:spcPct val="0"/>
              </a:spcBef>
              <a:spcAft>
                <a:spcPts val="0"/>
              </a:spcAft>
              <a:buClrTx/>
              <a:buSzTx/>
              <a:buFont typeface="Arial" charset="0"/>
              <a:buNone/>
              <a:tabLst/>
              <a:defRPr/>
            </a:pP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1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1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说明，在此录入上述图表的描述说明，在此录入上述图表的描述说明。</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453330" y="794686"/>
            <a:ext cx="4741356" cy="5152516"/>
            <a:chOff x="5881255" y="0"/>
            <a:chExt cx="6310745" cy="6858000"/>
          </a:xfrm>
          <a:solidFill>
            <a:srgbClr val="F3A447"/>
          </a:solidFill>
        </p:grpSpPr>
        <p:sp>
          <p:nvSpPr>
            <p:cNvPr id="38" name="矩形 37"/>
            <p:cNvSpPr/>
            <p:nvPr/>
          </p:nvSpPr>
          <p:spPr>
            <a:xfrm>
              <a:off x="6096000" y="0"/>
              <a:ext cx="6096000" cy="6858000"/>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39" name="组合 38"/>
            <p:cNvGrpSpPr/>
            <p:nvPr/>
          </p:nvGrpSpPr>
          <p:grpSpPr>
            <a:xfrm>
              <a:off x="5881255" y="3214255"/>
              <a:ext cx="429491" cy="429491"/>
              <a:chOff x="5881255" y="3280123"/>
              <a:chExt cx="429491" cy="429491"/>
            </a:xfrm>
            <a:grpFill/>
          </p:grpSpPr>
          <p:sp>
            <p:nvSpPr>
              <p:cNvPr id="40" name="椭圆 39"/>
              <p:cNvSpPr/>
              <p:nvPr/>
            </p:nvSpPr>
            <p:spPr>
              <a:xfrm>
                <a:off x="5881255" y="3280123"/>
                <a:ext cx="429491" cy="429491"/>
              </a:xfrm>
              <a:prstGeom prst="ellipse">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1" name="椭圆 40"/>
              <p:cNvSpPr/>
              <p:nvPr/>
            </p:nvSpPr>
            <p:spPr>
              <a:xfrm>
                <a:off x="5954387" y="3353255"/>
                <a:ext cx="283226" cy="283226"/>
              </a:xfrm>
              <a:prstGeom prst="ellipse">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sp>
        <p:nvSpPr>
          <p:cNvPr id="42" name="矩形 41"/>
          <p:cNvSpPr/>
          <p:nvPr/>
        </p:nvSpPr>
        <p:spPr>
          <a:xfrm>
            <a:off x="1429478" y="2053503"/>
            <a:ext cx="1790370" cy="1311550"/>
          </a:xfrm>
          <a:prstGeom prst="rect">
            <a:avLst/>
          </a:prstGeom>
          <a:blipFill>
            <a:blip r:embed="rId2"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3" name="矩形 42"/>
          <p:cNvSpPr/>
          <p:nvPr/>
        </p:nvSpPr>
        <p:spPr>
          <a:xfrm>
            <a:off x="6009493" y="2053503"/>
            <a:ext cx="1790370" cy="1311550"/>
          </a:xfrm>
          <a:prstGeom prst="rect">
            <a:avLst/>
          </a:prstGeom>
          <a:blipFill>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44" name="组合 43"/>
          <p:cNvGrpSpPr/>
          <p:nvPr/>
        </p:nvGrpSpPr>
        <p:grpSpPr>
          <a:xfrm>
            <a:off x="1587097" y="3556886"/>
            <a:ext cx="402974" cy="402974"/>
            <a:chOff x="2133354" y="3788238"/>
            <a:chExt cx="536359" cy="536359"/>
          </a:xfrm>
        </p:grpSpPr>
        <p:sp>
          <p:nvSpPr>
            <p:cNvPr id="45" name="矩形 44"/>
            <p:cNvSpPr/>
            <p:nvPr/>
          </p:nvSpPr>
          <p:spPr>
            <a:xfrm>
              <a:off x="2133354" y="3788238"/>
              <a:ext cx="536359" cy="536359"/>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46" name="组合 45"/>
            <p:cNvGrpSpPr>
              <a:grpSpLocks noChangeAspect="1"/>
            </p:cNvGrpSpPr>
            <p:nvPr/>
          </p:nvGrpSpPr>
          <p:grpSpPr>
            <a:xfrm>
              <a:off x="2224731" y="3904750"/>
              <a:ext cx="353604" cy="303335"/>
              <a:chOff x="5084763" y="971548"/>
              <a:chExt cx="323854" cy="277813"/>
            </a:xfrm>
            <a:solidFill>
              <a:sysClr val="window" lastClr="FFFFFF"/>
            </a:solidFill>
          </p:grpSpPr>
          <p:sp>
            <p:nvSpPr>
              <p:cNvPr id="47"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8"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4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grpSp>
        <p:nvGrpSpPr>
          <p:cNvPr id="50" name="组合 49"/>
          <p:cNvGrpSpPr/>
          <p:nvPr/>
        </p:nvGrpSpPr>
        <p:grpSpPr>
          <a:xfrm>
            <a:off x="2659255" y="3556886"/>
            <a:ext cx="402974" cy="402974"/>
            <a:chOff x="3560397" y="3788238"/>
            <a:chExt cx="536359" cy="536359"/>
          </a:xfrm>
        </p:grpSpPr>
        <p:sp>
          <p:nvSpPr>
            <p:cNvPr id="51" name="矩形 50"/>
            <p:cNvSpPr/>
            <p:nvPr/>
          </p:nvSpPr>
          <p:spPr>
            <a:xfrm>
              <a:off x="3560397" y="3788238"/>
              <a:ext cx="536359" cy="536359"/>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2"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grpSp>
      <p:grpSp>
        <p:nvGrpSpPr>
          <p:cNvPr id="53" name="组合 52"/>
          <p:cNvGrpSpPr/>
          <p:nvPr/>
        </p:nvGrpSpPr>
        <p:grpSpPr>
          <a:xfrm>
            <a:off x="2123175" y="3556886"/>
            <a:ext cx="402974" cy="402974"/>
            <a:chOff x="2846876" y="3788238"/>
            <a:chExt cx="536359" cy="536359"/>
          </a:xfrm>
        </p:grpSpPr>
        <p:sp>
          <p:nvSpPr>
            <p:cNvPr id="54" name="矩形 53"/>
            <p:cNvSpPr/>
            <p:nvPr/>
          </p:nvSpPr>
          <p:spPr>
            <a:xfrm>
              <a:off x="2846876" y="3788238"/>
              <a:ext cx="536359" cy="536359"/>
            </a:xfrm>
            <a:prstGeom prst="rect">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55"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grpSp>
        <p:nvGrpSpPr>
          <p:cNvPr id="56" name="组合 55"/>
          <p:cNvGrpSpPr/>
          <p:nvPr/>
        </p:nvGrpSpPr>
        <p:grpSpPr>
          <a:xfrm>
            <a:off x="6167112" y="3556886"/>
            <a:ext cx="402974" cy="402974"/>
            <a:chOff x="2133354" y="3788238"/>
            <a:chExt cx="536359" cy="536359"/>
          </a:xfrm>
        </p:grpSpPr>
        <p:sp>
          <p:nvSpPr>
            <p:cNvPr id="57" name="矩形 56"/>
            <p:cNvSpPr/>
            <p:nvPr/>
          </p:nvSpPr>
          <p:spPr>
            <a:xfrm>
              <a:off x="2133354" y="3788238"/>
              <a:ext cx="536359" cy="536359"/>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grpSp>
          <p:nvGrpSpPr>
            <p:cNvPr id="58" name="组合 57"/>
            <p:cNvGrpSpPr>
              <a:grpSpLocks noChangeAspect="1"/>
            </p:cNvGrpSpPr>
            <p:nvPr/>
          </p:nvGrpSpPr>
          <p:grpSpPr>
            <a:xfrm>
              <a:off x="2224731" y="3904750"/>
              <a:ext cx="353604" cy="303335"/>
              <a:chOff x="5084763" y="971548"/>
              <a:chExt cx="323854" cy="277813"/>
            </a:xfrm>
            <a:solidFill>
              <a:sysClr val="window" lastClr="FFFFFF"/>
            </a:solidFill>
          </p:grpSpPr>
          <p:sp>
            <p:nvSpPr>
              <p:cNvPr id="59" name="Freeform 301"/>
              <p:cNvSpPr>
                <a:spLocks noEditPoints="1"/>
              </p:cNvSpPr>
              <p:nvPr/>
            </p:nvSpPr>
            <p:spPr bwMode="auto">
              <a:xfrm>
                <a:off x="5191129"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60" name="Freeform 302"/>
              <p:cNvSpPr>
                <a:spLocks noEditPoints="1"/>
              </p:cNvSpPr>
              <p:nvPr/>
            </p:nvSpPr>
            <p:spPr bwMode="auto">
              <a:xfrm>
                <a:off x="5084773"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6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12700" cap="flat" cmpd="sng" algn="ctr">
                <a:no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grpSp>
      </p:grpSp>
      <p:grpSp>
        <p:nvGrpSpPr>
          <p:cNvPr id="62" name="组合 61"/>
          <p:cNvGrpSpPr/>
          <p:nvPr/>
        </p:nvGrpSpPr>
        <p:grpSpPr>
          <a:xfrm>
            <a:off x="7239270" y="3556886"/>
            <a:ext cx="402974" cy="402974"/>
            <a:chOff x="3560397" y="3788238"/>
            <a:chExt cx="536359" cy="536359"/>
          </a:xfrm>
        </p:grpSpPr>
        <p:sp>
          <p:nvSpPr>
            <p:cNvPr id="63" name="矩形 62"/>
            <p:cNvSpPr/>
            <p:nvPr/>
          </p:nvSpPr>
          <p:spPr>
            <a:xfrm>
              <a:off x="3560397" y="3788238"/>
              <a:ext cx="536359" cy="536359"/>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64" name="Freeform 55"/>
            <p:cNvSpPr>
              <a:spLocks noChangeAspect="1" noEditPoints="1"/>
            </p:cNvSpPr>
            <p:nvPr/>
          </p:nvSpPr>
          <p:spPr bwMode="auto">
            <a:xfrm>
              <a:off x="3697443" y="3905461"/>
              <a:ext cx="262266" cy="301912"/>
            </a:xfrm>
            <a:custGeom>
              <a:avLst/>
              <a:gdLst>
                <a:gd name="T0" fmla="*/ 83 w 129"/>
                <a:gd name="T1" fmla="*/ 92 h 135"/>
                <a:gd name="T2" fmla="*/ 127 w 129"/>
                <a:gd name="T3" fmla="*/ 26 h 135"/>
                <a:gd name="T4" fmla="*/ 127 w 129"/>
                <a:gd name="T5" fmla="*/ 21 h 135"/>
                <a:gd name="T6" fmla="*/ 117 w 129"/>
                <a:gd name="T7" fmla="*/ 10 h 135"/>
                <a:gd name="T8" fmla="*/ 112 w 129"/>
                <a:gd name="T9" fmla="*/ 10 h 135"/>
                <a:gd name="T10" fmla="*/ 107 w 129"/>
                <a:gd name="T11" fmla="*/ 16 h 135"/>
                <a:gd name="T12" fmla="*/ 101 w 129"/>
                <a:gd name="T13" fmla="*/ 16 h 135"/>
                <a:gd name="T14" fmla="*/ 101 w 129"/>
                <a:gd name="T15" fmla="*/ 0 h 135"/>
                <a:gd name="T16" fmla="*/ 27 w 129"/>
                <a:gd name="T17" fmla="*/ 0 h 135"/>
                <a:gd name="T18" fmla="*/ 27 w 129"/>
                <a:gd name="T19" fmla="*/ 16 h 135"/>
                <a:gd name="T20" fmla="*/ 22 w 129"/>
                <a:gd name="T21" fmla="*/ 16 h 135"/>
                <a:gd name="T22" fmla="*/ 17 w 129"/>
                <a:gd name="T23" fmla="*/ 10 h 135"/>
                <a:gd name="T24" fmla="*/ 12 w 129"/>
                <a:gd name="T25" fmla="*/ 10 h 135"/>
                <a:gd name="T26" fmla="*/ 1 w 129"/>
                <a:gd name="T27" fmla="*/ 21 h 135"/>
                <a:gd name="T28" fmla="*/ 1 w 129"/>
                <a:gd name="T29" fmla="*/ 26 h 135"/>
                <a:gd name="T30" fmla="*/ 46 w 129"/>
                <a:gd name="T31" fmla="*/ 92 h 135"/>
                <a:gd name="T32" fmla="*/ 59 w 129"/>
                <a:gd name="T33" fmla="*/ 98 h 135"/>
                <a:gd name="T34" fmla="*/ 59 w 129"/>
                <a:gd name="T35" fmla="*/ 103 h 135"/>
                <a:gd name="T36" fmla="*/ 54 w 129"/>
                <a:gd name="T37" fmla="*/ 106 h 135"/>
                <a:gd name="T38" fmla="*/ 59 w 129"/>
                <a:gd name="T39" fmla="*/ 108 h 135"/>
                <a:gd name="T40" fmla="*/ 59 w 129"/>
                <a:gd name="T41" fmla="*/ 114 h 135"/>
                <a:gd name="T42" fmla="*/ 54 w 129"/>
                <a:gd name="T43" fmla="*/ 119 h 135"/>
                <a:gd name="T44" fmla="*/ 48 w 129"/>
                <a:gd name="T45" fmla="*/ 124 h 135"/>
                <a:gd name="T46" fmla="*/ 43 w 129"/>
                <a:gd name="T47" fmla="*/ 129 h 135"/>
                <a:gd name="T48" fmla="*/ 49 w 129"/>
                <a:gd name="T49" fmla="*/ 135 h 135"/>
                <a:gd name="T50" fmla="*/ 80 w 129"/>
                <a:gd name="T51" fmla="*/ 135 h 135"/>
                <a:gd name="T52" fmla="*/ 85 w 129"/>
                <a:gd name="T53" fmla="*/ 129 h 135"/>
                <a:gd name="T54" fmla="*/ 80 w 129"/>
                <a:gd name="T55" fmla="*/ 124 h 135"/>
                <a:gd name="T56" fmla="*/ 74 w 129"/>
                <a:gd name="T57" fmla="*/ 119 h 135"/>
                <a:gd name="T58" fmla="*/ 69 w 129"/>
                <a:gd name="T59" fmla="*/ 114 h 135"/>
                <a:gd name="T60" fmla="*/ 69 w 129"/>
                <a:gd name="T61" fmla="*/ 108 h 135"/>
                <a:gd name="T62" fmla="*/ 75 w 129"/>
                <a:gd name="T63" fmla="*/ 106 h 135"/>
                <a:gd name="T64" fmla="*/ 69 w 129"/>
                <a:gd name="T65" fmla="*/ 103 h 135"/>
                <a:gd name="T66" fmla="*/ 69 w 129"/>
                <a:gd name="T67" fmla="*/ 98 h 135"/>
                <a:gd name="T68" fmla="*/ 83 w 129"/>
                <a:gd name="T69" fmla="*/ 92 h 135"/>
                <a:gd name="T70" fmla="*/ 101 w 129"/>
                <a:gd name="T71" fmla="*/ 21 h 135"/>
                <a:gd name="T72" fmla="*/ 107 w 129"/>
                <a:gd name="T73" fmla="*/ 21 h 135"/>
                <a:gd name="T74" fmla="*/ 112 w 129"/>
                <a:gd name="T75" fmla="*/ 16 h 135"/>
                <a:gd name="T76" fmla="*/ 117 w 129"/>
                <a:gd name="T77" fmla="*/ 21 h 135"/>
                <a:gd name="T78" fmla="*/ 117 w 129"/>
                <a:gd name="T79" fmla="*/ 26 h 135"/>
                <a:gd name="T80" fmla="*/ 91 w 129"/>
                <a:gd name="T81" fmla="*/ 71 h 135"/>
                <a:gd name="T82" fmla="*/ 101 w 129"/>
                <a:gd name="T83" fmla="*/ 21 h 135"/>
                <a:gd name="T84" fmla="*/ 36 w 129"/>
                <a:gd name="T85" fmla="*/ 72 h 135"/>
                <a:gd name="T86" fmla="*/ 10 w 129"/>
                <a:gd name="T87" fmla="*/ 27 h 135"/>
                <a:gd name="T88" fmla="*/ 10 w 129"/>
                <a:gd name="T89" fmla="*/ 22 h 135"/>
                <a:gd name="T90" fmla="*/ 15 w 129"/>
                <a:gd name="T91" fmla="*/ 17 h 135"/>
                <a:gd name="T92" fmla="*/ 20 w 129"/>
                <a:gd name="T93" fmla="*/ 22 h 135"/>
                <a:gd name="T94" fmla="*/ 26 w 129"/>
                <a:gd name="T95" fmla="*/ 22 h 135"/>
                <a:gd name="T96" fmla="*/ 36 w 129"/>
                <a:gd name="T97" fmla="*/ 7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35">
                  <a:moveTo>
                    <a:pt x="83" y="92"/>
                  </a:moveTo>
                  <a:cubicBezTo>
                    <a:pt x="129" y="63"/>
                    <a:pt x="127" y="26"/>
                    <a:pt x="127" y="26"/>
                  </a:cubicBezTo>
                  <a:cubicBezTo>
                    <a:pt x="127" y="21"/>
                    <a:pt x="127" y="21"/>
                    <a:pt x="127" y="21"/>
                  </a:cubicBezTo>
                  <a:cubicBezTo>
                    <a:pt x="127" y="21"/>
                    <a:pt x="128" y="10"/>
                    <a:pt x="117" y="10"/>
                  </a:cubicBezTo>
                  <a:cubicBezTo>
                    <a:pt x="114" y="10"/>
                    <a:pt x="112" y="10"/>
                    <a:pt x="112" y="10"/>
                  </a:cubicBezTo>
                  <a:cubicBezTo>
                    <a:pt x="107" y="10"/>
                    <a:pt x="107" y="16"/>
                    <a:pt x="107" y="16"/>
                  </a:cubicBezTo>
                  <a:cubicBezTo>
                    <a:pt x="107" y="16"/>
                    <a:pt x="104" y="16"/>
                    <a:pt x="101" y="16"/>
                  </a:cubicBezTo>
                  <a:cubicBezTo>
                    <a:pt x="101" y="12"/>
                    <a:pt x="101" y="0"/>
                    <a:pt x="101" y="0"/>
                  </a:cubicBezTo>
                  <a:cubicBezTo>
                    <a:pt x="56" y="7"/>
                    <a:pt x="27" y="0"/>
                    <a:pt x="27" y="0"/>
                  </a:cubicBezTo>
                  <a:cubicBezTo>
                    <a:pt x="27" y="16"/>
                    <a:pt x="27" y="16"/>
                    <a:pt x="27" y="16"/>
                  </a:cubicBezTo>
                  <a:cubicBezTo>
                    <a:pt x="23" y="16"/>
                    <a:pt x="22" y="16"/>
                    <a:pt x="22" y="16"/>
                  </a:cubicBezTo>
                  <a:cubicBezTo>
                    <a:pt x="22" y="16"/>
                    <a:pt x="22" y="10"/>
                    <a:pt x="17" y="10"/>
                  </a:cubicBezTo>
                  <a:cubicBezTo>
                    <a:pt x="17" y="10"/>
                    <a:pt x="15" y="10"/>
                    <a:pt x="12" y="10"/>
                  </a:cubicBezTo>
                  <a:cubicBezTo>
                    <a:pt x="1" y="10"/>
                    <a:pt x="1" y="21"/>
                    <a:pt x="1" y="21"/>
                  </a:cubicBezTo>
                  <a:cubicBezTo>
                    <a:pt x="1" y="26"/>
                    <a:pt x="1" y="26"/>
                    <a:pt x="1" y="26"/>
                  </a:cubicBezTo>
                  <a:cubicBezTo>
                    <a:pt x="1" y="26"/>
                    <a:pt x="0" y="63"/>
                    <a:pt x="46" y="92"/>
                  </a:cubicBezTo>
                  <a:cubicBezTo>
                    <a:pt x="46" y="92"/>
                    <a:pt x="52" y="98"/>
                    <a:pt x="59" y="98"/>
                  </a:cubicBezTo>
                  <a:cubicBezTo>
                    <a:pt x="59" y="103"/>
                    <a:pt x="59" y="103"/>
                    <a:pt x="59" y="103"/>
                  </a:cubicBezTo>
                  <a:cubicBezTo>
                    <a:pt x="59" y="103"/>
                    <a:pt x="54" y="103"/>
                    <a:pt x="54" y="106"/>
                  </a:cubicBezTo>
                  <a:cubicBezTo>
                    <a:pt x="54" y="109"/>
                    <a:pt x="59" y="108"/>
                    <a:pt x="59" y="108"/>
                  </a:cubicBezTo>
                  <a:cubicBezTo>
                    <a:pt x="59" y="114"/>
                    <a:pt x="59" y="114"/>
                    <a:pt x="59" y="114"/>
                  </a:cubicBezTo>
                  <a:cubicBezTo>
                    <a:pt x="59" y="114"/>
                    <a:pt x="58" y="119"/>
                    <a:pt x="54" y="119"/>
                  </a:cubicBezTo>
                  <a:cubicBezTo>
                    <a:pt x="54" y="124"/>
                    <a:pt x="48" y="124"/>
                    <a:pt x="48" y="124"/>
                  </a:cubicBezTo>
                  <a:cubicBezTo>
                    <a:pt x="48" y="124"/>
                    <a:pt x="43" y="125"/>
                    <a:pt x="43" y="129"/>
                  </a:cubicBezTo>
                  <a:cubicBezTo>
                    <a:pt x="43" y="129"/>
                    <a:pt x="42" y="135"/>
                    <a:pt x="49" y="135"/>
                  </a:cubicBezTo>
                  <a:cubicBezTo>
                    <a:pt x="56" y="135"/>
                    <a:pt x="80" y="135"/>
                    <a:pt x="80" y="135"/>
                  </a:cubicBezTo>
                  <a:cubicBezTo>
                    <a:pt x="85" y="135"/>
                    <a:pt x="85" y="129"/>
                    <a:pt x="85" y="129"/>
                  </a:cubicBezTo>
                  <a:cubicBezTo>
                    <a:pt x="85" y="129"/>
                    <a:pt x="85" y="124"/>
                    <a:pt x="80" y="124"/>
                  </a:cubicBezTo>
                  <a:cubicBezTo>
                    <a:pt x="74" y="124"/>
                    <a:pt x="74" y="119"/>
                    <a:pt x="74" y="119"/>
                  </a:cubicBezTo>
                  <a:cubicBezTo>
                    <a:pt x="74" y="119"/>
                    <a:pt x="69" y="119"/>
                    <a:pt x="69" y="114"/>
                  </a:cubicBezTo>
                  <a:cubicBezTo>
                    <a:pt x="69" y="108"/>
                    <a:pt x="69" y="108"/>
                    <a:pt x="69" y="108"/>
                  </a:cubicBezTo>
                  <a:cubicBezTo>
                    <a:pt x="69" y="108"/>
                    <a:pt x="75" y="109"/>
                    <a:pt x="75" y="106"/>
                  </a:cubicBezTo>
                  <a:cubicBezTo>
                    <a:pt x="75" y="103"/>
                    <a:pt x="69" y="103"/>
                    <a:pt x="69" y="103"/>
                  </a:cubicBezTo>
                  <a:cubicBezTo>
                    <a:pt x="69" y="98"/>
                    <a:pt x="69" y="98"/>
                    <a:pt x="69" y="98"/>
                  </a:cubicBezTo>
                  <a:cubicBezTo>
                    <a:pt x="75" y="98"/>
                    <a:pt x="79" y="96"/>
                    <a:pt x="83" y="92"/>
                  </a:cubicBezTo>
                  <a:close/>
                  <a:moveTo>
                    <a:pt x="101" y="21"/>
                  </a:moveTo>
                  <a:cubicBezTo>
                    <a:pt x="103" y="21"/>
                    <a:pt x="107" y="21"/>
                    <a:pt x="107" y="21"/>
                  </a:cubicBezTo>
                  <a:cubicBezTo>
                    <a:pt x="112" y="21"/>
                    <a:pt x="112" y="16"/>
                    <a:pt x="112" y="16"/>
                  </a:cubicBezTo>
                  <a:cubicBezTo>
                    <a:pt x="117" y="16"/>
                    <a:pt x="117" y="21"/>
                    <a:pt x="117" y="21"/>
                  </a:cubicBezTo>
                  <a:cubicBezTo>
                    <a:pt x="117" y="26"/>
                    <a:pt x="117" y="26"/>
                    <a:pt x="117" y="26"/>
                  </a:cubicBezTo>
                  <a:cubicBezTo>
                    <a:pt x="117" y="26"/>
                    <a:pt x="116" y="47"/>
                    <a:pt x="91" y="71"/>
                  </a:cubicBezTo>
                  <a:cubicBezTo>
                    <a:pt x="96" y="61"/>
                    <a:pt x="101" y="38"/>
                    <a:pt x="101" y="21"/>
                  </a:cubicBezTo>
                  <a:close/>
                  <a:moveTo>
                    <a:pt x="36" y="72"/>
                  </a:moveTo>
                  <a:cubicBezTo>
                    <a:pt x="11" y="48"/>
                    <a:pt x="10" y="27"/>
                    <a:pt x="10" y="27"/>
                  </a:cubicBezTo>
                  <a:cubicBezTo>
                    <a:pt x="10" y="22"/>
                    <a:pt x="10" y="22"/>
                    <a:pt x="10" y="22"/>
                  </a:cubicBezTo>
                  <a:cubicBezTo>
                    <a:pt x="10" y="22"/>
                    <a:pt x="10" y="17"/>
                    <a:pt x="15" y="17"/>
                  </a:cubicBezTo>
                  <a:cubicBezTo>
                    <a:pt x="15" y="17"/>
                    <a:pt x="15" y="22"/>
                    <a:pt x="20" y="22"/>
                  </a:cubicBezTo>
                  <a:cubicBezTo>
                    <a:pt x="20" y="22"/>
                    <a:pt x="24" y="22"/>
                    <a:pt x="26" y="22"/>
                  </a:cubicBezTo>
                  <a:cubicBezTo>
                    <a:pt x="26" y="39"/>
                    <a:pt x="30" y="62"/>
                    <a:pt x="36" y="72"/>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endParaRPr>
            </a:p>
          </p:txBody>
        </p:sp>
      </p:grpSp>
      <p:grpSp>
        <p:nvGrpSpPr>
          <p:cNvPr id="65" name="组合 64"/>
          <p:cNvGrpSpPr/>
          <p:nvPr/>
        </p:nvGrpSpPr>
        <p:grpSpPr>
          <a:xfrm>
            <a:off x="6703191" y="3556886"/>
            <a:ext cx="402974" cy="402974"/>
            <a:chOff x="2846876" y="3788238"/>
            <a:chExt cx="536359" cy="536359"/>
          </a:xfrm>
        </p:grpSpPr>
        <p:sp>
          <p:nvSpPr>
            <p:cNvPr id="66" name="矩形 65"/>
            <p:cNvSpPr/>
            <p:nvPr/>
          </p:nvSpPr>
          <p:spPr>
            <a:xfrm>
              <a:off x="2846876" y="3788238"/>
              <a:ext cx="536359" cy="536359"/>
            </a:xfrm>
            <a:prstGeom prst="rect">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67" name="Freeform 206"/>
            <p:cNvSpPr>
              <a:spLocks noChangeAspect="1"/>
            </p:cNvSpPr>
            <p:nvPr/>
          </p:nvSpPr>
          <p:spPr bwMode="auto">
            <a:xfrm>
              <a:off x="2986885" y="3901068"/>
              <a:ext cx="201967" cy="310698"/>
            </a:xfrm>
            <a:custGeom>
              <a:avLst/>
              <a:gdLst>
                <a:gd name="T0" fmla="*/ 56 w 133"/>
                <a:gd name="T1" fmla="*/ 0 h 246"/>
                <a:gd name="T2" fmla="*/ 121 w 133"/>
                <a:gd name="T3" fmla="*/ 0 h 246"/>
                <a:gd name="T4" fmla="*/ 121 w 133"/>
                <a:gd name="T5" fmla="*/ 41 h 246"/>
                <a:gd name="T6" fmla="*/ 108 w 133"/>
                <a:gd name="T7" fmla="*/ 41 h 246"/>
                <a:gd name="T8" fmla="*/ 133 w 133"/>
                <a:gd name="T9" fmla="*/ 202 h 246"/>
                <a:gd name="T10" fmla="*/ 90 w 133"/>
                <a:gd name="T11" fmla="*/ 246 h 246"/>
                <a:gd name="T12" fmla="*/ 41 w 133"/>
                <a:gd name="T13" fmla="*/ 205 h 246"/>
                <a:gd name="T14" fmla="*/ 56 w 133"/>
                <a:gd name="T15" fmla="*/ 116 h 246"/>
                <a:gd name="T16" fmla="*/ 11 w 133"/>
                <a:gd name="T17" fmla="*/ 155 h 246"/>
                <a:gd name="T18" fmla="*/ 0 w 133"/>
                <a:gd name="T19" fmla="*/ 140 h 246"/>
                <a:gd name="T20" fmla="*/ 64 w 133"/>
                <a:gd name="T21" fmla="*/ 71 h 246"/>
                <a:gd name="T22" fmla="*/ 69 w 133"/>
                <a:gd name="T23" fmla="*/ 41 h 246"/>
                <a:gd name="T24" fmla="*/ 56 w 133"/>
                <a:gd name="T25" fmla="*/ 41 h 246"/>
                <a:gd name="T26" fmla="*/ 56 w 133"/>
                <a:gd name="T2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3" h="246">
                  <a:moveTo>
                    <a:pt x="56" y="0"/>
                  </a:moveTo>
                  <a:lnTo>
                    <a:pt x="121" y="0"/>
                  </a:lnTo>
                  <a:lnTo>
                    <a:pt x="121" y="41"/>
                  </a:lnTo>
                  <a:lnTo>
                    <a:pt x="108" y="41"/>
                  </a:lnTo>
                  <a:lnTo>
                    <a:pt x="133" y="202"/>
                  </a:lnTo>
                  <a:lnTo>
                    <a:pt x="90" y="246"/>
                  </a:lnTo>
                  <a:lnTo>
                    <a:pt x="41" y="205"/>
                  </a:lnTo>
                  <a:lnTo>
                    <a:pt x="56" y="116"/>
                  </a:lnTo>
                  <a:lnTo>
                    <a:pt x="11" y="155"/>
                  </a:lnTo>
                  <a:lnTo>
                    <a:pt x="0" y="140"/>
                  </a:lnTo>
                  <a:lnTo>
                    <a:pt x="64" y="71"/>
                  </a:lnTo>
                  <a:lnTo>
                    <a:pt x="69" y="41"/>
                  </a:lnTo>
                  <a:lnTo>
                    <a:pt x="56" y="41"/>
                  </a:lnTo>
                  <a:lnTo>
                    <a:pt x="56" y="0"/>
                  </a:ln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endParaRPr>
            </a:p>
          </p:txBody>
        </p:sp>
      </p:grpSp>
      <p:sp>
        <p:nvSpPr>
          <p:cNvPr id="68" name="TextBox 11"/>
          <p:cNvSpPr txBox="1"/>
          <p:nvPr/>
        </p:nvSpPr>
        <p:spPr>
          <a:xfrm>
            <a:off x="909404" y="4117243"/>
            <a:ext cx="2830519" cy="1285801"/>
          </a:xfrm>
          <a:prstGeom prst="rect">
            <a:avLst/>
          </a:prstGeom>
          <a:noFill/>
        </p:spPr>
        <p:txBody>
          <a:bodyPr wrap="square" rtlCol="0">
            <a:spAutoFit/>
          </a:bodyPr>
          <a:lstStyle/>
          <a:p>
            <a:pPr marL="0" marR="0" lvl="0" indent="0" algn="ctr" defTabSz="914400" eaLnBrk="1" fontAlgn="auto" latinLnBrk="0" hangingPunct="1">
              <a:lnSpc>
                <a:spcPct val="125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录入上述图表的综合描述说明</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说明</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a:t>
            </a:r>
            <a:r>
              <a:rPr kumimoji="0" lang="zh-CN" altLang="en-US" sz="105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a:t>
            </a:r>
            <a:r>
              <a:rPr kumimoji="0" lang="zh-CN" altLang="en-US" sz="105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sym typeface="微软雅黑" pitchFamily="34" charset="-122"/>
              </a:rPr>
              <a:t>说明</a:t>
            </a:r>
          </a:p>
        </p:txBody>
      </p:sp>
      <p:sp>
        <p:nvSpPr>
          <p:cNvPr id="69" name="TextBox 11"/>
          <p:cNvSpPr txBox="1"/>
          <p:nvPr/>
        </p:nvSpPr>
        <p:spPr>
          <a:xfrm>
            <a:off x="5489419" y="4117243"/>
            <a:ext cx="2830519" cy="1285801"/>
          </a:xfrm>
          <a:prstGeom prst="rect">
            <a:avLst/>
          </a:prstGeom>
          <a:noFill/>
        </p:spPr>
        <p:txBody>
          <a:bodyPr wrap="square" rtlCol="0">
            <a:spAutoFit/>
          </a:bodyPr>
          <a:lstStyle/>
          <a:p>
            <a:pPr marL="0" marR="0" lvl="0" indent="0" algn="ctr" defTabSz="914400" eaLnBrk="1" fontAlgn="auto" latinLnBrk="0" hangingPunct="1">
              <a:lnSpc>
                <a:spcPct val="125000"/>
              </a:lnSpc>
              <a:spcBef>
                <a:spcPct val="0"/>
              </a:spcBef>
              <a:spcAft>
                <a:spcPts val="0"/>
              </a:spcAft>
              <a:buClrTx/>
              <a:buSzTx/>
              <a:buFontTx/>
              <a:buNone/>
              <a:tabLst/>
              <a:defRPr/>
            </a:pPr>
            <a:r>
              <a:rPr kumimoji="0" lang="zh-CN" altLang="en-US" sz="1050" b="0" i="0" u="none" strike="noStrike" kern="0" cap="none" spc="0" normalizeH="0" baseline="0" noProof="0" dirty="0">
                <a:ln>
                  <a:noFill/>
                </a:ln>
                <a:solidFill>
                  <a:sysClr val="window" lastClr="FFFFFF">
                    <a:lumMod val="75000"/>
                  </a:sys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70" name="矩形 3"/>
          <p:cNvSpPr>
            <a:spLocks noChangeArrowheads="1"/>
          </p:cNvSpPr>
          <p:nvPr/>
        </p:nvSpPr>
        <p:spPr bwMode="auto">
          <a:xfrm>
            <a:off x="841536" y="963655"/>
            <a:ext cx="1723531" cy="400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cs typeface="Arial" panose="020B0604020202020204" pitchFamily="34" charset="0"/>
                <a:sym typeface="Impact" pitchFamily="34" charset="0"/>
              </a:rPr>
              <a:t>点击添加标题</a:t>
            </a:r>
            <a:endParaRPr kumimoji="0" lang="zh-CN" altLang="en-US" sz="2000" b="1"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ea typeface="宋体" pitchFamily="2" charset="-122"/>
              <a:cs typeface="Arial" panose="020B0604020202020204" pitchFamily="34" charset="0"/>
              <a:sym typeface="Calibri" pitchFamily="34" charset="0"/>
            </a:endParaRPr>
          </a:p>
        </p:txBody>
      </p:sp>
      <p:sp>
        <p:nvSpPr>
          <p:cNvPr id="71" name="文本框 37"/>
          <p:cNvSpPr txBox="1"/>
          <p:nvPr/>
        </p:nvSpPr>
        <p:spPr>
          <a:xfrm>
            <a:off x="841536" y="1365548"/>
            <a:ext cx="1734040" cy="261602"/>
          </a:xfrm>
          <a:prstGeom prst="rect">
            <a:avLst/>
          </a:prstGeom>
          <a:noFill/>
        </p:spPr>
        <p:txBody>
          <a:bodyPr wrap="square" lIns="91431" tIns="45716" rIns="91431" bIns="45716"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ysClr val="windowText" lastClr="000000">
                    <a:lumMod val="65000"/>
                    <a:lumOff val="35000"/>
                  </a:sysClr>
                </a:solidFill>
                <a:effectLst/>
                <a:uLnTx/>
                <a:uFillTx/>
                <a:latin typeface="Arial" panose="020B0604020202020204" pitchFamily="34" charset="0"/>
                <a:cs typeface="Arial" panose="020B0604020202020204" pitchFamily="34" charset="0"/>
              </a:rPr>
              <a:t>Add Your Title</a:t>
            </a:r>
            <a:endParaRPr kumimoji="0" lang="zh-CN" altLang="en-US" sz="1100" b="0" i="0" u="none" strike="noStrike" kern="0" cap="none" spc="0" normalizeH="0" baseline="-3000" noProof="0" dirty="0">
              <a:ln>
                <a:noFill/>
              </a:ln>
              <a:solidFill>
                <a:sysClr val="windowText" lastClr="000000">
                  <a:lumMod val="65000"/>
                  <a:lumOff val="35000"/>
                </a:sys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2375998" y="1484784"/>
            <a:ext cx="4367536" cy="3406666"/>
            <a:chOff x="1248207" y="1074501"/>
            <a:chExt cx="5407191" cy="4756567"/>
          </a:xfrm>
          <a:solidFill>
            <a:sysClr val="window" lastClr="FFFFFF">
              <a:lumMod val="50000"/>
              <a:alpha val="40000"/>
            </a:sysClr>
          </a:solidFill>
        </p:grpSpPr>
        <p:sp>
          <p:nvSpPr>
            <p:cNvPr id="72" name="Freeform 3"/>
            <p:cNvSpPr>
              <a:spLocks/>
            </p:cNvSpPr>
            <p:nvPr/>
          </p:nvSpPr>
          <p:spPr bwMode="invGray">
            <a:xfrm>
              <a:off x="4396680" y="5556888"/>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3" name="Freeform 4"/>
            <p:cNvSpPr>
              <a:spLocks/>
            </p:cNvSpPr>
            <p:nvPr/>
          </p:nvSpPr>
          <p:spPr bwMode="invGray">
            <a:xfrm>
              <a:off x="5469992" y="1074501"/>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4" name="Freeform 5"/>
            <p:cNvSpPr>
              <a:spLocks/>
            </p:cNvSpPr>
            <p:nvPr/>
          </p:nvSpPr>
          <p:spPr bwMode="invGray">
            <a:xfrm>
              <a:off x="5583488" y="1995624"/>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5" name="Freeform 6"/>
            <p:cNvSpPr>
              <a:spLocks/>
            </p:cNvSpPr>
            <p:nvPr/>
          </p:nvSpPr>
          <p:spPr bwMode="gray">
            <a:xfrm>
              <a:off x="5395728" y="2376088"/>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6" name="Freeform 7"/>
            <p:cNvSpPr>
              <a:spLocks/>
            </p:cNvSpPr>
            <p:nvPr/>
          </p:nvSpPr>
          <p:spPr bwMode="gray">
            <a:xfrm>
              <a:off x="4912318" y="2528581"/>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7" name="Freeform 8"/>
            <p:cNvSpPr>
              <a:spLocks/>
            </p:cNvSpPr>
            <p:nvPr/>
          </p:nvSpPr>
          <p:spPr bwMode="gray">
            <a:xfrm>
              <a:off x="5084664" y="2761172"/>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8" name="Freeform 9"/>
            <p:cNvSpPr>
              <a:spLocks/>
            </p:cNvSpPr>
            <p:nvPr/>
          </p:nvSpPr>
          <p:spPr bwMode="gray">
            <a:xfrm>
              <a:off x="5206568" y="2868996"/>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79" name="Freeform 10"/>
            <p:cNvSpPr>
              <a:spLocks/>
            </p:cNvSpPr>
            <p:nvPr/>
          </p:nvSpPr>
          <p:spPr bwMode="gray">
            <a:xfrm>
              <a:off x="5206568" y="2882859"/>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0" name="Freeform 11"/>
            <p:cNvSpPr>
              <a:spLocks/>
            </p:cNvSpPr>
            <p:nvPr/>
          </p:nvSpPr>
          <p:spPr bwMode="gray">
            <a:xfrm>
              <a:off x="5072054" y="3129313"/>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1" name="Freeform 12"/>
            <p:cNvSpPr>
              <a:spLocks/>
            </p:cNvSpPr>
            <p:nvPr/>
          </p:nvSpPr>
          <p:spPr bwMode="gray">
            <a:xfrm>
              <a:off x="5221981" y="3525180"/>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2" name="Freeform 13"/>
            <p:cNvSpPr>
              <a:spLocks/>
            </p:cNvSpPr>
            <p:nvPr/>
          </p:nvSpPr>
          <p:spPr bwMode="invGray">
            <a:xfrm>
              <a:off x="5719403" y="3962637"/>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3" name="Freeform 14"/>
            <p:cNvSpPr>
              <a:spLocks/>
            </p:cNvSpPr>
            <p:nvPr/>
          </p:nvSpPr>
          <p:spPr bwMode="gray">
            <a:xfrm>
              <a:off x="5450375" y="4028871"/>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4" name="Freeform 15"/>
            <p:cNvSpPr>
              <a:spLocks/>
            </p:cNvSpPr>
            <p:nvPr/>
          </p:nvSpPr>
          <p:spPr bwMode="gray">
            <a:xfrm>
              <a:off x="5247202" y="4426279"/>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5" name="Freeform 16"/>
            <p:cNvSpPr>
              <a:spLocks/>
            </p:cNvSpPr>
            <p:nvPr/>
          </p:nvSpPr>
          <p:spPr bwMode="gray">
            <a:xfrm>
              <a:off x="4546608" y="4822146"/>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6" name="Freeform 17"/>
            <p:cNvSpPr>
              <a:spLocks/>
            </p:cNvSpPr>
            <p:nvPr/>
          </p:nvSpPr>
          <p:spPr bwMode="gray">
            <a:xfrm>
              <a:off x="3980527" y="4698919"/>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7" name="Freeform 18"/>
            <p:cNvSpPr>
              <a:spLocks/>
            </p:cNvSpPr>
            <p:nvPr/>
          </p:nvSpPr>
          <p:spPr bwMode="invGray">
            <a:xfrm>
              <a:off x="3900659" y="4330778"/>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8" name="Freeform 19"/>
            <p:cNvSpPr>
              <a:spLocks/>
            </p:cNvSpPr>
            <p:nvPr/>
          </p:nvSpPr>
          <p:spPr bwMode="invGray">
            <a:xfrm>
              <a:off x="3198663" y="4289189"/>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89" name="Freeform 20"/>
            <p:cNvSpPr>
              <a:spLocks/>
            </p:cNvSpPr>
            <p:nvPr/>
          </p:nvSpPr>
          <p:spPr bwMode="invGray">
            <a:xfrm>
              <a:off x="1409344" y="3072321"/>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0" name="Freeform 21"/>
            <p:cNvSpPr>
              <a:spLocks/>
            </p:cNvSpPr>
            <p:nvPr/>
          </p:nvSpPr>
          <p:spPr bwMode="gray">
            <a:xfrm>
              <a:off x="3323369" y="3620681"/>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1" name="Freeform 22"/>
            <p:cNvSpPr>
              <a:spLocks/>
            </p:cNvSpPr>
            <p:nvPr/>
          </p:nvSpPr>
          <p:spPr bwMode="invGray">
            <a:xfrm>
              <a:off x="2582140" y="2868996"/>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2" name="Freeform 23"/>
            <p:cNvSpPr>
              <a:spLocks/>
            </p:cNvSpPr>
            <p:nvPr/>
          </p:nvSpPr>
          <p:spPr bwMode="gray">
            <a:xfrm>
              <a:off x="4978174" y="4206010"/>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3" name="Freeform 24"/>
            <p:cNvSpPr>
              <a:spLocks/>
            </p:cNvSpPr>
            <p:nvPr/>
          </p:nvSpPr>
          <p:spPr bwMode="gray">
            <a:xfrm>
              <a:off x="4465339" y="4206010"/>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4" name="Freeform 25"/>
            <p:cNvSpPr>
              <a:spLocks/>
            </p:cNvSpPr>
            <p:nvPr/>
          </p:nvSpPr>
          <p:spPr bwMode="gray">
            <a:xfrm>
              <a:off x="4413495" y="3799361"/>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5" name="Freeform 26"/>
            <p:cNvSpPr>
              <a:spLocks/>
            </p:cNvSpPr>
            <p:nvPr/>
          </p:nvSpPr>
          <p:spPr bwMode="gray">
            <a:xfrm>
              <a:off x="5072054" y="3606818"/>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6" name="Freeform 27"/>
            <p:cNvSpPr>
              <a:spLocks/>
            </p:cNvSpPr>
            <p:nvPr/>
          </p:nvSpPr>
          <p:spPr bwMode="gray">
            <a:xfrm>
              <a:off x="4615266" y="3401953"/>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7" name="Freeform 28"/>
            <p:cNvSpPr>
              <a:spLocks/>
            </p:cNvSpPr>
            <p:nvPr/>
          </p:nvSpPr>
          <p:spPr bwMode="invGray">
            <a:xfrm>
              <a:off x="4602655" y="2842810"/>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8" name="Freeform 29"/>
            <p:cNvSpPr>
              <a:spLocks/>
            </p:cNvSpPr>
            <p:nvPr/>
          </p:nvSpPr>
          <p:spPr bwMode="gray">
            <a:xfrm>
              <a:off x="4157077" y="2978360"/>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99" name="Freeform 30"/>
            <p:cNvSpPr>
              <a:spLocks/>
            </p:cNvSpPr>
            <p:nvPr/>
          </p:nvSpPr>
          <p:spPr bwMode="invGray">
            <a:xfrm>
              <a:off x="4056191" y="2992223"/>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00" name="Freeform 31"/>
            <p:cNvSpPr>
              <a:spLocks/>
            </p:cNvSpPr>
            <p:nvPr/>
          </p:nvSpPr>
          <p:spPr bwMode="invGray">
            <a:xfrm>
              <a:off x="2998293" y="2460806"/>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01" name="Freeform 32"/>
            <p:cNvSpPr>
              <a:spLocks/>
            </p:cNvSpPr>
            <p:nvPr/>
          </p:nvSpPr>
          <p:spPr bwMode="invGray">
            <a:xfrm>
              <a:off x="3456482" y="1136115"/>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02" name="Freeform 33"/>
            <p:cNvSpPr>
              <a:spLocks/>
            </p:cNvSpPr>
            <p:nvPr/>
          </p:nvSpPr>
          <p:spPr bwMode="invGray">
            <a:xfrm>
              <a:off x="1248207" y="1491933"/>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03" name="Freeform 34"/>
            <p:cNvSpPr>
              <a:spLocks/>
            </p:cNvSpPr>
            <p:nvPr/>
          </p:nvSpPr>
          <p:spPr bwMode="invGray">
            <a:xfrm>
              <a:off x="5706793" y="4726645"/>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9525">
              <a:solidFill>
                <a:sysClr val="window" lastClr="FFFFFF"/>
              </a:solidFill>
              <a:prstDash val="solid"/>
              <a:round/>
              <a:headEnd/>
              <a:tailE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100" b="1" i="0" u="none" strike="noStrike" kern="0" cap="none" spc="0" normalizeH="0" baseline="0" noProof="0">
                <a:ln>
                  <a:noFill/>
                </a:ln>
                <a:solidFill>
                  <a:srgbClr val="000000"/>
                </a:solidFill>
                <a:effectLst/>
                <a:uLnTx/>
                <a:uFillTx/>
                <a:latin typeface="微软雅黑" panose="020B0503020204020204" pitchFamily="34" charset="-122"/>
                <a:ea typeface="微软雅黑" panose="020B0503020204020204" pitchFamily="34" charset="-122"/>
              </a:endParaRPr>
            </a:p>
          </p:txBody>
        </p:sp>
      </p:grpSp>
      <p:graphicFrame>
        <p:nvGraphicFramePr>
          <p:cNvPr id="104" name="Chart 259"/>
          <p:cNvGraphicFramePr/>
          <p:nvPr>
            <p:extLst>
              <p:ext uri="{D42A27DB-BD31-4B8C-83A1-F6EECF244321}">
                <p14:modId xmlns:p14="http://schemas.microsoft.com/office/powerpoint/2010/main" val="2257277438"/>
              </p:ext>
            </p:extLst>
          </p:nvPr>
        </p:nvGraphicFramePr>
        <p:xfrm>
          <a:off x="1855987" y="4609151"/>
          <a:ext cx="1091570" cy="1044112"/>
        </p:xfrm>
        <a:graphic>
          <a:graphicData uri="http://schemas.openxmlformats.org/drawingml/2006/chart">
            <c:chart xmlns:c="http://schemas.openxmlformats.org/drawingml/2006/chart" xmlns:r="http://schemas.openxmlformats.org/officeDocument/2006/relationships" r:id="rId2"/>
          </a:graphicData>
        </a:graphic>
      </p:graphicFrame>
      <p:sp>
        <p:nvSpPr>
          <p:cNvPr id="105" name="Text Box 10"/>
          <p:cNvSpPr txBox="1">
            <a:spLocks noChangeArrowheads="1"/>
          </p:cNvSpPr>
          <p:nvPr/>
        </p:nvSpPr>
        <p:spPr bwMode="auto">
          <a:xfrm>
            <a:off x="2050750" y="4970111"/>
            <a:ext cx="702046" cy="369332"/>
          </a:xfrm>
          <a:prstGeom prst="rect">
            <a:avLst/>
          </a:prstGeom>
          <a:noFill/>
          <a:ln w="9525">
            <a:noFill/>
            <a:miter lim="800000"/>
            <a:headEnd/>
            <a:tailEnd/>
          </a:ln>
        </p:spPr>
        <p:txBody>
          <a:bodyPr wrap="square" lIns="60960" tIns="30480" rIns="60960" bIns="30480">
            <a:spAutoFit/>
          </a:bodyPr>
          <a:lstStyle/>
          <a:p>
            <a:pPr marL="0" marR="0" lvl="0" indent="0" algn="ctr" defTabSz="145094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3A447"/>
                </a:solidFill>
                <a:effectLst/>
                <a:uLnTx/>
                <a:uFillTx/>
                <a:latin typeface="Open Sans" pitchFamily="34" charset="0"/>
                <a:ea typeface="Open Sans" pitchFamily="34" charset="0"/>
                <a:cs typeface="Open Sans" pitchFamily="34" charset="0"/>
              </a:rPr>
              <a:t>55%</a:t>
            </a:r>
            <a:endParaRPr kumimoji="0" lang="en-US" sz="1400" b="0" i="0" u="none" strike="noStrike" kern="0" cap="none" spc="0" normalizeH="0" baseline="0" noProof="0" dirty="0">
              <a:ln>
                <a:noFill/>
              </a:ln>
              <a:solidFill>
                <a:srgbClr val="F3A447"/>
              </a:solidFill>
              <a:effectLst/>
              <a:uLnTx/>
              <a:uFillTx/>
              <a:latin typeface="Open Sans" pitchFamily="34" charset="0"/>
              <a:ea typeface="Open Sans" pitchFamily="34" charset="0"/>
              <a:cs typeface="Open Sans" pitchFamily="34" charset="0"/>
            </a:endParaRPr>
          </a:p>
        </p:txBody>
      </p:sp>
      <p:graphicFrame>
        <p:nvGraphicFramePr>
          <p:cNvPr id="106" name="Chart 265"/>
          <p:cNvGraphicFramePr/>
          <p:nvPr>
            <p:extLst>
              <p:ext uri="{D42A27DB-BD31-4B8C-83A1-F6EECF244321}">
                <p14:modId xmlns:p14="http://schemas.microsoft.com/office/powerpoint/2010/main" val="2737069761"/>
              </p:ext>
            </p:extLst>
          </p:nvPr>
        </p:nvGraphicFramePr>
        <p:xfrm>
          <a:off x="539552" y="4609151"/>
          <a:ext cx="1091570" cy="1044112"/>
        </p:xfrm>
        <a:graphic>
          <a:graphicData uri="http://schemas.openxmlformats.org/drawingml/2006/chart">
            <c:chart xmlns:c="http://schemas.openxmlformats.org/drawingml/2006/chart" xmlns:r="http://schemas.openxmlformats.org/officeDocument/2006/relationships" r:id="rId3"/>
          </a:graphicData>
        </a:graphic>
      </p:graphicFrame>
      <p:sp>
        <p:nvSpPr>
          <p:cNvPr id="107" name="Text Box 10"/>
          <p:cNvSpPr txBox="1">
            <a:spLocks noChangeArrowheads="1"/>
          </p:cNvSpPr>
          <p:nvPr/>
        </p:nvSpPr>
        <p:spPr bwMode="auto">
          <a:xfrm>
            <a:off x="734315" y="4970111"/>
            <a:ext cx="702046" cy="369332"/>
          </a:xfrm>
          <a:prstGeom prst="rect">
            <a:avLst/>
          </a:prstGeom>
          <a:noFill/>
          <a:ln w="9525">
            <a:noFill/>
            <a:miter lim="800000"/>
            <a:headEnd/>
            <a:tailEnd/>
          </a:ln>
        </p:spPr>
        <p:txBody>
          <a:bodyPr wrap="square" lIns="60960" tIns="30480" rIns="60960" bIns="30480">
            <a:spAutoFit/>
          </a:bodyPr>
          <a:lstStyle/>
          <a:p>
            <a:pPr marL="0" marR="0" lvl="0" indent="0" algn="ctr" defTabSz="145094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A5B592"/>
                </a:solidFill>
                <a:effectLst/>
                <a:uLnTx/>
                <a:uFillTx/>
                <a:latin typeface="Open Sans" pitchFamily="34" charset="0"/>
                <a:ea typeface="Open Sans" pitchFamily="34" charset="0"/>
                <a:cs typeface="Open Sans" pitchFamily="34" charset="0"/>
              </a:rPr>
              <a:t>35%</a:t>
            </a:r>
            <a:endParaRPr kumimoji="0" lang="en-US" sz="1400" b="0" i="0" u="none" strike="noStrike" kern="0" cap="none" spc="0" normalizeH="0" baseline="0" noProof="0" dirty="0">
              <a:ln>
                <a:noFill/>
              </a:ln>
              <a:solidFill>
                <a:srgbClr val="A5B592"/>
              </a:solidFill>
              <a:effectLst/>
              <a:uLnTx/>
              <a:uFillTx/>
              <a:latin typeface="Open Sans" pitchFamily="34" charset="0"/>
              <a:ea typeface="Open Sans" pitchFamily="34" charset="0"/>
              <a:cs typeface="Open Sans" pitchFamily="34" charset="0"/>
            </a:endParaRPr>
          </a:p>
        </p:txBody>
      </p:sp>
      <p:graphicFrame>
        <p:nvGraphicFramePr>
          <p:cNvPr id="108" name="Chart 270"/>
          <p:cNvGraphicFramePr/>
          <p:nvPr>
            <p:extLst>
              <p:ext uri="{D42A27DB-BD31-4B8C-83A1-F6EECF244321}">
                <p14:modId xmlns:p14="http://schemas.microsoft.com/office/powerpoint/2010/main" val="3342294736"/>
              </p:ext>
            </p:extLst>
          </p:nvPr>
        </p:nvGraphicFramePr>
        <p:xfrm>
          <a:off x="3316467" y="4609151"/>
          <a:ext cx="1091570" cy="1044112"/>
        </p:xfrm>
        <a:graphic>
          <a:graphicData uri="http://schemas.openxmlformats.org/drawingml/2006/chart">
            <c:chart xmlns:c="http://schemas.openxmlformats.org/drawingml/2006/chart" xmlns:r="http://schemas.openxmlformats.org/officeDocument/2006/relationships" r:id="rId4"/>
          </a:graphicData>
        </a:graphic>
      </p:graphicFrame>
      <p:sp>
        <p:nvSpPr>
          <p:cNvPr id="109" name="Text Box 10"/>
          <p:cNvSpPr txBox="1">
            <a:spLocks noChangeArrowheads="1"/>
          </p:cNvSpPr>
          <p:nvPr/>
        </p:nvSpPr>
        <p:spPr bwMode="auto">
          <a:xfrm>
            <a:off x="3511230" y="4970111"/>
            <a:ext cx="702046" cy="369332"/>
          </a:xfrm>
          <a:prstGeom prst="rect">
            <a:avLst/>
          </a:prstGeom>
          <a:noFill/>
          <a:ln w="9525">
            <a:noFill/>
            <a:miter lim="800000"/>
            <a:headEnd/>
            <a:tailEnd/>
          </a:ln>
        </p:spPr>
        <p:txBody>
          <a:bodyPr wrap="square" lIns="60960" tIns="30480" rIns="60960" bIns="30480">
            <a:spAutoFit/>
          </a:bodyPr>
          <a:lstStyle/>
          <a:p>
            <a:pPr marL="0" marR="0" lvl="0" indent="0" algn="ctr" defTabSz="145094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rgbClr val="A5B592"/>
                </a:solidFill>
                <a:effectLst/>
                <a:uLnTx/>
                <a:uFillTx/>
                <a:latin typeface="Open Sans" pitchFamily="34" charset="0"/>
                <a:ea typeface="Open Sans" pitchFamily="34" charset="0"/>
                <a:cs typeface="Open Sans" pitchFamily="34" charset="0"/>
              </a:rPr>
              <a:t>21%</a:t>
            </a:r>
            <a:endParaRPr kumimoji="0" lang="en-US" sz="1400" b="0" i="0" u="none" strike="noStrike" kern="0" cap="none" spc="0" normalizeH="0" baseline="0" noProof="0" dirty="0">
              <a:ln>
                <a:noFill/>
              </a:ln>
              <a:solidFill>
                <a:srgbClr val="A5B592"/>
              </a:solidFill>
              <a:effectLst/>
              <a:uLnTx/>
              <a:uFillTx/>
              <a:latin typeface="Open Sans" pitchFamily="34" charset="0"/>
              <a:ea typeface="Open Sans" pitchFamily="34" charset="0"/>
              <a:cs typeface="Open Sans" pitchFamily="34" charset="0"/>
            </a:endParaRPr>
          </a:p>
        </p:txBody>
      </p:sp>
      <p:graphicFrame>
        <p:nvGraphicFramePr>
          <p:cNvPr id="110" name="Chart 274"/>
          <p:cNvGraphicFramePr/>
          <p:nvPr>
            <p:extLst>
              <p:ext uri="{D42A27DB-BD31-4B8C-83A1-F6EECF244321}">
                <p14:modId xmlns:p14="http://schemas.microsoft.com/office/powerpoint/2010/main" val="2241442113"/>
              </p:ext>
            </p:extLst>
          </p:nvPr>
        </p:nvGraphicFramePr>
        <p:xfrm>
          <a:off x="4840130" y="4609151"/>
          <a:ext cx="1091570" cy="1044112"/>
        </p:xfrm>
        <a:graphic>
          <a:graphicData uri="http://schemas.openxmlformats.org/drawingml/2006/chart">
            <c:chart xmlns:c="http://schemas.openxmlformats.org/drawingml/2006/chart" xmlns:r="http://schemas.openxmlformats.org/officeDocument/2006/relationships" r:id="rId5"/>
          </a:graphicData>
        </a:graphic>
      </p:graphicFrame>
      <p:sp>
        <p:nvSpPr>
          <p:cNvPr id="111" name="Text Box 10"/>
          <p:cNvSpPr txBox="1">
            <a:spLocks noChangeArrowheads="1"/>
          </p:cNvSpPr>
          <p:nvPr/>
        </p:nvSpPr>
        <p:spPr bwMode="auto">
          <a:xfrm>
            <a:off x="5034894" y="4970111"/>
            <a:ext cx="702046" cy="369332"/>
          </a:xfrm>
          <a:prstGeom prst="rect">
            <a:avLst/>
          </a:prstGeom>
          <a:noFill/>
          <a:ln w="9525">
            <a:noFill/>
            <a:miter lim="800000"/>
            <a:headEnd/>
            <a:tailEnd/>
          </a:ln>
        </p:spPr>
        <p:txBody>
          <a:bodyPr wrap="square" lIns="60960" tIns="30480" rIns="60960" bIns="30480">
            <a:spAutoFit/>
          </a:bodyPr>
          <a:lstStyle/>
          <a:p>
            <a:pPr marL="0" marR="0" lvl="0" indent="0" algn="ctr" defTabSz="145094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3A447"/>
                </a:solidFill>
                <a:effectLst/>
                <a:uLnTx/>
                <a:uFillTx/>
                <a:latin typeface="Open Sans" pitchFamily="34" charset="0"/>
                <a:ea typeface="Open Sans" pitchFamily="34" charset="0"/>
                <a:cs typeface="Open Sans" pitchFamily="34" charset="0"/>
              </a:rPr>
              <a:t>42%</a:t>
            </a:r>
            <a:endParaRPr kumimoji="0" lang="en-US" sz="1400" b="0" i="0" u="none" strike="noStrike" kern="0" cap="none" spc="0" normalizeH="0" baseline="0" noProof="0" dirty="0">
              <a:ln>
                <a:noFill/>
              </a:ln>
              <a:solidFill>
                <a:srgbClr val="F3A447"/>
              </a:solidFill>
              <a:effectLst/>
              <a:uLnTx/>
              <a:uFillTx/>
              <a:latin typeface="Open Sans" pitchFamily="34" charset="0"/>
              <a:ea typeface="Open Sans" pitchFamily="34" charset="0"/>
              <a:cs typeface="Open Sans" pitchFamily="34" charset="0"/>
            </a:endParaRPr>
          </a:p>
        </p:txBody>
      </p:sp>
      <p:graphicFrame>
        <p:nvGraphicFramePr>
          <p:cNvPr id="112" name="Chart 294"/>
          <p:cNvGraphicFramePr/>
          <p:nvPr>
            <p:extLst>
              <p:ext uri="{D42A27DB-BD31-4B8C-83A1-F6EECF244321}">
                <p14:modId xmlns:p14="http://schemas.microsoft.com/office/powerpoint/2010/main" val="3765075766"/>
              </p:ext>
            </p:extLst>
          </p:nvPr>
        </p:nvGraphicFramePr>
        <p:xfrm>
          <a:off x="6270713" y="4609151"/>
          <a:ext cx="1091570" cy="1044112"/>
        </p:xfrm>
        <a:graphic>
          <a:graphicData uri="http://schemas.openxmlformats.org/drawingml/2006/chart">
            <c:chart xmlns:c="http://schemas.openxmlformats.org/drawingml/2006/chart" xmlns:r="http://schemas.openxmlformats.org/officeDocument/2006/relationships" r:id="rId6"/>
          </a:graphicData>
        </a:graphic>
      </p:graphicFrame>
      <p:sp>
        <p:nvSpPr>
          <p:cNvPr id="113" name="Text Box 10"/>
          <p:cNvSpPr txBox="1">
            <a:spLocks noChangeArrowheads="1"/>
          </p:cNvSpPr>
          <p:nvPr/>
        </p:nvSpPr>
        <p:spPr bwMode="auto">
          <a:xfrm>
            <a:off x="6465476" y="4970111"/>
            <a:ext cx="702046" cy="369332"/>
          </a:xfrm>
          <a:prstGeom prst="rect">
            <a:avLst/>
          </a:prstGeom>
          <a:noFill/>
          <a:ln w="9525">
            <a:noFill/>
            <a:miter lim="800000"/>
            <a:headEnd/>
            <a:tailEnd/>
          </a:ln>
        </p:spPr>
        <p:txBody>
          <a:bodyPr wrap="square" lIns="60960" tIns="30480" rIns="60960" bIns="30480">
            <a:spAutoFit/>
          </a:bodyPr>
          <a:lstStyle/>
          <a:p>
            <a:pPr marL="0" marR="0" lvl="0" indent="0" algn="ctr" defTabSz="145094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A5B592"/>
                </a:solidFill>
                <a:effectLst/>
                <a:uLnTx/>
                <a:uFillTx/>
                <a:latin typeface="Open Sans" pitchFamily="34" charset="0"/>
                <a:ea typeface="Open Sans" pitchFamily="34" charset="0"/>
                <a:cs typeface="Open Sans" pitchFamily="34" charset="0"/>
              </a:rPr>
              <a:t>94%</a:t>
            </a:r>
            <a:endParaRPr kumimoji="0" lang="en-US" sz="1400" b="0" i="0" u="none" strike="noStrike" kern="0" cap="none" spc="0" normalizeH="0" baseline="0" noProof="0" dirty="0">
              <a:ln>
                <a:noFill/>
              </a:ln>
              <a:solidFill>
                <a:srgbClr val="A5B592"/>
              </a:solidFill>
              <a:effectLst/>
              <a:uLnTx/>
              <a:uFillTx/>
              <a:latin typeface="Open Sans" pitchFamily="34" charset="0"/>
              <a:ea typeface="Open Sans" pitchFamily="34" charset="0"/>
              <a:cs typeface="Open Sans" pitchFamily="34" charset="0"/>
            </a:endParaRPr>
          </a:p>
        </p:txBody>
      </p:sp>
      <p:graphicFrame>
        <p:nvGraphicFramePr>
          <p:cNvPr id="114" name="Chart 298"/>
          <p:cNvGraphicFramePr/>
          <p:nvPr>
            <p:extLst>
              <p:ext uri="{D42A27DB-BD31-4B8C-83A1-F6EECF244321}">
                <p14:modId xmlns:p14="http://schemas.microsoft.com/office/powerpoint/2010/main" val="499637932"/>
              </p:ext>
            </p:extLst>
          </p:nvPr>
        </p:nvGraphicFramePr>
        <p:xfrm>
          <a:off x="7523757" y="4609151"/>
          <a:ext cx="1091570" cy="1044112"/>
        </p:xfrm>
        <a:graphic>
          <a:graphicData uri="http://schemas.openxmlformats.org/drawingml/2006/chart">
            <c:chart xmlns:c="http://schemas.openxmlformats.org/drawingml/2006/chart" xmlns:r="http://schemas.openxmlformats.org/officeDocument/2006/relationships" r:id="rId7"/>
          </a:graphicData>
        </a:graphic>
      </p:graphicFrame>
      <p:sp>
        <p:nvSpPr>
          <p:cNvPr id="115" name="Text Box 10"/>
          <p:cNvSpPr txBox="1">
            <a:spLocks noChangeArrowheads="1"/>
          </p:cNvSpPr>
          <p:nvPr/>
        </p:nvSpPr>
        <p:spPr bwMode="auto">
          <a:xfrm>
            <a:off x="7731195" y="4970111"/>
            <a:ext cx="702046" cy="369332"/>
          </a:xfrm>
          <a:prstGeom prst="rect">
            <a:avLst/>
          </a:prstGeom>
          <a:noFill/>
          <a:ln w="9525">
            <a:noFill/>
            <a:miter lim="800000"/>
            <a:headEnd/>
            <a:tailEnd/>
          </a:ln>
        </p:spPr>
        <p:txBody>
          <a:bodyPr wrap="square" lIns="60960" tIns="30480" rIns="60960" bIns="30480">
            <a:spAutoFit/>
          </a:bodyPr>
          <a:lstStyle/>
          <a:p>
            <a:pPr marL="0" marR="0" lvl="0" indent="0" algn="ctr" defTabSz="145094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smtClean="0">
                <a:ln>
                  <a:noFill/>
                </a:ln>
                <a:solidFill>
                  <a:srgbClr val="F3A447"/>
                </a:solidFill>
                <a:effectLst/>
                <a:uLnTx/>
                <a:uFillTx/>
                <a:latin typeface="Open Sans" pitchFamily="34" charset="0"/>
                <a:ea typeface="Open Sans" pitchFamily="34" charset="0"/>
                <a:cs typeface="Open Sans" pitchFamily="34" charset="0"/>
              </a:rPr>
              <a:t>89%</a:t>
            </a:r>
            <a:endParaRPr kumimoji="0" lang="en-US" sz="1400" b="0" i="0" u="none" strike="noStrike" kern="0" cap="none" spc="0" normalizeH="0" baseline="0" noProof="0" dirty="0">
              <a:ln>
                <a:noFill/>
              </a:ln>
              <a:solidFill>
                <a:srgbClr val="F3A447"/>
              </a:solidFill>
              <a:effectLst/>
              <a:uLnTx/>
              <a:uFillTx/>
              <a:latin typeface="Open Sans" pitchFamily="34" charset="0"/>
              <a:ea typeface="Open Sans" pitchFamily="34" charset="0"/>
              <a:cs typeface="Open Sans" pitchFamily="34" charset="0"/>
            </a:endParaRPr>
          </a:p>
        </p:txBody>
      </p:sp>
      <p:sp>
        <p:nvSpPr>
          <p:cNvPr id="116" name="Oval 302"/>
          <p:cNvSpPr/>
          <p:nvPr/>
        </p:nvSpPr>
        <p:spPr>
          <a:xfrm>
            <a:off x="3218927" y="2375401"/>
            <a:ext cx="97540" cy="97540"/>
          </a:xfrm>
          <a:prstGeom prst="ellipse">
            <a:avLst/>
          </a:prstGeom>
          <a:solidFill>
            <a:sysClr val="window" lastClr="FFFFFF"/>
          </a:solidFill>
          <a:ln w="12700" cap="flat" cmpd="sng" algn="ctr">
            <a:solidFill>
              <a:srgbClr val="A5B59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17" name="Oval 303"/>
          <p:cNvSpPr/>
          <p:nvPr/>
        </p:nvSpPr>
        <p:spPr>
          <a:xfrm>
            <a:off x="2987996" y="3265241"/>
            <a:ext cx="97540" cy="97540"/>
          </a:xfrm>
          <a:prstGeom prst="ellipse">
            <a:avLst/>
          </a:prstGeom>
          <a:solidFill>
            <a:sysClr val="window" lastClr="FFFFFF"/>
          </a:solidFill>
          <a:ln w="12700" cap="flat" cmpd="sng" algn="ctr">
            <a:solidFill>
              <a:srgbClr val="F3A4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18" name="Oval 304"/>
          <p:cNvSpPr/>
          <p:nvPr/>
        </p:nvSpPr>
        <p:spPr>
          <a:xfrm>
            <a:off x="4463917" y="3603631"/>
            <a:ext cx="97540" cy="97540"/>
          </a:xfrm>
          <a:prstGeom prst="ellipse">
            <a:avLst/>
          </a:prstGeom>
          <a:solidFill>
            <a:sysClr val="window" lastClr="FFFFFF"/>
          </a:solidFill>
          <a:ln w="12700" cap="flat" cmpd="sng" algn="ctr">
            <a:solidFill>
              <a:srgbClr val="A5B59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19" name="Oval 305"/>
          <p:cNvSpPr/>
          <p:nvPr/>
        </p:nvSpPr>
        <p:spPr>
          <a:xfrm>
            <a:off x="4902705" y="3305231"/>
            <a:ext cx="97540" cy="97540"/>
          </a:xfrm>
          <a:prstGeom prst="ellipse">
            <a:avLst/>
          </a:prstGeom>
          <a:solidFill>
            <a:sysClr val="window" lastClr="FFFFFF"/>
          </a:solidFill>
          <a:ln w="12700" cap="flat" cmpd="sng" algn="ctr">
            <a:solidFill>
              <a:srgbClr val="F3A4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20" name="Oval 306"/>
          <p:cNvSpPr/>
          <p:nvPr/>
        </p:nvSpPr>
        <p:spPr>
          <a:xfrm>
            <a:off x="5514318" y="2790831"/>
            <a:ext cx="97540" cy="97540"/>
          </a:xfrm>
          <a:prstGeom prst="ellipse">
            <a:avLst/>
          </a:prstGeom>
          <a:solidFill>
            <a:sysClr val="window" lastClr="FFFFFF"/>
          </a:solidFill>
          <a:ln w="12700" cap="flat" cmpd="sng" algn="ctr">
            <a:solidFill>
              <a:srgbClr val="A5B59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21" name="Oval 307"/>
          <p:cNvSpPr/>
          <p:nvPr/>
        </p:nvSpPr>
        <p:spPr>
          <a:xfrm>
            <a:off x="5945898" y="3537734"/>
            <a:ext cx="97540" cy="97540"/>
          </a:xfrm>
          <a:prstGeom prst="ellipse">
            <a:avLst/>
          </a:prstGeom>
          <a:solidFill>
            <a:sysClr val="window" lastClr="FFFFFF"/>
          </a:solidFill>
          <a:ln w="12700" cap="flat" cmpd="sng" algn="ctr">
            <a:solidFill>
              <a:srgbClr val="F3A44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800" b="0" i="0" u="none" strike="noStrike" kern="0" cap="none" spc="0" normalizeH="0" baseline="0" noProof="0">
              <a:ln>
                <a:noFill/>
              </a:ln>
              <a:solidFill>
                <a:sysClr val="window" lastClr="FFFFFF"/>
              </a:solidFill>
              <a:effectLst/>
              <a:uLnTx/>
              <a:uFillTx/>
              <a:latin typeface="Arial"/>
              <a:ea typeface="微软雅黑"/>
              <a:cs typeface="+mn-cs"/>
            </a:endParaRPr>
          </a:p>
        </p:txBody>
      </p:sp>
      <p:cxnSp>
        <p:nvCxnSpPr>
          <p:cNvPr id="122" name="Straight Arrow Connector 568"/>
          <p:cNvCxnSpPr/>
          <p:nvPr/>
        </p:nvCxnSpPr>
        <p:spPr>
          <a:xfrm>
            <a:off x="1091826" y="2424172"/>
            <a:ext cx="0" cy="2184979"/>
          </a:xfrm>
          <a:prstGeom prst="straightConnector1">
            <a:avLst/>
          </a:prstGeom>
          <a:noFill/>
          <a:ln w="12700" cap="flat" cmpd="sng" algn="ctr">
            <a:solidFill>
              <a:sysClr val="window" lastClr="FFFFFF">
                <a:lumMod val="65000"/>
              </a:sysClr>
            </a:solidFill>
            <a:prstDash val="solid"/>
            <a:miter lim="800000"/>
            <a:tailEnd type="arrow"/>
          </a:ln>
          <a:effectLst/>
        </p:spPr>
      </p:cxnSp>
      <p:cxnSp>
        <p:nvCxnSpPr>
          <p:cNvPr id="123" name="Straight Connector 571"/>
          <p:cNvCxnSpPr>
            <a:stCxn id="116" idx="2"/>
          </p:cNvCxnSpPr>
          <p:nvPr/>
        </p:nvCxnSpPr>
        <p:spPr>
          <a:xfrm flipH="1">
            <a:off x="1091826" y="2424172"/>
            <a:ext cx="2127101" cy="0"/>
          </a:xfrm>
          <a:prstGeom prst="line">
            <a:avLst/>
          </a:prstGeom>
          <a:noFill/>
          <a:ln w="12700" cap="flat" cmpd="sng" algn="ctr">
            <a:solidFill>
              <a:sysClr val="window" lastClr="FFFFFF">
                <a:lumMod val="65000"/>
              </a:sysClr>
            </a:solidFill>
            <a:prstDash val="solid"/>
            <a:miter lim="800000"/>
          </a:ln>
          <a:effectLst/>
        </p:spPr>
      </p:cxnSp>
      <p:cxnSp>
        <p:nvCxnSpPr>
          <p:cNvPr id="124" name="Straight Arrow Connector 573"/>
          <p:cNvCxnSpPr/>
          <p:nvPr/>
        </p:nvCxnSpPr>
        <p:spPr>
          <a:xfrm>
            <a:off x="2387078" y="3309439"/>
            <a:ext cx="0" cy="1299712"/>
          </a:xfrm>
          <a:prstGeom prst="straightConnector1">
            <a:avLst/>
          </a:prstGeom>
          <a:noFill/>
          <a:ln w="12700" cap="flat" cmpd="sng" algn="ctr">
            <a:solidFill>
              <a:sysClr val="window" lastClr="FFFFFF">
                <a:lumMod val="65000"/>
              </a:sysClr>
            </a:solidFill>
            <a:prstDash val="solid"/>
            <a:miter lim="800000"/>
            <a:tailEnd type="arrow"/>
          </a:ln>
          <a:effectLst/>
        </p:spPr>
      </p:cxnSp>
      <p:cxnSp>
        <p:nvCxnSpPr>
          <p:cNvPr id="125" name="Straight Connector 576"/>
          <p:cNvCxnSpPr>
            <a:stCxn id="117" idx="2"/>
          </p:cNvCxnSpPr>
          <p:nvPr/>
        </p:nvCxnSpPr>
        <p:spPr>
          <a:xfrm flipH="1">
            <a:off x="2387078" y="3314011"/>
            <a:ext cx="600918" cy="0"/>
          </a:xfrm>
          <a:prstGeom prst="line">
            <a:avLst/>
          </a:prstGeom>
          <a:noFill/>
          <a:ln w="12700" cap="flat" cmpd="sng" algn="ctr">
            <a:solidFill>
              <a:sysClr val="window" lastClr="FFFFFF">
                <a:lumMod val="65000"/>
              </a:sysClr>
            </a:solidFill>
            <a:prstDash val="solid"/>
            <a:miter lim="800000"/>
          </a:ln>
          <a:effectLst/>
        </p:spPr>
      </p:cxnSp>
      <p:cxnSp>
        <p:nvCxnSpPr>
          <p:cNvPr id="126" name="Straight Arrow Connector 585"/>
          <p:cNvCxnSpPr/>
          <p:nvPr/>
        </p:nvCxnSpPr>
        <p:spPr>
          <a:xfrm>
            <a:off x="3860219" y="3652401"/>
            <a:ext cx="0" cy="946990"/>
          </a:xfrm>
          <a:prstGeom prst="straightConnector1">
            <a:avLst/>
          </a:prstGeom>
          <a:noFill/>
          <a:ln w="12700" cap="flat" cmpd="sng" algn="ctr">
            <a:solidFill>
              <a:sysClr val="window" lastClr="FFFFFF">
                <a:lumMod val="65000"/>
              </a:sysClr>
            </a:solidFill>
            <a:prstDash val="solid"/>
            <a:miter lim="800000"/>
            <a:tailEnd type="arrow"/>
          </a:ln>
          <a:effectLst/>
        </p:spPr>
      </p:cxnSp>
      <p:cxnSp>
        <p:nvCxnSpPr>
          <p:cNvPr id="127" name="Straight Connector 586"/>
          <p:cNvCxnSpPr>
            <a:stCxn id="118" idx="2"/>
          </p:cNvCxnSpPr>
          <p:nvPr/>
        </p:nvCxnSpPr>
        <p:spPr>
          <a:xfrm flipH="1">
            <a:off x="3858983" y="3652401"/>
            <a:ext cx="604934" cy="0"/>
          </a:xfrm>
          <a:prstGeom prst="line">
            <a:avLst/>
          </a:prstGeom>
          <a:noFill/>
          <a:ln w="6350" cap="flat" cmpd="sng" algn="ctr">
            <a:solidFill>
              <a:sysClr val="window" lastClr="FFFFFF">
                <a:lumMod val="65000"/>
              </a:sysClr>
            </a:solidFill>
            <a:prstDash val="solid"/>
            <a:miter lim="800000"/>
          </a:ln>
          <a:effectLst/>
        </p:spPr>
      </p:cxnSp>
      <p:cxnSp>
        <p:nvCxnSpPr>
          <p:cNvPr id="128" name="Straight Arrow Connector 596"/>
          <p:cNvCxnSpPr/>
          <p:nvPr/>
        </p:nvCxnSpPr>
        <p:spPr>
          <a:xfrm>
            <a:off x="5383701" y="3354001"/>
            <a:ext cx="0" cy="1245391"/>
          </a:xfrm>
          <a:prstGeom prst="straightConnector1">
            <a:avLst/>
          </a:prstGeom>
          <a:noFill/>
          <a:ln w="12700" cap="flat" cmpd="sng" algn="ctr">
            <a:solidFill>
              <a:sysClr val="window" lastClr="FFFFFF">
                <a:lumMod val="65000"/>
              </a:sysClr>
            </a:solidFill>
            <a:prstDash val="solid"/>
            <a:miter lim="800000"/>
            <a:tailEnd type="arrow"/>
          </a:ln>
          <a:effectLst/>
        </p:spPr>
      </p:cxnSp>
      <p:cxnSp>
        <p:nvCxnSpPr>
          <p:cNvPr id="129" name="Straight Connector 597"/>
          <p:cNvCxnSpPr/>
          <p:nvPr/>
        </p:nvCxnSpPr>
        <p:spPr>
          <a:xfrm>
            <a:off x="5000245" y="3354001"/>
            <a:ext cx="383456" cy="0"/>
          </a:xfrm>
          <a:prstGeom prst="line">
            <a:avLst/>
          </a:prstGeom>
          <a:noFill/>
          <a:ln w="12700" cap="flat" cmpd="sng" algn="ctr">
            <a:solidFill>
              <a:sysClr val="window" lastClr="FFFFFF">
                <a:lumMod val="65000"/>
              </a:sysClr>
            </a:solidFill>
            <a:prstDash val="solid"/>
            <a:miter lim="800000"/>
          </a:ln>
          <a:effectLst/>
        </p:spPr>
      </p:cxnSp>
      <p:cxnSp>
        <p:nvCxnSpPr>
          <p:cNvPr id="130" name="Straight Arrow Connector 604"/>
          <p:cNvCxnSpPr/>
          <p:nvPr/>
        </p:nvCxnSpPr>
        <p:spPr>
          <a:xfrm>
            <a:off x="6816499" y="2839601"/>
            <a:ext cx="0" cy="1759790"/>
          </a:xfrm>
          <a:prstGeom prst="straightConnector1">
            <a:avLst/>
          </a:prstGeom>
          <a:noFill/>
          <a:ln w="12700" cap="flat" cmpd="sng" algn="ctr">
            <a:solidFill>
              <a:sysClr val="window" lastClr="FFFFFF">
                <a:lumMod val="65000"/>
              </a:sysClr>
            </a:solidFill>
            <a:prstDash val="solid"/>
            <a:miter lim="800000"/>
            <a:tailEnd type="arrow"/>
          </a:ln>
          <a:effectLst/>
        </p:spPr>
      </p:cxnSp>
      <p:cxnSp>
        <p:nvCxnSpPr>
          <p:cNvPr id="131" name="Straight Connector 605"/>
          <p:cNvCxnSpPr>
            <a:endCxn id="120" idx="6"/>
          </p:cNvCxnSpPr>
          <p:nvPr/>
        </p:nvCxnSpPr>
        <p:spPr>
          <a:xfrm flipH="1">
            <a:off x="5611857" y="2839601"/>
            <a:ext cx="1204641" cy="0"/>
          </a:xfrm>
          <a:prstGeom prst="line">
            <a:avLst/>
          </a:prstGeom>
          <a:noFill/>
          <a:ln w="12700" cap="flat" cmpd="sng" algn="ctr">
            <a:solidFill>
              <a:sysClr val="window" lastClr="FFFFFF">
                <a:lumMod val="65000"/>
              </a:sysClr>
            </a:solidFill>
            <a:prstDash val="solid"/>
            <a:miter lim="800000"/>
          </a:ln>
          <a:effectLst/>
        </p:spPr>
      </p:cxnSp>
      <p:cxnSp>
        <p:nvCxnSpPr>
          <p:cNvPr id="132" name="Straight Arrow Connector 608"/>
          <p:cNvCxnSpPr/>
          <p:nvPr/>
        </p:nvCxnSpPr>
        <p:spPr>
          <a:xfrm>
            <a:off x="8068891" y="3591886"/>
            <a:ext cx="0" cy="1007505"/>
          </a:xfrm>
          <a:prstGeom prst="straightConnector1">
            <a:avLst/>
          </a:prstGeom>
          <a:noFill/>
          <a:ln w="12700" cap="flat" cmpd="sng" algn="ctr">
            <a:solidFill>
              <a:sysClr val="window" lastClr="FFFFFF">
                <a:lumMod val="65000"/>
              </a:sysClr>
            </a:solidFill>
            <a:prstDash val="solid"/>
            <a:miter lim="800000"/>
            <a:tailEnd type="arrow"/>
          </a:ln>
          <a:effectLst/>
        </p:spPr>
      </p:cxnSp>
      <p:cxnSp>
        <p:nvCxnSpPr>
          <p:cNvPr id="133" name="Straight Connector 609"/>
          <p:cNvCxnSpPr>
            <a:endCxn id="121" idx="6"/>
          </p:cNvCxnSpPr>
          <p:nvPr/>
        </p:nvCxnSpPr>
        <p:spPr>
          <a:xfrm flipH="1">
            <a:off x="6043438" y="3586504"/>
            <a:ext cx="2025454" cy="0"/>
          </a:xfrm>
          <a:prstGeom prst="line">
            <a:avLst/>
          </a:prstGeom>
          <a:noFill/>
          <a:ln w="12700" cap="flat" cmpd="sng" algn="ctr">
            <a:solidFill>
              <a:sysClr val="window" lastClr="FFFFFF">
                <a:lumMod val="65000"/>
              </a:sysClr>
            </a:solidFill>
            <a:prstDash val="solid"/>
            <a:miter lim="800000"/>
          </a:ln>
          <a:effectLst/>
        </p:spPr>
      </p:cxnSp>
      <p:sp>
        <p:nvSpPr>
          <p:cNvPr id="134" name="TextBox 159"/>
          <p:cNvSpPr txBox="1"/>
          <p:nvPr/>
        </p:nvSpPr>
        <p:spPr>
          <a:xfrm>
            <a:off x="498781" y="5549024"/>
            <a:ext cx="1107996"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点击输入文字</a:t>
            </a:r>
            <a:endParaRPr kumimoji="0" lang="id-ID"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35" name="TextBox 159"/>
          <p:cNvSpPr txBox="1"/>
          <p:nvPr/>
        </p:nvSpPr>
        <p:spPr>
          <a:xfrm>
            <a:off x="1800521" y="5549024"/>
            <a:ext cx="1107996"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点击输入文字</a:t>
            </a:r>
            <a:endParaRPr kumimoji="0" lang="id-ID"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36" name="TextBox 159"/>
          <p:cNvSpPr txBox="1"/>
          <p:nvPr/>
        </p:nvSpPr>
        <p:spPr>
          <a:xfrm>
            <a:off x="3270746" y="5549024"/>
            <a:ext cx="1107996"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点击输入文字</a:t>
            </a:r>
            <a:endParaRPr kumimoji="0" lang="id-ID"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37" name="TextBox 159"/>
          <p:cNvSpPr txBox="1"/>
          <p:nvPr/>
        </p:nvSpPr>
        <p:spPr>
          <a:xfrm>
            <a:off x="4797145" y="5549024"/>
            <a:ext cx="1107996"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点击输入文字</a:t>
            </a:r>
            <a:endParaRPr kumimoji="0" lang="id-ID"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38" name="TextBox 159"/>
          <p:cNvSpPr txBox="1"/>
          <p:nvPr/>
        </p:nvSpPr>
        <p:spPr>
          <a:xfrm>
            <a:off x="6229942" y="5549024"/>
            <a:ext cx="1107996"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点击输入文字</a:t>
            </a:r>
            <a:endParaRPr kumimoji="0" lang="id-ID"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
        <p:nvSpPr>
          <p:cNvPr id="139" name="TextBox 159"/>
          <p:cNvSpPr txBox="1"/>
          <p:nvPr/>
        </p:nvSpPr>
        <p:spPr>
          <a:xfrm>
            <a:off x="7495661" y="5549024"/>
            <a:ext cx="1107996" cy="276999"/>
          </a:xfrm>
          <a:prstGeom prst="rect">
            <a:avLst/>
          </a:prstGeom>
          <a:noFill/>
        </p:spPr>
        <p:txBody>
          <a:bodyPr wrap="non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点击输入文字</a:t>
            </a:r>
            <a:endParaRPr kumimoji="0" lang="id-ID" sz="1200" b="0"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8" name="Group 63"/>
          <p:cNvGrpSpPr/>
          <p:nvPr/>
        </p:nvGrpSpPr>
        <p:grpSpPr>
          <a:xfrm>
            <a:off x="3713513" y="1846936"/>
            <a:ext cx="2150074" cy="453288"/>
            <a:chOff x="1792812" y="1276468"/>
            <a:chExt cx="2779190" cy="518462"/>
          </a:xfrm>
          <a:solidFill>
            <a:srgbClr val="444D26"/>
          </a:solidFill>
        </p:grpSpPr>
        <p:sp>
          <p:nvSpPr>
            <p:cNvPr id="219" name="Pentagon 65"/>
            <p:cNvSpPr/>
            <p:nvPr/>
          </p:nvSpPr>
          <p:spPr>
            <a:xfrm>
              <a:off x="1792812" y="1276468"/>
              <a:ext cx="2779190" cy="518462"/>
            </a:xfrm>
            <a:prstGeom prst="homePlat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220" name="TextBox 66"/>
            <p:cNvSpPr txBox="1"/>
            <p:nvPr/>
          </p:nvSpPr>
          <p:spPr>
            <a:xfrm>
              <a:off x="3622088" y="1377288"/>
              <a:ext cx="596750" cy="316826"/>
            </a:xfrm>
            <a:prstGeom prst="rect">
              <a:avLst/>
            </a:prstGeom>
            <a:noFill/>
          </p:spPr>
          <p:txBody>
            <a:bodyPr wrap="none" lIns="0" tIns="0" rIns="0" bIns="0" rtlCol="0" anchor="ctr">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b="1" i="0" u="none" strike="noStrike" kern="0" cap="none" spc="0" normalizeH="0" baseline="0" noProof="0" dirty="0">
                  <a:ln>
                    <a:noFill/>
                  </a:ln>
                  <a:solidFill>
                    <a:sysClr val="window" lastClr="FFFFFF"/>
                  </a:solidFill>
                  <a:effectLst/>
                  <a:uLnTx/>
                  <a:uFillTx/>
                </a:rPr>
                <a:t>80%</a:t>
              </a:r>
              <a:endParaRPr kumimoji="0" lang="en-US" b="0" i="0" u="none" strike="noStrike" kern="0" cap="none" spc="0" normalizeH="0" baseline="0" noProof="0" dirty="0">
                <a:ln>
                  <a:noFill/>
                </a:ln>
                <a:solidFill>
                  <a:sysClr val="window" lastClr="FFFFFF"/>
                </a:solidFill>
                <a:effectLst/>
                <a:uLnTx/>
                <a:uFillTx/>
              </a:endParaRPr>
            </a:p>
          </p:txBody>
        </p:sp>
      </p:grpSp>
      <p:grpSp>
        <p:nvGrpSpPr>
          <p:cNvPr id="221" name="Group 67"/>
          <p:cNvGrpSpPr/>
          <p:nvPr/>
        </p:nvGrpSpPr>
        <p:grpSpPr>
          <a:xfrm>
            <a:off x="3713593" y="2351892"/>
            <a:ext cx="1748893" cy="453288"/>
            <a:chOff x="1792915" y="2110893"/>
            <a:chExt cx="2260621" cy="518462"/>
          </a:xfrm>
          <a:solidFill>
            <a:srgbClr val="FEFAC9"/>
          </a:solidFill>
        </p:grpSpPr>
        <p:sp>
          <p:nvSpPr>
            <p:cNvPr id="222" name="Pentagon 68"/>
            <p:cNvSpPr/>
            <p:nvPr/>
          </p:nvSpPr>
          <p:spPr>
            <a:xfrm>
              <a:off x="1792915" y="2110893"/>
              <a:ext cx="2260621" cy="518462"/>
            </a:xfrm>
            <a:prstGeom prst="homePlat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223" name="TextBox 86"/>
            <p:cNvSpPr txBox="1"/>
            <p:nvPr/>
          </p:nvSpPr>
          <p:spPr>
            <a:xfrm>
              <a:off x="3114677" y="2214777"/>
              <a:ext cx="596750" cy="316826"/>
            </a:xfrm>
            <a:prstGeom prst="rect">
              <a:avLst/>
            </a:prstGeom>
            <a:noFill/>
          </p:spPr>
          <p:txBody>
            <a:bodyPr wrap="none" lIns="0" tIns="0" rIns="0" bIns="0" rtlCol="0" anchor="ctr">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b="1" i="0" u="none" strike="noStrike" kern="0" cap="none" spc="0" normalizeH="0" baseline="0" noProof="0" dirty="0">
                  <a:ln>
                    <a:noFill/>
                  </a:ln>
                  <a:solidFill>
                    <a:sysClr val="window" lastClr="FFFFFF"/>
                  </a:solidFill>
                  <a:effectLst/>
                  <a:uLnTx/>
                  <a:uFillTx/>
                </a:rPr>
                <a:t>70%</a:t>
              </a:r>
              <a:endParaRPr kumimoji="0" lang="en-US" b="0" i="0" u="none" strike="noStrike" kern="0" cap="none" spc="0" normalizeH="0" baseline="0" noProof="0" dirty="0">
                <a:ln>
                  <a:noFill/>
                </a:ln>
                <a:solidFill>
                  <a:sysClr val="window" lastClr="FFFFFF"/>
                </a:solidFill>
                <a:effectLst/>
                <a:uLnTx/>
                <a:uFillTx/>
              </a:endParaRPr>
            </a:p>
          </p:txBody>
        </p:sp>
      </p:grpSp>
      <p:grpSp>
        <p:nvGrpSpPr>
          <p:cNvPr id="224" name="Group 87"/>
          <p:cNvGrpSpPr/>
          <p:nvPr/>
        </p:nvGrpSpPr>
        <p:grpSpPr>
          <a:xfrm>
            <a:off x="3714921" y="2856848"/>
            <a:ext cx="1346466" cy="453288"/>
            <a:chOff x="1794633" y="2975000"/>
            <a:chExt cx="1740443" cy="518462"/>
          </a:xfrm>
          <a:solidFill>
            <a:srgbClr val="A5B592"/>
          </a:solidFill>
        </p:grpSpPr>
        <p:sp>
          <p:nvSpPr>
            <p:cNvPr id="225" name="Pentagon 88"/>
            <p:cNvSpPr/>
            <p:nvPr/>
          </p:nvSpPr>
          <p:spPr>
            <a:xfrm>
              <a:off x="1794633" y="2975000"/>
              <a:ext cx="1740443" cy="518462"/>
            </a:xfrm>
            <a:prstGeom prst="homePlat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226" name="TextBox 89"/>
            <p:cNvSpPr txBox="1"/>
            <p:nvPr/>
          </p:nvSpPr>
          <p:spPr>
            <a:xfrm>
              <a:off x="2742014" y="3082082"/>
              <a:ext cx="596750" cy="316826"/>
            </a:xfrm>
            <a:prstGeom prst="rect">
              <a:avLst/>
            </a:prstGeom>
            <a:noFill/>
          </p:spPr>
          <p:txBody>
            <a:bodyPr wrap="none" lIns="0" tIns="0" rIns="0" bIns="0" rtlCol="0" anchor="ctr">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b="1" i="0" u="none" strike="noStrike" kern="0" cap="none" spc="0" normalizeH="0" baseline="0" noProof="0" dirty="0">
                  <a:ln>
                    <a:noFill/>
                  </a:ln>
                  <a:solidFill>
                    <a:sysClr val="window" lastClr="FFFFFF"/>
                  </a:solidFill>
                  <a:effectLst/>
                  <a:uLnTx/>
                  <a:uFillTx/>
                </a:rPr>
                <a:t>60%</a:t>
              </a:r>
              <a:endParaRPr kumimoji="0" lang="en-US" b="0" i="0" u="none" strike="noStrike" kern="0" cap="none" spc="0" normalizeH="0" baseline="0" noProof="0" dirty="0">
                <a:ln>
                  <a:noFill/>
                </a:ln>
                <a:solidFill>
                  <a:sysClr val="window" lastClr="FFFFFF"/>
                </a:solidFill>
                <a:effectLst/>
                <a:uLnTx/>
                <a:uFillTx/>
              </a:endParaRPr>
            </a:p>
          </p:txBody>
        </p:sp>
      </p:grpSp>
      <p:grpSp>
        <p:nvGrpSpPr>
          <p:cNvPr id="227" name="Group 90"/>
          <p:cNvGrpSpPr/>
          <p:nvPr/>
        </p:nvGrpSpPr>
        <p:grpSpPr>
          <a:xfrm>
            <a:off x="3714920" y="3361803"/>
            <a:ext cx="856232" cy="453288"/>
            <a:chOff x="1794632" y="3851318"/>
            <a:chExt cx="1106766" cy="518462"/>
          </a:xfrm>
          <a:solidFill>
            <a:srgbClr val="E7BC29"/>
          </a:solidFill>
        </p:grpSpPr>
        <p:sp>
          <p:nvSpPr>
            <p:cNvPr id="228" name="Pentagon 91"/>
            <p:cNvSpPr/>
            <p:nvPr/>
          </p:nvSpPr>
          <p:spPr>
            <a:xfrm>
              <a:off x="1794632" y="3851318"/>
              <a:ext cx="1106766" cy="518462"/>
            </a:xfrm>
            <a:prstGeom prst="homePlat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229" name="TextBox 92"/>
            <p:cNvSpPr txBox="1"/>
            <p:nvPr/>
          </p:nvSpPr>
          <p:spPr>
            <a:xfrm>
              <a:off x="2135358" y="3941692"/>
              <a:ext cx="596750" cy="316826"/>
            </a:xfrm>
            <a:prstGeom prst="rect">
              <a:avLst/>
            </a:prstGeom>
            <a:noFill/>
          </p:spPr>
          <p:txBody>
            <a:bodyPr wrap="none" lIns="0" tIns="0" rIns="0" bIns="0" rtlCol="0" anchor="ctr">
              <a:spAutoFit/>
            </a:bodyPr>
            <a:lstStyle/>
            <a:p>
              <a:pPr marL="0" marR="0" lvl="0" indent="0" algn="ctr" defTabSz="1219170" eaLnBrk="1" fontAlgn="auto" latinLnBrk="0" hangingPunct="1">
                <a:lnSpc>
                  <a:spcPct val="100000"/>
                </a:lnSpc>
                <a:spcBef>
                  <a:spcPct val="20000"/>
                </a:spcBef>
                <a:spcAft>
                  <a:spcPts val="0"/>
                </a:spcAft>
                <a:buClrTx/>
                <a:buSzTx/>
                <a:buFontTx/>
                <a:buNone/>
                <a:tabLst/>
                <a:defRPr/>
              </a:pPr>
              <a:r>
                <a:rPr kumimoji="0" lang="en-US" b="1" i="0" u="none" strike="noStrike" kern="0" cap="none" spc="0" normalizeH="0" baseline="0" noProof="0" dirty="0">
                  <a:ln>
                    <a:noFill/>
                  </a:ln>
                  <a:solidFill>
                    <a:sysClr val="window" lastClr="FFFFFF"/>
                  </a:solidFill>
                  <a:effectLst/>
                  <a:uLnTx/>
                  <a:uFillTx/>
                </a:rPr>
                <a:t>40%</a:t>
              </a:r>
              <a:endParaRPr kumimoji="0" lang="en-US" b="0" i="0" u="none" strike="noStrike" kern="0" cap="none" spc="0" normalizeH="0" baseline="0" noProof="0" dirty="0">
                <a:ln>
                  <a:noFill/>
                </a:ln>
                <a:solidFill>
                  <a:sysClr val="window" lastClr="FFFFFF"/>
                </a:solidFill>
                <a:effectLst/>
                <a:uLnTx/>
                <a:uFillTx/>
              </a:endParaRPr>
            </a:p>
          </p:txBody>
        </p:sp>
      </p:grpSp>
      <p:grpSp>
        <p:nvGrpSpPr>
          <p:cNvPr id="230" name="Group 4"/>
          <p:cNvGrpSpPr>
            <a:grpSpLocks noChangeAspect="1"/>
          </p:cNvGrpSpPr>
          <p:nvPr/>
        </p:nvGrpSpPr>
        <p:grpSpPr bwMode="auto">
          <a:xfrm>
            <a:off x="179512" y="1797726"/>
            <a:ext cx="4202237" cy="2611812"/>
            <a:chOff x="376" y="1148"/>
            <a:chExt cx="2053" cy="1276"/>
          </a:xfrm>
        </p:grpSpPr>
        <p:sp>
          <p:nvSpPr>
            <p:cNvPr id="231" name="AutoShape 3"/>
            <p:cNvSpPr>
              <a:spLocks noChangeAspect="1" noChangeArrowheads="1" noTextEdit="1"/>
            </p:cNvSpPr>
            <p:nvPr/>
          </p:nvSpPr>
          <p:spPr bwMode="auto">
            <a:xfrm>
              <a:off x="376" y="1148"/>
              <a:ext cx="2053" cy="1276"/>
            </a:xfrm>
            <a:prstGeom prst="rect">
              <a:avLst/>
            </a:prstGeom>
            <a:no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32" name="Freeform 5"/>
            <p:cNvSpPr>
              <a:spLocks/>
            </p:cNvSpPr>
            <p:nvPr/>
          </p:nvSpPr>
          <p:spPr bwMode="auto">
            <a:xfrm>
              <a:off x="640" y="1150"/>
              <a:ext cx="1525" cy="1002"/>
            </a:xfrm>
            <a:custGeom>
              <a:avLst/>
              <a:gdLst/>
              <a:ahLst/>
              <a:cxnLst>
                <a:cxn ang="0">
                  <a:pos x="33" y="0"/>
                </a:cxn>
                <a:cxn ang="0">
                  <a:pos x="925" y="0"/>
                </a:cxn>
                <a:cxn ang="0">
                  <a:pos x="958" y="33"/>
                </a:cxn>
                <a:cxn ang="0">
                  <a:pos x="958" y="596"/>
                </a:cxn>
                <a:cxn ang="0">
                  <a:pos x="925" y="629"/>
                </a:cxn>
                <a:cxn ang="0">
                  <a:pos x="33" y="629"/>
                </a:cxn>
                <a:cxn ang="0">
                  <a:pos x="0" y="596"/>
                </a:cxn>
                <a:cxn ang="0">
                  <a:pos x="0" y="33"/>
                </a:cxn>
                <a:cxn ang="0">
                  <a:pos x="33" y="0"/>
                </a:cxn>
              </a:cxnLst>
              <a:rect l="0" t="0" r="r" b="b"/>
              <a:pathLst>
                <a:path w="958" h="629">
                  <a:moveTo>
                    <a:pt x="33" y="0"/>
                  </a:moveTo>
                  <a:cubicBezTo>
                    <a:pt x="925" y="0"/>
                    <a:pt x="925" y="0"/>
                    <a:pt x="925" y="0"/>
                  </a:cubicBezTo>
                  <a:cubicBezTo>
                    <a:pt x="943" y="0"/>
                    <a:pt x="958" y="15"/>
                    <a:pt x="958" y="33"/>
                  </a:cubicBezTo>
                  <a:cubicBezTo>
                    <a:pt x="958" y="596"/>
                    <a:pt x="958" y="596"/>
                    <a:pt x="958" y="596"/>
                  </a:cubicBezTo>
                  <a:cubicBezTo>
                    <a:pt x="958" y="614"/>
                    <a:pt x="943" y="629"/>
                    <a:pt x="925" y="629"/>
                  </a:cubicBezTo>
                  <a:cubicBezTo>
                    <a:pt x="33" y="629"/>
                    <a:pt x="33" y="629"/>
                    <a:pt x="33" y="629"/>
                  </a:cubicBezTo>
                  <a:cubicBezTo>
                    <a:pt x="15" y="629"/>
                    <a:pt x="0" y="614"/>
                    <a:pt x="0" y="596"/>
                  </a:cubicBezTo>
                  <a:cubicBezTo>
                    <a:pt x="0" y="33"/>
                    <a:pt x="0" y="33"/>
                    <a:pt x="0" y="33"/>
                  </a:cubicBezTo>
                  <a:cubicBezTo>
                    <a:pt x="0" y="15"/>
                    <a:pt x="15" y="0"/>
                    <a:pt x="33" y="0"/>
                  </a:cubicBezTo>
                  <a:close/>
                </a:path>
              </a:pathLst>
            </a:custGeom>
            <a:solidFill>
              <a:sysClr val="windowText" lastClr="000000">
                <a:lumMod val="65000"/>
                <a:lumOff val="3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33" name="Rectangle 6"/>
            <p:cNvSpPr>
              <a:spLocks noChangeArrowheads="1"/>
            </p:cNvSpPr>
            <p:nvPr/>
          </p:nvSpPr>
          <p:spPr bwMode="auto">
            <a:xfrm>
              <a:off x="720" y="1255"/>
              <a:ext cx="1365" cy="732"/>
            </a:xfrm>
            <a:prstGeom prst="rect">
              <a:avLst/>
            </a:prstGeom>
            <a:solidFill>
              <a:sysClr val="window" lastClr="FFFFFF"/>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34" name="Oval 7"/>
            <p:cNvSpPr>
              <a:spLocks noChangeArrowheads="1"/>
            </p:cNvSpPr>
            <p:nvPr/>
          </p:nvSpPr>
          <p:spPr bwMode="auto">
            <a:xfrm>
              <a:off x="1383" y="1185"/>
              <a:ext cx="39" cy="38"/>
            </a:xfrm>
            <a:prstGeom prst="ellipse">
              <a:avLst/>
            </a:prstGeom>
            <a:solidFill>
              <a:sysClr val="window" lastClr="FFFFFF">
                <a:lumMod val="8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35" name="Rectangle 8"/>
            <p:cNvSpPr>
              <a:spLocks noChangeArrowheads="1"/>
            </p:cNvSpPr>
            <p:nvPr/>
          </p:nvSpPr>
          <p:spPr bwMode="auto">
            <a:xfrm>
              <a:off x="1371" y="2034"/>
              <a:ext cx="63" cy="65"/>
            </a:xfrm>
            <a:prstGeom prst="ellipse">
              <a:avLst/>
            </a:prstGeom>
            <a:solidFill>
              <a:sysClr val="window" lastClr="FFFFFF">
                <a:lumMod val="85000"/>
              </a:sysClr>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36" name="Freeform 9"/>
            <p:cNvSpPr>
              <a:spLocks/>
            </p:cNvSpPr>
            <p:nvPr/>
          </p:nvSpPr>
          <p:spPr bwMode="auto">
            <a:xfrm>
              <a:off x="376" y="2152"/>
              <a:ext cx="2053" cy="173"/>
            </a:xfrm>
            <a:custGeom>
              <a:avLst/>
              <a:gdLst/>
              <a:ahLst/>
              <a:cxnLst>
                <a:cxn ang="0">
                  <a:pos x="264" y="0"/>
                </a:cxn>
                <a:cxn ang="0">
                  <a:pos x="1789" y="0"/>
                </a:cxn>
                <a:cxn ang="0">
                  <a:pos x="2053" y="173"/>
                </a:cxn>
                <a:cxn ang="0">
                  <a:pos x="0" y="173"/>
                </a:cxn>
                <a:cxn ang="0">
                  <a:pos x="264" y="0"/>
                </a:cxn>
              </a:cxnLst>
              <a:rect l="0" t="0" r="r" b="b"/>
              <a:pathLst>
                <a:path w="2053" h="173">
                  <a:moveTo>
                    <a:pt x="264" y="0"/>
                  </a:moveTo>
                  <a:lnTo>
                    <a:pt x="1789" y="0"/>
                  </a:lnTo>
                  <a:lnTo>
                    <a:pt x="2053" y="173"/>
                  </a:lnTo>
                  <a:lnTo>
                    <a:pt x="0" y="173"/>
                  </a:lnTo>
                  <a:lnTo>
                    <a:pt x="264" y="0"/>
                  </a:lnTo>
                  <a:close/>
                </a:path>
              </a:pathLst>
            </a:custGeom>
            <a:solidFill>
              <a:sysClr val="windowText" lastClr="000000">
                <a:lumMod val="75000"/>
                <a:lumOff val="2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37" name="Freeform 10"/>
            <p:cNvSpPr>
              <a:spLocks/>
            </p:cNvSpPr>
            <p:nvPr/>
          </p:nvSpPr>
          <p:spPr bwMode="auto">
            <a:xfrm>
              <a:off x="376" y="2325"/>
              <a:ext cx="2053" cy="97"/>
            </a:xfrm>
            <a:custGeom>
              <a:avLst/>
              <a:gdLst/>
              <a:ahLst/>
              <a:cxnLst>
                <a:cxn ang="0">
                  <a:pos x="0" y="0"/>
                </a:cxn>
                <a:cxn ang="0">
                  <a:pos x="1290" y="0"/>
                </a:cxn>
                <a:cxn ang="0">
                  <a:pos x="1290" y="38"/>
                </a:cxn>
                <a:cxn ang="0">
                  <a:pos x="1266" y="61"/>
                </a:cxn>
                <a:cxn ang="0">
                  <a:pos x="24" y="61"/>
                </a:cxn>
                <a:cxn ang="0">
                  <a:pos x="0" y="38"/>
                </a:cxn>
                <a:cxn ang="0">
                  <a:pos x="0" y="0"/>
                </a:cxn>
              </a:cxnLst>
              <a:rect l="0" t="0" r="r" b="b"/>
              <a:pathLst>
                <a:path w="1290" h="61">
                  <a:moveTo>
                    <a:pt x="0" y="0"/>
                  </a:moveTo>
                  <a:cubicBezTo>
                    <a:pt x="1290" y="0"/>
                    <a:pt x="1290" y="0"/>
                    <a:pt x="1290" y="0"/>
                  </a:cubicBezTo>
                  <a:cubicBezTo>
                    <a:pt x="1290" y="38"/>
                    <a:pt x="1290" y="38"/>
                    <a:pt x="1290" y="38"/>
                  </a:cubicBezTo>
                  <a:cubicBezTo>
                    <a:pt x="1290" y="51"/>
                    <a:pt x="1280" y="61"/>
                    <a:pt x="1266" y="61"/>
                  </a:cubicBezTo>
                  <a:cubicBezTo>
                    <a:pt x="24" y="61"/>
                    <a:pt x="24" y="61"/>
                    <a:pt x="24" y="61"/>
                  </a:cubicBezTo>
                  <a:cubicBezTo>
                    <a:pt x="11" y="61"/>
                    <a:pt x="0" y="51"/>
                    <a:pt x="0" y="38"/>
                  </a:cubicBezTo>
                  <a:lnTo>
                    <a:pt x="0" y="0"/>
                  </a:lnTo>
                  <a:close/>
                </a:path>
              </a:pathLst>
            </a:custGeom>
            <a:solidFill>
              <a:sysClr val="windowText" lastClr="000000">
                <a:lumMod val="75000"/>
                <a:lumOff val="2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38" name="Rectangle 11"/>
            <p:cNvSpPr>
              <a:spLocks noChangeArrowheads="1"/>
            </p:cNvSpPr>
            <p:nvPr/>
          </p:nvSpPr>
          <p:spPr bwMode="auto">
            <a:xfrm>
              <a:off x="1196" y="2376"/>
              <a:ext cx="413" cy="27"/>
            </a:xfrm>
            <a:prstGeom prst="roundRect">
              <a:avLst/>
            </a:prstGeom>
            <a:solidFill>
              <a:srgbClr val="707071"/>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39" name="Rectangle 12"/>
            <p:cNvSpPr>
              <a:spLocks noChangeArrowheads="1"/>
            </p:cNvSpPr>
            <p:nvPr/>
          </p:nvSpPr>
          <p:spPr bwMode="auto">
            <a:xfrm>
              <a:off x="376" y="2325"/>
              <a:ext cx="2053" cy="30"/>
            </a:xfrm>
            <a:prstGeom prst="rect">
              <a:avLst/>
            </a:prstGeom>
            <a:solidFill>
              <a:sysClr val="window" lastClr="FFFFFF">
                <a:lumMod val="85000"/>
              </a:sysClr>
            </a:solidFill>
            <a:ln w="9525">
              <a:noFill/>
              <a:miter lim="800000"/>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cxnSp>
        <p:nvCxnSpPr>
          <p:cNvPr id="240" name="Straight Connector 101"/>
          <p:cNvCxnSpPr/>
          <p:nvPr/>
        </p:nvCxnSpPr>
        <p:spPr>
          <a:xfrm>
            <a:off x="443819" y="4730842"/>
            <a:ext cx="8352108" cy="0"/>
          </a:xfrm>
          <a:prstGeom prst="line">
            <a:avLst/>
          </a:prstGeom>
          <a:noFill/>
          <a:ln w="19050" cap="flat" cmpd="sng" algn="ctr">
            <a:solidFill>
              <a:sysClr val="window" lastClr="FFFFFF">
                <a:lumMod val="75000"/>
              </a:sysClr>
            </a:solidFill>
            <a:prstDash val="sysDot"/>
            <a:miter lim="800000"/>
            <a:headEnd type="none"/>
            <a:tailEnd type="none"/>
          </a:ln>
          <a:effectLst/>
        </p:spPr>
      </p:cxnSp>
      <p:grpSp>
        <p:nvGrpSpPr>
          <p:cNvPr id="241" name="Group 281"/>
          <p:cNvGrpSpPr/>
          <p:nvPr/>
        </p:nvGrpSpPr>
        <p:grpSpPr>
          <a:xfrm>
            <a:off x="1004195" y="2135417"/>
            <a:ext cx="2541823" cy="1264834"/>
            <a:chOff x="538789" y="1131575"/>
            <a:chExt cx="5819028" cy="2895601"/>
          </a:xfrm>
          <a:solidFill>
            <a:sysClr val="window" lastClr="FFFFFF">
              <a:lumMod val="65000"/>
            </a:sysClr>
          </a:solidFill>
        </p:grpSpPr>
        <p:grpSp>
          <p:nvGrpSpPr>
            <p:cNvPr id="242" name="Group 106"/>
            <p:cNvGrpSpPr/>
            <p:nvPr/>
          </p:nvGrpSpPr>
          <p:grpSpPr>
            <a:xfrm>
              <a:off x="2984512" y="2355983"/>
              <a:ext cx="1110006" cy="1241414"/>
              <a:chOff x="4097338" y="2217738"/>
              <a:chExt cx="1139825" cy="1274763"/>
            </a:xfrm>
            <a:grpFill/>
          </p:grpSpPr>
          <p:sp>
            <p:nvSpPr>
              <p:cNvPr id="415" name="Freeform 5"/>
              <p:cNvSpPr>
                <a:spLocks/>
              </p:cNvSpPr>
              <p:nvPr/>
            </p:nvSpPr>
            <p:spPr bwMode="auto">
              <a:xfrm>
                <a:off x="5102225" y="3086100"/>
                <a:ext cx="120650" cy="233363"/>
              </a:xfrm>
              <a:custGeom>
                <a:avLst/>
                <a:gdLst/>
                <a:ahLst/>
                <a:cxnLst>
                  <a:cxn ang="0">
                    <a:pos x="9" y="114"/>
                  </a:cxn>
                  <a:cxn ang="0">
                    <a:pos x="18" y="94"/>
                  </a:cxn>
                  <a:cxn ang="0">
                    <a:pos x="11" y="71"/>
                  </a:cxn>
                  <a:cxn ang="0">
                    <a:pos x="40" y="43"/>
                  </a:cxn>
                  <a:cxn ang="0">
                    <a:pos x="71" y="13"/>
                  </a:cxn>
                  <a:cxn ang="0">
                    <a:pos x="73" y="0"/>
                  </a:cxn>
                  <a:cxn ang="0">
                    <a:pos x="91" y="42"/>
                  </a:cxn>
                  <a:cxn ang="0">
                    <a:pos x="91" y="49"/>
                  </a:cxn>
                  <a:cxn ang="0">
                    <a:pos x="84" y="47"/>
                  </a:cxn>
                  <a:cxn ang="0">
                    <a:pos x="64" y="126"/>
                  </a:cxn>
                  <a:cxn ang="0">
                    <a:pos x="25" y="175"/>
                  </a:cxn>
                  <a:cxn ang="0">
                    <a:pos x="5" y="151"/>
                  </a:cxn>
                  <a:cxn ang="0">
                    <a:pos x="5" y="140"/>
                  </a:cxn>
                  <a:cxn ang="0">
                    <a:pos x="0" y="122"/>
                  </a:cxn>
                  <a:cxn ang="0">
                    <a:pos x="9" y="114"/>
                  </a:cxn>
                </a:cxnLst>
                <a:rect l="0" t="0" r="r" b="b"/>
                <a:pathLst>
                  <a:path w="91" h="175">
                    <a:moveTo>
                      <a:pt x="9" y="114"/>
                    </a:moveTo>
                    <a:cubicBezTo>
                      <a:pt x="9" y="114"/>
                      <a:pt x="18" y="95"/>
                      <a:pt x="18" y="94"/>
                    </a:cubicBezTo>
                    <a:cubicBezTo>
                      <a:pt x="18" y="89"/>
                      <a:pt x="11" y="78"/>
                      <a:pt x="11" y="71"/>
                    </a:cubicBezTo>
                    <a:cubicBezTo>
                      <a:pt x="11" y="49"/>
                      <a:pt x="27" y="50"/>
                      <a:pt x="40" y="43"/>
                    </a:cubicBezTo>
                    <a:cubicBezTo>
                      <a:pt x="50" y="37"/>
                      <a:pt x="64" y="20"/>
                      <a:pt x="71" y="13"/>
                    </a:cubicBezTo>
                    <a:cubicBezTo>
                      <a:pt x="73" y="11"/>
                      <a:pt x="72" y="4"/>
                      <a:pt x="73" y="0"/>
                    </a:cubicBezTo>
                    <a:cubicBezTo>
                      <a:pt x="88" y="2"/>
                      <a:pt x="87" y="31"/>
                      <a:pt x="91" y="42"/>
                    </a:cubicBezTo>
                    <a:cubicBezTo>
                      <a:pt x="91" y="49"/>
                      <a:pt x="91" y="49"/>
                      <a:pt x="91" y="49"/>
                    </a:cubicBezTo>
                    <a:cubicBezTo>
                      <a:pt x="89" y="48"/>
                      <a:pt x="85" y="47"/>
                      <a:pt x="84" y="47"/>
                    </a:cubicBezTo>
                    <a:cubicBezTo>
                      <a:pt x="84" y="79"/>
                      <a:pt x="74" y="101"/>
                      <a:pt x="64" y="126"/>
                    </a:cubicBezTo>
                    <a:cubicBezTo>
                      <a:pt x="56" y="146"/>
                      <a:pt x="52" y="175"/>
                      <a:pt x="25" y="175"/>
                    </a:cubicBezTo>
                    <a:cubicBezTo>
                      <a:pt x="14" y="175"/>
                      <a:pt x="5" y="163"/>
                      <a:pt x="5" y="151"/>
                    </a:cubicBezTo>
                    <a:cubicBezTo>
                      <a:pt x="5" y="145"/>
                      <a:pt x="6" y="143"/>
                      <a:pt x="5" y="140"/>
                    </a:cubicBezTo>
                    <a:cubicBezTo>
                      <a:pt x="0" y="136"/>
                      <a:pt x="0" y="129"/>
                      <a:pt x="0" y="122"/>
                    </a:cubicBezTo>
                    <a:cubicBezTo>
                      <a:pt x="0" y="121"/>
                      <a:pt x="8" y="114"/>
                      <a:pt x="9" y="11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16" name="Freeform 6"/>
              <p:cNvSpPr>
                <a:spLocks/>
              </p:cNvSpPr>
              <p:nvPr/>
            </p:nvSpPr>
            <p:spPr bwMode="auto">
              <a:xfrm>
                <a:off x="4097338" y="2217738"/>
                <a:ext cx="1139825" cy="1274763"/>
              </a:xfrm>
              <a:custGeom>
                <a:avLst/>
                <a:gdLst/>
                <a:ahLst/>
                <a:cxnLst>
                  <a:cxn ang="0">
                    <a:pos x="499" y="66"/>
                  </a:cxn>
                  <a:cxn ang="0">
                    <a:pos x="527" y="81"/>
                  </a:cxn>
                  <a:cxn ang="0">
                    <a:pos x="609" y="86"/>
                  </a:cxn>
                  <a:cxn ang="0">
                    <a:pos x="644" y="89"/>
                  </a:cxn>
                  <a:cxn ang="0">
                    <a:pos x="644" y="136"/>
                  </a:cxn>
                  <a:cxn ang="0">
                    <a:pos x="620" y="115"/>
                  </a:cxn>
                  <a:cxn ang="0">
                    <a:pos x="679" y="223"/>
                  </a:cxn>
                  <a:cxn ang="0">
                    <a:pos x="699" y="267"/>
                  </a:cxn>
                  <a:cxn ang="0">
                    <a:pos x="730" y="310"/>
                  </a:cxn>
                  <a:cxn ang="0">
                    <a:pos x="755" y="348"/>
                  </a:cxn>
                  <a:cxn ang="0">
                    <a:pos x="787" y="359"/>
                  </a:cxn>
                  <a:cxn ang="0">
                    <a:pos x="853" y="346"/>
                  </a:cxn>
                  <a:cxn ang="0">
                    <a:pos x="826" y="425"/>
                  </a:cxn>
                  <a:cxn ang="0">
                    <a:pos x="719" y="541"/>
                  </a:cxn>
                  <a:cxn ang="0">
                    <a:pos x="708" y="600"/>
                  </a:cxn>
                  <a:cxn ang="0">
                    <a:pos x="721" y="638"/>
                  </a:cxn>
                  <a:cxn ang="0">
                    <a:pos x="720" y="676"/>
                  </a:cxn>
                  <a:cxn ang="0">
                    <a:pos x="660" y="745"/>
                  </a:cxn>
                  <a:cxn ang="0">
                    <a:pos x="659" y="788"/>
                  </a:cxn>
                  <a:cxn ang="0">
                    <a:pos x="643" y="816"/>
                  </a:cxn>
                  <a:cxn ang="0">
                    <a:pos x="627" y="846"/>
                  </a:cxn>
                  <a:cxn ang="0">
                    <a:pos x="592" y="902"/>
                  </a:cxn>
                  <a:cxn ang="0">
                    <a:pos x="538" y="946"/>
                  </a:cxn>
                  <a:cxn ang="0">
                    <a:pos x="512" y="944"/>
                  </a:cxn>
                  <a:cxn ang="0">
                    <a:pos x="452" y="949"/>
                  </a:cxn>
                  <a:cxn ang="0">
                    <a:pos x="440" y="929"/>
                  </a:cxn>
                  <a:cxn ang="0">
                    <a:pos x="431" y="893"/>
                  </a:cxn>
                  <a:cxn ang="0">
                    <a:pos x="395" y="789"/>
                  </a:cxn>
                  <a:cxn ang="0">
                    <a:pos x="360" y="708"/>
                  </a:cxn>
                  <a:cxn ang="0">
                    <a:pos x="382" y="621"/>
                  </a:cxn>
                  <a:cxn ang="0">
                    <a:pos x="364" y="558"/>
                  </a:cxn>
                  <a:cxn ang="0">
                    <a:pos x="337" y="490"/>
                  </a:cxn>
                  <a:cxn ang="0">
                    <a:pos x="342" y="461"/>
                  </a:cxn>
                  <a:cxn ang="0">
                    <a:pos x="295" y="443"/>
                  </a:cxn>
                  <a:cxn ang="0">
                    <a:pos x="206" y="433"/>
                  </a:cxn>
                  <a:cxn ang="0">
                    <a:pos x="164" y="434"/>
                  </a:cxn>
                  <a:cxn ang="0">
                    <a:pos x="109" y="439"/>
                  </a:cxn>
                  <a:cxn ang="0">
                    <a:pos x="40" y="369"/>
                  </a:cxn>
                  <a:cxn ang="0">
                    <a:pos x="7" y="338"/>
                  </a:cxn>
                  <a:cxn ang="0">
                    <a:pos x="7" y="324"/>
                  </a:cxn>
                  <a:cxn ang="0">
                    <a:pos x="18" y="269"/>
                  </a:cxn>
                  <a:cxn ang="0">
                    <a:pos x="22" y="199"/>
                  </a:cxn>
                  <a:cxn ang="0">
                    <a:pos x="77" y="132"/>
                  </a:cxn>
                  <a:cxn ang="0">
                    <a:pos x="104" y="77"/>
                  </a:cxn>
                  <a:cxn ang="0">
                    <a:pos x="141" y="36"/>
                  </a:cxn>
                  <a:cxn ang="0">
                    <a:pos x="187" y="35"/>
                  </a:cxn>
                  <a:cxn ang="0">
                    <a:pos x="273" y="6"/>
                  </a:cxn>
                  <a:cxn ang="0">
                    <a:pos x="307" y="4"/>
                  </a:cxn>
                  <a:cxn ang="0">
                    <a:pos x="338" y="0"/>
                  </a:cxn>
                  <a:cxn ang="0">
                    <a:pos x="358" y="6"/>
                  </a:cxn>
                  <a:cxn ang="0">
                    <a:pos x="357" y="27"/>
                  </a:cxn>
                  <a:cxn ang="0">
                    <a:pos x="371" y="64"/>
                  </a:cxn>
                  <a:cxn ang="0">
                    <a:pos x="455" y="100"/>
                  </a:cxn>
                  <a:cxn ang="0">
                    <a:pos x="464" y="84"/>
                  </a:cxn>
                  <a:cxn ang="0">
                    <a:pos x="490" y="66"/>
                  </a:cxn>
                </a:cxnLst>
                <a:rect l="0" t="0" r="r" b="b"/>
                <a:pathLst>
                  <a:path w="856" h="957">
                    <a:moveTo>
                      <a:pt x="490" y="66"/>
                    </a:moveTo>
                    <a:cubicBezTo>
                      <a:pt x="499" y="66"/>
                      <a:pt x="499" y="66"/>
                      <a:pt x="499" y="66"/>
                    </a:cubicBezTo>
                    <a:cubicBezTo>
                      <a:pt x="499" y="73"/>
                      <a:pt x="504" y="74"/>
                      <a:pt x="506" y="77"/>
                    </a:cubicBezTo>
                    <a:cubicBezTo>
                      <a:pt x="510" y="82"/>
                      <a:pt x="520" y="78"/>
                      <a:pt x="527" y="81"/>
                    </a:cubicBezTo>
                    <a:cubicBezTo>
                      <a:pt x="541" y="86"/>
                      <a:pt x="561" y="93"/>
                      <a:pt x="576" y="93"/>
                    </a:cubicBezTo>
                    <a:cubicBezTo>
                      <a:pt x="591" y="93"/>
                      <a:pt x="595" y="86"/>
                      <a:pt x="609" y="86"/>
                    </a:cubicBezTo>
                    <a:cubicBezTo>
                      <a:pt x="617" y="86"/>
                      <a:pt x="622" y="92"/>
                      <a:pt x="632" y="92"/>
                    </a:cubicBezTo>
                    <a:cubicBezTo>
                      <a:pt x="638" y="92"/>
                      <a:pt x="638" y="90"/>
                      <a:pt x="644" y="89"/>
                    </a:cubicBezTo>
                    <a:cubicBezTo>
                      <a:pt x="647" y="96"/>
                      <a:pt x="653" y="102"/>
                      <a:pt x="653" y="111"/>
                    </a:cubicBezTo>
                    <a:cubicBezTo>
                      <a:pt x="653" y="115"/>
                      <a:pt x="646" y="131"/>
                      <a:pt x="644" y="136"/>
                    </a:cubicBezTo>
                    <a:cubicBezTo>
                      <a:pt x="635" y="135"/>
                      <a:pt x="627" y="115"/>
                      <a:pt x="620" y="107"/>
                    </a:cubicBezTo>
                    <a:cubicBezTo>
                      <a:pt x="620" y="115"/>
                      <a:pt x="620" y="115"/>
                      <a:pt x="620" y="115"/>
                    </a:cubicBezTo>
                    <a:cubicBezTo>
                      <a:pt x="662" y="189"/>
                      <a:pt x="662" y="189"/>
                      <a:pt x="662" y="189"/>
                    </a:cubicBezTo>
                    <a:cubicBezTo>
                      <a:pt x="659" y="198"/>
                      <a:pt x="673" y="218"/>
                      <a:pt x="679" y="223"/>
                    </a:cubicBezTo>
                    <a:cubicBezTo>
                      <a:pt x="679" y="246"/>
                      <a:pt x="679" y="246"/>
                      <a:pt x="679" y="246"/>
                    </a:cubicBezTo>
                    <a:cubicBezTo>
                      <a:pt x="684" y="258"/>
                      <a:pt x="692" y="258"/>
                      <a:pt x="699" y="267"/>
                    </a:cubicBezTo>
                    <a:cubicBezTo>
                      <a:pt x="707" y="278"/>
                      <a:pt x="702" y="289"/>
                      <a:pt x="710" y="297"/>
                    </a:cubicBezTo>
                    <a:cubicBezTo>
                      <a:pt x="717" y="304"/>
                      <a:pt x="722" y="305"/>
                      <a:pt x="730" y="310"/>
                    </a:cubicBezTo>
                    <a:cubicBezTo>
                      <a:pt x="737" y="316"/>
                      <a:pt x="741" y="334"/>
                      <a:pt x="755" y="334"/>
                    </a:cubicBezTo>
                    <a:cubicBezTo>
                      <a:pt x="755" y="341"/>
                      <a:pt x="759" y="343"/>
                      <a:pt x="755" y="348"/>
                    </a:cubicBezTo>
                    <a:cubicBezTo>
                      <a:pt x="761" y="352"/>
                      <a:pt x="767" y="366"/>
                      <a:pt x="774" y="366"/>
                    </a:cubicBezTo>
                    <a:cubicBezTo>
                      <a:pt x="781" y="366"/>
                      <a:pt x="782" y="361"/>
                      <a:pt x="787" y="359"/>
                    </a:cubicBezTo>
                    <a:cubicBezTo>
                      <a:pt x="794" y="357"/>
                      <a:pt x="798" y="360"/>
                      <a:pt x="805" y="359"/>
                    </a:cubicBezTo>
                    <a:cubicBezTo>
                      <a:pt x="822" y="356"/>
                      <a:pt x="838" y="350"/>
                      <a:pt x="853" y="346"/>
                    </a:cubicBezTo>
                    <a:cubicBezTo>
                      <a:pt x="855" y="348"/>
                      <a:pt x="856" y="350"/>
                      <a:pt x="856" y="352"/>
                    </a:cubicBezTo>
                    <a:cubicBezTo>
                      <a:pt x="856" y="377"/>
                      <a:pt x="837" y="410"/>
                      <a:pt x="826" y="425"/>
                    </a:cubicBezTo>
                    <a:cubicBezTo>
                      <a:pt x="812" y="443"/>
                      <a:pt x="807" y="459"/>
                      <a:pt x="790" y="471"/>
                    </a:cubicBezTo>
                    <a:cubicBezTo>
                      <a:pt x="761" y="494"/>
                      <a:pt x="730" y="501"/>
                      <a:pt x="719" y="541"/>
                    </a:cubicBezTo>
                    <a:cubicBezTo>
                      <a:pt x="716" y="552"/>
                      <a:pt x="704" y="555"/>
                      <a:pt x="704" y="567"/>
                    </a:cubicBezTo>
                    <a:cubicBezTo>
                      <a:pt x="704" y="581"/>
                      <a:pt x="708" y="587"/>
                      <a:pt x="708" y="600"/>
                    </a:cubicBezTo>
                    <a:cubicBezTo>
                      <a:pt x="708" y="615"/>
                      <a:pt x="724" y="623"/>
                      <a:pt x="724" y="631"/>
                    </a:cubicBezTo>
                    <a:cubicBezTo>
                      <a:pt x="724" y="634"/>
                      <a:pt x="722" y="637"/>
                      <a:pt x="721" y="638"/>
                    </a:cubicBezTo>
                    <a:cubicBezTo>
                      <a:pt x="721" y="649"/>
                      <a:pt x="721" y="649"/>
                      <a:pt x="721" y="649"/>
                    </a:cubicBezTo>
                    <a:cubicBezTo>
                      <a:pt x="721" y="656"/>
                      <a:pt x="720" y="664"/>
                      <a:pt x="720" y="676"/>
                    </a:cubicBezTo>
                    <a:cubicBezTo>
                      <a:pt x="722" y="679"/>
                      <a:pt x="723" y="682"/>
                      <a:pt x="723" y="685"/>
                    </a:cubicBezTo>
                    <a:cubicBezTo>
                      <a:pt x="723" y="720"/>
                      <a:pt x="665" y="716"/>
                      <a:pt x="660" y="745"/>
                    </a:cubicBezTo>
                    <a:cubicBezTo>
                      <a:pt x="654" y="746"/>
                      <a:pt x="647" y="753"/>
                      <a:pt x="647" y="758"/>
                    </a:cubicBezTo>
                    <a:cubicBezTo>
                      <a:pt x="647" y="768"/>
                      <a:pt x="659" y="774"/>
                      <a:pt x="659" y="788"/>
                    </a:cubicBezTo>
                    <a:cubicBezTo>
                      <a:pt x="659" y="795"/>
                      <a:pt x="658" y="809"/>
                      <a:pt x="656" y="813"/>
                    </a:cubicBezTo>
                    <a:cubicBezTo>
                      <a:pt x="653" y="817"/>
                      <a:pt x="646" y="815"/>
                      <a:pt x="643" y="816"/>
                    </a:cubicBezTo>
                    <a:cubicBezTo>
                      <a:pt x="632" y="822"/>
                      <a:pt x="626" y="826"/>
                      <a:pt x="621" y="837"/>
                    </a:cubicBezTo>
                    <a:cubicBezTo>
                      <a:pt x="624" y="839"/>
                      <a:pt x="627" y="842"/>
                      <a:pt x="627" y="846"/>
                    </a:cubicBezTo>
                    <a:cubicBezTo>
                      <a:pt x="627" y="859"/>
                      <a:pt x="615" y="868"/>
                      <a:pt x="610" y="874"/>
                    </a:cubicBezTo>
                    <a:cubicBezTo>
                      <a:pt x="600" y="883"/>
                      <a:pt x="599" y="893"/>
                      <a:pt x="592" y="902"/>
                    </a:cubicBezTo>
                    <a:cubicBezTo>
                      <a:pt x="581" y="916"/>
                      <a:pt x="576" y="929"/>
                      <a:pt x="558" y="938"/>
                    </a:cubicBezTo>
                    <a:cubicBezTo>
                      <a:pt x="550" y="941"/>
                      <a:pt x="539" y="938"/>
                      <a:pt x="538" y="946"/>
                    </a:cubicBezTo>
                    <a:cubicBezTo>
                      <a:pt x="532" y="946"/>
                      <a:pt x="529" y="949"/>
                      <a:pt x="525" y="949"/>
                    </a:cubicBezTo>
                    <a:cubicBezTo>
                      <a:pt x="520" y="949"/>
                      <a:pt x="517" y="944"/>
                      <a:pt x="512" y="944"/>
                    </a:cubicBezTo>
                    <a:cubicBezTo>
                      <a:pt x="494" y="944"/>
                      <a:pt x="483" y="957"/>
                      <a:pt x="466" y="957"/>
                    </a:cubicBezTo>
                    <a:cubicBezTo>
                      <a:pt x="459" y="957"/>
                      <a:pt x="455" y="953"/>
                      <a:pt x="452" y="949"/>
                    </a:cubicBezTo>
                    <a:cubicBezTo>
                      <a:pt x="449" y="949"/>
                      <a:pt x="449" y="950"/>
                      <a:pt x="448" y="951"/>
                    </a:cubicBezTo>
                    <a:cubicBezTo>
                      <a:pt x="448" y="942"/>
                      <a:pt x="443" y="932"/>
                      <a:pt x="440" y="929"/>
                    </a:cubicBezTo>
                    <a:cubicBezTo>
                      <a:pt x="443" y="925"/>
                      <a:pt x="445" y="922"/>
                      <a:pt x="445" y="917"/>
                    </a:cubicBezTo>
                    <a:cubicBezTo>
                      <a:pt x="445" y="910"/>
                      <a:pt x="433" y="897"/>
                      <a:pt x="431" y="893"/>
                    </a:cubicBezTo>
                    <a:cubicBezTo>
                      <a:pt x="415" y="866"/>
                      <a:pt x="395" y="840"/>
                      <a:pt x="395" y="801"/>
                    </a:cubicBezTo>
                    <a:cubicBezTo>
                      <a:pt x="395" y="794"/>
                      <a:pt x="395" y="792"/>
                      <a:pt x="395" y="789"/>
                    </a:cubicBezTo>
                    <a:cubicBezTo>
                      <a:pt x="395" y="783"/>
                      <a:pt x="389" y="781"/>
                      <a:pt x="386" y="774"/>
                    </a:cubicBezTo>
                    <a:cubicBezTo>
                      <a:pt x="374" y="754"/>
                      <a:pt x="360" y="737"/>
                      <a:pt x="360" y="708"/>
                    </a:cubicBezTo>
                    <a:cubicBezTo>
                      <a:pt x="360" y="677"/>
                      <a:pt x="388" y="670"/>
                      <a:pt x="388" y="646"/>
                    </a:cubicBezTo>
                    <a:cubicBezTo>
                      <a:pt x="388" y="635"/>
                      <a:pt x="384" y="631"/>
                      <a:pt x="382" y="621"/>
                    </a:cubicBezTo>
                    <a:cubicBezTo>
                      <a:pt x="379" y="602"/>
                      <a:pt x="376" y="596"/>
                      <a:pt x="371" y="585"/>
                    </a:cubicBezTo>
                    <a:cubicBezTo>
                      <a:pt x="368" y="576"/>
                      <a:pt x="370" y="566"/>
                      <a:pt x="364" y="558"/>
                    </a:cubicBezTo>
                    <a:cubicBezTo>
                      <a:pt x="352" y="544"/>
                      <a:pt x="327" y="528"/>
                      <a:pt x="327" y="508"/>
                    </a:cubicBezTo>
                    <a:cubicBezTo>
                      <a:pt x="327" y="503"/>
                      <a:pt x="334" y="492"/>
                      <a:pt x="337" y="490"/>
                    </a:cubicBezTo>
                    <a:cubicBezTo>
                      <a:pt x="336" y="486"/>
                      <a:pt x="337" y="485"/>
                      <a:pt x="337" y="483"/>
                    </a:cubicBezTo>
                    <a:cubicBezTo>
                      <a:pt x="337" y="478"/>
                      <a:pt x="337" y="465"/>
                      <a:pt x="342" y="461"/>
                    </a:cubicBezTo>
                    <a:cubicBezTo>
                      <a:pt x="337" y="451"/>
                      <a:pt x="329" y="443"/>
                      <a:pt x="314" y="443"/>
                    </a:cubicBezTo>
                    <a:cubicBezTo>
                      <a:pt x="306" y="443"/>
                      <a:pt x="299" y="443"/>
                      <a:pt x="295" y="443"/>
                    </a:cubicBezTo>
                    <a:cubicBezTo>
                      <a:pt x="282" y="443"/>
                      <a:pt x="279" y="417"/>
                      <a:pt x="261" y="417"/>
                    </a:cubicBezTo>
                    <a:cubicBezTo>
                      <a:pt x="239" y="417"/>
                      <a:pt x="223" y="427"/>
                      <a:pt x="206" y="433"/>
                    </a:cubicBezTo>
                    <a:cubicBezTo>
                      <a:pt x="199" y="435"/>
                      <a:pt x="197" y="440"/>
                      <a:pt x="191" y="440"/>
                    </a:cubicBezTo>
                    <a:cubicBezTo>
                      <a:pt x="184" y="440"/>
                      <a:pt x="173" y="434"/>
                      <a:pt x="164" y="434"/>
                    </a:cubicBezTo>
                    <a:cubicBezTo>
                      <a:pt x="147" y="434"/>
                      <a:pt x="139" y="443"/>
                      <a:pt x="122" y="443"/>
                    </a:cubicBezTo>
                    <a:cubicBezTo>
                      <a:pt x="117" y="443"/>
                      <a:pt x="111" y="440"/>
                      <a:pt x="109" y="439"/>
                    </a:cubicBezTo>
                    <a:cubicBezTo>
                      <a:pt x="97" y="430"/>
                      <a:pt x="71" y="415"/>
                      <a:pt x="62" y="401"/>
                    </a:cubicBezTo>
                    <a:cubicBezTo>
                      <a:pt x="53" y="388"/>
                      <a:pt x="51" y="377"/>
                      <a:pt x="40" y="369"/>
                    </a:cubicBezTo>
                    <a:cubicBezTo>
                      <a:pt x="37" y="366"/>
                      <a:pt x="13" y="346"/>
                      <a:pt x="13" y="344"/>
                    </a:cubicBezTo>
                    <a:cubicBezTo>
                      <a:pt x="11" y="341"/>
                      <a:pt x="10" y="340"/>
                      <a:pt x="7" y="338"/>
                    </a:cubicBezTo>
                    <a:cubicBezTo>
                      <a:pt x="9" y="338"/>
                      <a:pt x="9" y="338"/>
                      <a:pt x="9" y="338"/>
                    </a:cubicBezTo>
                    <a:cubicBezTo>
                      <a:pt x="9" y="331"/>
                      <a:pt x="7" y="328"/>
                      <a:pt x="7" y="324"/>
                    </a:cubicBezTo>
                    <a:cubicBezTo>
                      <a:pt x="7" y="317"/>
                      <a:pt x="3" y="315"/>
                      <a:pt x="0" y="309"/>
                    </a:cubicBezTo>
                    <a:cubicBezTo>
                      <a:pt x="10" y="304"/>
                      <a:pt x="18" y="280"/>
                      <a:pt x="18" y="269"/>
                    </a:cubicBezTo>
                    <a:cubicBezTo>
                      <a:pt x="18" y="250"/>
                      <a:pt x="10" y="238"/>
                      <a:pt x="10" y="220"/>
                    </a:cubicBezTo>
                    <a:cubicBezTo>
                      <a:pt x="10" y="211"/>
                      <a:pt x="20" y="206"/>
                      <a:pt x="22" y="199"/>
                    </a:cubicBezTo>
                    <a:cubicBezTo>
                      <a:pt x="28" y="182"/>
                      <a:pt x="41" y="158"/>
                      <a:pt x="52" y="144"/>
                    </a:cubicBezTo>
                    <a:cubicBezTo>
                      <a:pt x="58" y="135"/>
                      <a:pt x="69" y="136"/>
                      <a:pt x="77" y="132"/>
                    </a:cubicBezTo>
                    <a:cubicBezTo>
                      <a:pt x="84" y="128"/>
                      <a:pt x="95" y="119"/>
                      <a:pt x="97" y="112"/>
                    </a:cubicBezTo>
                    <a:cubicBezTo>
                      <a:pt x="102" y="96"/>
                      <a:pt x="96" y="89"/>
                      <a:pt x="104" y="77"/>
                    </a:cubicBezTo>
                    <a:cubicBezTo>
                      <a:pt x="116" y="63"/>
                      <a:pt x="131" y="49"/>
                      <a:pt x="142" y="36"/>
                    </a:cubicBezTo>
                    <a:cubicBezTo>
                      <a:pt x="141" y="36"/>
                      <a:pt x="141" y="36"/>
                      <a:pt x="141" y="36"/>
                    </a:cubicBezTo>
                    <a:cubicBezTo>
                      <a:pt x="145" y="31"/>
                      <a:pt x="146" y="27"/>
                      <a:pt x="150" y="24"/>
                    </a:cubicBezTo>
                    <a:cubicBezTo>
                      <a:pt x="161" y="32"/>
                      <a:pt x="172" y="35"/>
                      <a:pt x="187" y="35"/>
                    </a:cubicBezTo>
                    <a:cubicBezTo>
                      <a:pt x="197" y="35"/>
                      <a:pt x="198" y="29"/>
                      <a:pt x="204" y="27"/>
                    </a:cubicBezTo>
                    <a:cubicBezTo>
                      <a:pt x="221" y="18"/>
                      <a:pt x="254" y="6"/>
                      <a:pt x="273" y="6"/>
                    </a:cubicBezTo>
                    <a:cubicBezTo>
                      <a:pt x="280" y="6"/>
                      <a:pt x="285" y="10"/>
                      <a:pt x="289" y="10"/>
                    </a:cubicBezTo>
                    <a:cubicBezTo>
                      <a:pt x="294" y="10"/>
                      <a:pt x="301" y="4"/>
                      <a:pt x="307" y="4"/>
                    </a:cubicBezTo>
                    <a:cubicBezTo>
                      <a:pt x="313" y="4"/>
                      <a:pt x="316" y="7"/>
                      <a:pt x="321" y="7"/>
                    </a:cubicBezTo>
                    <a:cubicBezTo>
                      <a:pt x="329" y="7"/>
                      <a:pt x="330" y="0"/>
                      <a:pt x="338" y="0"/>
                    </a:cubicBezTo>
                    <a:cubicBezTo>
                      <a:pt x="347" y="0"/>
                      <a:pt x="344" y="8"/>
                      <a:pt x="351" y="8"/>
                    </a:cubicBezTo>
                    <a:cubicBezTo>
                      <a:pt x="354" y="8"/>
                      <a:pt x="355" y="6"/>
                      <a:pt x="358" y="6"/>
                    </a:cubicBezTo>
                    <a:cubicBezTo>
                      <a:pt x="358" y="12"/>
                      <a:pt x="351" y="11"/>
                      <a:pt x="351" y="17"/>
                    </a:cubicBezTo>
                    <a:cubicBezTo>
                      <a:pt x="351" y="21"/>
                      <a:pt x="357" y="23"/>
                      <a:pt x="357" y="27"/>
                    </a:cubicBezTo>
                    <a:cubicBezTo>
                      <a:pt x="357" y="33"/>
                      <a:pt x="351" y="37"/>
                      <a:pt x="351" y="44"/>
                    </a:cubicBezTo>
                    <a:cubicBezTo>
                      <a:pt x="351" y="55"/>
                      <a:pt x="363" y="64"/>
                      <a:pt x="371" y="64"/>
                    </a:cubicBezTo>
                    <a:cubicBezTo>
                      <a:pt x="377" y="64"/>
                      <a:pt x="380" y="64"/>
                      <a:pt x="384" y="64"/>
                    </a:cubicBezTo>
                    <a:cubicBezTo>
                      <a:pt x="412" y="64"/>
                      <a:pt x="423" y="100"/>
                      <a:pt x="455" y="100"/>
                    </a:cubicBezTo>
                    <a:cubicBezTo>
                      <a:pt x="459" y="100"/>
                      <a:pt x="464" y="95"/>
                      <a:pt x="464" y="93"/>
                    </a:cubicBezTo>
                    <a:cubicBezTo>
                      <a:pt x="464" y="90"/>
                      <a:pt x="464" y="87"/>
                      <a:pt x="464" y="84"/>
                    </a:cubicBezTo>
                    <a:cubicBezTo>
                      <a:pt x="464" y="70"/>
                      <a:pt x="475" y="70"/>
                      <a:pt x="488" y="66"/>
                    </a:cubicBezTo>
                    <a:lnTo>
                      <a:pt x="490" y="66"/>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grpSp>
          <p:nvGrpSpPr>
            <p:cNvPr id="243" name="Group 109"/>
            <p:cNvGrpSpPr/>
            <p:nvPr/>
          </p:nvGrpSpPr>
          <p:grpSpPr>
            <a:xfrm>
              <a:off x="1945621" y="2801222"/>
              <a:ext cx="759071" cy="1225954"/>
              <a:chOff x="3030538" y="2674938"/>
              <a:chExt cx="779463" cy="1258888"/>
            </a:xfrm>
            <a:grpFill/>
          </p:grpSpPr>
          <p:sp>
            <p:nvSpPr>
              <p:cNvPr id="413" name="Freeform 22"/>
              <p:cNvSpPr>
                <a:spLocks/>
              </p:cNvSpPr>
              <p:nvPr/>
            </p:nvSpPr>
            <p:spPr bwMode="auto">
              <a:xfrm>
                <a:off x="3541713" y="2881313"/>
                <a:ext cx="39688" cy="31750"/>
              </a:xfrm>
              <a:custGeom>
                <a:avLst/>
                <a:gdLst/>
                <a:ahLst/>
                <a:cxnLst>
                  <a:cxn ang="0">
                    <a:pos x="10" y="0"/>
                  </a:cxn>
                  <a:cxn ang="0">
                    <a:pos x="20" y="4"/>
                  </a:cxn>
                  <a:cxn ang="0">
                    <a:pos x="27" y="5"/>
                  </a:cxn>
                  <a:cxn ang="0">
                    <a:pos x="30" y="9"/>
                  </a:cxn>
                  <a:cxn ang="0">
                    <a:pos x="18" y="23"/>
                  </a:cxn>
                  <a:cxn ang="0">
                    <a:pos x="0" y="11"/>
                  </a:cxn>
                  <a:cxn ang="0">
                    <a:pos x="9" y="0"/>
                  </a:cxn>
                  <a:cxn ang="0">
                    <a:pos x="10" y="0"/>
                  </a:cxn>
                </a:cxnLst>
                <a:rect l="0" t="0" r="r" b="b"/>
                <a:pathLst>
                  <a:path w="30" h="23">
                    <a:moveTo>
                      <a:pt x="10" y="0"/>
                    </a:moveTo>
                    <a:cubicBezTo>
                      <a:pt x="13" y="1"/>
                      <a:pt x="16" y="4"/>
                      <a:pt x="20" y="4"/>
                    </a:cubicBezTo>
                    <a:cubicBezTo>
                      <a:pt x="21" y="9"/>
                      <a:pt x="25" y="5"/>
                      <a:pt x="27" y="5"/>
                    </a:cubicBezTo>
                    <a:cubicBezTo>
                      <a:pt x="29" y="5"/>
                      <a:pt x="30" y="8"/>
                      <a:pt x="30" y="9"/>
                    </a:cubicBezTo>
                    <a:cubicBezTo>
                      <a:pt x="30" y="12"/>
                      <a:pt x="23" y="23"/>
                      <a:pt x="18" y="23"/>
                    </a:cubicBezTo>
                    <a:cubicBezTo>
                      <a:pt x="11" y="23"/>
                      <a:pt x="0" y="15"/>
                      <a:pt x="0" y="11"/>
                    </a:cubicBezTo>
                    <a:cubicBezTo>
                      <a:pt x="0" y="4"/>
                      <a:pt x="3" y="0"/>
                      <a:pt x="9" y="0"/>
                    </a:cubicBezTo>
                    <a:cubicBezTo>
                      <a:pt x="9" y="0"/>
                      <a:pt x="10" y="0"/>
                      <a:pt x="1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14" name="Freeform 23"/>
              <p:cNvSpPr>
                <a:spLocks/>
              </p:cNvSpPr>
              <p:nvPr/>
            </p:nvSpPr>
            <p:spPr bwMode="auto">
              <a:xfrm>
                <a:off x="3030538" y="2674938"/>
                <a:ext cx="779463" cy="1258888"/>
              </a:xfrm>
              <a:custGeom>
                <a:avLst/>
                <a:gdLst/>
                <a:ahLst/>
                <a:cxnLst>
                  <a:cxn ang="0">
                    <a:pos x="46" y="91"/>
                  </a:cxn>
                  <a:cxn ang="0">
                    <a:pos x="51" y="51"/>
                  </a:cxn>
                  <a:cxn ang="0">
                    <a:pos x="59" y="46"/>
                  </a:cxn>
                  <a:cxn ang="0">
                    <a:pos x="82" y="18"/>
                  </a:cxn>
                  <a:cxn ang="0">
                    <a:pos x="128" y="6"/>
                  </a:cxn>
                  <a:cxn ang="0">
                    <a:pos x="126" y="42"/>
                  </a:cxn>
                  <a:cxn ang="0">
                    <a:pos x="136" y="13"/>
                  </a:cxn>
                  <a:cxn ang="0">
                    <a:pos x="146" y="5"/>
                  </a:cxn>
                  <a:cxn ang="0">
                    <a:pos x="194" y="24"/>
                  </a:cxn>
                  <a:cxn ang="0">
                    <a:pos x="227" y="20"/>
                  </a:cxn>
                  <a:cxn ang="0">
                    <a:pos x="233" y="26"/>
                  </a:cxn>
                  <a:cxn ang="0">
                    <a:pos x="270" y="50"/>
                  </a:cxn>
                  <a:cxn ang="0">
                    <a:pos x="328" y="84"/>
                  </a:cxn>
                  <a:cxn ang="0">
                    <a:pos x="354" y="89"/>
                  </a:cxn>
                  <a:cxn ang="0">
                    <a:pos x="389" y="130"/>
                  </a:cxn>
                  <a:cxn ang="0">
                    <a:pos x="383" y="170"/>
                  </a:cxn>
                  <a:cxn ang="0">
                    <a:pos x="403" y="185"/>
                  </a:cxn>
                  <a:cxn ang="0">
                    <a:pos x="454" y="175"/>
                  </a:cxn>
                  <a:cxn ang="0">
                    <a:pos x="467" y="191"/>
                  </a:cxn>
                  <a:cxn ang="0">
                    <a:pos x="513" y="191"/>
                  </a:cxn>
                  <a:cxn ang="0">
                    <a:pos x="575" y="220"/>
                  </a:cxn>
                  <a:cxn ang="0">
                    <a:pos x="549" y="310"/>
                  </a:cxn>
                  <a:cxn ang="0">
                    <a:pos x="532" y="374"/>
                  </a:cxn>
                  <a:cxn ang="0">
                    <a:pos x="522" y="405"/>
                  </a:cxn>
                  <a:cxn ang="0">
                    <a:pos x="485" y="449"/>
                  </a:cxn>
                  <a:cxn ang="0">
                    <a:pos x="429" y="474"/>
                  </a:cxn>
                  <a:cxn ang="0">
                    <a:pos x="412" y="524"/>
                  </a:cxn>
                  <a:cxn ang="0">
                    <a:pos x="388" y="559"/>
                  </a:cxn>
                  <a:cxn ang="0">
                    <a:pos x="311" y="614"/>
                  </a:cxn>
                  <a:cxn ang="0">
                    <a:pos x="297" y="619"/>
                  </a:cxn>
                  <a:cxn ang="0">
                    <a:pos x="308" y="654"/>
                  </a:cxn>
                  <a:cxn ang="0">
                    <a:pos x="244" y="677"/>
                  </a:cxn>
                  <a:cxn ang="0">
                    <a:pos x="240" y="707"/>
                  </a:cxn>
                  <a:cxn ang="0">
                    <a:pos x="205" y="711"/>
                  </a:cxn>
                  <a:cxn ang="0">
                    <a:pos x="225" y="730"/>
                  </a:cxn>
                  <a:cxn ang="0">
                    <a:pos x="214" y="739"/>
                  </a:cxn>
                  <a:cxn ang="0">
                    <a:pos x="178" y="787"/>
                  </a:cxn>
                  <a:cxn ang="0">
                    <a:pos x="176" y="846"/>
                  </a:cxn>
                  <a:cxn ang="0">
                    <a:pos x="161" y="884"/>
                  </a:cxn>
                  <a:cxn ang="0">
                    <a:pos x="200" y="935"/>
                  </a:cxn>
                  <a:cxn ang="0">
                    <a:pos x="169" y="945"/>
                  </a:cxn>
                  <a:cxn ang="0">
                    <a:pos x="127" y="921"/>
                  </a:cxn>
                  <a:cxn ang="0">
                    <a:pos x="92" y="903"/>
                  </a:cxn>
                  <a:cxn ang="0">
                    <a:pos x="93" y="889"/>
                  </a:cxn>
                  <a:cxn ang="0">
                    <a:pos x="84" y="857"/>
                  </a:cxn>
                  <a:cxn ang="0">
                    <a:pos x="82" y="791"/>
                  </a:cxn>
                  <a:cxn ang="0">
                    <a:pos x="86" y="782"/>
                  </a:cxn>
                  <a:cxn ang="0">
                    <a:pos x="112" y="718"/>
                  </a:cxn>
                  <a:cxn ang="0">
                    <a:pos x="95" y="708"/>
                  </a:cxn>
                  <a:cxn ang="0">
                    <a:pos x="102" y="680"/>
                  </a:cxn>
                  <a:cxn ang="0">
                    <a:pos x="114" y="626"/>
                  </a:cxn>
                  <a:cxn ang="0">
                    <a:pos x="124" y="562"/>
                  </a:cxn>
                  <a:cxn ang="0">
                    <a:pos x="136" y="494"/>
                  </a:cxn>
                  <a:cxn ang="0">
                    <a:pos x="143" y="434"/>
                  </a:cxn>
                  <a:cxn ang="0">
                    <a:pos x="104" y="370"/>
                  </a:cxn>
                  <a:cxn ang="0">
                    <a:pos x="62" y="330"/>
                  </a:cxn>
                  <a:cxn ang="0">
                    <a:pos x="28" y="261"/>
                  </a:cxn>
                  <a:cxn ang="0">
                    <a:pos x="11" y="242"/>
                  </a:cxn>
                  <a:cxn ang="0">
                    <a:pos x="18" y="191"/>
                  </a:cxn>
                  <a:cxn ang="0">
                    <a:pos x="14" y="148"/>
                  </a:cxn>
                  <a:cxn ang="0">
                    <a:pos x="47" y="106"/>
                  </a:cxn>
                </a:cxnLst>
                <a:rect l="0" t="0" r="r" b="b"/>
                <a:pathLst>
                  <a:path w="586" h="945">
                    <a:moveTo>
                      <a:pt x="49" y="103"/>
                    </a:moveTo>
                    <a:cubicBezTo>
                      <a:pt x="49" y="102"/>
                      <a:pt x="49" y="101"/>
                      <a:pt x="49" y="100"/>
                    </a:cubicBezTo>
                    <a:cubicBezTo>
                      <a:pt x="49" y="97"/>
                      <a:pt x="46" y="94"/>
                      <a:pt x="46" y="91"/>
                    </a:cubicBezTo>
                    <a:cubicBezTo>
                      <a:pt x="46" y="85"/>
                      <a:pt x="48" y="84"/>
                      <a:pt x="48" y="79"/>
                    </a:cubicBezTo>
                    <a:cubicBezTo>
                      <a:pt x="48" y="70"/>
                      <a:pt x="40" y="71"/>
                      <a:pt x="40" y="63"/>
                    </a:cubicBezTo>
                    <a:cubicBezTo>
                      <a:pt x="40" y="57"/>
                      <a:pt x="49" y="55"/>
                      <a:pt x="51" y="51"/>
                    </a:cubicBezTo>
                    <a:cubicBezTo>
                      <a:pt x="55" y="52"/>
                      <a:pt x="53" y="52"/>
                      <a:pt x="57" y="51"/>
                    </a:cubicBezTo>
                    <a:cubicBezTo>
                      <a:pt x="57" y="50"/>
                      <a:pt x="57" y="49"/>
                      <a:pt x="57" y="48"/>
                    </a:cubicBezTo>
                    <a:cubicBezTo>
                      <a:pt x="57" y="48"/>
                      <a:pt x="58" y="46"/>
                      <a:pt x="59" y="46"/>
                    </a:cubicBezTo>
                    <a:cubicBezTo>
                      <a:pt x="59" y="42"/>
                      <a:pt x="64" y="40"/>
                      <a:pt x="66" y="39"/>
                    </a:cubicBezTo>
                    <a:cubicBezTo>
                      <a:pt x="69" y="37"/>
                      <a:pt x="69" y="31"/>
                      <a:pt x="70" y="28"/>
                    </a:cubicBezTo>
                    <a:cubicBezTo>
                      <a:pt x="72" y="21"/>
                      <a:pt x="76" y="19"/>
                      <a:pt x="82" y="18"/>
                    </a:cubicBezTo>
                    <a:cubicBezTo>
                      <a:pt x="93" y="14"/>
                      <a:pt x="100" y="12"/>
                      <a:pt x="111" y="9"/>
                    </a:cubicBezTo>
                    <a:cubicBezTo>
                      <a:pt x="117" y="7"/>
                      <a:pt x="118" y="0"/>
                      <a:pt x="124" y="0"/>
                    </a:cubicBezTo>
                    <a:cubicBezTo>
                      <a:pt x="126" y="0"/>
                      <a:pt x="128" y="5"/>
                      <a:pt x="128" y="6"/>
                    </a:cubicBezTo>
                    <a:cubicBezTo>
                      <a:pt x="128" y="9"/>
                      <a:pt x="125" y="11"/>
                      <a:pt x="123" y="11"/>
                    </a:cubicBezTo>
                    <a:cubicBezTo>
                      <a:pt x="122" y="18"/>
                      <a:pt x="119" y="25"/>
                      <a:pt x="119" y="29"/>
                    </a:cubicBezTo>
                    <a:cubicBezTo>
                      <a:pt x="119" y="34"/>
                      <a:pt x="122" y="42"/>
                      <a:pt x="126" y="42"/>
                    </a:cubicBezTo>
                    <a:cubicBezTo>
                      <a:pt x="128" y="42"/>
                      <a:pt x="131" y="37"/>
                      <a:pt x="131" y="35"/>
                    </a:cubicBezTo>
                    <a:cubicBezTo>
                      <a:pt x="131" y="30"/>
                      <a:pt x="125" y="27"/>
                      <a:pt x="125" y="21"/>
                    </a:cubicBezTo>
                    <a:cubicBezTo>
                      <a:pt x="125" y="15"/>
                      <a:pt x="132" y="16"/>
                      <a:pt x="136" y="13"/>
                    </a:cubicBezTo>
                    <a:cubicBezTo>
                      <a:pt x="147" y="13"/>
                      <a:pt x="147" y="13"/>
                      <a:pt x="147" y="13"/>
                    </a:cubicBezTo>
                    <a:cubicBezTo>
                      <a:pt x="145" y="8"/>
                      <a:pt x="139" y="10"/>
                      <a:pt x="139" y="5"/>
                    </a:cubicBezTo>
                    <a:cubicBezTo>
                      <a:pt x="146" y="5"/>
                      <a:pt x="146" y="5"/>
                      <a:pt x="146" y="5"/>
                    </a:cubicBezTo>
                    <a:cubicBezTo>
                      <a:pt x="148" y="12"/>
                      <a:pt x="158" y="14"/>
                      <a:pt x="165" y="16"/>
                    </a:cubicBezTo>
                    <a:cubicBezTo>
                      <a:pt x="165" y="20"/>
                      <a:pt x="167" y="23"/>
                      <a:pt x="170" y="24"/>
                    </a:cubicBezTo>
                    <a:cubicBezTo>
                      <a:pt x="177" y="24"/>
                      <a:pt x="190" y="24"/>
                      <a:pt x="194" y="24"/>
                    </a:cubicBezTo>
                    <a:cubicBezTo>
                      <a:pt x="194" y="28"/>
                      <a:pt x="199" y="29"/>
                      <a:pt x="203" y="29"/>
                    </a:cubicBezTo>
                    <a:cubicBezTo>
                      <a:pt x="209" y="28"/>
                      <a:pt x="214" y="28"/>
                      <a:pt x="216" y="22"/>
                    </a:cubicBezTo>
                    <a:cubicBezTo>
                      <a:pt x="217" y="21"/>
                      <a:pt x="226" y="21"/>
                      <a:pt x="227" y="20"/>
                    </a:cubicBezTo>
                    <a:cubicBezTo>
                      <a:pt x="232" y="20"/>
                      <a:pt x="240" y="21"/>
                      <a:pt x="240" y="21"/>
                    </a:cubicBezTo>
                    <a:cubicBezTo>
                      <a:pt x="238" y="23"/>
                      <a:pt x="234" y="23"/>
                      <a:pt x="233" y="22"/>
                    </a:cubicBezTo>
                    <a:cubicBezTo>
                      <a:pt x="233" y="26"/>
                      <a:pt x="233" y="26"/>
                      <a:pt x="233" y="26"/>
                    </a:cubicBezTo>
                    <a:cubicBezTo>
                      <a:pt x="236" y="32"/>
                      <a:pt x="245" y="33"/>
                      <a:pt x="252" y="36"/>
                    </a:cubicBezTo>
                    <a:cubicBezTo>
                      <a:pt x="258" y="37"/>
                      <a:pt x="256" y="44"/>
                      <a:pt x="258" y="50"/>
                    </a:cubicBezTo>
                    <a:cubicBezTo>
                      <a:pt x="270" y="50"/>
                      <a:pt x="270" y="50"/>
                      <a:pt x="270" y="50"/>
                    </a:cubicBezTo>
                    <a:cubicBezTo>
                      <a:pt x="279" y="58"/>
                      <a:pt x="283" y="57"/>
                      <a:pt x="288" y="68"/>
                    </a:cubicBezTo>
                    <a:cubicBezTo>
                      <a:pt x="289" y="70"/>
                      <a:pt x="293" y="70"/>
                      <a:pt x="295" y="70"/>
                    </a:cubicBezTo>
                    <a:cubicBezTo>
                      <a:pt x="298" y="83"/>
                      <a:pt x="316" y="81"/>
                      <a:pt x="328" y="84"/>
                    </a:cubicBezTo>
                    <a:cubicBezTo>
                      <a:pt x="340" y="84"/>
                      <a:pt x="340" y="84"/>
                      <a:pt x="340" y="84"/>
                    </a:cubicBezTo>
                    <a:cubicBezTo>
                      <a:pt x="343" y="85"/>
                      <a:pt x="350" y="89"/>
                      <a:pt x="354" y="89"/>
                    </a:cubicBezTo>
                    <a:cubicBezTo>
                      <a:pt x="354" y="89"/>
                      <a:pt x="354" y="89"/>
                      <a:pt x="354" y="89"/>
                    </a:cubicBezTo>
                    <a:cubicBezTo>
                      <a:pt x="355" y="89"/>
                      <a:pt x="356" y="89"/>
                      <a:pt x="357" y="89"/>
                    </a:cubicBezTo>
                    <a:cubicBezTo>
                      <a:pt x="364" y="89"/>
                      <a:pt x="373" y="104"/>
                      <a:pt x="381" y="106"/>
                    </a:cubicBezTo>
                    <a:cubicBezTo>
                      <a:pt x="381" y="111"/>
                      <a:pt x="386" y="125"/>
                      <a:pt x="389" y="130"/>
                    </a:cubicBezTo>
                    <a:cubicBezTo>
                      <a:pt x="391" y="134"/>
                      <a:pt x="397" y="134"/>
                      <a:pt x="397" y="139"/>
                    </a:cubicBezTo>
                    <a:cubicBezTo>
                      <a:pt x="390" y="148"/>
                      <a:pt x="377" y="152"/>
                      <a:pt x="377" y="165"/>
                    </a:cubicBezTo>
                    <a:cubicBezTo>
                      <a:pt x="377" y="170"/>
                      <a:pt x="381" y="169"/>
                      <a:pt x="383" y="170"/>
                    </a:cubicBezTo>
                    <a:cubicBezTo>
                      <a:pt x="387" y="172"/>
                      <a:pt x="390" y="176"/>
                      <a:pt x="390" y="180"/>
                    </a:cubicBezTo>
                    <a:cubicBezTo>
                      <a:pt x="401" y="180"/>
                      <a:pt x="401" y="180"/>
                      <a:pt x="401" y="180"/>
                    </a:cubicBezTo>
                    <a:cubicBezTo>
                      <a:pt x="401" y="182"/>
                      <a:pt x="402" y="185"/>
                      <a:pt x="403" y="185"/>
                    </a:cubicBezTo>
                    <a:cubicBezTo>
                      <a:pt x="405" y="185"/>
                      <a:pt x="407" y="182"/>
                      <a:pt x="408" y="180"/>
                    </a:cubicBezTo>
                    <a:cubicBezTo>
                      <a:pt x="413" y="173"/>
                      <a:pt x="418" y="164"/>
                      <a:pt x="425" y="164"/>
                    </a:cubicBezTo>
                    <a:cubicBezTo>
                      <a:pt x="433" y="164"/>
                      <a:pt x="449" y="172"/>
                      <a:pt x="454" y="175"/>
                    </a:cubicBezTo>
                    <a:cubicBezTo>
                      <a:pt x="458" y="178"/>
                      <a:pt x="462" y="177"/>
                      <a:pt x="463" y="180"/>
                    </a:cubicBezTo>
                    <a:cubicBezTo>
                      <a:pt x="464" y="184"/>
                      <a:pt x="464" y="187"/>
                      <a:pt x="464" y="191"/>
                    </a:cubicBezTo>
                    <a:cubicBezTo>
                      <a:pt x="467" y="191"/>
                      <a:pt x="467" y="191"/>
                      <a:pt x="467" y="191"/>
                    </a:cubicBezTo>
                    <a:cubicBezTo>
                      <a:pt x="471" y="190"/>
                      <a:pt x="472" y="186"/>
                      <a:pt x="476" y="186"/>
                    </a:cubicBezTo>
                    <a:cubicBezTo>
                      <a:pt x="486" y="186"/>
                      <a:pt x="487" y="194"/>
                      <a:pt x="496" y="194"/>
                    </a:cubicBezTo>
                    <a:cubicBezTo>
                      <a:pt x="513" y="191"/>
                      <a:pt x="513" y="191"/>
                      <a:pt x="513" y="191"/>
                    </a:cubicBezTo>
                    <a:cubicBezTo>
                      <a:pt x="521" y="193"/>
                      <a:pt x="529" y="196"/>
                      <a:pt x="534" y="198"/>
                    </a:cubicBezTo>
                    <a:cubicBezTo>
                      <a:pt x="538" y="205"/>
                      <a:pt x="551" y="217"/>
                      <a:pt x="558" y="220"/>
                    </a:cubicBezTo>
                    <a:cubicBezTo>
                      <a:pt x="565" y="221"/>
                      <a:pt x="569" y="219"/>
                      <a:pt x="575" y="220"/>
                    </a:cubicBezTo>
                    <a:cubicBezTo>
                      <a:pt x="584" y="223"/>
                      <a:pt x="586" y="232"/>
                      <a:pt x="586" y="242"/>
                    </a:cubicBezTo>
                    <a:cubicBezTo>
                      <a:pt x="586" y="274"/>
                      <a:pt x="568" y="283"/>
                      <a:pt x="556" y="301"/>
                    </a:cubicBezTo>
                    <a:cubicBezTo>
                      <a:pt x="553" y="305"/>
                      <a:pt x="551" y="306"/>
                      <a:pt x="549" y="310"/>
                    </a:cubicBezTo>
                    <a:cubicBezTo>
                      <a:pt x="544" y="317"/>
                      <a:pt x="540" y="317"/>
                      <a:pt x="535" y="322"/>
                    </a:cubicBezTo>
                    <a:cubicBezTo>
                      <a:pt x="529" y="328"/>
                      <a:pt x="535" y="343"/>
                      <a:pt x="535" y="353"/>
                    </a:cubicBezTo>
                    <a:cubicBezTo>
                      <a:pt x="535" y="361"/>
                      <a:pt x="532" y="369"/>
                      <a:pt x="532" y="374"/>
                    </a:cubicBezTo>
                    <a:cubicBezTo>
                      <a:pt x="532" y="377"/>
                      <a:pt x="530" y="378"/>
                      <a:pt x="530" y="380"/>
                    </a:cubicBezTo>
                    <a:cubicBezTo>
                      <a:pt x="528" y="382"/>
                      <a:pt x="524" y="386"/>
                      <a:pt x="524" y="390"/>
                    </a:cubicBezTo>
                    <a:cubicBezTo>
                      <a:pt x="524" y="394"/>
                      <a:pt x="523" y="403"/>
                      <a:pt x="522" y="405"/>
                    </a:cubicBezTo>
                    <a:cubicBezTo>
                      <a:pt x="515" y="415"/>
                      <a:pt x="513" y="419"/>
                      <a:pt x="506" y="428"/>
                    </a:cubicBezTo>
                    <a:cubicBezTo>
                      <a:pt x="505" y="431"/>
                      <a:pt x="505" y="436"/>
                      <a:pt x="504" y="438"/>
                    </a:cubicBezTo>
                    <a:cubicBezTo>
                      <a:pt x="502" y="443"/>
                      <a:pt x="492" y="449"/>
                      <a:pt x="485" y="449"/>
                    </a:cubicBezTo>
                    <a:cubicBezTo>
                      <a:pt x="476" y="449"/>
                      <a:pt x="470" y="449"/>
                      <a:pt x="463" y="452"/>
                    </a:cubicBezTo>
                    <a:cubicBezTo>
                      <a:pt x="461" y="453"/>
                      <a:pt x="460" y="455"/>
                      <a:pt x="459" y="457"/>
                    </a:cubicBezTo>
                    <a:cubicBezTo>
                      <a:pt x="448" y="467"/>
                      <a:pt x="437" y="461"/>
                      <a:pt x="429" y="474"/>
                    </a:cubicBezTo>
                    <a:cubicBezTo>
                      <a:pt x="426" y="479"/>
                      <a:pt x="420" y="479"/>
                      <a:pt x="416" y="483"/>
                    </a:cubicBezTo>
                    <a:cubicBezTo>
                      <a:pt x="411" y="489"/>
                      <a:pt x="412" y="495"/>
                      <a:pt x="412" y="503"/>
                    </a:cubicBezTo>
                    <a:cubicBezTo>
                      <a:pt x="412" y="524"/>
                      <a:pt x="412" y="524"/>
                      <a:pt x="412" y="524"/>
                    </a:cubicBezTo>
                    <a:cubicBezTo>
                      <a:pt x="403" y="528"/>
                      <a:pt x="398" y="536"/>
                      <a:pt x="394" y="545"/>
                    </a:cubicBezTo>
                    <a:cubicBezTo>
                      <a:pt x="394" y="545"/>
                      <a:pt x="394" y="545"/>
                      <a:pt x="394" y="545"/>
                    </a:cubicBezTo>
                    <a:cubicBezTo>
                      <a:pt x="391" y="550"/>
                      <a:pt x="391" y="553"/>
                      <a:pt x="388" y="559"/>
                    </a:cubicBezTo>
                    <a:cubicBezTo>
                      <a:pt x="380" y="571"/>
                      <a:pt x="371" y="572"/>
                      <a:pt x="364" y="584"/>
                    </a:cubicBezTo>
                    <a:cubicBezTo>
                      <a:pt x="355" y="597"/>
                      <a:pt x="351" y="619"/>
                      <a:pt x="331" y="619"/>
                    </a:cubicBezTo>
                    <a:cubicBezTo>
                      <a:pt x="324" y="619"/>
                      <a:pt x="314" y="614"/>
                      <a:pt x="311" y="614"/>
                    </a:cubicBezTo>
                    <a:cubicBezTo>
                      <a:pt x="305" y="614"/>
                      <a:pt x="299" y="609"/>
                      <a:pt x="293" y="609"/>
                    </a:cubicBezTo>
                    <a:cubicBezTo>
                      <a:pt x="291" y="609"/>
                      <a:pt x="289" y="610"/>
                      <a:pt x="289" y="611"/>
                    </a:cubicBezTo>
                    <a:cubicBezTo>
                      <a:pt x="289" y="615"/>
                      <a:pt x="296" y="617"/>
                      <a:pt x="297" y="619"/>
                    </a:cubicBezTo>
                    <a:cubicBezTo>
                      <a:pt x="300" y="622"/>
                      <a:pt x="300" y="627"/>
                      <a:pt x="302" y="632"/>
                    </a:cubicBezTo>
                    <a:cubicBezTo>
                      <a:pt x="304" y="637"/>
                      <a:pt x="311" y="637"/>
                      <a:pt x="311" y="642"/>
                    </a:cubicBezTo>
                    <a:cubicBezTo>
                      <a:pt x="311" y="647"/>
                      <a:pt x="311" y="650"/>
                      <a:pt x="308" y="654"/>
                    </a:cubicBezTo>
                    <a:cubicBezTo>
                      <a:pt x="304" y="660"/>
                      <a:pt x="301" y="663"/>
                      <a:pt x="297" y="667"/>
                    </a:cubicBezTo>
                    <a:cubicBezTo>
                      <a:pt x="289" y="675"/>
                      <a:pt x="280" y="673"/>
                      <a:pt x="270" y="676"/>
                    </a:cubicBezTo>
                    <a:cubicBezTo>
                      <a:pt x="263" y="678"/>
                      <a:pt x="248" y="673"/>
                      <a:pt x="244" y="677"/>
                    </a:cubicBezTo>
                    <a:cubicBezTo>
                      <a:pt x="238" y="683"/>
                      <a:pt x="243" y="696"/>
                      <a:pt x="240" y="703"/>
                    </a:cubicBezTo>
                    <a:cubicBezTo>
                      <a:pt x="240" y="702"/>
                      <a:pt x="240" y="702"/>
                      <a:pt x="240" y="702"/>
                    </a:cubicBezTo>
                    <a:cubicBezTo>
                      <a:pt x="240" y="703"/>
                      <a:pt x="240" y="706"/>
                      <a:pt x="240" y="707"/>
                    </a:cubicBezTo>
                    <a:cubicBezTo>
                      <a:pt x="240" y="709"/>
                      <a:pt x="233" y="712"/>
                      <a:pt x="229" y="712"/>
                    </a:cubicBezTo>
                    <a:cubicBezTo>
                      <a:pt x="220" y="712"/>
                      <a:pt x="218" y="706"/>
                      <a:pt x="210" y="706"/>
                    </a:cubicBezTo>
                    <a:cubicBezTo>
                      <a:pt x="207" y="706"/>
                      <a:pt x="205" y="709"/>
                      <a:pt x="205" y="711"/>
                    </a:cubicBezTo>
                    <a:cubicBezTo>
                      <a:pt x="205" y="717"/>
                      <a:pt x="211" y="729"/>
                      <a:pt x="214" y="729"/>
                    </a:cubicBezTo>
                    <a:cubicBezTo>
                      <a:pt x="217" y="729"/>
                      <a:pt x="219" y="726"/>
                      <a:pt x="221" y="726"/>
                    </a:cubicBezTo>
                    <a:cubicBezTo>
                      <a:pt x="222" y="728"/>
                      <a:pt x="225" y="728"/>
                      <a:pt x="225" y="730"/>
                    </a:cubicBezTo>
                    <a:cubicBezTo>
                      <a:pt x="225" y="733"/>
                      <a:pt x="221" y="736"/>
                      <a:pt x="220" y="736"/>
                    </a:cubicBezTo>
                    <a:cubicBezTo>
                      <a:pt x="215" y="736"/>
                      <a:pt x="213" y="732"/>
                      <a:pt x="209" y="732"/>
                    </a:cubicBezTo>
                    <a:cubicBezTo>
                      <a:pt x="209" y="737"/>
                      <a:pt x="211" y="738"/>
                      <a:pt x="214" y="739"/>
                    </a:cubicBezTo>
                    <a:cubicBezTo>
                      <a:pt x="206" y="747"/>
                      <a:pt x="206" y="755"/>
                      <a:pt x="203" y="766"/>
                    </a:cubicBezTo>
                    <a:cubicBezTo>
                      <a:pt x="202" y="770"/>
                      <a:pt x="194" y="771"/>
                      <a:pt x="191" y="771"/>
                    </a:cubicBezTo>
                    <a:cubicBezTo>
                      <a:pt x="184" y="773"/>
                      <a:pt x="178" y="779"/>
                      <a:pt x="178" y="787"/>
                    </a:cubicBezTo>
                    <a:cubicBezTo>
                      <a:pt x="178" y="804"/>
                      <a:pt x="198" y="798"/>
                      <a:pt x="198" y="811"/>
                    </a:cubicBezTo>
                    <a:cubicBezTo>
                      <a:pt x="198" y="824"/>
                      <a:pt x="187" y="825"/>
                      <a:pt x="181" y="831"/>
                    </a:cubicBezTo>
                    <a:cubicBezTo>
                      <a:pt x="177" y="835"/>
                      <a:pt x="178" y="841"/>
                      <a:pt x="176" y="846"/>
                    </a:cubicBezTo>
                    <a:cubicBezTo>
                      <a:pt x="173" y="852"/>
                      <a:pt x="166" y="850"/>
                      <a:pt x="162" y="854"/>
                    </a:cubicBezTo>
                    <a:cubicBezTo>
                      <a:pt x="156" y="859"/>
                      <a:pt x="154" y="865"/>
                      <a:pt x="154" y="874"/>
                    </a:cubicBezTo>
                    <a:cubicBezTo>
                      <a:pt x="154" y="878"/>
                      <a:pt x="158" y="883"/>
                      <a:pt x="161" y="884"/>
                    </a:cubicBezTo>
                    <a:cubicBezTo>
                      <a:pt x="169" y="888"/>
                      <a:pt x="168" y="908"/>
                      <a:pt x="174" y="914"/>
                    </a:cubicBezTo>
                    <a:cubicBezTo>
                      <a:pt x="184" y="924"/>
                      <a:pt x="196" y="928"/>
                      <a:pt x="207" y="934"/>
                    </a:cubicBezTo>
                    <a:cubicBezTo>
                      <a:pt x="206" y="936"/>
                      <a:pt x="203" y="935"/>
                      <a:pt x="200" y="935"/>
                    </a:cubicBezTo>
                    <a:cubicBezTo>
                      <a:pt x="194" y="935"/>
                      <a:pt x="183" y="943"/>
                      <a:pt x="179" y="943"/>
                    </a:cubicBezTo>
                    <a:cubicBezTo>
                      <a:pt x="176" y="943"/>
                      <a:pt x="176" y="943"/>
                      <a:pt x="174" y="943"/>
                    </a:cubicBezTo>
                    <a:cubicBezTo>
                      <a:pt x="173" y="943"/>
                      <a:pt x="171" y="945"/>
                      <a:pt x="169" y="945"/>
                    </a:cubicBezTo>
                    <a:cubicBezTo>
                      <a:pt x="165" y="945"/>
                      <a:pt x="162" y="945"/>
                      <a:pt x="157" y="945"/>
                    </a:cubicBezTo>
                    <a:cubicBezTo>
                      <a:pt x="147" y="945"/>
                      <a:pt x="151" y="933"/>
                      <a:pt x="143" y="931"/>
                    </a:cubicBezTo>
                    <a:cubicBezTo>
                      <a:pt x="137" y="929"/>
                      <a:pt x="127" y="929"/>
                      <a:pt x="127" y="921"/>
                    </a:cubicBezTo>
                    <a:cubicBezTo>
                      <a:pt x="124" y="921"/>
                      <a:pt x="122" y="921"/>
                      <a:pt x="119" y="921"/>
                    </a:cubicBezTo>
                    <a:cubicBezTo>
                      <a:pt x="115" y="921"/>
                      <a:pt x="114" y="917"/>
                      <a:pt x="114" y="915"/>
                    </a:cubicBezTo>
                    <a:cubicBezTo>
                      <a:pt x="102" y="915"/>
                      <a:pt x="98" y="909"/>
                      <a:pt x="92" y="903"/>
                    </a:cubicBezTo>
                    <a:cubicBezTo>
                      <a:pt x="91" y="902"/>
                      <a:pt x="88" y="900"/>
                      <a:pt x="88" y="899"/>
                    </a:cubicBezTo>
                    <a:cubicBezTo>
                      <a:pt x="88" y="895"/>
                      <a:pt x="96" y="895"/>
                      <a:pt x="97" y="891"/>
                    </a:cubicBezTo>
                    <a:cubicBezTo>
                      <a:pt x="95" y="891"/>
                      <a:pt x="94" y="890"/>
                      <a:pt x="93" y="889"/>
                    </a:cubicBezTo>
                    <a:cubicBezTo>
                      <a:pt x="94" y="887"/>
                      <a:pt x="96" y="884"/>
                      <a:pt x="96" y="882"/>
                    </a:cubicBezTo>
                    <a:cubicBezTo>
                      <a:pt x="96" y="871"/>
                      <a:pt x="84" y="873"/>
                      <a:pt x="84" y="863"/>
                    </a:cubicBezTo>
                    <a:cubicBezTo>
                      <a:pt x="84" y="860"/>
                      <a:pt x="84" y="859"/>
                      <a:pt x="84" y="857"/>
                    </a:cubicBezTo>
                    <a:cubicBezTo>
                      <a:pt x="84" y="848"/>
                      <a:pt x="78" y="832"/>
                      <a:pt x="78" y="825"/>
                    </a:cubicBezTo>
                    <a:cubicBezTo>
                      <a:pt x="78" y="817"/>
                      <a:pt x="88" y="814"/>
                      <a:pt x="88" y="807"/>
                    </a:cubicBezTo>
                    <a:cubicBezTo>
                      <a:pt x="88" y="803"/>
                      <a:pt x="83" y="796"/>
                      <a:pt x="82" y="791"/>
                    </a:cubicBezTo>
                    <a:cubicBezTo>
                      <a:pt x="82" y="787"/>
                      <a:pt x="82" y="787"/>
                      <a:pt x="82" y="787"/>
                    </a:cubicBezTo>
                    <a:cubicBezTo>
                      <a:pt x="82" y="787"/>
                      <a:pt x="82" y="787"/>
                      <a:pt x="82" y="787"/>
                    </a:cubicBezTo>
                    <a:cubicBezTo>
                      <a:pt x="82" y="784"/>
                      <a:pt x="84" y="782"/>
                      <a:pt x="86" y="782"/>
                    </a:cubicBezTo>
                    <a:cubicBezTo>
                      <a:pt x="94" y="782"/>
                      <a:pt x="91" y="790"/>
                      <a:pt x="98" y="790"/>
                    </a:cubicBezTo>
                    <a:cubicBezTo>
                      <a:pt x="112" y="725"/>
                      <a:pt x="112" y="725"/>
                      <a:pt x="112" y="725"/>
                    </a:cubicBezTo>
                    <a:cubicBezTo>
                      <a:pt x="112" y="718"/>
                      <a:pt x="112" y="718"/>
                      <a:pt x="112" y="718"/>
                    </a:cubicBezTo>
                    <a:cubicBezTo>
                      <a:pt x="111" y="718"/>
                      <a:pt x="109" y="717"/>
                      <a:pt x="108" y="718"/>
                    </a:cubicBezTo>
                    <a:cubicBezTo>
                      <a:pt x="105" y="719"/>
                      <a:pt x="105" y="723"/>
                      <a:pt x="102" y="723"/>
                    </a:cubicBezTo>
                    <a:cubicBezTo>
                      <a:pt x="98" y="723"/>
                      <a:pt x="95" y="713"/>
                      <a:pt x="95" y="708"/>
                    </a:cubicBezTo>
                    <a:cubicBezTo>
                      <a:pt x="95" y="699"/>
                      <a:pt x="98" y="696"/>
                      <a:pt x="100" y="688"/>
                    </a:cubicBezTo>
                    <a:cubicBezTo>
                      <a:pt x="103" y="688"/>
                      <a:pt x="104" y="687"/>
                      <a:pt x="104" y="685"/>
                    </a:cubicBezTo>
                    <a:cubicBezTo>
                      <a:pt x="104" y="683"/>
                      <a:pt x="102" y="680"/>
                      <a:pt x="102" y="680"/>
                    </a:cubicBezTo>
                    <a:cubicBezTo>
                      <a:pt x="100" y="680"/>
                      <a:pt x="99" y="668"/>
                      <a:pt x="99" y="665"/>
                    </a:cubicBezTo>
                    <a:cubicBezTo>
                      <a:pt x="99" y="655"/>
                      <a:pt x="106" y="645"/>
                      <a:pt x="109" y="639"/>
                    </a:cubicBezTo>
                    <a:cubicBezTo>
                      <a:pt x="111" y="635"/>
                      <a:pt x="112" y="629"/>
                      <a:pt x="114" y="626"/>
                    </a:cubicBezTo>
                    <a:cubicBezTo>
                      <a:pt x="116" y="624"/>
                      <a:pt x="118" y="625"/>
                      <a:pt x="118" y="623"/>
                    </a:cubicBezTo>
                    <a:cubicBezTo>
                      <a:pt x="121" y="613"/>
                      <a:pt x="121" y="605"/>
                      <a:pt x="124" y="595"/>
                    </a:cubicBezTo>
                    <a:cubicBezTo>
                      <a:pt x="124" y="562"/>
                      <a:pt x="124" y="562"/>
                      <a:pt x="124" y="562"/>
                    </a:cubicBezTo>
                    <a:cubicBezTo>
                      <a:pt x="121" y="554"/>
                      <a:pt x="126" y="548"/>
                      <a:pt x="126" y="541"/>
                    </a:cubicBezTo>
                    <a:cubicBezTo>
                      <a:pt x="126" y="524"/>
                      <a:pt x="136" y="513"/>
                      <a:pt x="136" y="498"/>
                    </a:cubicBezTo>
                    <a:cubicBezTo>
                      <a:pt x="136" y="497"/>
                      <a:pt x="136" y="495"/>
                      <a:pt x="136" y="494"/>
                    </a:cubicBezTo>
                    <a:cubicBezTo>
                      <a:pt x="136" y="491"/>
                      <a:pt x="138" y="483"/>
                      <a:pt x="139" y="478"/>
                    </a:cubicBezTo>
                    <a:cubicBezTo>
                      <a:pt x="139" y="465"/>
                      <a:pt x="139" y="465"/>
                      <a:pt x="139" y="459"/>
                    </a:cubicBezTo>
                    <a:cubicBezTo>
                      <a:pt x="139" y="453"/>
                      <a:pt x="143" y="441"/>
                      <a:pt x="143" y="434"/>
                    </a:cubicBezTo>
                    <a:cubicBezTo>
                      <a:pt x="143" y="429"/>
                      <a:pt x="141" y="403"/>
                      <a:pt x="140" y="399"/>
                    </a:cubicBezTo>
                    <a:cubicBezTo>
                      <a:pt x="136" y="388"/>
                      <a:pt x="128" y="381"/>
                      <a:pt x="121" y="377"/>
                    </a:cubicBezTo>
                    <a:cubicBezTo>
                      <a:pt x="114" y="374"/>
                      <a:pt x="109" y="375"/>
                      <a:pt x="104" y="370"/>
                    </a:cubicBezTo>
                    <a:cubicBezTo>
                      <a:pt x="99" y="365"/>
                      <a:pt x="96" y="363"/>
                      <a:pt x="90" y="362"/>
                    </a:cubicBezTo>
                    <a:cubicBezTo>
                      <a:pt x="78" y="358"/>
                      <a:pt x="72" y="351"/>
                      <a:pt x="64" y="343"/>
                    </a:cubicBezTo>
                    <a:cubicBezTo>
                      <a:pt x="60" y="340"/>
                      <a:pt x="62" y="335"/>
                      <a:pt x="62" y="330"/>
                    </a:cubicBezTo>
                    <a:cubicBezTo>
                      <a:pt x="62" y="323"/>
                      <a:pt x="55" y="319"/>
                      <a:pt x="53" y="313"/>
                    </a:cubicBezTo>
                    <a:cubicBezTo>
                      <a:pt x="50" y="302"/>
                      <a:pt x="41" y="294"/>
                      <a:pt x="38" y="285"/>
                    </a:cubicBezTo>
                    <a:cubicBezTo>
                      <a:pt x="35" y="275"/>
                      <a:pt x="32" y="269"/>
                      <a:pt x="28" y="261"/>
                    </a:cubicBezTo>
                    <a:cubicBezTo>
                      <a:pt x="27" y="258"/>
                      <a:pt x="24" y="259"/>
                      <a:pt x="23" y="257"/>
                    </a:cubicBezTo>
                    <a:cubicBezTo>
                      <a:pt x="20" y="254"/>
                      <a:pt x="19" y="248"/>
                      <a:pt x="17" y="245"/>
                    </a:cubicBezTo>
                    <a:cubicBezTo>
                      <a:pt x="16" y="242"/>
                      <a:pt x="12" y="243"/>
                      <a:pt x="11" y="242"/>
                    </a:cubicBezTo>
                    <a:cubicBezTo>
                      <a:pt x="6" y="237"/>
                      <a:pt x="0" y="228"/>
                      <a:pt x="0" y="220"/>
                    </a:cubicBezTo>
                    <a:cubicBezTo>
                      <a:pt x="0" y="215"/>
                      <a:pt x="3" y="209"/>
                      <a:pt x="5" y="207"/>
                    </a:cubicBezTo>
                    <a:cubicBezTo>
                      <a:pt x="8" y="200"/>
                      <a:pt x="16" y="198"/>
                      <a:pt x="18" y="191"/>
                    </a:cubicBezTo>
                    <a:cubicBezTo>
                      <a:pt x="14" y="189"/>
                      <a:pt x="15" y="191"/>
                      <a:pt x="12" y="191"/>
                    </a:cubicBezTo>
                    <a:cubicBezTo>
                      <a:pt x="5" y="191"/>
                      <a:pt x="5" y="182"/>
                      <a:pt x="5" y="176"/>
                    </a:cubicBezTo>
                    <a:cubicBezTo>
                      <a:pt x="5" y="166"/>
                      <a:pt x="16" y="168"/>
                      <a:pt x="14" y="148"/>
                    </a:cubicBezTo>
                    <a:cubicBezTo>
                      <a:pt x="26" y="148"/>
                      <a:pt x="29" y="136"/>
                      <a:pt x="32" y="129"/>
                    </a:cubicBezTo>
                    <a:cubicBezTo>
                      <a:pt x="37" y="119"/>
                      <a:pt x="49" y="123"/>
                      <a:pt x="51" y="111"/>
                    </a:cubicBezTo>
                    <a:cubicBezTo>
                      <a:pt x="49" y="110"/>
                      <a:pt x="47" y="107"/>
                      <a:pt x="47" y="106"/>
                    </a:cubicBezTo>
                    <a:cubicBezTo>
                      <a:pt x="49" y="103"/>
                      <a:pt x="49" y="103"/>
                      <a:pt x="49" y="10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sp>
          <p:nvSpPr>
            <p:cNvPr id="244" name="Freeform 30"/>
            <p:cNvSpPr>
              <a:spLocks/>
            </p:cNvSpPr>
            <p:nvPr/>
          </p:nvSpPr>
          <p:spPr bwMode="auto">
            <a:xfrm>
              <a:off x="3188580" y="2011231"/>
              <a:ext cx="6184" cy="7730"/>
            </a:xfrm>
            <a:custGeom>
              <a:avLst/>
              <a:gdLst/>
              <a:ahLst/>
              <a:cxnLst>
                <a:cxn ang="0">
                  <a:pos x="3" y="0"/>
                </a:cxn>
                <a:cxn ang="0">
                  <a:pos x="0" y="6"/>
                </a:cxn>
                <a:cxn ang="0">
                  <a:pos x="4" y="6"/>
                </a:cxn>
                <a:cxn ang="0">
                  <a:pos x="5" y="0"/>
                </a:cxn>
                <a:cxn ang="0">
                  <a:pos x="3" y="0"/>
                </a:cxn>
              </a:cxnLst>
              <a:rect l="0" t="0" r="r" b="b"/>
              <a:pathLst>
                <a:path w="5" h="6">
                  <a:moveTo>
                    <a:pt x="3" y="0"/>
                  </a:moveTo>
                  <a:cubicBezTo>
                    <a:pt x="0" y="2"/>
                    <a:pt x="0" y="3"/>
                    <a:pt x="0" y="6"/>
                  </a:cubicBezTo>
                  <a:cubicBezTo>
                    <a:pt x="2" y="6"/>
                    <a:pt x="4" y="6"/>
                    <a:pt x="4" y="6"/>
                  </a:cubicBezTo>
                  <a:cubicBezTo>
                    <a:pt x="4" y="3"/>
                    <a:pt x="5" y="2"/>
                    <a:pt x="5" y="0"/>
                  </a:cubicBezTo>
                  <a:cubicBezTo>
                    <a:pt x="4" y="0"/>
                    <a:pt x="3" y="0"/>
                    <a:pt x="3"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45" name="Freeform 163"/>
            <p:cNvSpPr>
              <a:spLocks/>
            </p:cNvSpPr>
            <p:nvPr/>
          </p:nvSpPr>
          <p:spPr bwMode="auto">
            <a:xfrm>
              <a:off x="3426659" y="1318637"/>
              <a:ext cx="27827" cy="24736"/>
            </a:xfrm>
            <a:custGeom>
              <a:avLst/>
              <a:gdLst/>
              <a:ahLst/>
              <a:cxnLst>
                <a:cxn ang="0">
                  <a:pos x="7" y="0"/>
                </a:cxn>
                <a:cxn ang="0">
                  <a:pos x="22" y="19"/>
                </a:cxn>
                <a:cxn ang="0">
                  <a:pos x="8" y="0"/>
                </a:cxn>
                <a:cxn ang="0">
                  <a:pos x="8" y="1"/>
                </a:cxn>
                <a:cxn ang="0">
                  <a:pos x="7" y="0"/>
                </a:cxn>
              </a:cxnLst>
              <a:rect l="0" t="0" r="r" b="b"/>
              <a:pathLst>
                <a:path w="22" h="19">
                  <a:moveTo>
                    <a:pt x="7" y="0"/>
                  </a:moveTo>
                  <a:cubicBezTo>
                    <a:pt x="13" y="7"/>
                    <a:pt x="19" y="9"/>
                    <a:pt x="22" y="19"/>
                  </a:cubicBezTo>
                  <a:cubicBezTo>
                    <a:pt x="13" y="17"/>
                    <a:pt x="0" y="3"/>
                    <a:pt x="8" y="0"/>
                  </a:cubicBezTo>
                  <a:cubicBezTo>
                    <a:pt x="8" y="1"/>
                    <a:pt x="8" y="1"/>
                    <a:pt x="8" y="1"/>
                  </a:cubicBezTo>
                  <a:lnTo>
                    <a:pt x="7"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nvGrpSpPr>
            <p:cNvPr id="246" name="Group 114"/>
            <p:cNvGrpSpPr/>
            <p:nvPr/>
          </p:nvGrpSpPr>
          <p:grpSpPr>
            <a:xfrm>
              <a:off x="538789" y="1131575"/>
              <a:ext cx="2523022" cy="1757767"/>
              <a:chOff x="1585913" y="960438"/>
              <a:chExt cx="2590800" cy="1804987"/>
            </a:xfrm>
            <a:grpFill/>
          </p:grpSpPr>
          <p:sp>
            <p:nvSpPr>
              <p:cNvPr id="350" name="Freeform 21"/>
              <p:cNvSpPr>
                <a:spLocks/>
              </p:cNvSpPr>
              <p:nvPr/>
            </p:nvSpPr>
            <p:spPr bwMode="auto">
              <a:xfrm>
                <a:off x="3359150" y="2703513"/>
                <a:ext cx="12700" cy="14288"/>
              </a:xfrm>
              <a:custGeom>
                <a:avLst/>
                <a:gdLst/>
                <a:ahLst/>
                <a:cxnLst>
                  <a:cxn ang="0">
                    <a:pos x="9" y="4"/>
                  </a:cxn>
                  <a:cxn ang="0">
                    <a:pos x="9" y="0"/>
                  </a:cxn>
                  <a:cxn ang="0">
                    <a:pos x="5" y="0"/>
                  </a:cxn>
                  <a:cxn ang="0">
                    <a:pos x="0" y="9"/>
                  </a:cxn>
                  <a:cxn ang="0">
                    <a:pos x="4" y="9"/>
                  </a:cxn>
                  <a:cxn ang="0">
                    <a:pos x="9" y="4"/>
                  </a:cxn>
                </a:cxnLst>
                <a:rect l="0" t="0" r="r" b="b"/>
                <a:pathLst>
                  <a:path w="9" h="11">
                    <a:moveTo>
                      <a:pt x="9" y="4"/>
                    </a:moveTo>
                    <a:cubicBezTo>
                      <a:pt x="9" y="0"/>
                      <a:pt x="9" y="0"/>
                      <a:pt x="9" y="0"/>
                    </a:cubicBezTo>
                    <a:cubicBezTo>
                      <a:pt x="8" y="0"/>
                      <a:pt x="6" y="0"/>
                      <a:pt x="5" y="0"/>
                    </a:cubicBezTo>
                    <a:cubicBezTo>
                      <a:pt x="2" y="0"/>
                      <a:pt x="0" y="5"/>
                      <a:pt x="0" y="9"/>
                    </a:cubicBezTo>
                    <a:cubicBezTo>
                      <a:pt x="0" y="11"/>
                      <a:pt x="2" y="9"/>
                      <a:pt x="4" y="9"/>
                    </a:cubicBezTo>
                    <a:cubicBezTo>
                      <a:pt x="6" y="9"/>
                      <a:pt x="8" y="5"/>
                      <a:pt x="9"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51" name="Freeform 39"/>
              <p:cNvSpPr>
                <a:spLocks/>
              </p:cNvSpPr>
              <p:nvPr/>
            </p:nvSpPr>
            <p:spPr bwMode="auto">
              <a:xfrm>
                <a:off x="3989388" y="1552575"/>
                <a:ext cx="169863" cy="77788"/>
              </a:xfrm>
              <a:custGeom>
                <a:avLst/>
                <a:gdLst/>
                <a:ahLst/>
                <a:cxnLst>
                  <a:cxn ang="0">
                    <a:pos x="127" y="31"/>
                  </a:cxn>
                  <a:cxn ang="0">
                    <a:pos x="108" y="47"/>
                  </a:cxn>
                  <a:cxn ang="0">
                    <a:pos x="74" y="58"/>
                  </a:cxn>
                  <a:cxn ang="0">
                    <a:pos x="34" y="50"/>
                  </a:cxn>
                  <a:cxn ang="0">
                    <a:pos x="14" y="42"/>
                  </a:cxn>
                  <a:cxn ang="0">
                    <a:pos x="18" y="40"/>
                  </a:cxn>
                  <a:cxn ang="0">
                    <a:pos x="21" y="27"/>
                  </a:cxn>
                  <a:cxn ang="0">
                    <a:pos x="2" y="25"/>
                  </a:cxn>
                  <a:cxn ang="0">
                    <a:pos x="25" y="21"/>
                  </a:cxn>
                  <a:cxn ang="0">
                    <a:pos x="23" y="18"/>
                  </a:cxn>
                  <a:cxn ang="0">
                    <a:pos x="0" y="8"/>
                  </a:cxn>
                  <a:cxn ang="0">
                    <a:pos x="9" y="9"/>
                  </a:cxn>
                  <a:cxn ang="0">
                    <a:pos x="9" y="5"/>
                  </a:cxn>
                  <a:cxn ang="0">
                    <a:pos x="17" y="0"/>
                  </a:cxn>
                  <a:cxn ang="0">
                    <a:pos x="21" y="0"/>
                  </a:cxn>
                  <a:cxn ang="0">
                    <a:pos x="23" y="7"/>
                  </a:cxn>
                  <a:cxn ang="0">
                    <a:pos x="30" y="16"/>
                  </a:cxn>
                  <a:cxn ang="0">
                    <a:pos x="38" y="13"/>
                  </a:cxn>
                  <a:cxn ang="0">
                    <a:pos x="38" y="8"/>
                  </a:cxn>
                  <a:cxn ang="0">
                    <a:pos x="44" y="12"/>
                  </a:cxn>
                  <a:cxn ang="0">
                    <a:pos x="54" y="9"/>
                  </a:cxn>
                  <a:cxn ang="0">
                    <a:pos x="60" y="12"/>
                  </a:cxn>
                  <a:cxn ang="0">
                    <a:pos x="60" y="8"/>
                  </a:cxn>
                  <a:cxn ang="0">
                    <a:pos x="74" y="9"/>
                  </a:cxn>
                  <a:cxn ang="0">
                    <a:pos x="89" y="8"/>
                  </a:cxn>
                  <a:cxn ang="0">
                    <a:pos x="91" y="1"/>
                  </a:cxn>
                  <a:cxn ang="0">
                    <a:pos x="96" y="1"/>
                  </a:cxn>
                  <a:cxn ang="0">
                    <a:pos x="104" y="7"/>
                  </a:cxn>
                  <a:cxn ang="0">
                    <a:pos x="115" y="4"/>
                  </a:cxn>
                  <a:cxn ang="0">
                    <a:pos x="112" y="8"/>
                  </a:cxn>
                  <a:cxn ang="0">
                    <a:pos x="128" y="30"/>
                  </a:cxn>
                  <a:cxn ang="0">
                    <a:pos x="127" y="31"/>
                  </a:cxn>
                </a:cxnLst>
                <a:rect l="0" t="0" r="r" b="b"/>
                <a:pathLst>
                  <a:path w="128" h="58">
                    <a:moveTo>
                      <a:pt x="127" y="31"/>
                    </a:moveTo>
                    <a:cubicBezTo>
                      <a:pt x="124" y="38"/>
                      <a:pt x="113" y="45"/>
                      <a:pt x="108" y="47"/>
                    </a:cubicBezTo>
                    <a:cubicBezTo>
                      <a:pt x="97" y="51"/>
                      <a:pt x="89" y="58"/>
                      <a:pt x="74" y="58"/>
                    </a:cubicBezTo>
                    <a:cubicBezTo>
                      <a:pt x="57" y="58"/>
                      <a:pt x="46" y="54"/>
                      <a:pt x="34" y="50"/>
                    </a:cubicBezTo>
                    <a:cubicBezTo>
                      <a:pt x="28" y="49"/>
                      <a:pt x="24" y="42"/>
                      <a:pt x="14" y="42"/>
                    </a:cubicBezTo>
                    <a:cubicBezTo>
                      <a:pt x="16" y="41"/>
                      <a:pt x="17" y="40"/>
                      <a:pt x="18" y="40"/>
                    </a:cubicBezTo>
                    <a:cubicBezTo>
                      <a:pt x="18" y="34"/>
                      <a:pt x="20" y="32"/>
                      <a:pt x="21" y="27"/>
                    </a:cubicBezTo>
                    <a:cubicBezTo>
                      <a:pt x="14" y="25"/>
                      <a:pt x="6" y="30"/>
                      <a:pt x="2" y="25"/>
                    </a:cubicBezTo>
                    <a:cubicBezTo>
                      <a:pt x="8" y="25"/>
                      <a:pt x="20" y="23"/>
                      <a:pt x="25" y="21"/>
                    </a:cubicBezTo>
                    <a:cubicBezTo>
                      <a:pt x="23" y="20"/>
                      <a:pt x="23" y="19"/>
                      <a:pt x="23" y="18"/>
                    </a:cubicBezTo>
                    <a:cubicBezTo>
                      <a:pt x="18" y="18"/>
                      <a:pt x="1" y="13"/>
                      <a:pt x="0" y="8"/>
                    </a:cubicBezTo>
                    <a:cubicBezTo>
                      <a:pt x="4" y="7"/>
                      <a:pt x="7" y="8"/>
                      <a:pt x="9" y="9"/>
                    </a:cubicBezTo>
                    <a:cubicBezTo>
                      <a:pt x="9" y="8"/>
                      <a:pt x="9" y="7"/>
                      <a:pt x="9" y="5"/>
                    </a:cubicBezTo>
                    <a:cubicBezTo>
                      <a:pt x="13" y="5"/>
                      <a:pt x="14" y="0"/>
                      <a:pt x="17" y="0"/>
                    </a:cubicBezTo>
                    <a:cubicBezTo>
                      <a:pt x="18" y="0"/>
                      <a:pt x="19" y="0"/>
                      <a:pt x="21" y="0"/>
                    </a:cubicBezTo>
                    <a:cubicBezTo>
                      <a:pt x="21" y="3"/>
                      <a:pt x="23" y="4"/>
                      <a:pt x="23" y="7"/>
                    </a:cubicBezTo>
                    <a:cubicBezTo>
                      <a:pt x="23" y="10"/>
                      <a:pt x="27" y="16"/>
                      <a:pt x="30" y="16"/>
                    </a:cubicBezTo>
                    <a:cubicBezTo>
                      <a:pt x="33" y="16"/>
                      <a:pt x="36" y="14"/>
                      <a:pt x="38" y="13"/>
                    </a:cubicBezTo>
                    <a:cubicBezTo>
                      <a:pt x="37" y="10"/>
                      <a:pt x="37" y="9"/>
                      <a:pt x="38" y="8"/>
                    </a:cubicBezTo>
                    <a:cubicBezTo>
                      <a:pt x="40" y="9"/>
                      <a:pt x="41" y="12"/>
                      <a:pt x="44" y="12"/>
                    </a:cubicBezTo>
                    <a:cubicBezTo>
                      <a:pt x="54" y="9"/>
                      <a:pt x="54" y="9"/>
                      <a:pt x="54" y="9"/>
                    </a:cubicBezTo>
                    <a:cubicBezTo>
                      <a:pt x="58" y="10"/>
                      <a:pt x="59" y="11"/>
                      <a:pt x="60" y="12"/>
                    </a:cubicBezTo>
                    <a:cubicBezTo>
                      <a:pt x="60" y="11"/>
                      <a:pt x="60" y="9"/>
                      <a:pt x="60" y="8"/>
                    </a:cubicBezTo>
                    <a:cubicBezTo>
                      <a:pt x="67" y="8"/>
                      <a:pt x="70" y="9"/>
                      <a:pt x="74" y="9"/>
                    </a:cubicBezTo>
                    <a:cubicBezTo>
                      <a:pt x="80" y="9"/>
                      <a:pt x="85" y="4"/>
                      <a:pt x="89" y="8"/>
                    </a:cubicBezTo>
                    <a:cubicBezTo>
                      <a:pt x="89" y="4"/>
                      <a:pt x="90" y="3"/>
                      <a:pt x="91" y="1"/>
                    </a:cubicBezTo>
                    <a:cubicBezTo>
                      <a:pt x="94" y="2"/>
                      <a:pt x="94" y="2"/>
                      <a:pt x="96" y="1"/>
                    </a:cubicBezTo>
                    <a:cubicBezTo>
                      <a:pt x="96" y="6"/>
                      <a:pt x="100" y="7"/>
                      <a:pt x="104" y="7"/>
                    </a:cubicBezTo>
                    <a:cubicBezTo>
                      <a:pt x="108" y="7"/>
                      <a:pt x="111" y="4"/>
                      <a:pt x="115" y="4"/>
                    </a:cubicBezTo>
                    <a:cubicBezTo>
                      <a:pt x="113" y="5"/>
                      <a:pt x="112" y="7"/>
                      <a:pt x="112" y="8"/>
                    </a:cubicBezTo>
                    <a:cubicBezTo>
                      <a:pt x="112" y="21"/>
                      <a:pt x="128" y="18"/>
                      <a:pt x="128" y="30"/>
                    </a:cubicBezTo>
                    <a:lnTo>
                      <a:pt x="127" y="3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52" name="Freeform 40"/>
              <p:cNvSpPr>
                <a:spLocks/>
              </p:cNvSpPr>
              <p:nvPr/>
            </p:nvSpPr>
            <p:spPr bwMode="auto">
              <a:xfrm>
                <a:off x="2971800" y="2487613"/>
                <a:ext cx="174625" cy="60325"/>
              </a:xfrm>
              <a:custGeom>
                <a:avLst/>
                <a:gdLst/>
                <a:ahLst/>
                <a:cxnLst>
                  <a:cxn ang="0">
                    <a:pos x="131" y="40"/>
                  </a:cxn>
                  <a:cxn ang="0">
                    <a:pos x="114" y="45"/>
                  </a:cxn>
                  <a:cxn ang="0">
                    <a:pos x="88" y="42"/>
                  </a:cxn>
                  <a:cxn ang="0">
                    <a:pos x="88" y="39"/>
                  </a:cxn>
                  <a:cxn ang="0">
                    <a:pos x="93" y="35"/>
                  </a:cxn>
                  <a:cxn ang="0">
                    <a:pos x="78" y="26"/>
                  </a:cxn>
                  <a:cxn ang="0">
                    <a:pos x="73" y="22"/>
                  </a:cxn>
                  <a:cxn ang="0">
                    <a:pos x="64" y="22"/>
                  </a:cxn>
                  <a:cxn ang="0">
                    <a:pos x="48" y="15"/>
                  </a:cxn>
                  <a:cxn ang="0">
                    <a:pos x="35" y="15"/>
                  </a:cxn>
                  <a:cxn ang="0">
                    <a:pos x="34" y="10"/>
                  </a:cxn>
                  <a:cxn ang="0">
                    <a:pos x="28" y="9"/>
                  </a:cxn>
                  <a:cxn ang="0">
                    <a:pos x="4" y="20"/>
                  </a:cxn>
                  <a:cxn ang="0">
                    <a:pos x="0" y="20"/>
                  </a:cxn>
                  <a:cxn ang="0">
                    <a:pos x="36" y="0"/>
                  </a:cxn>
                  <a:cxn ang="0">
                    <a:pos x="79" y="11"/>
                  </a:cxn>
                  <a:cxn ang="0">
                    <a:pos x="86" y="17"/>
                  </a:cxn>
                  <a:cxn ang="0">
                    <a:pos x="114" y="28"/>
                  </a:cxn>
                  <a:cxn ang="0">
                    <a:pos x="114" y="31"/>
                  </a:cxn>
                  <a:cxn ang="0">
                    <a:pos x="120" y="31"/>
                  </a:cxn>
                  <a:cxn ang="0">
                    <a:pos x="131" y="40"/>
                  </a:cxn>
                </a:cxnLst>
                <a:rect l="0" t="0" r="r" b="b"/>
                <a:pathLst>
                  <a:path w="131" h="45">
                    <a:moveTo>
                      <a:pt x="131" y="40"/>
                    </a:moveTo>
                    <a:cubicBezTo>
                      <a:pt x="127" y="45"/>
                      <a:pt x="119" y="45"/>
                      <a:pt x="114" y="45"/>
                    </a:cubicBezTo>
                    <a:cubicBezTo>
                      <a:pt x="104" y="45"/>
                      <a:pt x="97" y="42"/>
                      <a:pt x="88" y="42"/>
                    </a:cubicBezTo>
                    <a:cubicBezTo>
                      <a:pt x="88" y="41"/>
                      <a:pt x="88" y="40"/>
                      <a:pt x="88" y="39"/>
                    </a:cubicBezTo>
                    <a:cubicBezTo>
                      <a:pt x="90" y="39"/>
                      <a:pt x="92" y="38"/>
                      <a:pt x="93" y="35"/>
                    </a:cubicBezTo>
                    <a:cubicBezTo>
                      <a:pt x="86" y="32"/>
                      <a:pt x="79" y="33"/>
                      <a:pt x="78" y="26"/>
                    </a:cubicBezTo>
                    <a:cubicBezTo>
                      <a:pt x="74" y="26"/>
                      <a:pt x="75" y="23"/>
                      <a:pt x="73" y="22"/>
                    </a:cubicBezTo>
                    <a:cubicBezTo>
                      <a:pt x="69" y="20"/>
                      <a:pt x="67" y="22"/>
                      <a:pt x="64" y="22"/>
                    </a:cubicBezTo>
                    <a:cubicBezTo>
                      <a:pt x="57" y="22"/>
                      <a:pt x="54" y="15"/>
                      <a:pt x="48" y="15"/>
                    </a:cubicBezTo>
                    <a:cubicBezTo>
                      <a:pt x="35" y="15"/>
                      <a:pt x="35" y="15"/>
                      <a:pt x="35" y="15"/>
                    </a:cubicBezTo>
                    <a:cubicBezTo>
                      <a:pt x="33" y="13"/>
                      <a:pt x="33" y="12"/>
                      <a:pt x="34" y="10"/>
                    </a:cubicBezTo>
                    <a:cubicBezTo>
                      <a:pt x="33" y="9"/>
                      <a:pt x="30" y="9"/>
                      <a:pt x="28" y="9"/>
                    </a:cubicBezTo>
                    <a:cubicBezTo>
                      <a:pt x="20" y="9"/>
                      <a:pt x="8" y="15"/>
                      <a:pt x="4" y="20"/>
                    </a:cubicBezTo>
                    <a:cubicBezTo>
                      <a:pt x="0" y="20"/>
                      <a:pt x="0" y="20"/>
                      <a:pt x="0" y="20"/>
                    </a:cubicBezTo>
                    <a:cubicBezTo>
                      <a:pt x="7" y="8"/>
                      <a:pt x="16" y="0"/>
                      <a:pt x="36" y="0"/>
                    </a:cubicBezTo>
                    <a:cubicBezTo>
                      <a:pt x="55" y="0"/>
                      <a:pt x="64" y="11"/>
                      <a:pt x="79" y="11"/>
                    </a:cubicBezTo>
                    <a:cubicBezTo>
                      <a:pt x="82" y="11"/>
                      <a:pt x="86" y="16"/>
                      <a:pt x="86" y="17"/>
                    </a:cubicBezTo>
                    <a:cubicBezTo>
                      <a:pt x="93" y="23"/>
                      <a:pt x="104" y="28"/>
                      <a:pt x="114" y="28"/>
                    </a:cubicBezTo>
                    <a:cubicBezTo>
                      <a:pt x="114" y="28"/>
                      <a:pt x="113" y="30"/>
                      <a:pt x="114" y="31"/>
                    </a:cubicBezTo>
                    <a:cubicBezTo>
                      <a:pt x="120" y="31"/>
                      <a:pt x="120" y="31"/>
                      <a:pt x="120" y="31"/>
                    </a:cubicBezTo>
                    <a:cubicBezTo>
                      <a:pt x="125" y="32"/>
                      <a:pt x="127" y="39"/>
                      <a:pt x="131" y="4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53" name="Freeform 41"/>
              <p:cNvSpPr>
                <a:spLocks/>
              </p:cNvSpPr>
              <p:nvPr/>
            </p:nvSpPr>
            <p:spPr bwMode="auto">
              <a:xfrm>
                <a:off x="2995613" y="2509838"/>
                <a:ext cx="9525" cy="11113"/>
              </a:xfrm>
              <a:custGeom>
                <a:avLst/>
                <a:gdLst/>
                <a:ahLst/>
                <a:cxnLst>
                  <a:cxn ang="0">
                    <a:pos x="6" y="0"/>
                  </a:cxn>
                  <a:cxn ang="0">
                    <a:pos x="6" y="7"/>
                  </a:cxn>
                  <a:cxn ang="0">
                    <a:pos x="0" y="7"/>
                  </a:cxn>
                  <a:cxn ang="0">
                    <a:pos x="4" y="3"/>
                  </a:cxn>
                  <a:cxn ang="0">
                    <a:pos x="4" y="0"/>
                  </a:cxn>
                  <a:cxn ang="0">
                    <a:pos x="5" y="0"/>
                  </a:cxn>
                  <a:cxn ang="0">
                    <a:pos x="6" y="0"/>
                  </a:cxn>
                </a:cxnLst>
                <a:rect l="0" t="0" r="r" b="b"/>
                <a:pathLst>
                  <a:path w="7" h="8">
                    <a:moveTo>
                      <a:pt x="6" y="0"/>
                    </a:moveTo>
                    <a:cubicBezTo>
                      <a:pt x="6" y="3"/>
                      <a:pt x="7" y="5"/>
                      <a:pt x="6" y="7"/>
                    </a:cubicBezTo>
                    <a:cubicBezTo>
                      <a:pt x="5" y="7"/>
                      <a:pt x="0" y="8"/>
                      <a:pt x="0" y="7"/>
                    </a:cubicBezTo>
                    <a:cubicBezTo>
                      <a:pt x="0" y="4"/>
                      <a:pt x="2" y="3"/>
                      <a:pt x="4" y="3"/>
                    </a:cubicBezTo>
                    <a:cubicBezTo>
                      <a:pt x="4" y="0"/>
                      <a:pt x="4" y="0"/>
                      <a:pt x="4" y="0"/>
                    </a:cubicBezTo>
                    <a:cubicBezTo>
                      <a:pt x="5" y="0"/>
                      <a:pt x="5" y="0"/>
                      <a:pt x="5" y="0"/>
                    </a:cubicBezTo>
                    <a:lnTo>
                      <a:pt x="6"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54" name="Freeform 42"/>
              <p:cNvSpPr>
                <a:spLocks/>
              </p:cNvSpPr>
              <p:nvPr/>
            </p:nvSpPr>
            <p:spPr bwMode="auto">
              <a:xfrm>
                <a:off x="3082925" y="2568575"/>
                <a:ext cx="28575" cy="14288"/>
              </a:xfrm>
              <a:custGeom>
                <a:avLst/>
                <a:gdLst/>
                <a:ahLst/>
                <a:cxnLst>
                  <a:cxn ang="0">
                    <a:pos x="18" y="3"/>
                  </a:cxn>
                  <a:cxn ang="0">
                    <a:pos x="22" y="7"/>
                  </a:cxn>
                  <a:cxn ang="0">
                    <a:pos x="7" y="10"/>
                  </a:cxn>
                  <a:cxn ang="0">
                    <a:pos x="0" y="3"/>
                  </a:cxn>
                  <a:cxn ang="0">
                    <a:pos x="5" y="0"/>
                  </a:cxn>
                  <a:cxn ang="0">
                    <a:pos x="19" y="4"/>
                  </a:cxn>
                  <a:cxn ang="0">
                    <a:pos x="18" y="3"/>
                  </a:cxn>
                </a:cxnLst>
                <a:rect l="0" t="0" r="r" b="b"/>
                <a:pathLst>
                  <a:path w="22" h="10">
                    <a:moveTo>
                      <a:pt x="18" y="3"/>
                    </a:moveTo>
                    <a:cubicBezTo>
                      <a:pt x="21" y="4"/>
                      <a:pt x="22" y="5"/>
                      <a:pt x="22" y="7"/>
                    </a:cubicBezTo>
                    <a:cubicBezTo>
                      <a:pt x="17" y="8"/>
                      <a:pt x="13" y="10"/>
                      <a:pt x="7" y="10"/>
                    </a:cubicBezTo>
                    <a:cubicBezTo>
                      <a:pt x="4" y="10"/>
                      <a:pt x="0" y="7"/>
                      <a:pt x="0" y="3"/>
                    </a:cubicBezTo>
                    <a:cubicBezTo>
                      <a:pt x="0" y="1"/>
                      <a:pt x="3" y="0"/>
                      <a:pt x="5" y="0"/>
                    </a:cubicBezTo>
                    <a:cubicBezTo>
                      <a:pt x="10" y="0"/>
                      <a:pt x="16" y="3"/>
                      <a:pt x="19" y="4"/>
                    </a:cubicBezTo>
                    <a:lnTo>
                      <a:pt x="18"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55" name="Freeform 43"/>
              <p:cNvSpPr>
                <a:spLocks/>
              </p:cNvSpPr>
              <p:nvPr/>
            </p:nvSpPr>
            <p:spPr bwMode="auto">
              <a:xfrm>
                <a:off x="3267075" y="2568575"/>
                <a:ext cx="23813" cy="9525"/>
              </a:xfrm>
              <a:custGeom>
                <a:avLst/>
                <a:gdLst/>
                <a:ahLst/>
                <a:cxnLst>
                  <a:cxn ang="0">
                    <a:pos x="18" y="4"/>
                  </a:cxn>
                  <a:cxn ang="0">
                    <a:pos x="11" y="7"/>
                  </a:cxn>
                  <a:cxn ang="0">
                    <a:pos x="0" y="2"/>
                  </a:cxn>
                  <a:cxn ang="0">
                    <a:pos x="5" y="0"/>
                  </a:cxn>
                  <a:cxn ang="0">
                    <a:pos x="18" y="4"/>
                  </a:cxn>
                </a:cxnLst>
                <a:rect l="0" t="0" r="r" b="b"/>
                <a:pathLst>
                  <a:path w="18" h="7">
                    <a:moveTo>
                      <a:pt x="18" y="4"/>
                    </a:moveTo>
                    <a:cubicBezTo>
                      <a:pt x="17" y="7"/>
                      <a:pt x="14" y="7"/>
                      <a:pt x="11" y="7"/>
                    </a:cubicBezTo>
                    <a:cubicBezTo>
                      <a:pt x="6" y="7"/>
                      <a:pt x="0" y="7"/>
                      <a:pt x="0" y="2"/>
                    </a:cubicBezTo>
                    <a:cubicBezTo>
                      <a:pt x="0" y="0"/>
                      <a:pt x="4" y="0"/>
                      <a:pt x="5" y="0"/>
                    </a:cubicBezTo>
                    <a:cubicBezTo>
                      <a:pt x="6" y="0"/>
                      <a:pt x="17" y="2"/>
                      <a:pt x="18"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56" name="Freeform 44"/>
              <p:cNvSpPr>
                <a:spLocks/>
              </p:cNvSpPr>
              <p:nvPr/>
            </p:nvSpPr>
            <p:spPr bwMode="auto">
              <a:xfrm>
                <a:off x="3146425" y="2543175"/>
                <a:ext cx="100013" cy="39688"/>
              </a:xfrm>
              <a:custGeom>
                <a:avLst/>
                <a:gdLst/>
                <a:ahLst/>
                <a:cxnLst>
                  <a:cxn ang="0">
                    <a:pos x="64" y="11"/>
                  </a:cxn>
                  <a:cxn ang="0">
                    <a:pos x="75" y="21"/>
                  </a:cxn>
                  <a:cxn ang="0">
                    <a:pos x="59" y="21"/>
                  </a:cxn>
                  <a:cxn ang="0">
                    <a:pos x="51" y="24"/>
                  </a:cxn>
                  <a:cxn ang="0">
                    <a:pos x="47" y="22"/>
                  </a:cxn>
                  <a:cxn ang="0">
                    <a:pos x="37" y="30"/>
                  </a:cxn>
                  <a:cxn ang="0">
                    <a:pos x="31" y="24"/>
                  </a:cxn>
                  <a:cxn ang="0">
                    <a:pos x="11" y="23"/>
                  </a:cxn>
                  <a:cxn ang="0">
                    <a:pos x="6" y="23"/>
                  </a:cxn>
                  <a:cxn ang="0">
                    <a:pos x="6" y="27"/>
                  </a:cxn>
                  <a:cxn ang="0">
                    <a:pos x="0" y="19"/>
                  </a:cxn>
                  <a:cxn ang="0">
                    <a:pos x="3" y="18"/>
                  </a:cxn>
                  <a:cxn ang="0">
                    <a:pos x="22" y="17"/>
                  </a:cxn>
                  <a:cxn ang="0">
                    <a:pos x="19" y="8"/>
                  </a:cxn>
                  <a:cxn ang="0">
                    <a:pos x="14" y="3"/>
                  </a:cxn>
                  <a:cxn ang="0">
                    <a:pos x="17" y="0"/>
                  </a:cxn>
                  <a:cxn ang="0">
                    <a:pos x="28" y="3"/>
                  </a:cxn>
                  <a:cxn ang="0">
                    <a:pos x="41" y="1"/>
                  </a:cxn>
                  <a:cxn ang="0">
                    <a:pos x="66" y="13"/>
                  </a:cxn>
                  <a:cxn ang="0">
                    <a:pos x="64" y="11"/>
                  </a:cxn>
                </a:cxnLst>
                <a:rect l="0" t="0" r="r" b="b"/>
                <a:pathLst>
                  <a:path w="75" h="30">
                    <a:moveTo>
                      <a:pt x="64" y="11"/>
                    </a:moveTo>
                    <a:cubicBezTo>
                      <a:pt x="68" y="15"/>
                      <a:pt x="72" y="16"/>
                      <a:pt x="75" y="21"/>
                    </a:cubicBezTo>
                    <a:cubicBezTo>
                      <a:pt x="59" y="21"/>
                      <a:pt x="59" y="21"/>
                      <a:pt x="59" y="21"/>
                    </a:cubicBezTo>
                    <a:cubicBezTo>
                      <a:pt x="56" y="23"/>
                      <a:pt x="54" y="24"/>
                      <a:pt x="51" y="24"/>
                    </a:cubicBezTo>
                    <a:cubicBezTo>
                      <a:pt x="49" y="24"/>
                      <a:pt x="49" y="22"/>
                      <a:pt x="47" y="22"/>
                    </a:cubicBezTo>
                    <a:cubicBezTo>
                      <a:pt x="41" y="22"/>
                      <a:pt x="41" y="30"/>
                      <a:pt x="37" y="30"/>
                    </a:cubicBezTo>
                    <a:cubicBezTo>
                      <a:pt x="33" y="30"/>
                      <a:pt x="34" y="26"/>
                      <a:pt x="31" y="24"/>
                    </a:cubicBezTo>
                    <a:cubicBezTo>
                      <a:pt x="27" y="22"/>
                      <a:pt x="17" y="23"/>
                      <a:pt x="11" y="23"/>
                    </a:cubicBezTo>
                    <a:cubicBezTo>
                      <a:pt x="8" y="23"/>
                      <a:pt x="8" y="24"/>
                      <a:pt x="6" y="23"/>
                    </a:cubicBezTo>
                    <a:cubicBezTo>
                      <a:pt x="6" y="24"/>
                      <a:pt x="6" y="25"/>
                      <a:pt x="6" y="27"/>
                    </a:cubicBezTo>
                    <a:cubicBezTo>
                      <a:pt x="3" y="26"/>
                      <a:pt x="0" y="22"/>
                      <a:pt x="0" y="19"/>
                    </a:cubicBezTo>
                    <a:cubicBezTo>
                      <a:pt x="1" y="19"/>
                      <a:pt x="2" y="18"/>
                      <a:pt x="3" y="18"/>
                    </a:cubicBezTo>
                    <a:cubicBezTo>
                      <a:pt x="13" y="18"/>
                      <a:pt x="17" y="20"/>
                      <a:pt x="22" y="17"/>
                    </a:cubicBezTo>
                    <a:cubicBezTo>
                      <a:pt x="20" y="15"/>
                      <a:pt x="19" y="12"/>
                      <a:pt x="19" y="8"/>
                    </a:cubicBezTo>
                    <a:cubicBezTo>
                      <a:pt x="17" y="8"/>
                      <a:pt x="14" y="6"/>
                      <a:pt x="14" y="3"/>
                    </a:cubicBezTo>
                    <a:cubicBezTo>
                      <a:pt x="14" y="2"/>
                      <a:pt x="16" y="0"/>
                      <a:pt x="17" y="0"/>
                    </a:cubicBezTo>
                    <a:cubicBezTo>
                      <a:pt x="21" y="0"/>
                      <a:pt x="24" y="3"/>
                      <a:pt x="28" y="3"/>
                    </a:cubicBezTo>
                    <a:cubicBezTo>
                      <a:pt x="34" y="3"/>
                      <a:pt x="36" y="1"/>
                      <a:pt x="41" y="1"/>
                    </a:cubicBezTo>
                    <a:cubicBezTo>
                      <a:pt x="55" y="1"/>
                      <a:pt x="58" y="9"/>
                      <a:pt x="66" y="13"/>
                    </a:cubicBezTo>
                    <a:lnTo>
                      <a:pt x="64" y="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57" name="Freeform 45"/>
              <p:cNvSpPr>
                <a:spLocks/>
              </p:cNvSpPr>
              <p:nvPr/>
            </p:nvSpPr>
            <p:spPr bwMode="auto">
              <a:xfrm>
                <a:off x="3076575" y="2455863"/>
                <a:ext cx="9525" cy="11113"/>
              </a:xfrm>
              <a:custGeom>
                <a:avLst/>
                <a:gdLst/>
                <a:ahLst/>
                <a:cxnLst>
                  <a:cxn ang="0">
                    <a:pos x="2" y="0"/>
                  </a:cxn>
                  <a:cxn ang="0">
                    <a:pos x="7" y="6"/>
                  </a:cxn>
                  <a:cxn ang="0">
                    <a:pos x="5" y="8"/>
                  </a:cxn>
                  <a:cxn ang="0">
                    <a:pos x="0" y="0"/>
                  </a:cxn>
                  <a:cxn ang="0">
                    <a:pos x="2" y="0"/>
                  </a:cxn>
                </a:cxnLst>
                <a:rect l="0" t="0" r="r" b="b"/>
                <a:pathLst>
                  <a:path w="7" h="8">
                    <a:moveTo>
                      <a:pt x="2" y="0"/>
                    </a:moveTo>
                    <a:cubicBezTo>
                      <a:pt x="6" y="0"/>
                      <a:pt x="7" y="3"/>
                      <a:pt x="7" y="6"/>
                    </a:cubicBezTo>
                    <a:cubicBezTo>
                      <a:pt x="7" y="7"/>
                      <a:pt x="6" y="8"/>
                      <a:pt x="5" y="8"/>
                    </a:cubicBezTo>
                    <a:cubicBezTo>
                      <a:pt x="0" y="8"/>
                      <a:pt x="0" y="3"/>
                      <a:pt x="0" y="0"/>
                    </a:cubicBezTo>
                    <a:cubicBezTo>
                      <a:pt x="0" y="0"/>
                      <a:pt x="2" y="0"/>
                      <a:pt x="2"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58" name="Freeform 46"/>
              <p:cNvSpPr>
                <a:spLocks/>
              </p:cNvSpPr>
              <p:nvPr/>
            </p:nvSpPr>
            <p:spPr bwMode="auto">
              <a:xfrm>
                <a:off x="3068638" y="2422525"/>
                <a:ext cx="14288" cy="4763"/>
              </a:xfrm>
              <a:custGeom>
                <a:avLst/>
                <a:gdLst/>
                <a:ahLst/>
                <a:cxnLst>
                  <a:cxn ang="0">
                    <a:pos x="0" y="3"/>
                  </a:cxn>
                  <a:cxn ang="0">
                    <a:pos x="6" y="0"/>
                  </a:cxn>
                  <a:cxn ang="0">
                    <a:pos x="11" y="3"/>
                  </a:cxn>
                  <a:cxn ang="0">
                    <a:pos x="0" y="3"/>
                  </a:cxn>
                </a:cxnLst>
                <a:rect l="0" t="0" r="r" b="b"/>
                <a:pathLst>
                  <a:path w="11" h="4">
                    <a:moveTo>
                      <a:pt x="0" y="3"/>
                    </a:moveTo>
                    <a:cubicBezTo>
                      <a:pt x="1" y="2"/>
                      <a:pt x="4" y="0"/>
                      <a:pt x="6" y="0"/>
                    </a:cubicBezTo>
                    <a:cubicBezTo>
                      <a:pt x="9" y="0"/>
                      <a:pt x="10" y="2"/>
                      <a:pt x="11" y="3"/>
                    </a:cubicBezTo>
                    <a:cubicBezTo>
                      <a:pt x="7" y="4"/>
                      <a:pt x="2" y="3"/>
                      <a:pt x="0" y="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59" name="Freeform 47"/>
              <p:cNvSpPr>
                <a:spLocks/>
              </p:cNvSpPr>
              <p:nvPr/>
            </p:nvSpPr>
            <p:spPr bwMode="auto">
              <a:xfrm>
                <a:off x="3094038" y="2428875"/>
                <a:ext cx="4763" cy="6350"/>
              </a:xfrm>
              <a:custGeom>
                <a:avLst/>
                <a:gdLst/>
                <a:ahLst/>
                <a:cxnLst>
                  <a:cxn ang="0">
                    <a:pos x="3" y="4"/>
                  </a:cxn>
                  <a:cxn ang="0">
                    <a:pos x="1" y="0"/>
                  </a:cxn>
                  <a:cxn ang="0">
                    <a:pos x="3" y="4"/>
                  </a:cxn>
                </a:cxnLst>
                <a:rect l="0" t="0" r="r" b="b"/>
                <a:pathLst>
                  <a:path w="3" h="4">
                    <a:moveTo>
                      <a:pt x="3" y="4"/>
                    </a:moveTo>
                    <a:cubicBezTo>
                      <a:pt x="2" y="4"/>
                      <a:pt x="0" y="1"/>
                      <a:pt x="1" y="0"/>
                    </a:cubicBezTo>
                    <a:lnTo>
                      <a:pt x="3"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0" name="Freeform 48"/>
              <p:cNvSpPr>
                <a:spLocks/>
              </p:cNvSpPr>
              <p:nvPr/>
            </p:nvSpPr>
            <p:spPr bwMode="auto">
              <a:xfrm>
                <a:off x="3154363" y="2517775"/>
                <a:ext cx="11113" cy="7938"/>
              </a:xfrm>
              <a:custGeom>
                <a:avLst/>
                <a:gdLst/>
                <a:ahLst/>
                <a:cxnLst>
                  <a:cxn ang="0">
                    <a:pos x="0" y="4"/>
                  </a:cxn>
                  <a:cxn ang="0">
                    <a:pos x="0" y="7"/>
                  </a:cxn>
                  <a:cxn ang="0">
                    <a:pos x="2" y="7"/>
                  </a:cxn>
                  <a:cxn ang="0">
                    <a:pos x="9" y="4"/>
                  </a:cxn>
                  <a:cxn ang="0">
                    <a:pos x="9" y="0"/>
                  </a:cxn>
                  <a:cxn ang="0">
                    <a:pos x="0" y="4"/>
                  </a:cxn>
                </a:cxnLst>
                <a:rect l="0" t="0" r="r" b="b"/>
                <a:pathLst>
                  <a:path w="9" h="7">
                    <a:moveTo>
                      <a:pt x="0" y="4"/>
                    </a:moveTo>
                    <a:cubicBezTo>
                      <a:pt x="0" y="5"/>
                      <a:pt x="0" y="6"/>
                      <a:pt x="0" y="7"/>
                    </a:cubicBezTo>
                    <a:cubicBezTo>
                      <a:pt x="0" y="7"/>
                      <a:pt x="1" y="7"/>
                      <a:pt x="2" y="7"/>
                    </a:cubicBezTo>
                    <a:cubicBezTo>
                      <a:pt x="4" y="7"/>
                      <a:pt x="7" y="6"/>
                      <a:pt x="9" y="4"/>
                    </a:cubicBezTo>
                    <a:cubicBezTo>
                      <a:pt x="9" y="0"/>
                      <a:pt x="9" y="0"/>
                      <a:pt x="9" y="0"/>
                    </a:cubicBezTo>
                    <a:cubicBezTo>
                      <a:pt x="7" y="3"/>
                      <a:pt x="4" y="5"/>
                      <a:pt x="0"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1" name="Freeform 49"/>
              <p:cNvSpPr>
                <a:spLocks/>
              </p:cNvSpPr>
              <p:nvPr/>
            </p:nvSpPr>
            <p:spPr bwMode="auto">
              <a:xfrm>
                <a:off x="2301875" y="1979613"/>
                <a:ext cx="966788" cy="473075"/>
              </a:xfrm>
              <a:custGeom>
                <a:avLst/>
                <a:gdLst/>
                <a:ahLst/>
                <a:cxnLst>
                  <a:cxn ang="0">
                    <a:pos x="543" y="285"/>
                  </a:cxn>
                  <a:cxn ang="0">
                    <a:pos x="555" y="317"/>
                  </a:cxn>
                  <a:cxn ang="0">
                    <a:pos x="560" y="338"/>
                  </a:cxn>
                  <a:cxn ang="0">
                    <a:pos x="542" y="345"/>
                  </a:cxn>
                  <a:cxn ang="0">
                    <a:pos x="507" y="287"/>
                  </a:cxn>
                  <a:cxn ang="0">
                    <a:pos x="474" y="283"/>
                  </a:cxn>
                  <a:cxn ang="0">
                    <a:pos x="460" y="283"/>
                  </a:cxn>
                  <a:cxn ang="0">
                    <a:pos x="443" y="286"/>
                  </a:cxn>
                  <a:cxn ang="0">
                    <a:pos x="412" y="292"/>
                  </a:cxn>
                  <a:cxn ang="0">
                    <a:pos x="393" y="291"/>
                  </a:cxn>
                  <a:cxn ang="0">
                    <a:pos x="357" y="309"/>
                  </a:cxn>
                  <a:cxn ang="0">
                    <a:pos x="343" y="342"/>
                  </a:cxn>
                  <a:cxn ang="0">
                    <a:pos x="282" y="290"/>
                  </a:cxn>
                  <a:cxn ang="0">
                    <a:pos x="246" y="281"/>
                  </a:cxn>
                  <a:cxn ang="0">
                    <a:pos x="207" y="262"/>
                  </a:cxn>
                  <a:cxn ang="0">
                    <a:pos x="170" y="268"/>
                  </a:cxn>
                  <a:cxn ang="0">
                    <a:pos x="95" y="252"/>
                  </a:cxn>
                  <a:cxn ang="0">
                    <a:pos x="47" y="214"/>
                  </a:cxn>
                  <a:cxn ang="0">
                    <a:pos x="4" y="141"/>
                  </a:cxn>
                  <a:cxn ang="0">
                    <a:pos x="4" y="95"/>
                  </a:cxn>
                  <a:cxn ang="0">
                    <a:pos x="0" y="23"/>
                  </a:cxn>
                  <a:cxn ang="0">
                    <a:pos x="20" y="27"/>
                  </a:cxn>
                  <a:cxn ang="0">
                    <a:pos x="20" y="5"/>
                  </a:cxn>
                  <a:cxn ang="0">
                    <a:pos x="373" y="0"/>
                  </a:cxn>
                  <a:cxn ang="0">
                    <a:pos x="406" y="11"/>
                  </a:cxn>
                  <a:cxn ang="0">
                    <a:pos x="408" y="45"/>
                  </a:cxn>
                  <a:cxn ang="0">
                    <a:pos x="423" y="42"/>
                  </a:cxn>
                  <a:cxn ang="0">
                    <a:pos x="441" y="40"/>
                  </a:cxn>
                  <a:cxn ang="0">
                    <a:pos x="456" y="42"/>
                  </a:cxn>
                  <a:cxn ang="0">
                    <a:pos x="472" y="47"/>
                  </a:cxn>
                  <a:cxn ang="0">
                    <a:pos x="510" y="48"/>
                  </a:cxn>
                  <a:cxn ang="0">
                    <a:pos x="490" y="54"/>
                  </a:cxn>
                  <a:cxn ang="0">
                    <a:pos x="472" y="69"/>
                  </a:cxn>
                  <a:cxn ang="0">
                    <a:pos x="471" y="121"/>
                  </a:cxn>
                  <a:cxn ang="0">
                    <a:pos x="480" y="88"/>
                  </a:cxn>
                  <a:cxn ang="0">
                    <a:pos x="501" y="57"/>
                  </a:cxn>
                  <a:cxn ang="0">
                    <a:pos x="516" y="87"/>
                  </a:cxn>
                  <a:cxn ang="0">
                    <a:pos x="531" y="97"/>
                  </a:cxn>
                  <a:cxn ang="0">
                    <a:pos x="527" y="123"/>
                  </a:cxn>
                  <a:cxn ang="0">
                    <a:pos x="564" y="97"/>
                  </a:cxn>
                  <a:cxn ang="0">
                    <a:pos x="610" y="84"/>
                  </a:cxn>
                  <a:cxn ang="0">
                    <a:pos x="653" y="65"/>
                  </a:cxn>
                  <a:cxn ang="0">
                    <a:pos x="675" y="63"/>
                  </a:cxn>
                  <a:cxn ang="0">
                    <a:pos x="699" y="28"/>
                  </a:cxn>
                  <a:cxn ang="0">
                    <a:pos x="726" y="73"/>
                  </a:cxn>
                  <a:cxn ang="0">
                    <a:pos x="701" y="80"/>
                  </a:cxn>
                  <a:cxn ang="0">
                    <a:pos x="681" y="113"/>
                  </a:cxn>
                  <a:cxn ang="0">
                    <a:pos x="690" y="118"/>
                  </a:cxn>
                  <a:cxn ang="0">
                    <a:pos x="676" y="122"/>
                  </a:cxn>
                  <a:cxn ang="0">
                    <a:pos x="648" y="132"/>
                  </a:cxn>
                  <a:cxn ang="0">
                    <a:pos x="642" y="134"/>
                  </a:cxn>
                  <a:cxn ang="0">
                    <a:pos x="635" y="137"/>
                  </a:cxn>
                  <a:cxn ang="0">
                    <a:pos x="627" y="161"/>
                  </a:cxn>
                  <a:cxn ang="0">
                    <a:pos x="622" y="159"/>
                  </a:cxn>
                  <a:cxn ang="0">
                    <a:pos x="615" y="186"/>
                  </a:cxn>
                  <a:cxn ang="0">
                    <a:pos x="614" y="178"/>
                  </a:cxn>
                  <a:cxn ang="0">
                    <a:pos x="608" y="170"/>
                  </a:cxn>
                  <a:cxn ang="0">
                    <a:pos x="611" y="192"/>
                  </a:cxn>
                  <a:cxn ang="0">
                    <a:pos x="614" y="196"/>
                  </a:cxn>
                  <a:cxn ang="0">
                    <a:pos x="614" y="205"/>
                  </a:cxn>
                  <a:cxn ang="0">
                    <a:pos x="607" y="213"/>
                  </a:cxn>
                  <a:cxn ang="0">
                    <a:pos x="607" y="221"/>
                  </a:cxn>
                  <a:cxn ang="0">
                    <a:pos x="589" y="232"/>
                  </a:cxn>
                </a:cxnLst>
                <a:rect l="0" t="0" r="r" b="b"/>
                <a:pathLst>
                  <a:path w="726" h="356">
                    <a:moveTo>
                      <a:pt x="590" y="233"/>
                    </a:moveTo>
                    <a:cubicBezTo>
                      <a:pt x="569" y="245"/>
                      <a:pt x="543" y="253"/>
                      <a:pt x="543" y="285"/>
                    </a:cubicBezTo>
                    <a:cubicBezTo>
                      <a:pt x="543" y="300"/>
                      <a:pt x="555" y="304"/>
                      <a:pt x="555" y="318"/>
                    </a:cubicBezTo>
                    <a:cubicBezTo>
                      <a:pt x="555" y="317"/>
                      <a:pt x="555" y="317"/>
                      <a:pt x="555" y="317"/>
                    </a:cubicBezTo>
                    <a:cubicBezTo>
                      <a:pt x="555" y="320"/>
                      <a:pt x="555" y="320"/>
                      <a:pt x="555" y="320"/>
                    </a:cubicBezTo>
                    <a:cubicBezTo>
                      <a:pt x="556" y="326"/>
                      <a:pt x="560" y="330"/>
                      <a:pt x="560" y="338"/>
                    </a:cubicBezTo>
                    <a:cubicBezTo>
                      <a:pt x="560" y="347"/>
                      <a:pt x="558" y="356"/>
                      <a:pt x="551" y="356"/>
                    </a:cubicBezTo>
                    <a:cubicBezTo>
                      <a:pt x="544" y="356"/>
                      <a:pt x="544" y="349"/>
                      <a:pt x="542" y="345"/>
                    </a:cubicBezTo>
                    <a:cubicBezTo>
                      <a:pt x="537" y="338"/>
                      <a:pt x="532" y="335"/>
                      <a:pt x="529" y="328"/>
                    </a:cubicBezTo>
                    <a:cubicBezTo>
                      <a:pt x="522" y="314"/>
                      <a:pt x="527" y="287"/>
                      <a:pt x="507" y="287"/>
                    </a:cubicBezTo>
                    <a:cubicBezTo>
                      <a:pt x="503" y="287"/>
                      <a:pt x="502" y="293"/>
                      <a:pt x="498" y="293"/>
                    </a:cubicBezTo>
                    <a:cubicBezTo>
                      <a:pt x="490" y="293"/>
                      <a:pt x="485" y="283"/>
                      <a:pt x="474" y="283"/>
                    </a:cubicBezTo>
                    <a:cubicBezTo>
                      <a:pt x="468" y="283"/>
                      <a:pt x="467" y="286"/>
                      <a:pt x="463" y="286"/>
                    </a:cubicBezTo>
                    <a:cubicBezTo>
                      <a:pt x="462" y="286"/>
                      <a:pt x="460" y="284"/>
                      <a:pt x="460" y="283"/>
                    </a:cubicBezTo>
                    <a:cubicBezTo>
                      <a:pt x="453" y="285"/>
                      <a:pt x="444" y="284"/>
                      <a:pt x="436" y="286"/>
                    </a:cubicBezTo>
                    <a:cubicBezTo>
                      <a:pt x="441" y="288"/>
                      <a:pt x="440" y="288"/>
                      <a:pt x="443" y="286"/>
                    </a:cubicBezTo>
                    <a:cubicBezTo>
                      <a:pt x="442" y="293"/>
                      <a:pt x="438" y="297"/>
                      <a:pt x="443" y="301"/>
                    </a:cubicBezTo>
                    <a:cubicBezTo>
                      <a:pt x="431" y="307"/>
                      <a:pt x="421" y="292"/>
                      <a:pt x="412" y="292"/>
                    </a:cubicBezTo>
                    <a:cubicBezTo>
                      <a:pt x="409" y="292"/>
                      <a:pt x="408" y="295"/>
                      <a:pt x="405" y="295"/>
                    </a:cubicBezTo>
                    <a:cubicBezTo>
                      <a:pt x="400" y="295"/>
                      <a:pt x="398" y="291"/>
                      <a:pt x="393" y="291"/>
                    </a:cubicBezTo>
                    <a:cubicBezTo>
                      <a:pt x="380" y="291"/>
                      <a:pt x="374" y="302"/>
                      <a:pt x="368" y="307"/>
                    </a:cubicBezTo>
                    <a:cubicBezTo>
                      <a:pt x="365" y="311"/>
                      <a:pt x="361" y="308"/>
                      <a:pt x="357" y="309"/>
                    </a:cubicBezTo>
                    <a:cubicBezTo>
                      <a:pt x="347" y="313"/>
                      <a:pt x="341" y="325"/>
                      <a:pt x="341" y="338"/>
                    </a:cubicBezTo>
                    <a:cubicBezTo>
                      <a:pt x="341" y="339"/>
                      <a:pt x="343" y="341"/>
                      <a:pt x="343" y="342"/>
                    </a:cubicBezTo>
                    <a:cubicBezTo>
                      <a:pt x="336" y="342"/>
                      <a:pt x="325" y="339"/>
                      <a:pt x="321" y="336"/>
                    </a:cubicBezTo>
                    <a:cubicBezTo>
                      <a:pt x="307" y="322"/>
                      <a:pt x="308" y="290"/>
                      <a:pt x="282" y="290"/>
                    </a:cubicBezTo>
                    <a:cubicBezTo>
                      <a:pt x="272" y="290"/>
                      <a:pt x="275" y="302"/>
                      <a:pt x="266" y="302"/>
                    </a:cubicBezTo>
                    <a:cubicBezTo>
                      <a:pt x="257" y="302"/>
                      <a:pt x="250" y="287"/>
                      <a:pt x="246" y="281"/>
                    </a:cubicBezTo>
                    <a:cubicBezTo>
                      <a:pt x="239" y="268"/>
                      <a:pt x="230" y="266"/>
                      <a:pt x="215" y="262"/>
                    </a:cubicBezTo>
                    <a:cubicBezTo>
                      <a:pt x="207" y="262"/>
                      <a:pt x="207" y="262"/>
                      <a:pt x="207" y="262"/>
                    </a:cubicBezTo>
                    <a:cubicBezTo>
                      <a:pt x="207" y="268"/>
                      <a:pt x="207" y="268"/>
                      <a:pt x="207" y="268"/>
                    </a:cubicBezTo>
                    <a:cubicBezTo>
                      <a:pt x="170" y="268"/>
                      <a:pt x="170" y="268"/>
                      <a:pt x="170" y="268"/>
                    </a:cubicBezTo>
                    <a:cubicBezTo>
                      <a:pt x="123" y="252"/>
                      <a:pt x="123" y="252"/>
                      <a:pt x="123" y="252"/>
                    </a:cubicBezTo>
                    <a:cubicBezTo>
                      <a:pt x="95" y="252"/>
                      <a:pt x="95" y="252"/>
                      <a:pt x="95" y="252"/>
                    </a:cubicBezTo>
                    <a:cubicBezTo>
                      <a:pt x="88" y="239"/>
                      <a:pt x="66" y="230"/>
                      <a:pt x="50" y="223"/>
                    </a:cubicBezTo>
                    <a:cubicBezTo>
                      <a:pt x="47" y="222"/>
                      <a:pt x="48" y="217"/>
                      <a:pt x="47" y="214"/>
                    </a:cubicBezTo>
                    <a:cubicBezTo>
                      <a:pt x="40" y="198"/>
                      <a:pt x="28" y="193"/>
                      <a:pt x="30" y="175"/>
                    </a:cubicBezTo>
                    <a:cubicBezTo>
                      <a:pt x="21" y="174"/>
                      <a:pt x="11" y="154"/>
                      <a:pt x="4" y="141"/>
                    </a:cubicBezTo>
                    <a:cubicBezTo>
                      <a:pt x="2" y="137"/>
                      <a:pt x="6" y="134"/>
                      <a:pt x="8" y="133"/>
                    </a:cubicBezTo>
                    <a:cubicBezTo>
                      <a:pt x="3" y="123"/>
                      <a:pt x="8" y="107"/>
                      <a:pt x="4" y="95"/>
                    </a:cubicBezTo>
                    <a:cubicBezTo>
                      <a:pt x="0" y="85"/>
                      <a:pt x="11" y="60"/>
                      <a:pt x="11" y="46"/>
                    </a:cubicBezTo>
                    <a:cubicBezTo>
                      <a:pt x="11" y="36"/>
                      <a:pt x="0" y="32"/>
                      <a:pt x="0" y="23"/>
                    </a:cubicBezTo>
                    <a:cubicBezTo>
                      <a:pt x="0" y="20"/>
                      <a:pt x="5" y="20"/>
                      <a:pt x="7" y="20"/>
                    </a:cubicBezTo>
                    <a:cubicBezTo>
                      <a:pt x="13" y="20"/>
                      <a:pt x="17" y="23"/>
                      <a:pt x="20" y="27"/>
                    </a:cubicBezTo>
                    <a:cubicBezTo>
                      <a:pt x="22" y="24"/>
                      <a:pt x="26" y="19"/>
                      <a:pt x="26" y="15"/>
                    </a:cubicBezTo>
                    <a:cubicBezTo>
                      <a:pt x="26" y="11"/>
                      <a:pt x="22" y="10"/>
                      <a:pt x="20" y="5"/>
                    </a:cubicBezTo>
                    <a:cubicBezTo>
                      <a:pt x="373" y="5"/>
                      <a:pt x="373" y="5"/>
                      <a:pt x="373" y="5"/>
                    </a:cubicBezTo>
                    <a:cubicBezTo>
                      <a:pt x="373" y="0"/>
                      <a:pt x="373" y="0"/>
                      <a:pt x="373" y="0"/>
                    </a:cubicBezTo>
                    <a:cubicBezTo>
                      <a:pt x="379" y="4"/>
                      <a:pt x="378" y="8"/>
                      <a:pt x="384" y="11"/>
                    </a:cubicBezTo>
                    <a:cubicBezTo>
                      <a:pt x="406" y="11"/>
                      <a:pt x="406" y="11"/>
                      <a:pt x="406" y="11"/>
                    </a:cubicBezTo>
                    <a:cubicBezTo>
                      <a:pt x="415" y="20"/>
                      <a:pt x="426" y="20"/>
                      <a:pt x="443" y="20"/>
                    </a:cubicBezTo>
                    <a:cubicBezTo>
                      <a:pt x="431" y="28"/>
                      <a:pt x="418" y="32"/>
                      <a:pt x="408" y="45"/>
                    </a:cubicBezTo>
                    <a:cubicBezTo>
                      <a:pt x="415" y="45"/>
                      <a:pt x="415" y="45"/>
                      <a:pt x="415" y="45"/>
                    </a:cubicBezTo>
                    <a:cubicBezTo>
                      <a:pt x="418" y="43"/>
                      <a:pt x="420" y="42"/>
                      <a:pt x="423" y="42"/>
                    </a:cubicBezTo>
                    <a:cubicBezTo>
                      <a:pt x="425" y="46"/>
                      <a:pt x="426" y="46"/>
                      <a:pt x="429" y="46"/>
                    </a:cubicBezTo>
                    <a:cubicBezTo>
                      <a:pt x="437" y="46"/>
                      <a:pt x="437" y="40"/>
                      <a:pt x="441" y="40"/>
                    </a:cubicBezTo>
                    <a:cubicBezTo>
                      <a:pt x="446" y="40"/>
                      <a:pt x="454" y="32"/>
                      <a:pt x="461" y="31"/>
                    </a:cubicBezTo>
                    <a:cubicBezTo>
                      <a:pt x="461" y="37"/>
                      <a:pt x="458" y="38"/>
                      <a:pt x="456" y="42"/>
                    </a:cubicBezTo>
                    <a:cubicBezTo>
                      <a:pt x="465" y="42"/>
                      <a:pt x="465" y="42"/>
                      <a:pt x="465" y="42"/>
                    </a:cubicBezTo>
                    <a:cubicBezTo>
                      <a:pt x="465" y="45"/>
                      <a:pt x="469" y="47"/>
                      <a:pt x="472" y="47"/>
                    </a:cubicBezTo>
                    <a:cubicBezTo>
                      <a:pt x="478" y="47"/>
                      <a:pt x="480" y="43"/>
                      <a:pt x="484" y="43"/>
                    </a:cubicBezTo>
                    <a:cubicBezTo>
                      <a:pt x="495" y="43"/>
                      <a:pt x="500" y="48"/>
                      <a:pt x="510" y="48"/>
                    </a:cubicBezTo>
                    <a:cubicBezTo>
                      <a:pt x="510" y="54"/>
                      <a:pt x="510" y="54"/>
                      <a:pt x="510" y="54"/>
                    </a:cubicBezTo>
                    <a:cubicBezTo>
                      <a:pt x="503" y="56"/>
                      <a:pt x="493" y="54"/>
                      <a:pt x="490" y="54"/>
                    </a:cubicBezTo>
                    <a:cubicBezTo>
                      <a:pt x="480" y="54"/>
                      <a:pt x="462" y="66"/>
                      <a:pt x="462" y="75"/>
                    </a:cubicBezTo>
                    <a:cubicBezTo>
                      <a:pt x="466" y="72"/>
                      <a:pt x="468" y="69"/>
                      <a:pt x="472" y="69"/>
                    </a:cubicBezTo>
                    <a:cubicBezTo>
                      <a:pt x="465" y="78"/>
                      <a:pt x="461" y="101"/>
                      <a:pt x="461" y="112"/>
                    </a:cubicBezTo>
                    <a:cubicBezTo>
                      <a:pt x="461" y="117"/>
                      <a:pt x="466" y="121"/>
                      <a:pt x="471" y="121"/>
                    </a:cubicBezTo>
                    <a:cubicBezTo>
                      <a:pt x="478" y="121"/>
                      <a:pt x="480" y="108"/>
                      <a:pt x="480" y="102"/>
                    </a:cubicBezTo>
                    <a:cubicBezTo>
                      <a:pt x="480" y="97"/>
                      <a:pt x="480" y="88"/>
                      <a:pt x="480" y="88"/>
                    </a:cubicBezTo>
                    <a:cubicBezTo>
                      <a:pt x="480" y="82"/>
                      <a:pt x="480" y="69"/>
                      <a:pt x="485" y="69"/>
                    </a:cubicBezTo>
                    <a:cubicBezTo>
                      <a:pt x="501" y="68"/>
                      <a:pt x="494" y="57"/>
                      <a:pt x="501" y="57"/>
                    </a:cubicBezTo>
                    <a:cubicBezTo>
                      <a:pt x="504" y="57"/>
                      <a:pt x="521" y="65"/>
                      <a:pt x="521" y="70"/>
                    </a:cubicBezTo>
                    <a:cubicBezTo>
                      <a:pt x="521" y="77"/>
                      <a:pt x="517" y="81"/>
                      <a:pt x="516" y="87"/>
                    </a:cubicBezTo>
                    <a:cubicBezTo>
                      <a:pt x="521" y="87"/>
                      <a:pt x="520" y="85"/>
                      <a:pt x="525" y="84"/>
                    </a:cubicBezTo>
                    <a:cubicBezTo>
                      <a:pt x="526" y="91"/>
                      <a:pt x="526" y="94"/>
                      <a:pt x="531" y="97"/>
                    </a:cubicBezTo>
                    <a:cubicBezTo>
                      <a:pt x="526" y="103"/>
                      <a:pt x="521" y="106"/>
                      <a:pt x="521" y="112"/>
                    </a:cubicBezTo>
                    <a:cubicBezTo>
                      <a:pt x="521" y="117"/>
                      <a:pt x="523" y="123"/>
                      <a:pt x="527" y="123"/>
                    </a:cubicBezTo>
                    <a:cubicBezTo>
                      <a:pt x="539" y="123"/>
                      <a:pt x="559" y="112"/>
                      <a:pt x="568" y="108"/>
                    </a:cubicBezTo>
                    <a:cubicBezTo>
                      <a:pt x="567" y="103"/>
                      <a:pt x="565" y="99"/>
                      <a:pt x="564" y="97"/>
                    </a:cubicBezTo>
                    <a:cubicBezTo>
                      <a:pt x="567" y="97"/>
                      <a:pt x="567" y="97"/>
                      <a:pt x="569" y="97"/>
                    </a:cubicBezTo>
                    <a:cubicBezTo>
                      <a:pt x="582" y="97"/>
                      <a:pt x="610" y="101"/>
                      <a:pt x="610" y="84"/>
                    </a:cubicBezTo>
                    <a:cubicBezTo>
                      <a:pt x="611" y="84"/>
                      <a:pt x="627" y="68"/>
                      <a:pt x="630" y="66"/>
                    </a:cubicBezTo>
                    <a:cubicBezTo>
                      <a:pt x="632" y="64"/>
                      <a:pt x="643" y="65"/>
                      <a:pt x="653" y="65"/>
                    </a:cubicBezTo>
                    <a:cubicBezTo>
                      <a:pt x="657" y="65"/>
                      <a:pt x="660" y="65"/>
                      <a:pt x="664" y="65"/>
                    </a:cubicBezTo>
                    <a:cubicBezTo>
                      <a:pt x="668" y="65"/>
                      <a:pt x="672" y="63"/>
                      <a:pt x="675" y="63"/>
                    </a:cubicBezTo>
                    <a:cubicBezTo>
                      <a:pt x="680" y="62"/>
                      <a:pt x="678" y="61"/>
                      <a:pt x="680" y="59"/>
                    </a:cubicBezTo>
                    <a:cubicBezTo>
                      <a:pt x="688" y="51"/>
                      <a:pt x="688" y="36"/>
                      <a:pt x="699" y="28"/>
                    </a:cubicBezTo>
                    <a:cubicBezTo>
                      <a:pt x="704" y="35"/>
                      <a:pt x="712" y="25"/>
                      <a:pt x="716" y="32"/>
                    </a:cubicBezTo>
                    <a:cubicBezTo>
                      <a:pt x="723" y="44"/>
                      <a:pt x="717" y="62"/>
                      <a:pt x="726" y="73"/>
                    </a:cubicBezTo>
                    <a:cubicBezTo>
                      <a:pt x="723" y="77"/>
                      <a:pt x="718" y="80"/>
                      <a:pt x="712" y="80"/>
                    </a:cubicBezTo>
                    <a:cubicBezTo>
                      <a:pt x="706" y="80"/>
                      <a:pt x="706" y="78"/>
                      <a:pt x="701" y="80"/>
                    </a:cubicBezTo>
                    <a:cubicBezTo>
                      <a:pt x="694" y="87"/>
                      <a:pt x="679" y="92"/>
                      <a:pt x="679" y="109"/>
                    </a:cubicBezTo>
                    <a:cubicBezTo>
                      <a:pt x="679" y="110"/>
                      <a:pt x="680" y="112"/>
                      <a:pt x="681" y="113"/>
                    </a:cubicBezTo>
                    <a:cubicBezTo>
                      <a:pt x="681" y="115"/>
                      <a:pt x="683" y="121"/>
                      <a:pt x="686" y="121"/>
                    </a:cubicBezTo>
                    <a:cubicBezTo>
                      <a:pt x="687" y="121"/>
                      <a:pt x="690" y="118"/>
                      <a:pt x="690" y="118"/>
                    </a:cubicBezTo>
                    <a:cubicBezTo>
                      <a:pt x="690" y="121"/>
                      <a:pt x="690" y="121"/>
                      <a:pt x="690" y="121"/>
                    </a:cubicBezTo>
                    <a:cubicBezTo>
                      <a:pt x="685" y="122"/>
                      <a:pt x="678" y="124"/>
                      <a:pt x="676" y="122"/>
                    </a:cubicBezTo>
                    <a:cubicBezTo>
                      <a:pt x="667" y="129"/>
                      <a:pt x="652" y="126"/>
                      <a:pt x="643" y="132"/>
                    </a:cubicBezTo>
                    <a:cubicBezTo>
                      <a:pt x="648" y="132"/>
                      <a:pt x="648" y="132"/>
                      <a:pt x="648" y="132"/>
                    </a:cubicBezTo>
                    <a:cubicBezTo>
                      <a:pt x="652" y="132"/>
                      <a:pt x="656" y="129"/>
                      <a:pt x="659" y="132"/>
                    </a:cubicBezTo>
                    <a:cubicBezTo>
                      <a:pt x="653" y="134"/>
                      <a:pt x="648" y="134"/>
                      <a:pt x="642" y="134"/>
                    </a:cubicBezTo>
                    <a:cubicBezTo>
                      <a:pt x="641" y="134"/>
                      <a:pt x="639" y="133"/>
                      <a:pt x="638" y="133"/>
                    </a:cubicBezTo>
                    <a:cubicBezTo>
                      <a:pt x="637" y="134"/>
                      <a:pt x="635" y="135"/>
                      <a:pt x="635" y="137"/>
                    </a:cubicBezTo>
                    <a:cubicBezTo>
                      <a:pt x="635" y="139"/>
                      <a:pt x="639" y="142"/>
                      <a:pt x="639" y="142"/>
                    </a:cubicBezTo>
                    <a:cubicBezTo>
                      <a:pt x="638" y="145"/>
                      <a:pt x="630" y="161"/>
                      <a:pt x="627" y="161"/>
                    </a:cubicBezTo>
                    <a:cubicBezTo>
                      <a:pt x="626" y="161"/>
                      <a:pt x="625" y="158"/>
                      <a:pt x="624" y="157"/>
                    </a:cubicBezTo>
                    <a:cubicBezTo>
                      <a:pt x="622" y="159"/>
                      <a:pt x="622" y="159"/>
                      <a:pt x="622" y="159"/>
                    </a:cubicBezTo>
                    <a:cubicBezTo>
                      <a:pt x="623" y="163"/>
                      <a:pt x="626" y="164"/>
                      <a:pt x="626" y="168"/>
                    </a:cubicBezTo>
                    <a:cubicBezTo>
                      <a:pt x="626" y="170"/>
                      <a:pt x="617" y="186"/>
                      <a:pt x="615" y="186"/>
                    </a:cubicBezTo>
                    <a:cubicBezTo>
                      <a:pt x="615" y="186"/>
                      <a:pt x="614" y="184"/>
                      <a:pt x="614" y="183"/>
                    </a:cubicBezTo>
                    <a:cubicBezTo>
                      <a:pt x="614" y="181"/>
                      <a:pt x="614" y="180"/>
                      <a:pt x="614" y="178"/>
                    </a:cubicBezTo>
                    <a:cubicBezTo>
                      <a:pt x="614" y="175"/>
                      <a:pt x="610" y="168"/>
                      <a:pt x="609" y="164"/>
                    </a:cubicBezTo>
                    <a:cubicBezTo>
                      <a:pt x="608" y="166"/>
                      <a:pt x="608" y="170"/>
                      <a:pt x="608" y="170"/>
                    </a:cubicBezTo>
                    <a:cubicBezTo>
                      <a:pt x="608" y="173"/>
                      <a:pt x="611" y="181"/>
                      <a:pt x="611" y="185"/>
                    </a:cubicBezTo>
                    <a:cubicBezTo>
                      <a:pt x="611" y="189"/>
                      <a:pt x="608" y="189"/>
                      <a:pt x="611" y="192"/>
                    </a:cubicBezTo>
                    <a:cubicBezTo>
                      <a:pt x="612" y="192"/>
                      <a:pt x="613" y="192"/>
                      <a:pt x="614" y="192"/>
                    </a:cubicBezTo>
                    <a:cubicBezTo>
                      <a:pt x="614" y="193"/>
                      <a:pt x="614" y="195"/>
                      <a:pt x="614" y="196"/>
                    </a:cubicBezTo>
                    <a:cubicBezTo>
                      <a:pt x="614" y="200"/>
                      <a:pt x="610" y="201"/>
                      <a:pt x="608" y="201"/>
                    </a:cubicBezTo>
                    <a:cubicBezTo>
                      <a:pt x="610" y="205"/>
                      <a:pt x="612" y="205"/>
                      <a:pt x="614" y="205"/>
                    </a:cubicBezTo>
                    <a:cubicBezTo>
                      <a:pt x="613" y="210"/>
                      <a:pt x="611" y="210"/>
                      <a:pt x="607" y="210"/>
                    </a:cubicBezTo>
                    <a:cubicBezTo>
                      <a:pt x="607" y="213"/>
                      <a:pt x="607" y="213"/>
                      <a:pt x="607" y="213"/>
                    </a:cubicBezTo>
                    <a:cubicBezTo>
                      <a:pt x="612" y="216"/>
                      <a:pt x="612" y="216"/>
                      <a:pt x="612" y="216"/>
                    </a:cubicBezTo>
                    <a:cubicBezTo>
                      <a:pt x="611" y="218"/>
                      <a:pt x="610" y="221"/>
                      <a:pt x="607" y="221"/>
                    </a:cubicBezTo>
                    <a:cubicBezTo>
                      <a:pt x="602" y="222"/>
                      <a:pt x="600" y="226"/>
                      <a:pt x="596" y="226"/>
                    </a:cubicBezTo>
                    <a:cubicBezTo>
                      <a:pt x="591" y="228"/>
                      <a:pt x="591" y="230"/>
                      <a:pt x="589" y="232"/>
                    </a:cubicBezTo>
                    <a:lnTo>
                      <a:pt x="590" y="233"/>
                    </a:lnTo>
                    <a:close/>
                  </a:path>
                </a:pathLst>
              </a:custGeom>
              <a:solidFill>
                <a:srgbClr val="A5B59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2" name="Freeform 50"/>
              <p:cNvSpPr>
                <a:spLocks/>
              </p:cNvSpPr>
              <p:nvPr/>
            </p:nvSpPr>
            <p:spPr bwMode="auto">
              <a:xfrm>
                <a:off x="2030413" y="1400175"/>
                <a:ext cx="1425575" cy="736600"/>
              </a:xfrm>
              <a:custGeom>
                <a:avLst/>
                <a:gdLst/>
                <a:ahLst/>
                <a:cxnLst>
                  <a:cxn ang="0">
                    <a:pos x="950" y="501"/>
                  </a:cxn>
                  <a:cxn ang="0">
                    <a:pos x="950" y="527"/>
                  </a:cxn>
                  <a:cxn ang="0">
                    <a:pos x="955" y="469"/>
                  </a:cxn>
                  <a:cxn ang="0">
                    <a:pos x="944" y="436"/>
                  </a:cxn>
                  <a:cxn ang="0">
                    <a:pos x="982" y="418"/>
                  </a:cxn>
                  <a:cxn ang="0">
                    <a:pos x="1060" y="356"/>
                  </a:cxn>
                  <a:cxn ang="0">
                    <a:pos x="1050" y="346"/>
                  </a:cxn>
                  <a:cxn ang="0">
                    <a:pos x="991" y="310"/>
                  </a:cxn>
                  <a:cxn ang="0">
                    <a:pos x="965" y="247"/>
                  </a:cxn>
                  <a:cxn ang="0">
                    <a:pos x="908" y="267"/>
                  </a:cxn>
                  <a:cxn ang="0">
                    <a:pos x="831" y="204"/>
                  </a:cxn>
                  <a:cxn ang="0">
                    <a:pos x="794" y="247"/>
                  </a:cxn>
                  <a:cxn ang="0">
                    <a:pos x="783" y="387"/>
                  </a:cxn>
                  <a:cxn ang="0">
                    <a:pos x="726" y="334"/>
                  </a:cxn>
                  <a:cxn ang="0">
                    <a:pos x="607" y="306"/>
                  </a:cxn>
                  <a:cxn ang="0">
                    <a:pos x="595" y="216"/>
                  </a:cxn>
                  <a:cxn ang="0">
                    <a:pos x="633" y="178"/>
                  </a:cxn>
                  <a:cxn ang="0">
                    <a:pos x="675" y="146"/>
                  </a:cxn>
                  <a:cxn ang="0">
                    <a:pos x="686" y="127"/>
                  </a:cxn>
                  <a:cxn ang="0">
                    <a:pos x="722" y="120"/>
                  </a:cxn>
                  <a:cxn ang="0">
                    <a:pos x="746" y="61"/>
                  </a:cxn>
                  <a:cxn ang="0">
                    <a:pos x="702" y="67"/>
                  </a:cxn>
                  <a:cxn ang="0">
                    <a:pos x="665" y="74"/>
                  </a:cxn>
                  <a:cxn ang="0">
                    <a:pos x="625" y="55"/>
                  </a:cxn>
                  <a:cxn ang="0">
                    <a:pos x="574" y="0"/>
                  </a:cxn>
                  <a:cxn ang="0">
                    <a:pos x="555" y="38"/>
                  </a:cxn>
                  <a:cxn ang="0">
                    <a:pos x="567" y="98"/>
                  </a:cxn>
                  <a:cxn ang="0">
                    <a:pos x="492" y="92"/>
                  </a:cxn>
                  <a:cxn ang="0">
                    <a:pos x="430" y="75"/>
                  </a:cxn>
                  <a:cxn ang="0">
                    <a:pos x="387" y="89"/>
                  </a:cxn>
                  <a:cxn ang="0">
                    <a:pos x="333" y="81"/>
                  </a:cxn>
                  <a:cxn ang="0">
                    <a:pos x="202" y="42"/>
                  </a:cxn>
                  <a:cxn ang="0">
                    <a:pos x="138" y="40"/>
                  </a:cxn>
                  <a:cxn ang="0">
                    <a:pos x="61" y="70"/>
                  </a:cxn>
                  <a:cxn ang="0">
                    <a:pos x="0" y="242"/>
                  </a:cxn>
                  <a:cxn ang="0">
                    <a:pos x="67" y="253"/>
                  </a:cxn>
                  <a:cxn ang="0">
                    <a:pos x="124" y="316"/>
                  </a:cxn>
                  <a:cxn ang="0">
                    <a:pos x="136" y="366"/>
                  </a:cxn>
                  <a:cxn ang="0">
                    <a:pos x="181" y="413"/>
                  </a:cxn>
                  <a:cxn ang="0">
                    <a:pos x="224" y="440"/>
                  </a:cxn>
                  <a:cxn ang="0">
                    <a:pos x="610" y="446"/>
                  </a:cxn>
                  <a:cxn ang="0">
                    <a:pos x="676" y="453"/>
                  </a:cxn>
                  <a:cxn ang="0">
                    <a:pos x="705" y="477"/>
                  </a:cxn>
                  <a:cxn ang="0">
                    <a:pos x="759" y="512"/>
                  </a:cxn>
                  <a:cxn ang="0">
                    <a:pos x="732" y="553"/>
                  </a:cxn>
                  <a:cxn ang="0">
                    <a:pos x="772" y="543"/>
                  </a:cxn>
                  <a:cxn ang="0">
                    <a:pos x="814" y="519"/>
                  </a:cxn>
                  <a:cxn ang="0">
                    <a:pos x="879" y="498"/>
                  </a:cxn>
                  <a:cxn ang="0">
                    <a:pos x="928" y="505"/>
                  </a:cxn>
                </a:cxnLst>
                <a:rect l="0" t="0" r="r" b="b"/>
                <a:pathLst>
                  <a:path w="1071" h="553">
                    <a:moveTo>
                      <a:pt x="928" y="503"/>
                    </a:moveTo>
                    <a:cubicBezTo>
                      <a:pt x="928" y="502"/>
                      <a:pt x="928" y="502"/>
                      <a:pt x="928" y="502"/>
                    </a:cubicBezTo>
                    <a:cubicBezTo>
                      <a:pt x="928" y="502"/>
                      <a:pt x="931" y="502"/>
                      <a:pt x="932" y="502"/>
                    </a:cubicBezTo>
                    <a:cubicBezTo>
                      <a:pt x="935" y="502"/>
                      <a:pt x="946" y="504"/>
                      <a:pt x="950" y="501"/>
                    </a:cubicBezTo>
                    <a:cubicBezTo>
                      <a:pt x="954" y="498"/>
                      <a:pt x="954" y="493"/>
                      <a:pt x="960" y="492"/>
                    </a:cubicBezTo>
                    <a:cubicBezTo>
                      <a:pt x="960" y="498"/>
                      <a:pt x="960" y="499"/>
                      <a:pt x="967" y="499"/>
                    </a:cubicBezTo>
                    <a:cubicBezTo>
                      <a:pt x="957" y="500"/>
                      <a:pt x="941" y="507"/>
                      <a:pt x="941" y="516"/>
                    </a:cubicBezTo>
                    <a:cubicBezTo>
                      <a:pt x="941" y="520"/>
                      <a:pt x="947" y="527"/>
                      <a:pt x="950" y="527"/>
                    </a:cubicBezTo>
                    <a:cubicBezTo>
                      <a:pt x="953" y="527"/>
                      <a:pt x="961" y="516"/>
                      <a:pt x="970" y="513"/>
                    </a:cubicBezTo>
                    <a:cubicBezTo>
                      <a:pt x="972" y="513"/>
                      <a:pt x="1003" y="501"/>
                      <a:pt x="1003" y="497"/>
                    </a:cubicBezTo>
                    <a:cubicBezTo>
                      <a:pt x="1003" y="493"/>
                      <a:pt x="991" y="492"/>
                      <a:pt x="988" y="492"/>
                    </a:cubicBezTo>
                    <a:cubicBezTo>
                      <a:pt x="976" y="492"/>
                      <a:pt x="955" y="480"/>
                      <a:pt x="955" y="469"/>
                    </a:cubicBezTo>
                    <a:cubicBezTo>
                      <a:pt x="955" y="466"/>
                      <a:pt x="959" y="463"/>
                      <a:pt x="960" y="458"/>
                    </a:cubicBezTo>
                    <a:cubicBezTo>
                      <a:pt x="958" y="458"/>
                      <a:pt x="953" y="457"/>
                      <a:pt x="949" y="457"/>
                    </a:cubicBezTo>
                    <a:cubicBezTo>
                      <a:pt x="951" y="453"/>
                      <a:pt x="967" y="451"/>
                      <a:pt x="967" y="442"/>
                    </a:cubicBezTo>
                    <a:cubicBezTo>
                      <a:pt x="967" y="434"/>
                      <a:pt x="954" y="436"/>
                      <a:pt x="944" y="436"/>
                    </a:cubicBezTo>
                    <a:cubicBezTo>
                      <a:pt x="925" y="436"/>
                      <a:pt x="916" y="449"/>
                      <a:pt x="903" y="451"/>
                    </a:cubicBezTo>
                    <a:cubicBezTo>
                      <a:pt x="909" y="439"/>
                      <a:pt x="918" y="443"/>
                      <a:pt x="928" y="433"/>
                    </a:cubicBezTo>
                    <a:cubicBezTo>
                      <a:pt x="934" y="427"/>
                      <a:pt x="929" y="423"/>
                      <a:pt x="939" y="420"/>
                    </a:cubicBezTo>
                    <a:cubicBezTo>
                      <a:pt x="955" y="415"/>
                      <a:pt x="965" y="418"/>
                      <a:pt x="982" y="418"/>
                    </a:cubicBezTo>
                    <a:cubicBezTo>
                      <a:pt x="1004" y="418"/>
                      <a:pt x="1016" y="425"/>
                      <a:pt x="1029" y="408"/>
                    </a:cubicBezTo>
                    <a:cubicBezTo>
                      <a:pt x="1035" y="400"/>
                      <a:pt x="1071" y="398"/>
                      <a:pt x="1071" y="384"/>
                    </a:cubicBezTo>
                    <a:cubicBezTo>
                      <a:pt x="1071" y="374"/>
                      <a:pt x="1067" y="370"/>
                      <a:pt x="1063" y="363"/>
                    </a:cubicBezTo>
                    <a:cubicBezTo>
                      <a:pt x="1060" y="363"/>
                      <a:pt x="1065" y="359"/>
                      <a:pt x="1060" y="356"/>
                    </a:cubicBezTo>
                    <a:cubicBezTo>
                      <a:pt x="1060" y="351"/>
                      <a:pt x="1060" y="351"/>
                      <a:pt x="1060" y="351"/>
                    </a:cubicBezTo>
                    <a:cubicBezTo>
                      <a:pt x="1050" y="357"/>
                      <a:pt x="1029" y="364"/>
                      <a:pt x="1018" y="364"/>
                    </a:cubicBezTo>
                    <a:cubicBezTo>
                      <a:pt x="1017" y="364"/>
                      <a:pt x="1014" y="363"/>
                      <a:pt x="1014" y="362"/>
                    </a:cubicBezTo>
                    <a:cubicBezTo>
                      <a:pt x="1022" y="358"/>
                      <a:pt x="1047" y="354"/>
                      <a:pt x="1050" y="346"/>
                    </a:cubicBezTo>
                    <a:cubicBezTo>
                      <a:pt x="1050" y="344"/>
                      <a:pt x="1046" y="343"/>
                      <a:pt x="1046" y="341"/>
                    </a:cubicBezTo>
                    <a:cubicBezTo>
                      <a:pt x="1035" y="342"/>
                      <a:pt x="1013" y="337"/>
                      <a:pt x="1013" y="322"/>
                    </a:cubicBezTo>
                    <a:cubicBezTo>
                      <a:pt x="1013" y="321"/>
                      <a:pt x="1013" y="321"/>
                      <a:pt x="1013" y="321"/>
                    </a:cubicBezTo>
                    <a:cubicBezTo>
                      <a:pt x="1003" y="321"/>
                      <a:pt x="997" y="315"/>
                      <a:pt x="991" y="310"/>
                    </a:cubicBezTo>
                    <a:cubicBezTo>
                      <a:pt x="994" y="309"/>
                      <a:pt x="998" y="308"/>
                      <a:pt x="998" y="302"/>
                    </a:cubicBezTo>
                    <a:cubicBezTo>
                      <a:pt x="998" y="298"/>
                      <a:pt x="994" y="295"/>
                      <a:pt x="995" y="290"/>
                    </a:cubicBezTo>
                    <a:cubicBezTo>
                      <a:pt x="991" y="289"/>
                      <a:pt x="977" y="280"/>
                      <a:pt x="980" y="272"/>
                    </a:cubicBezTo>
                    <a:cubicBezTo>
                      <a:pt x="985" y="262"/>
                      <a:pt x="966" y="259"/>
                      <a:pt x="965" y="247"/>
                    </a:cubicBezTo>
                    <a:cubicBezTo>
                      <a:pt x="964" y="247"/>
                      <a:pt x="959" y="243"/>
                      <a:pt x="958" y="242"/>
                    </a:cubicBezTo>
                    <a:cubicBezTo>
                      <a:pt x="954" y="244"/>
                      <a:pt x="947" y="248"/>
                      <a:pt x="947" y="254"/>
                    </a:cubicBezTo>
                    <a:cubicBezTo>
                      <a:pt x="947" y="261"/>
                      <a:pt x="933" y="277"/>
                      <a:pt x="922" y="277"/>
                    </a:cubicBezTo>
                    <a:cubicBezTo>
                      <a:pt x="914" y="277"/>
                      <a:pt x="913" y="267"/>
                      <a:pt x="908" y="267"/>
                    </a:cubicBezTo>
                    <a:cubicBezTo>
                      <a:pt x="900" y="267"/>
                      <a:pt x="897" y="246"/>
                      <a:pt x="896" y="236"/>
                    </a:cubicBezTo>
                    <a:cubicBezTo>
                      <a:pt x="894" y="224"/>
                      <a:pt x="870" y="233"/>
                      <a:pt x="870" y="216"/>
                    </a:cubicBezTo>
                    <a:cubicBezTo>
                      <a:pt x="858" y="215"/>
                      <a:pt x="855" y="200"/>
                      <a:pt x="843" y="200"/>
                    </a:cubicBezTo>
                    <a:cubicBezTo>
                      <a:pt x="837" y="200"/>
                      <a:pt x="837" y="204"/>
                      <a:pt x="831" y="204"/>
                    </a:cubicBezTo>
                    <a:cubicBezTo>
                      <a:pt x="818" y="204"/>
                      <a:pt x="810" y="197"/>
                      <a:pt x="797" y="197"/>
                    </a:cubicBezTo>
                    <a:cubicBezTo>
                      <a:pt x="791" y="197"/>
                      <a:pt x="784" y="200"/>
                      <a:pt x="784" y="208"/>
                    </a:cubicBezTo>
                    <a:cubicBezTo>
                      <a:pt x="784" y="212"/>
                      <a:pt x="800" y="218"/>
                      <a:pt x="786" y="227"/>
                    </a:cubicBezTo>
                    <a:cubicBezTo>
                      <a:pt x="780" y="231"/>
                      <a:pt x="794" y="241"/>
                      <a:pt x="794" y="247"/>
                    </a:cubicBezTo>
                    <a:cubicBezTo>
                      <a:pt x="796" y="260"/>
                      <a:pt x="783" y="264"/>
                      <a:pt x="778" y="266"/>
                    </a:cubicBezTo>
                    <a:cubicBezTo>
                      <a:pt x="788" y="283"/>
                      <a:pt x="803" y="289"/>
                      <a:pt x="803" y="318"/>
                    </a:cubicBezTo>
                    <a:cubicBezTo>
                      <a:pt x="803" y="326"/>
                      <a:pt x="777" y="346"/>
                      <a:pt x="768" y="347"/>
                    </a:cubicBezTo>
                    <a:cubicBezTo>
                      <a:pt x="783" y="355"/>
                      <a:pt x="777" y="379"/>
                      <a:pt x="783" y="387"/>
                    </a:cubicBezTo>
                    <a:cubicBezTo>
                      <a:pt x="782" y="389"/>
                      <a:pt x="776" y="392"/>
                      <a:pt x="775" y="397"/>
                    </a:cubicBezTo>
                    <a:cubicBezTo>
                      <a:pt x="770" y="397"/>
                      <a:pt x="766" y="406"/>
                      <a:pt x="762" y="403"/>
                    </a:cubicBezTo>
                    <a:cubicBezTo>
                      <a:pt x="751" y="394"/>
                      <a:pt x="736" y="380"/>
                      <a:pt x="736" y="367"/>
                    </a:cubicBezTo>
                    <a:cubicBezTo>
                      <a:pt x="736" y="353"/>
                      <a:pt x="738" y="342"/>
                      <a:pt x="726" y="334"/>
                    </a:cubicBezTo>
                    <a:cubicBezTo>
                      <a:pt x="697" y="334"/>
                      <a:pt x="697" y="334"/>
                      <a:pt x="697" y="334"/>
                    </a:cubicBezTo>
                    <a:cubicBezTo>
                      <a:pt x="681" y="322"/>
                      <a:pt x="662" y="315"/>
                      <a:pt x="643" y="308"/>
                    </a:cubicBezTo>
                    <a:cubicBezTo>
                      <a:pt x="640" y="306"/>
                      <a:pt x="629" y="299"/>
                      <a:pt x="623" y="299"/>
                    </a:cubicBezTo>
                    <a:cubicBezTo>
                      <a:pt x="617" y="299"/>
                      <a:pt x="614" y="306"/>
                      <a:pt x="607" y="306"/>
                    </a:cubicBezTo>
                    <a:cubicBezTo>
                      <a:pt x="607" y="295"/>
                      <a:pt x="600" y="270"/>
                      <a:pt x="590" y="270"/>
                    </a:cubicBezTo>
                    <a:cubicBezTo>
                      <a:pt x="586" y="270"/>
                      <a:pt x="584" y="274"/>
                      <a:pt x="579" y="275"/>
                    </a:cubicBezTo>
                    <a:cubicBezTo>
                      <a:pt x="581" y="269"/>
                      <a:pt x="579" y="268"/>
                      <a:pt x="579" y="255"/>
                    </a:cubicBezTo>
                    <a:cubicBezTo>
                      <a:pt x="579" y="237"/>
                      <a:pt x="584" y="227"/>
                      <a:pt x="595" y="216"/>
                    </a:cubicBezTo>
                    <a:cubicBezTo>
                      <a:pt x="598" y="213"/>
                      <a:pt x="606" y="196"/>
                      <a:pt x="609" y="194"/>
                    </a:cubicBezTo>
                    <a:cubicBezTo>
                      <a:pt x="617" y="192"/>
                      <a:pt x="630" y="196"/>
                      <a:pt x="630" y="186"/>
                    </a:cubicBezTo>
                    <a:cubicBezTo>
                      <a:pt x="630" y="179"/>
                      <a:pt x="613" y="178"/>
                      <a:pt x="607" y="175"/>
                    </a:cubicBezTo>
                    <a:cubicBezTo>
                      <a:pt x="611" y="176"/>
                      <a:pt x="597" y="167"/>
                      <a:pt x="633" y="178"/>
                    </a:cubicBezTo>
                    <a:cubicBezTo>
                      <a:pt x="643" y="181"/>
                      <a:pt x="637" y="169"/>
                      <a:pt x="642" y="169"/>
                    </a:cubicBezTo>
                    <a:cubicBezTo>
                      <a:pt x="643" y="169"/>
                      <a:pt x="647" y="169"/>
                      <a:pt x="652" y="169"/>
                    </a:cubicBezTo>
                    <a:cubicBezTo>
                      <a:pt x="662" y="169"/>
                      <a:pt x="668" y="158"/>
                      <a:pt x="675" y="153"/>
                    </a:cubicBezTo>
                    <a:cubicBezTo>
                      <a:pt x="675" y="146"/>
                      <a:pt x="675" y="146"/>
                      <a:pt x="675" y="146"/>
                    </a:cubicBezTo>
                    <a:cubicBezTo>
                      <a:pt x="660" y="142"/>
                      <a:pt x="645" y="145"/>
                      <a:pt x="639" y="131"/>
                    </a:cubicBezTo>
                    <a:cubicBezTo>
                      <a:pt x="639" y="131"/>
                      <a:pt x="643" y="131"/>
                      <a:pt x="647" y="131"/>
                    </a:cubicBezTo>
                    <a:cubicBezTo>
                      <a:pt x="652" y="135"/>
                      <a:pt x="658" y="141"/>
                      <a:pt x="666" y="141"/>
                    </a:cubicBezTo>
                    <a:cubicBezTo>
                      <a:pt x="673" y="141"/>
                      <a:pt x="686" y="132"/>
                      <a:pt x="686" y="127"/>
                    </a:cubicBezTo>
                    <a:cubicBezTo>
                      <a:pt x="686" y="125"/>
                      <a:pt x="680" y="117"/>
                      <a:pt x="683" y="117"/>
                    </a:cubicBezTo>
                    <a:cubicBezTo>
                      <a:pt x="693" y="117"/>
                      <a:pt x="696" y="126"/>
                      <a:pt x="703" y="126"/>
                    </a:cubicBezTo>
                    <a:cubicBezTo>
                      <a:pt x="707" y="126"/>
                      <a:pt x="709" y="123"/>
                      <a:pt x="717" y="123"/>
                    </a:cubicBezTo>
                    <a:cubicBezTo>
                      <a:pt x="715" y="120"/>
                      <a:pt x="717" y="112"/>
                      <a:pt x="722" y="120"/>
                    </a:cubicBezTo>
                    <a:cubicBezTo>
                      <a:pt x="725" y="125"/>
                      <a:pt x="748" y="105"/>
                      <a:pt x="748" y="100"/>
                    </a:cubicBezTo>
                    <a:cubicBezTo>
                      <a:pt x="748" y="96"/>
                      <a:pt x="738" y="91"/>
                      <a:pt x="738" y="89"/>
                    </a:cubicBezTo>
                    <a:cubicBezTo>
                      <a:pt x="738" y="85"/>
                      <a:pt x="732" y="78"/>
                      <a:pt x="746" y="72"/>
                    </a:cubicBezTo>
                    <a:cubicBezTo>
                      <a:pt x="748" y="68"/>
                      <a:pt x="746" y="68"/>
                      <a:pt x="746" y="61"/>
                    </a:cubicBezTo>
                    <a:cubicBezTo>
                      <a:pt x="732" y="61"/>
                      <a:pt x="735" y="50"/>
                      <a:pt x="717" y="50"/>
                    </a:cubicBezTo>
                    <a:cubicBezTo>
                      <a:pt x="713" y="49"/>
                      <a:pt x="710" y="47"/>
                      <a:pt x="706" y="47"/>
                    </a:cubicBezTo>
                    <a:cubicBezTo>
                      <a:pt x="701" y="47"/>
                      <a:pt x="695" y="50"/>
                      <a:pt x="695" y="55"/>
                    </a:cubicBezTo>
                    <a:cubicBezTo>
                      <a:pt x="695" y="61"/>
                      <a:pt x="702" y="63"/>
                      <a:pt x="702" y="67"/>
                    </a:cubicBezTo>
                    <a:cubicBezTo>
                      <a:pt x="702" y="72"/>
                      <a:pt x="692" y="72"/>
                      <a:pt x="689" y="76"/>
                    </a:cubicBezTo>
                    <a:cubicBezTo>
                      <a:pt x="686" y="84"/>
                      <a:pt x="687" y="90"/>
                      <a:pt x="681" y="98"/>
                    </a:cubicBezTo>
                    <a:cubicBezTo>
                      <a:pt x="671" y="110"/>
                      <a:pt x="658" y="90"/>
                      <a:pt x="658" y="85"/>
                    </a:cubicBezTo>
                    <a:cubicBezTo>
                      <a:pt x="658" y="79"/>
                      <a:pt x="665" y="81"/>
                      <a:pt x="665" y="74"/>
                    </a:cubicBezTo>
                    <a:cubicBezTo>
                      <a:pt x="665" y="71"/>
                      <a:pt x="652" y="59"/>
                      <a:pt x="649" y="59"/>
                    </a:cubicBezTo>
                    <a:cubicBezTo>
                      <a:pt x="636" y="59"/>
                      <a:pt x="645" y="78"/>
                      <a:pt x="631" y="78"/>
                    </a:cubicBezTo>
                    <a:cubicBezTo>
                      <a:pt x="631" y="70"/>
                      <a:pt x="630" y="65"/>
                      <a:pt x="621" y="60"/>
                    </a:cubicBezTo>
                    <a:cubicBezTo>
                      <a:pt x="622" y="58"/>
                      <a:pt x="623" y="57"/>
                      <a:pt x="625" y="55"/>
                    </a:cubicBezTo>
                    <a:cubicBezTo>
                      <a:pt x="618" y="51"/>
                      <a:pt x="609" y="55"/>
                      <a:pt x="603" y="48"/>
                    </a:cubicBezTo>
                    <a:cubicBezTo>
                      <a:pt x="606" y="47"/>
                      <a:pt x="614" y="44"/>
                      <a:pt x="614" y="38"/>
                    </a:cubicBezTo>
                    <a:cubicBezTo>
                      <a:pt x="614" y="29"/>
                      <a:pt x="601" y="30"/>
                      <a:pt x="601" y="23"/>
                    </a:cubicBezTo>
                    <a:cubicBezTo>
                      <a:pt x="601" y="10"/>
                      <a:pt x="591" y="1"/>
                      <a:pt x="574" y="0"/>
                    </a:cubicBezTo>
                    <a:cubicBezTo>
                      <a:pt x="565" y="0"/>
                      <a:pt x="569" y="6"/>
                      <a:pt x="569" y="10"/>
                    </a:cubicBezTo>
                    <a:cubicBezTo>
                      <a:pt x="564" y="11"/>
                      <a:pt x="557" y="10"/>
                      <a:pt x="557" y="17"/>
                    </a:cubicBezTo>
                    <a:cubicBezTo>
                      <a:pt x="557" y="21"/>
                      <a:pt x="561" y="23"/>
                      <a:pt x="561" y="28"/>
                    </a:cubicBezTo>
                    <a:cubicBezTo>
                      <a:pt x="561" y="32"/>
                      <a:pt x="555" y="32"/>
                      <a:pt x="555" y="38"/>
                    </a:cubicBezTo>
                    <a:cubicBezTo>
                      <a:pt x="555" y="52"/>
                      <a:pt x="585" y="44"/>
                      <a:pt x="585" y="59"/>
                    </a:cubicBezTo>
                    <a:cubicBezTo>
                      <a:pt x="585" y="61"/>
                      <a:pt x="581" y="72"/>
                      <a:pt x="581" y="72"/>
                    </a:cubicBezTo>
                    <a:cubicBezTo>
                      <a:pt x="584" y="70"/>
                      <a:pt x="587" y="69"/>
                      <a:pt x="591" y="67"/>
                    </a:cubicBezTo>
                    <a:cubicBezTo>
                      <a:pt x="596" y="85"/>
                      <a:pt x="567" y="77"/>
                      <a:pt x="567" y="98"/>
                    </a:cubicBezTo>
                    <a:cubicBezTo>
                      <a:pt x="553" y="102"/>
                      <a:pt x="564" y="88"/>
                      <a:pt x="561" y="83"/>
                    </a:cubicBezTo>
                    <a:cubicBezTo>
                      <a:pt x="559" y="81"/>
                      <a:pt x="547" y="78"/>
                      <a:pt x="541" y="78"/>
                    </a:cubicBezTo>
                    <a:cubicBezTo>
                      <a:pt x="533" y="78"/>
                      <a:pt x="530" y="82"/>
                      <a:pt x="530" y="92"/>
                    </a:cubicBezTo>
                    <a:cubicBezTo>
                      <a:pt x="522" y="91"/>
                      <a:pt x="517" y="92"/>
                      <a:pt x="492" y="92"/>
                    </a:cubicBezTo>
                    <a:cubicBezTo>
                      <a:pt x="468" y="92"/>
                      <a:pt x="441" y="83"/>
                      <a:pt x="435" y="65"/>
                    </a:cubicBezTo>
                    <a:cubicBezTo>
                      <a:pt x="427" y="67"/>
                      <a:pt x="400" y="68"/>
                      <a:pt x="400" y="78"/>
                    </a:cubicBezTo>
                    <a:cubicBezTo>
                      <a:pt x="400" y="81"/>
                      <a:pt x="403" y="82"/>
                      <a:pt x="406" y="82"/>
                    </a:cubicBezTo>
                    <a:cubicBezTo>
                      <a:pt x="413" y="82"/>
                      <a:pt x="425" y="79"/>
                      <a:pt x="430" y="75"/>
                    </a:cubicBezTo>
                    <a:cubicBezTo>
                      <a:pt x="432" y="90"/>
                      <a:pt x="409" y="78"/>
                      <a:pt x="409" y="93"/>
                    </a:cubicBezTo>
                    <a:cubicBezTo>
                      <a:pt x="409" y="96"/>
                      <a:pt x="414" y="106"/>
                      <a:pt x="412" y="106"/>
                    </a:cubicBezTo>
                    <a:cubicBezTo>
                      <a:pt x="403" y="106"/>
                      <a:pt x="401" y="95"/>
                      <a:pt x="394" y="92"/>
                    </a:cubicBezTo>
                    <a:cubicBezTo>
                      <a:pt x="387" y="89"/>
                      <a:pt x="387" y="89"/>
                      <a:pt x="387" y="89"/>
                    </a:cubicBezTo>
                    <a:cubicBezTo>
                      <a:pt x="377" y="89"/>
                      <a:pt x="370" y="89"/>
                      <a:pt x="359" y="89"/>
                    </a:cubicBezTo>
                    <a:cubicBezTo>
                      <a:pt x="350" y="89"/>
                      <a:pt x="344" y="92"/>
                      <a:pt x="335" y="93"/>
                    </a:cubicBezTo>
                    <a:cubicBezTo>
                      <a:pt x="317" y="93"/>
                      <a:pt x="317" y="87"/>
                      <a:pt x="317" y="86"/>
                    </a:cubicBezTo>
                    <a:cubicBezTo>
                      <a:pt x="317" y="82"/>
                      <a:pt x="331" y="83"/>
                      <a:pt x="333" y="81"/>
                    </a:cubicBezTo>
                    <a:cubicBezTo>
                      <a:pt x="321" y="64"/>
                      <a:pt x="323" y="66"/>
                      <a:pt x="298" y="68"/>
                    </a:cubicBezTo>
                    <a:cubicBezTo>
                      <a:pt x="271" y="70"/>
                      <a:pt x="258" y="48"/>
                      <a:pt x="231" y="48"/>
                    </a:cubicBezTo>
                    <a:cubicBezTo>
                      <a:pt x="223" y="48"/>
                      <a:pt x="219" y="54"/>
                      <a:pt x="212" y="54"/>
                    </a:cubicBezTo>
                    <a:cubicBezTo>
                      <a:pt x="207" y="54"/>
                      <a:pt x="202" y="46"/>
                      <a:pt x="202" y="42"/>
                    </a:cubicBezTo>
                    <a:cubicBezTo>
                      <a:pt x="193" y="44"/>
                      <a:pt x="193" y="54"/>
                      <a:pt x="184" y="54"/>
                    </a:cubicBezTo>
                    <a:cubicBezTo>
                      <a:pt x="176" y="54"/>
                      <a:pt x="164" y="34"/>
                      <a:pt x="161" y="34"/>
                    </a:cubicBezTo>
                    <a:cubicBezTo>
                      <a:pt x="153" y="34"/>
                      <a:pt x="156" y="47"/>
                      <a:pt x="146" y="47"/>
                    </a:cubicBezTo>
                    <a:cubicBezTo>
                      <a:pt x="143" y="47"/>
                      <a:pt x="140" y="44"/>
                      <a:pt x="138" y="40"/>
                    </a:cubicBezTo>
                    <a:cubicBezTo>
                      <a:pt x="125" y="44"/>
                      <a:pt x="120" y="44"/>
                      <a:pt x="108" y="49"/>
                    </a:cubicBezTo>
                    <a:cubicBezTo>
                      <a:pt x="103" y="50"/>
                      <a:pt x="91" y="59"/>
                      <a:pt x="87" y="55"/>
                    </a:cubicBezTo>
                    <a:cubicBezTo>
                      <a:pt x="76" y="44"/>
                      <a:pt x="78" y="58"/>
                      <a:pt x="74" y="58"/>
                    </a:cubicBezTo>
                    <a:cubicBezTo>
                      <a:pt x="45" y="59"/>
                      <a:pt x="65" y="70"/>
                      <a:pt x="61" y="70"/>
                    </a:cubicBezTo>
                    <a:cubicBezTo>
                      <a:pt x="50" y="70"/>
                      <a:pt x="30" y="67"/>
                      <a:pt x="12" y="56"/>
                    </a:cubicBezTo>
                    <a:cubicBezTo>
                      <a:pt x="11" y="56"/>
                      <a:pt x="6" y="52"/>
                      <a:pt x="6" y="51"/>
                    </a:cubicBezTo>
                    <a:cubicBezTo>
                      <a:pt x="3" y="52"/>
                      <a:pt x="5" y="52"/>
                      <a:pt x="0" y="51"/>
                    </a:cubicBezTo>
                    <a:cubicBezTo>
                      <a:pt x="0" y="242"/>
                      <a:pt x="0" y="242"/>
                      <a:pt x="0" y="242"/>
                    </a:cubicBezTo>
                    <a:cubicBezTo>
                      <a:pt x="6" y="247"/>
                      <a:pt x="19" y="240"/>
                      <a:pt x="25" y="248"/>
                    </a:cubicBezTo>
                    <a:cubicBezTo>
                      <a:pt x="29" y="254"/>
                      <a:pt x="38" y="266"/>
                      <a:pt x="47" y="266"/>
                    </a:cubicBezTo>
                    <a:cubicBezTo>
                      <a:pt x="53" y="266"/>
                      <a:pt x="53" y="257"/>
                      <a:pt x="59" y="255"/>
                    </a:cubicBezTo>
                    <a:cubicBezTo>
                      <a:pt x="62" y="254"/>
                      <a:pt x="64" y="255"/>
                      <a:pt x="67" y="253"/>
                    </a:cubicBezTo>
                    <a:cubicBezTo>
                      <a:pt x="81" y="266"/>
                      <a:pt x="87" y="271"/>
                      <a:pt x="99" y="288"/>
                    </a:cubicBezTo>
                    <a:cubicBezTo>
                      <a:pt x="100" y="290"/>
                      <a:pt x="103" y="291"/>
                      <a:pt x="105" y="295"/>
                    </a:cubicBezTo>
                    <a:cubicBezTo>
                      <a:pt x="106" y="300"/>
                      <a:pt x="108" y="306"/>
                      <a:pt x="113" y="311"/>
                    </a:cubicBezTo>
                    <a:cubicBezTo>
                      <a:pt x="116" y="314"/>
                      <a:pt x="121" y="313"/>
                      <a:pt x="124" y="316"/>
                    </a:cubicBezTo>
                    <a:cubicBezTo>
                      <a:pt x="128" y="320"/>
                      <a:pt x="135" y="322"/>
                      <a:pt x="135" y="332"/>
                    </a:cubicBezTo>
                    <a:cubicBezTo>
                      <a:pt x="135" y="336"/>
                      <a:pt x="129" y="337"/>
                      <a:pt x="129" y="340"/>
                    </a:cubicBezTo>
                    <a:cubicBezTo>
                      <a:pt x="129" y="343"/>
                      <a:pt x="132" y="344"/>
                      <a:pt x="132" y="347"/>
                    </a:cubicBezTo>
                    <a:cubicBezTo>
                      <a:pt x="132" y="352"/>
                      <a:pt x="130" y="364"/>
                      <a:pt x="136" y="366"/>
                    </a:cubicBezTo>
                    <a:cubicBezTo>
                      <a:pt x="140" y="367"/>
                      <a:pt x="143" y="367"/>
                      <a:pt x="146" y="370"/>
                    </a:cubicBezTo>
                    <a:cubicBezTo>
                      <a:pt x="150" y="373"/>
                      <a:pt x="145" y="379"/>
                      <a:pt x="150" y="383"/>
                    </a:cubicBezTo>
                    <a:cubicBezTo>
                      <a:pt x="150" y="383"/>
                      <a:pt x="162" y="390"/>
                      <a:pt x="162" y="391"/>
                    </a:cubicBezTo>
                    <a:cubicBezTo>
                      <a:pt x="165" y="401"/>
                      <a:pt x="166" y="413"/>
                      <a:pt x="181" y="413"/>
                    </a:cubicBezTo>
                    <a:cubicBezTo>
                      <a:pt x="183" y="422"/>
                      <a:pt x="199" y="416"/>
                      <a:pt x="202" y="428"/>
                    </a:cubicBezTo>
                    <a:cubicBezTo>
                      <a:pt x="204" y="432"/>
                      <a:pt x="215" y="433"/>
                      <a:pt x="219" y="437"/>
                    </a:cubicBezTo>
                    <a:cubicBezTo>
                      <a:pt x="220" y="438"/>
                      <a:pt x="222" y="439"/>
                      <a:pt x="224" y="440"/>
                    </a:cubicBezTo>
                    <a:cubicBezTo>
                      <a:pt x="224" y="440"/>
                      <a:pt x="224" y="440"/>
                      <a:pt x="224" y="440"/>
                    </a:cubicBezTo>
                    <a:cubicBezTo>
                      <a:pt x="577" y="440"/>
                      <a:pt x="577" y="440"/>
                      <a:pt x="577" y="440"/>
                    </a:cubicBezTo>
                    <a:cubicBezTo>
                      <a:pt x="577" y="435"/>
                      <a:pt x="577" y="435"/>
                      <a:pt x="577" y="435"/>
                    </a:cubicBezTo>
                    <a:cubicBezTo>
                      <a:pt x="583" y="439"/>
                      <a:pt x="582" y="443"/>
                      <a:pt x="588" y="446"/>
                    </a:cubicBezTo>
                    <a:cubicBezTo>
                      <a:pt x="610" y="446"/>
                      <a:pt x="610" y="446"/>
                      <a:pt x="610" y="446"/>
                    </a:cubicBezTo>
                    <a:cubicBezTo>
                      <a:pt x="619" y="455"/>
                      <a:pt x="630" y="455"/>
                      <a:pt x="647" y="455"/>
                    </a:cubicBezTo>
                    <a:cubicBezTo>
                      <a:pt x="652" y="453"/>
                      <a:pt x="653" y="455"/>
                      <a:pt x="658" y="452"/>
                    </a:cubicBezTo>
                    <a:cubicBezTo>
                      <a:pt x="662" y="450"/>
                      <a:pt x="661" y="443"/>
                      <a:pt x="665" y="443"/>
                    </a:cubicBezTo>
                    <a:cubicBezTo>
                      <a:pt x="670" y="443"/>
                      <a:pt x="674" y="451"/>
                      <a:pt x="676" y="453"/>
                    </a:cubicBezTo>
                    <a:cubicBezTo>
                      <a:pt x="677" y="451"/>
                      <a:pt x="676" y="448"/>
                      <a:pt x="676" y="447"/>
                    </a:cubicBezTo>
                    <a:cubicBezTo>
                      <a:pt x="677" y="447"/>
                      <a:pt x="678" y="447"/>
                      <a:pt x="680" y="447"/>
                    </a:cubicBezTo>
                    <a:cubicBezTo>
                      <a:pt x="682" y="447"/>
                      <a:pt x="701" y="462"/>
                      <a:pt x="702" y="463"/>
                    </a:cubicBezTo>
                    <a:cubicBezTo>
                      <a:pt x="704" y="469"/>
                      <a:pt x="702" y="473"/>
                      <a:pt x="705" y="477"/>
                    </a:cubicBezTo>
                    <a:cubicBezTo>
                      <a:pt x="715" y="487"/>
                      <a:pt x="729" y="485"/>
                      <a:pt x="740" y="492"/>
                    </a:cubicBezTo>
                    <a:cubicBezTo>
                      <a:pt x="752" y="492"/>
                      <a:pt x="752" y="492"/>
                      <a:pt x="752" y="492"/>
                    </a:cubicBezTo>
                    <a:cubicBezTo>
                      <a:pt x="757" y="495"/>
                      <a:pt x="763" y="500"/>
                      <a:pt x="763" y="506"/>
                    </a:cubicBezTo>
                    <a:cubicBezTo>
                      <a:pt x="763" y="509"/>
                      <a:pt x="762" y="512"/>
                      <a:pt x="759" y="512"/>
                    </a:cubicBezTo>
                    <a:cubicBezTo>
                      <a:pt x="754" y="512"/>
                      <a:pt x="748" y="506"/>
                      <a:pt x="747" y="504"/>
                    </a:cubicBezTo>
                    <a:cubicBezTo>
                      <a:pt x="745" y="511"/>
                      <a:pt x="741" y="532"/>
                      <a:pt x="735" y="532"/>
                    </a:cubicBezTo>
                    <a:cubicBezTo>
                      <a:pt x="730" y="538"/>
                      <a:pt x="725" y="541"/>
                      <a:pt x="725" y="547"/>
                    </a:cubicBezTo>
                    <a:cubicBezTo>
                      <a:pt x="726" y="549"/>
                      <a:pt x="729" y="553"/>
                      <a:pt x="732" y="553"/>
                    </a:cubicBezTo>
                    <a:cubicBezTo>
                      <a:pt x="736" y="553"/>
                      <a:pt x="736" y="550"/>
                      <a:pt x="738" y="548"/>
                    </a:cubicBezTo>
                    <a:cubicBezTo>
                      <a:pt x="742" y="544"/>
                      <a:pt x="748" y="545"/>
                      <a:pt x="755" y="545"/>
                    </a:cubicBezTo>
                    <a:cubicBezTo>
                      <a:pt x="760" y="545"/>
                      <a:pt x="763" y="548"/>
                      <a:pt x="765" y="546"/>
                    </a:cubicBezTo>
                    <a:cubicBezTo>
                      <a:pt x="768" y="545"/>
                      <a:pt x="770" y="544"/>
                      <a:pt x="772" y="543"/>
                    </a:cubicBezTo>
                    <a:cubicBezTo>
                      <a:pt x="772" y="540"/>
                      <a:pt x="771" y="538"/>
                      <a:pt x="770" y="536"/>
                    </a:cubicBezTo>
                    <a:cubicBezTo>
                      <a:pt x="769" y="534"/>
                      <a:pt x="767" y="533"/>
                      <a:pt x="767" y="531"/>
                    </a:cubicBezTo>
                    <a:cubicBezTo>
                      <a:pt x="767" y="529"/>
                      <a:pt x="771" y="528"/>
                      <a:pt x="773" y="528"/>
                    </a:cubicBezTo>
                    <a:cubicBezTo>
                      <a:pt x="782" y="525"/>
                      <a:pt x="803" y="519"/>
                      <a:pt x="814" y="519"/>
                    </a:cubicBezTo>
                    <a:cubicBezTo>
                      <a:pt x="815" y="519"/>
                      <a:pt x="831" y="503"/>
                      <a:pt x="834" y="501"/>
                    </a:cubicBezTo>
                    <a:cubicBezTo>
                      <a:pt x="836" y="499"/>
                      <a:pt x="847" y="500"/>
                      <a:pt x="857" y="500"/>
                    </a:cubicBezTo>
                    <a:cubicBezTo>
                      <a:pt x="861" y="500"/>
                      <a:pt x="864" y="500"/>
                      <a:pt x="868" y="500"/>
                    </a:cubicBezTo>
                    <a:cubicBezTo>
                      <a:pt x="872" y="500"/>
                      <a:pt x="876" y="498"/>
                      <a:pt x="879" y="498"/>
                    </a:cubicBezTo>
                    <a:cubicBezTo>
                      <a:pt x="884" y="497"/>
                      <a:pt x="882" y="496"/>
                      <a:pt x="884" y="494"/>
                    </a:cubicBezTo>
                    <a:cubicBezTo>
                      <a:pt x="892" y="486"/>
                      <a:pt x="892" y="471"/>
                      <a:pt x="903" y="463"/>
                    </a:cubicBezTo>
                    <a:cubicBezTo>
                      <a:pt x="908" y="470"/>
                      <a:pt x="916" y="460"/>
                      <a:pt x="920" y="467"/>
                    </a:cubicBezTo>
                    <a:cubicBezTo>
                      <a:pt x="926" y="478"/>
                      <a:pt x="922" y="494"/>
                      <a:pt x="928" y="505"/>
                    </a:cubicBezTo>
                    <a:lnTo>
                      <a:pt x="928" y="50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3" name="Freeform 51"/>
              <p:cNvSpPr>
                <a:spLocks/>
              </p:cNvSpPr>
              <p:nvPr/>
            </p:nvSpPr>
            <p:spPr bwMode="auto">
              <a:xfrm>
                <a:off x="1585913" y="1417638"/>
                <a:ext cx="623888" cy="457200"/>
              </a:xfrm>
              <a:custGeom>
                <a:avLst/>
                <a:gdLst/>
                <a:ahLst/>
                <a:cxnLst>
                  <a:cxn ang="0">
                    <a:pos x="334" y="228"/>
                  </a:cxn>
                  <a:cxn ang="0">
                    <a:pos x="381" y="252"/>
                  </a:cxn>
                  <a:cxn ang="0">
                    <a:pos x="401" y="239"/>
                  </a:cxn>
                  <a:cxn ang="0">
                    <a:pos x="439" y="281"/>
                  </a:cxn>
                  <a:cxn ang="0">
                    <a:pos x="458" y="302"/>
                  </a:cxn>
                  <a:cxn ang="0">
                    <a:pos x="463" y="326"/>
                  </a:cxn>
                  <a:cxn ang="0">
                    <a:pos x="440" y="314"/>
                  </a:cxn>
                  <a:cxn ang="0">
                    <a:pos x="427" y="300"/>
                  </a:cxn>
                  <a:cxn ang="0">
                    <a:pos x="426" y="286"/>
                  </a:cxn>
                  <a:cxn ang="0">
                    <a:pos x="414" y="286"/>
                  </a:cxn>
                  <a:cxn ang="0">
                    <a:pos x="412" y="270"/>
                  </a:cxn>
                  <a:cxn ang="0">
                    <a:pos x="390" y="261"/>
                  </a:cxn>
                  <a:cxn ang="0">
                    <a:pos x="363" y="252"/>
                  </a:cxn>
                  <a:cxn ang="0">
                    <a:pos x="299" y="236"/>
                  </a:cxn>
                  <a:cxn ang="0">
                    <a:pos x="240" y="221"/>
                  </a:cxn>
                  <a:cxn ang="0">
                    <a:pos x="200" y="252"/>
                  </a:cxn>
                  <a:cxn ang="0">
                    <a:pos x="199" y="245"/>
                  </a:cxn>
                  <a:cxn ang="0">
                    <a:pos x="218" y="219"/>
                  </a:cxn>
                  <a:cxn ang="0">
                    <a:pos x="213" y="214"/>
                  </a:cxn>
                  <a:cxn ang="0">
                    <a:pos x="173" y="260"/>
                  </a:cxn>
                  <a:cxn ang="0">
                    <a:pos x="143" y="288"/>
                  </a:cxn>
                  <a:cxn ang="0">
                    <a:pos x="79" y="322"/>
                  </a:cxn>
                  <a:cxn ang="0">
                    <a:pos x="57" y="328"/>
                  </a:cxn>
                  <a:cxn ang="0">
                    <a:pos x="92" y="307"/>
                  </a:cxn>
                  <a:cxn ang="0">
                    <a:pos x="148" y="256"/>
                  </a:cxn>
                  <a:cxn ang="0">
                    <a:pos x="125" y="262"/>
                  </a:cxn>
                  <a:cxn ang="0">
                    <a:pos x="110" y="266"/>
                  </a:cxn>
                  <a:cxn ang="0">
                    <a:pos x="88" y="261"/>
                  </a:cxn>
                  <a:cxn ang="0">
                    <a:pos x="76" y="264"/>
                  </a:cxn>
                  <a:cxn ang="0">
                    <a:pos x="72" y="244"/>
                  </a:cxn>
                  <a:cxn ang="0">
                    <a:pos x="60" y="245"/>
                  </a:cxn>
                  <a:cxn ang="0">
                    <a:pos x="37" y="224"/>
                  </a:cxn>
                  <a:cxn ang="0">
                    <a:pos x="52" y="180"/>
                  </a:cxn>
                  <a:cxn ang="0">
                    <a:pos x="79" y="152"/>
                  </a:cxn>
                  <a:cxn ang="0">
                    <a:pos x="85" y="145"/>
                  </a:cxn>
                  <a:cxn ang="0">
                    <a:pos x="60" y="153"/>
                  </a:cxn>
                  <a:cxn ang="0">
                    <a:pos x="18" y="150"/>
                  </a:cxn>
                  <a:cxn ang="0">
                    <a:pos x="13" y="133"/>
                  </a:cxn>
                  <a:cxn ang="0">
                    <a:pos x="40" y="106"/>
                  </a:cxn>
                  <a:cxn ang="0">
                    <a:pos x="64" y="116"/>
                  </a:cxn>
                  <a:cxn ang="0">
                    <a:pos x="50" y="95"/>
                  </a:cxn>
                  <a:cxn ang="0">
                    <a:pos x="13" y="68"/>
                  </a:cxn>
                  <a:cxn ang="0">
                    <a:pos x="44" y="56"/>
                  </a:cxn>
                  <a:cxn ang="0">
                    <a:pos x="117" y="13"/>
                  </a:cxn>
                  <a:cxn ang="0">
                    <a:pos x="150" y="7"/>
                  </a:cxn>
                  <a:cxn ang="0">
                    <a:pos x="157" y="7"/>
                  </a:cxn>
                  <a:cxn ang="0">
                    <a:pos x="189" y="11"/>
                  </a:cxn>
                  <a:cxn ang="0">
                    <a:pos x="236" y="20"/>
                  </a:cxn>
                  <a:cxn ang="0">
                    <a:pos x="307" y="28"/>
                  </a:cxn>
                  <a:cxn ang="0">
                    <a:pos x="334" y="36"/>
                  </a:cxn>
                </a:cxnLst>
                <a:rect l="0" t="0" r="r" b="b"/>
                <a:pathLst>
                  <a:path w="469" h="343">
                    <a:moveTo>
                      <a:pt x="334" y="37"/>
                    </a:moveTo>
                    <a:cubicBezTo>
                      <a:pt x="334" y="228"/>
                      <a:pt x="334" y="228"/>
                      <a:pt x="334" y="228"/>
                    </a:cubicBezTo>
                    <a:cubicBezTo>
                      <a:pt x="340" y="233"/>
                      <a:pt x="353" y="226"/>
                      <a:pt x="359" y="234"/>
                    </a:cubicBezTo>
                    <a:cubicBezTo>
                      <a:pt x="363" y="240"/>
                      <a:pt x="372" y="252"/>
                      <a:pt x="381" y="252"/>
                    </a:cubicBezTo>
                    <a:cubicBezTo>
                      <a:pt x="387" y="252"/>
                      <a:pt x="387" y="243"/>
                      <a:pt x="393" y="241"/>
                    </a:cubicBezTo>
                    <a:cubicBezTo>
                      <a:pt x="396" y="240"/>
                      <a:pt x="398" y="241"/>
                      <a:pt x="401" y="239"/>
                    </a:cubicBezTo>
                    <a:cubicBezTo>
                      <a:pt x="415" y="252"/>
                      <a:pt x="421" y="257"/>
                      <a:pt x="433" y="274"/>
                    </a:cubicBezTo>
                    <a:cubicBezTo>
                      <a:pt x="434" y="276"/>
                      <a:pt x="437" y="277"/>
                      <a:pt x="439" y="281"/>
                    </a:cubicBezTo>
                    <a:cubicBezTo>
                      <a:pt x="440" y="286"/>
                      <a:pt x="442" y="292"/>
                      <a:pt x="447" y="297"/>
                    </a:cubicBezTo>
                    <a:cubicBezTo>
                      <a:pt x="450" y="300"/>
                      <a:pt x="455" y="299"/>
                      <a:pt x="458" y="302"/>
                    </a:cubicBezTo>
                    <a:cubicBezTo>
                      <a:pt x="462" y="306"/>
                      <a:pt x="469" y="308"/>
                      <a:pt x="469" y="318"/>
                    </a:cubicBezTo>
                    <a:cubicBezTo>
                      <a:pt x="469" y="322"/>
                      <a:pt x="463" y="323"/>
                      <a:pt x="463" y="326"/>
                    </a:cubicBezTo>
                    <a:cubicBezTo>
                      <a:pt x="461" y="326"/>
                      <a:pt x="461" y="327"/>
                      <a:pt x="459" y="327"/>
                    </a:cubicBezTo>
                    <a:cubicBezTo>
                      <a:pt x="451" y="327"/>
                      <a:pt x="440" y="318"/>
                      <a:pt x="440" y="314"/>
                    </a:cubicBezTo>
                    <a:cubicBezTo>
                      <a:pt x="440" y="310"/>
                      <a:pt x="440" y="311"/>
                      <a:pt x="440" y="307"/>
                    </a:cubicBezTo>
                    <a:cubicBezTo>
                      <a:pt x="440" y="300"/>
                      <a:pt x="435" y="300"/>
                      <a:pt x="427" y="300"/>
                    </a:cubicBezTo>
                    <a:cubicBezTo>
                      <a:pt x="421" y="300"/>
                      <a:pt x="419" y="296"/>
                      <a:pt x="419" y="294"/>
                    </a:cubicBezTo>
                    <a:cubicBezTo>
                      <a:pt x="419" y="290"/>
                      <a:pt x="426" y="290"/>
                      <a:pt x="426" y="286"/>
                    </a:cubicBezTo>
                    <a:cubicBezTo>
                      <a:pt x="426" y="283"/>
                      <a:pt x="426" y="281"/>
                      <a:pt x="426" y="281"/>
                    </a:cubicBezTo>
                    <a:cubicBezTo>
                      <a:pt x="417" y="281"/>
                      <a:pt x="420" y="286"/>
                      <a:pt x="414" y="286"/>
                    </a:cubicBezTo>
                    <a:cubicBezTo>
                      <a:pt x="412" y="286"/>
                      <a:pt x="407" y="282"/>
                      <a:pt x="407" y="280"/>
                    </a:cubicBezTo>
                    <a:cubicBezTo>
                      <a:pt x="407" y="274"/>
                      <a:pt x="410" y="273"/>
                      <a:pt x="412" y="270"/>
                    </a:cubicBezTo>
                    <a:cubicBezTo>
                      <a:pt x="409" y="268"/>
                      <a:pt x="405" y="264"/>
                      <a:pt x="404" y="267"/>
                    </a:cubicBezTo>
                    <a:cubicBezTo>
                      <a:pt x="397" y="267"/>
                      <a:pt x="394" y="264"/>
                      <a:pt x="390" y="261"/>
                    </a:cubicBezTo>
                    <a:cubicBezTo>
                      <a:pt x="389" y="264"/>
                      <a:pt x="387" y="269"/>
                      <a:pt x="384" y="269"/>
                    </a:cubicBezTo>
                    <a:cubicBezTo>
                      <a:pt x="375" y="269"/>
                      <a:pt x="368" y="256"/>
                      <a:pt x="363" y="252"/>
                    </a:cubicBezTo>
                    <a:cubicBezTo>
                      <a:pt x="352" y="243"/>
                      <a:pt x="337" y="244"/>
                      <a:pt x="323" y="236"/>
                    </a:cubicBezTo>
                    <a:cubicBezTo>
                      <a:pt x="299" y="236"/>
                      <a:pt x="299" y="236"/>
                      <a:pt x="299" y="236"/>
                    </a:cubicBezTo>
                    <a:cubicBezTo>
                      <a:pt x="285" y="232"/>
                      <a:pt x="265" y="230"/>
                      <a:pt x="258" y="214"/>
                    </a:cubicBezTo>
                    <a:cubicBezTo>
                      <a:pt x="252" y="217"/>
                      <a:pt x="244" y="219"/>
                      <a:pt x="240" y="221"/>
                    </a:cubicBezTo>
                    <a:cubicBezTo>
                      <a:pt x="241" y="224"/>
                      <a:pt x="242" y="225"/>
                      <a:pt x="244" y="227"/>
                    </a:cubicBezTo>
                    <a:cubicBezTo>
                      <a:pt x="238" y="236"/>
                      <a:pt x="210" y="252"/>
                      <a:pt x="200" y="252"/>
                    </a:cubicBezTo>
                    <a:cubicBezTo>
                      <a:pt x="198" y="252"/>
                      <a:pt x="195" y="251"/>
                      <a:pt x="195" y="249"/>
                    </a:cubicBezTo>
                    <a:cubicBezTo>
                      <a:pt x="195" y="246"/>
                      <a:pt x="198" y="246"/>
                      <a:pt x="199" y="245"/>
                    </a:cubicBezTo>
                    <a:cubicBezTo>
                      <a:pt x="197" y="242"/>
                      <a:pt x="199" y="242"/>
                      <a:pt x="199" y="240"/>
                    </a:cubicBezTo>
                    <a:cubicBezTo>
                      <a:pt x="199" y="230"/>
                      <a:pt x="205" y="223"/>
                      <a:pt x="218" y="219"/>
                    </a:cubicBezTo>
                    <a:cubicBezTo>
                      <a:pt x="218" y="217"/>
                      <a:pt x="218" y="216"/>
                      <a:pt x="218" y="214"/>
                    </a:cubicBezTo>
                    <a:cubicBezTo>
                      <a:pt x="214" y="214"/>
                      <a:pt x="215" y="214"/>
                      <a:pt x="213" y="214"/>
                    </a:cubicBezTo>
                    <a:cubicBezTo>
                      <a:pt x="203" y="214"/>
                      <a:pt x="173" y="239"/>
                      <a:pt x="173" y="253"/>
                    </a:cubicBezTo>
                    <a:cubicBezTo>
                      <a:pt x="173" y="255"/>
                      <a:pt x="173" y="258"/>
                      <a:pt x="173" y="260"/>
                    </a:cubicBezTo>
                    <a:cubicBezTo>
                      <a:pt x="173" y="270"/>
                      <a:pt x="164" y="273"/>
                      <a:pt x="154" y="277"/>
                    </a:cubicBezTo>
                    <a:cubicBezTo>
                      <a:pt x="148" y="280"/>
                      <a:pt x="146" y="284"/>
                      <a:pt x="143" y="288"/>
                    </a:cubicBezTo>
                    <a:cubicBezTo>
                      <a:pt x="136" y="297"/>
                      <a:pt x="121" y="301"/>
                      <a:pt x="114" y="308"/>
                    </a:cubicBezTo>
                    <a:cubicBezTo>
                      <a:pt x="107" y="315"/>
                      <a:pt x="91" y="320"/>
                      <a:pt x="79" y="322"/>
                    </a:cubicBezTo>
                    <a:cubicBezTo>
                      <a:pt x="63" y="324"/>
                      <a:pt x="54" y="343"/>
                      <a:pt x="35" y="337"/>
                    </a:cubicBezTo>
                    <a:cubicBezTo>
                      <a:pt x="41" y="329"/>
                      <a:pt x="49" y="333"/>
                      <a:pt x="57" y="328"/>
                    </a:cubicBezTo>
                    <a:cubicBezTo>
                      <a:pt x="62" y="325"/>
                      <a:pt x="66" y="316"/>
                      <a:pt x="71" y="314"/>
                    </a:cubicBezTo>
                    <a:cubicBezTo>
                      <a:pt x="78" y="309"/>
                      <a:pt x="87" y="314"/>
                      <a:pt x="92" y="307"/>
                    </a:cubicBezTo>
                    <a:cubicBezTo>
                      <a:pt x="99" y="297"/>
                      <a:pt x="117" y="290"/>
                      <a:pt x="127" y="283"/>
                    </a:cubicBezTo>
                    <a:cubicBezTo>
                      <a:pt x="137" y="276"/>
                      <a:pt x="137" y="263"/>
                      <a:pt x="148" y="256"/>
                    </a:cubicBezTo>
                    <a:cubicBezTo>
                      <a:pt x="141" y="256"/>
                      <a:pt x="141" y="256"/>
                      <a:pt x="141" y="256"/>
                    </a:cubicBezTo>
                    <a:cubicBezTo>
                      <a:pt x="135" y="259"/>
                      <a:pt x="132" y="262"/>
                      <a:pt x="125" y="262"/>
                    </a:cubicBezTo>
                    <a:cubicBezTo>
                      <a:pt x="120" y="262"/>
                      <a:pt x="117" y="260"/>
                      <a:pt x="113" y="258"/>
                    </a:cubicBezTo>
                    <a:cubicBezTo>
                      <a:pt x="112" y="262"/>
                      <a:pt x="110" y="263"/>
                      <a:pt x="110" y="266"/>
                    </a:cubicBezTo>
                    <a:cubicBezTo>
                      <a:pt x="99" y="262"/>
                      <a:pt x="96" y="260"/>
                      <a:pt x="89" y="254"/>
                    </a:cubicBezTo>
                    <a:cubicBezTo>
                      <a:pt x="88" y="257"/>
                      <a:pt x="88" y="259"/>
                      <a:pt x="88" y="261"/>
                    </a:cubicBezTo>
                    <a:cubicBezTo>
                      <a:pt x="84" y="261"/>
                      <a:pt x="85" y="261"/>
                      <a:pt x="83" y="261"/>
                    </a:cubicBezTo>
                    <a:cubicBezTo>
                      <a:pt x="80" y="261"/>
                      <a:pt x="78" y="264"/>
                      <a:pt x="76" y="264"/>
                    </a:cubicBezTo>
                    <a:cubicBezTo>
                      <a:pt x="74" y="264"/>
                      <a:pt x="72" y="257"/>
                      <a:pt x="72" y="253"/>
                    </a:cubicBezTo>
                    <a:cubicBezTo>
                      <a:pt x="72" y="248"/>
                      <a:pt x="72" y="248"/>
                      <a:pt x="72" y="244"/>
                    </a:cubicBezTo>
                    <a:cubicBezTo>
                      <a:pt x="72" y="243"/>
                      <a:pt x="72" y="238"/>
                      <a:pt x="68" y="238"/>
                    </a:cubicBezTo>
                    <a:cubicBezTo>
                      <a:pt x="65" y="238"/>
                      <a:pt x="61" y="245"/>
                      <a:pt x="60" y="245"/>
                    </a:cubicBezTo>
                    <a:cubicBezTo>
                      <a:pt x="54" y="245"/>
                      <a:pt x="33" y="229"/>
                      <a:pt x="30" y="225"/>
                    </a:cubicBezTo>
                    <a:cubicBezTo>
                      <a:pt x="32" y="225"/>
                      <a:pt x="35" y="224"/>
                      <a:pt x="37" y="224"/>
                    </a:cubicBezTo>
                    <a:cubicBezTo>
                      <a:pt x="33" y="214"/>
                      <a:pt x="19" y="212"/>
                      <a:pt x="19" y="205"/>
                    </a:cubicBezTo>
                    <a:cubicBezTo>
                      <a:pt x="19" y="191"/>
                      <a:pt x="43" y="180"/>
                      <a:pt x="52" y="180"/>
                    </a:cubicBezTo>
                    <a:cubicBezTo>
                      <a:pt x="56" y="180"/>
                      <a:pt x="86" y="169"/>
                      <a:pt x="86" y="163"/>
                    </a:cubicBezTo>
                    <a:cubicBezTo>
                      <a:pt x="86" y="160"/>
                      <a:pt x="79" y="153"/>
                      <a:pt x="79" y="152"/>
                    </a:cubicBezTo>
                    <a:cubicBezTo>
                      <a:pt x="83" y="150"/>
                      <a:pt x="82" y="150"/>
                      <a:pt x="85" y="152"/>
                    </a:cubicBezTo>
                    <a:cubicBezTo>
                      <a:pt x="85" y="145"/>
                      <a:pt x="85" y="145"/>
                      <a:pt x="85" y="145"/>
                    </a:cubicBezTo>
                    <a:cubicBezTo>
                      <a:pt x="81" y="145"/>
                      <a:pt x="81" y="145"/>
                      <a:pt x="79" y="145"/>
                    </a:cubicBezTo>
                    <a:cubicBezTo>
                      <a:pt x="72" y="145"/>
                      <a:pt x="69" y="153"/>
                      <a:pt x="60" y="153"/>
                    </a:cubicBezTo>
                    <a:cubicBezTo>
                      <a:pt x="51" y="153"/>
                      <a:pt x="48" y="148"/>
                      <a:pt x="41" y="150"/>
                    </a:cubicBezTo>
                    <a:cubicBezTo>
                      <a:pt x="32" y="150"/>
                      <a:pt x="21" y="150"/>
                      <a:pt x="18" y="150"/>
                    </a:cubicBezTo>
                    <a:cubicBezTo>
                      <a:pt x="17" y="143"/>
                      <a:pt x="12" y="141"/>
                      <a:pt x="12" y="137"/>
                    </a:cubicBezTo>
                    <a:cubicBezTo>
                      <a:pt x="12" y="136"/>
                      <a:pt x="13" y="134"/>
                      <a:pt x="13" y="133"/>
                    </a:cubicBezTo>
                    <a:cubicBezTo>
                      <a:pt x="6" y="133"/>
                      <a:pt x="2" y="130"/>
                      <a:pt x="0" y="126"/>
                    </a:cubicBezTo>
                    <a:cubicBezTo>
                      <a:pt x="11" y="119"/>
                      <a:pt x="29" y="113"/>
                      <a:pt x="40" y="106"/>
                    </a:cubicBezTo>
                    <a:cubicBezTo>
                      <a:pt x="48" y="106"/>
                      <a:pt x="48" y="106"/>
                      <a:pt x="48" y="106"/>
                    </a:cubicBezTo>
                    <a:cubicBezTo>
                      <a:pt x="48" y="120"/>
                      <a:pt x="55" y="116"/>
                      <a:pt x="64" y="116"/>
                    </a:cubicBezTo>
                    <a:cubicBezTo>
                      <a:pt x="70" y="116"/>
                      <a:pt x="71" y="118"/>
                      <a:pt x="76" y="116"/>
                    </a:cubicBezTo>
                    <a:cubicBezTo>
                      <a:pt x="72" y="102"/>
                      <a:pt x="63" y="101"/>
                      <a:pt x="50" y="95"/>
                    </a:cubicBezTo>
                    <a:cubicBezTo>
                      <a:pt x="46" y="94"/>
                      <a:pt x="41" y="80"/>
                      <a:pt x="37" y="78"/>
                    </a:cubicBezTo>
                    <a:cubicBezTo>
                      <a:pt x="31" y="75"/>
                      <a:pt x="13" y="71"/>
                      <a:pt x="13" y="68"/>
                    </a:cubicBezTo>
                    <a:cubicBezTo>
                      <a:pt x="13" y="68"/>
                      <a:pt x="20" y="57"/>
                      <a:pt x="20" y="56"/>
                    </a:cubicBezTo>
                    <a:cubicBezTo>
                      <a:pt x="44" y="56"/>
                      <a:pt x="44" y="56"/>
                      <a:pt x="44" y="56"/>
                    </a:cubicBezTo>
                    <a:cubicBezTo>
                      <a:pt x="57" y="38"/>
                      <a:pt x="77" y="21"/>
                      <a:pt x="101" y="14"/>
                    </a:cubicBezTo>
                    <a:cubicBezTo>
                      <a:pt x="107" y="12"/>
                      <a:pt x="111" y="15"/>
                      <a:pt x="117" y="13"/>
                    </a:cubicBezTo>
                    <a:cubicBezTo>
                      <a:pt x="124" y="10"/>
                      <a:pt x="128" y="0"/>
                      <a:pt x="136" y="0"/>
                    </a:cubicBezTo>
                    <a:cubicBezTo>
                      <a:pt x="142" y="0"/>
                      <a:pt x="144" y="5"/>
                      <a:pt x="150" y="7"/>
                    </a:cubicBezTo>
                    <a:cubicBezTo>
                      <a:pt x="147" y="10"/>
                      <a:pt x="147" y="11"/>
                      <a:pt x="146" y="13"/>
                    </a:cubicBezTo>
                    <a:cubicBezTo>
                      <a:pt x="150" y="14"/>
                      <a:pt x="154" y="11"/>
                      <a:pt x="157" y="7"/>
                    </a:cubicBezTo>
                    <a:cubicBezTo>
                      <a:pt x="162" y="9"/>
                      <a:pt x="163" y="10"/>
                      <a:pt x="167" y="11"/>
                    </a:cubicBezTo>
                    <a:cubicBezTo>
                      <a:pt x="189" y="11"/>
                      <a:pt x="189" y="11"/>
                      <a:pt x="189" y="11"/>
                    </a:cubicBezTo>
                    <a:cubicBezTo>
                      <a:pt x="194" y="15"/>
                      <a:pt x="196" y="17"/>
                      <a:pt x="202" y="20"/>
                    </a:cubicBezTo>
                    <a:cubicBezTo>
                      <a:pt x="236" y="20"/>
                      <a:pt x="236" y="20"/>
                      <a:pt x="236" y="20"/>
                    </a:cubicBezTo>
                    <a:cubicBezTo>
                      <a:pt x="245" y="29"/>
                      <a:pt x="272" y="31"/>
                      <a:pt x="286" y="31"/>
                    </a:cubicBezTo>
                    <a:cubicBezTo>
                      <a:pt x="294" y="31"/>
                      <a:pt x="299" y="28"/>
                      <a:pt x="307" y="28"/>
                    </a:cubicBezTo>
                    <a:cubicBezTo>
                      <a:pt x="319" y="28"/>
                      <a:pt x="323" y="34"/>
                      <a:pt x="334" y="37"/>
                    </a:cubicBezTo>
                    <a:cubicBezTo>
                      <a:pt x="334" y="36"/>
                      <a:pt x="334" y="36"/>
                      <a:pt x="334" y="36"/>
                    </a:cubicBezTo>
                    <a:lnTo>
                      <a:pt x="334" y="3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4" name="Freeform 52"/>
              <p:cNvSpPr>
                <a:spLocks/>
              </p:cNvSpPr>
              <p:nvPr/>
            </p:nvSpPr>
            <p:spPr bwMode="auto">
              <a:xfrm>
                <a:off x="2149475" y="1820863"/>
                <a:ext cx="28575" cy="38100"/>
              </a:xfrm>
              <a:custGeom>
                <a:avLst/>
                <a:gdLst/>
                <a:ahLst/>
                <a:cxnLst>
                  <a:cxn ang="0">
                    <a:pos x="9" y="11"/>
                  </a:cxn>
                  <a:cxn ang="0">
                    <a:pos x="0" y="11"/>
                  </a:cxn>
                  <a:cxn ang="0">
                    <a:pos x="11" y="2"/>
                  </a:cxn>
                  <a:cxn ang="0">
                    <a:pos x="22" y="25"/>
                  </a:cxn>
                  <a:cxn ang="0">
                    <a:pos x="18" y="29"/>
                  </a:cxn>
                  <a:cxn ang="0">
                    <a:pos x="9" y="20"/>
                  </a:cxn>
                  <a:cxn ang="0">
                    <a:pos x="9" y="11"/>
                  </a:cxn>
                </a:cxnLst>
                <a:rect l="0" t="0" r="r" b="b"/>
                <a:pathLst>
                  <a:path w="22" h="29">
                    <a:moveTo>
                      <a:pt x="9" y="11"/>
                    </a:moveTo>
                    <a:cubicBezTo>
                      <a:pt x="2" y="9"/>
                      <a:pt x="5" y="7"/>
                      <a:pt x="0" y="11"/>
                    </a:cubicBezTo>
                    <a:cubicBezTo>
                      <a:pt x="0" y="0"/>
                      <a:pt x="2" y="0"/>
                      <a:pt x="11" y="2"/>
                    </a:cubicBezTo>
                    <a:cubicBezTo>
                      <a:pt x="10" y="14"/>
                      <a:pt x="22" y="15"/>
                      <a:pt x="22" y="25"/>
                    </a:cubicBezTo>
                    <a:cubicBezTo>
                      <a:pt x="22" y="28"/>
                      <a:pt x="20" y="29"/>
                      <a:pt x="18" y="29"/>
                    </a:cubicBezTo>
                    <a:cubicBezTo>
                      <a:pt x="14" y="29"/>
                      <a:pt x="9" y="20"/>
                      <a:pt x="9" y="20"/>
                    </a:cubicBezTo>
                    <a:cubicBezTo>
                      <a:pt x="9" y="16"/>
                      <a:pt x="8" y="13"/>
                      <a:pt x="9"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5" name="Freeform 53"/>
              <p:cNvSpPr>
                <a:spLocks/>
              </p:cNvSpPr>
              <p:nvPr/>
            </p:nvSpPr>
            <p:spPr bwMode="auto">
              <a:xfrm>
                <a:off x="2105025" y="1776413"/>
                <a:ext cx="30163" cy="46038"/>
              </a:xfrm>
              <a:custGeom>
                <a:avLst/>
                <a:gdLst/>
                <a:ahLst/>
                <a:cxnLst>
                  <a:cxn ang="0">
                    <a:pos x="15" y="18"/>
                  </a:cxn>
                  <a:cxn ang="0">
                    <a:pos x="19" y="18"/>
                  </a:cxn>
                  <a:cxn ang="0">
                    <a:pos x="19" y="35"/>
                  </a:cxn>
                  <a:cxn ang="0">
                    <a:pos x="11" y="17"/>
                  </a:cxn>
                  <a:cxn ang="0">
                    <a:pos x="0" y="4"/>
                  </a:cxn>
                  <a:cxn ang="0">
                    <a:pos x="5" y="0"/>
                  </a:cxn>
                  <a:cxn ang="0">
                    <a:pos x="15" y="0"/>
                  </a:cxn>
                  <a:cxn ang="0">
                    <a:pos x="15" y="18"/>
                  </a:cxn>
                </a:cxnLst>
                <a:rect l="0" t="0" r="r" b="b"/>
                <a:pathLst>
                  <a:path w="23" h="35">
                    <a:moveTo>
                      <a:pt x="15" y="18"/>
                    </a:moveTo>
                    <a:cubicBezTo>
                      <a:pt x="15" y="19"/>
                      <a:pt x="19" y="19"/>
                      <a:pt x="19" y="18"/>
                    </a:cubicBezTo>
                    <a:cubicBezTo>
                      <a:pt x="19" y="24"/>
                      <a:pt x="23" y="30"/>
                      <a:pt x="19" y="35"/>
                    </a:cubicBezTo>
                    <a:cubicBezTo>
                      <a:pt x="13" y="30"/>
                      <a:pt x="11" y="24"/>
                      <a:pt x="11" y="17"/>
                    </a:cubicBezTo>
                    <a:cubicBezTo>
                      <a:pt x="5" y="16"/>
                      <a:pt x="0" y="11"/>
                      <a:pt x="0" y="4"/>
                    </a:cubicBezTo>
                    <a:cubicBezTo>
                      <a:pt x="0" y="1"/>
                      <a:pt x="3" y="0"/>
                      <a:pt x="5" y="0"/>
                    </a:cubicBezTo>
                    <a:cubicBezTo>
                      <a:pt x="13" y="0"/>
                      <a:pt x="9" y="3"/>
                      <a:pt x="15" y="0"/>
                    </a:cubicBezTo>
                    <a:cubicBezTo>
                      <a:pt x="15" y="11"/>
                      <a:pt x="13" y="11"/>
                      <a:pt x="15" y="1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6" name="Freeform 54"/>
              <p:cNvSpPr>
                <a:spLocks/>
              </p:cNvSpPr>
              <p:nvPr/>
            </p:nvSpPr>
            <p:spPr bwMode="auto">
              <a:xfrm>
                <a:off x="2389188" y="1335088"/>
                <a:ext cx="307975" cy="161925"/>
              </a:xfrm>
              <a:custGeom>
                <a:avLst/>
                <a:gdLst/>
                <a:ahLst/>
                <a:cxnLst>
                  <a:cxn ang="0">
                    <a:pos x="214" y="96"/>
                  </a:cxn>
                  <a:cxn ang="0">
                    <a:pos x="209" y="100"/>
                  </a:cxn>
                  <a:cxn ang="0">
                    <a:pos x="215" y="103"/>
                  </a:cxn>
                  <a:cxn ang="0">
                    <a:pos x="220" y="110"/>
                  </a:cxn>
                  <a:cxn ang="0">
                    <a:pos x="195" y="118"/>
                  </a:cxn>
                  <a:cxn ang="0">
                    <a:pos x="158" y="104"/>
                  </a:cxn>
                  <a:cxn ang="0">
                    <a:pos x="147" y="112"/>
                  </a:cxn>
                  <a:cxn ang="0">
                    <a:pos x="115" y="121"/>
                  </a:cxn>
                  <a:cxn ang="0">
                    <a:pos x="75" y="121"/>
                  </a:cxn>
                  <a:cxn ang="0">
                    <a:pos x="68" y="110"/>
                  </a:cxn>
                  <a:cxn ang="0">
                    <a:pos x="43" y="108"/>
                  </a:cxn>
                  <a:cxn ang="0">
                    <a:pos x="23" y="92"/>
                  </a:cxn>
                  <a:cxn ang="0">
                    <a:pos x="65" y="82"/>
                  </a:cxn>
                  <a:cxn ang="0">
                    <a:pos x="80" y="81"/>
                  </a:cxn>
                  <a:cxn ang="0">
                    <a:pos x="69" y="77"/>
                  </a:cxn>
                  <a:cxn ang="0">
                    <a:pos x="45" y="77"/>
                  </a:cxn>
                  <a:cxn ang="0">
                    <a:pos x="12" y="69"/>
                  </a:cxn>
                  <a:cxn ang="0">
                    <a:pos x="29" y="60"/>
                  </a:cxn>
                  <a:cxn ang="0">
                    <a:pos x="14" y="59"/>
                  </a:cxn>
                  <a:cxn ang="0">
                    <a:pos x="0" y="51"/>
                  </a:cxn>
                  <a:cxn ang="0">
                    <a:pos x="56" y="13"/>
                  </a:cxn>
                  <a:cxn ang="0">
                    <a:pos x="64" y="29"/>
                  </a:cxn>
                  <a:cxn ang="0">
                    <a:pos x="78" y="21"/>
                  </a:cxn>
                  <a:cxn ang="0">
                    <a:pos x="98" y="34"/>
                  </a:cxn>
                  <a:cxn ang="0">
                    <a:pos x="111" y="31"/>
                  </a:cxn>
                  <a:cxn ang="0">
                    <a:pos x="109" y="23"/>
                  </a:cxn>
                  <a:cxn ang="0">
                    <a:pos x="118" y="23"/>
                  </a:cxn>
                  <a:cxn ang="0">
                    <a:pos x="133" y="35"/>
                  </a:cxn>
                  <a:cxn ang="0">
                    <a:pos x="140" y="51"/>
                  </a:cxn>
                  <a:cxn ang="0">
                    <a:pos x="146" y="48"/>
                  </a:cxn>
                  <a:cxn ang="0">
                    <a:pos x="136" y="17"/>
                  </a:cxn>
                  <a:cxn ang="0">
                    <a:pos x="144" y="12"/>
                  </a:cxn>
                  <a:cxn ang="0">
                    <a:pos x="156" y="12"/>
                  </a:cxn>
                  <a:cxn ang="0">
                    <a:pos x="156" y="7"/>
                  </a:cxn>
                  <a:cxn ang="0">
                    <a:pos x="169" y="0"/>
                  </a:cxn>
                  <a:cxn ang="0">
                    <a:pos x="184" y="10"/>
                  </a:cxn>
                  <a:cxn ang="0">
                    <a:pos x="175" y="24"/>
                  </a:cxn>
                  <a:cxn ang="0">
                    <a:pos x="187" y="62"/>
                  </a:cxn>
                  <a:cxn ang="0">
                    <a:pos x="232" y="92"/>
                  </a:cxn>
                  <a:cxn ang="0">
                    <a:pos x="214" y="96"/>
                  </a:cxn>
                </a:cxnLst>
                <a:rect l="0" t="0" r="r" b="b"/>
                <a:pathLst>
                  <a:path w="232" h="121">
                    <a:moveTo>
                      <a:pt x="214" y="96"/>
                    </a:moveTo>
                    <a:cubicBezTo>
                      <a:pt x="211" y="96"/>
                      <a:pt x="209" y="97"/>
                      <a:pt x="209" y="100"/>
                    </a:cubicBezTo>
                    <a:cubicBezTo>
                      <a:pt x="209" y="103"/>
                      <a:pt x="214" y="103"/>
                      <a:pt x="215" y="103"/>
                    </a:cubicBezTo>
                    <a:cubicBezTo>
                      <a:pt x="216" y="107"/>
                      <a:pt x="218" y="108"/>
                      <a:pt x="220" y="110"/>
                    </a:cubicBezTo>
                    <a:cubicBezTo>
                      <a:pt x="216" y="118"/>
                      <a:pt x="206" y="118"/>
                      <a:pt x="195" y="118"/>
                    </a:cubicBezTo>
                    <a:cubicBezTo>
                      <a:pt x="177" y="118"/>
                      <a:pt x="171" y="104"/>
                      <a:pt x="158" y="104"/>
                    </a:cubicBezTo>
                    <a:cubicBezTo>
                      <a:pt x="150" y="104"/>
                      <a:pt x="154" y="109"/>
                      <a:pt x="147" y="112"/>
                    </a:cubicBezTo>
                    <a:cubicBezTo>
                      <a:pt x="135" y="118"/>
                      <a:pt x="124" y="115"/>
                      <a:pt x="115" y="121"/>
                    </a:cubicBezTo>
                    <a:cubicBezTo>
                      <a:pt x="95" y="121"/>
                      <a:pt x="87" y="121"/>
                      <a:pt x="75" y="121"/>
                    </a:cubicBezTo>
                    <a:cubicBezTo>
                      <a:pt x="68" y="121"/>
                      <a:pt x="73" y="114"/>
                      <a:pt x="68" y="110"/>
                    </a:cubicBezTo>
                    <a:cubicBezTo>
                      <a:pt x="63" y="107"/>
                      <a:pt x="49" y="108"/>
                      <a:pt x="43" y="108"/>
                    </a:cubicBezTo>
                    <a:cubicBezTo>
                      <a:pt x="34" y="108"/>
                      <a:pt x="26" y="98"/>
                      <a:pt x="23" y="92"/>
                    </a:cubicBezTo>
                    <a:cubicBezTo>
                      <a:pt x="33" y="85"/>
                      <a:pt x="47" y="82"/>
                      <a:pt x="65" y="82"/>
                    </a:cubicBezTo>
                    <a:cubicBezTo>
                      <a:pt x="72" y="82"/>
                      <a:pt x="75" y="82"/>
                      <a:pt x="80" y="81"/>
                    </a:cubicBezTo>
                    <a:cubicBezTo>
                      <a:pt x="77" y="80"/>
                      <a:pt x="73" y="77"/>
                      <a:pt x="69" y="77"/>
                    </a:cubicBezTo>
                    <a:cubicBezTo>
                      <a:pt x="60" y="77"/>
                      <a:pt x="50" y="77"/>
                      <a:pt x="45" y="77"/>
                    </a:cubicBezTo>
                    <a:cubicBezTo>
                      <a:pt x="36" y="77"/>
                      <a:pt x="12" y="81"/>
                      <a:pt x="12" y="69"/>
                    </a:cubicBezTo>
                    <a:cubicBezTo>
                      <a:pt x="12" y="59"/>
                      <a:pt x="24" y="63"/>
                      <a:pt x="29" y="60"/>
                    </a:cubicBezTo>
                    <a:cubicBezTo>
                      <a:pt x="22" y="58"/>
                      <a:pt x="19" y="59"/>
                      <a:pt x="14" y="59"/>
                    </a:cubicBezTo>
                    <a:cubicBezTo>
                      <a:pt x="9" y="59"/>
                      <a:pt x="0" y="53"/>
                      <a:pt x="0" y="51"/>
                    </a:cubicBezTo>
                    <a:cubicBezTo>
                      <a:pt x="0" y="29"/>
                      <a:pt x="41" y="13"/>
                      <a:pt x="56" y="13"/>
                    </a:cubicBezTo>
                    <a:cubicBezTo>
                      <a:pt x="63" y="13"/>
                      <a:pt x="62" y="26"/>
                      <a:pt x="64" y="29"/>
                    </a:cubicBezTo>
                    <a:cubicBezTo>
                      <a:pt x="68" y="26"/>
                      <a:pt x="71" y="21"/>
                      <a:pt x="78" y="21"/>
                    </a:cubicBezTo>
                    <a:cubicBezTo>
                      <a:pt x="90" y="21"/>
                      <a:pt x="94" y="26"/>
                      <a:pt x="98" y="34"/>
                    </a:cubicBezTo>
                    <a:cubicBezTo>
                      <a:pt x="102" y="33"/>
                      <a:pt x="106" y="32"/>
                      <a:pt x="111" y="31"/>
                    </a:cubicBezTo>
                    <a:cubicBezTo>
                      <a:pt x="110" y="27"/>
                      <a:pt x="109" y="25"/>
                      <a:pt x="109" y="23"/>
                    </a:cubicBezTo>
                    <a:cubicBezTo>
                      <a:pt x="118" y="23"/>
                      <a:pt x="118" y="23"/>
                      <a:pt x="118" y="23"/>
                    </a:cubicBezTo>
                    <a:cubicBezTo>
                      <a:pt x="124" y="25"/>
                      <a:pt x="131" y="30"/>
                      <a:pt x="133" y="35"/>
                    </a:cubicBezTo>
                    <a:cubicBezTo>
                      <a:pt x="135" y="40"/>
                      <a:pt x="132" y="51"/>
                      <a:pt x="140" y="51"/>
                    </a:cubicBezTo>
                    <a:cubicBezTo>
                      <a:pt x="144" y="51"/>
                      <a:pt x="144" y="50"/>
                      <a:pt x="146" y="48"/>
                    </a:cubicBezTo>
                    <a:cubicBezTo>
                      <a:pt x="142" y="42"/>
                      <a:pt x="136" y="21"/>
                      <a:pt x="136" y="17"/>
                    </a:cubicBezTo>
                    <a:cubicBezTo>
                      <a:pt x="136" y="14"/>
                      <a:pt x="140" y="12"/>
                      <a:pt x="144" y="12"/>
                    </a:cubicBezTo>
                    <a:cubicBezTo>
                      <a:pt x="152" y="12"/>
                      <a:pt x="149" y="15"/>
                      <a:pt x="156" y="12"/>
                    </a:cubicBezTo>
                    <a:cubicBezTo>
                      <a:pt x="156" y="10"/>
                      <a:pt x="156" y="9"/>
                      <a:pt x="156" y="7"/>
                    </a:cubicBezTo>
                    <a:cubicBezTo>
                      <a:pt x="156" y="3"/>
                      <a:pt x="162" y="0"/>
                      <a:pt x="169" y="0"/>
                    </a:cubicBezTo>
                    <a:cubicBezTo>
                      <a:pt x="177" y="0"/>
                      <a:pt x="184" y="3"/>
                      <a:pt x="184" y="10"/>
                    </a:cubicBezTo>
                    <a:cubicBezTo>
                      <a:pt x="184" y="16"/>
                      <a:pt x="175" y="20"/>
                      <a:pt x="175" y="24"/>
                    </a:cubicBezTo>
                    <a:cubicBezTo>
                      <a:pt x="175" y="40"/>
                      <a:pt x="187" y="50"/>
                      <a:pt x="187" y="62"/>
                    </a:cubicBezTo>
                    <a:cubicBezTo>
                      <a:pt x="187" y="76"/>
                      <a:pt x="224" y="85"/>
                      <a:pt x="232" y="92"/>
                    </a:cubicBezTo>
                    <a:cubicBezTo>
                      <a:pt x="224" y="97"/>
                      <a:pt x="222" y="96"/>
                      <a:pt x="214" y="9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7" name="Freeform 55"/>
              <p:cNvSpPr>
                <a:spLocks/>
              </p:cNvSpPr>
              <p:nvPr/>
            </p:nvSpPr>
            <p:spPr bwMode="auto">
              <a:xfrm>
                <a:off x="2274888" y="1309688"/>
                <a:ext cx="173038" cy="114300"/>
              </a:xfrm>
              <a:custGeom>
                <a:avLst/>
                <a:gdLst/>
                <a:ahLst/>
                <a:cxnLst>
                  <a:cxn ang="0">
                    <a:pos x="28" y="82"/>
                  </a:cxn>
                  <a:cxn ang="0">
                    <a:pos x="22" y="73"/>
                  </a:cxn>
                  <a:cxn ang="0">
                    <a:pos x="0" y="64"/>
                  </a:cxn>
                  <a:cxn ang="0">
                    <a:pos x="22" y="21"/>
                  </a:cxn>
                  <a:cxn ang="0">
                    <a:pos x="16" y="5"/>
                  </a:cxn>
                  <a:cxn ang="0">
                    <a:pos x="42" y="5"/>
                  </a:cxn>
                  <a:cxn ang="0">
                    <a:pos x="60" y="2"/>
                  </a:cxn>
                  <a:cxn ang="0">
                    <a:pos x="84" y="11"/>
                  </a:cxn>
                  <a:cxn ang="0">
                    <a:pos x="99" y="10"/>
                  </a:cxn>
                  <a:cxn ang="0">
                    <a:pos x="130" y="29"/>
                  </a:cxn>
                  <a:cxn ang="0">
                    <a:pos x="102" y="38"/>
                  </a:cxn>
                  <a:cxn ang="0">
                    <a:pos x="69" y="71"/>
                  </a:cxn>
                  <a:cxn ang="0">
                    <a:pos x="35" y="86"/>
                  </a:cxn>
                  <a:cxn ang="0">
                    <a:pos x="28" y="82"/>
                  </a:cxn>
                </a:cxnLst>
                <a:rect l="0" t="0" r="r" b="b"/>
                <a:pathLst>
                  <a:path w="130" h="86">
                    <a:moveTo>
                      <a:pt x="28" y="82"/>
                    </a:moveTo>
                    <a:cubicBezTo>
                      <a:pt x="26" y="82"/>
                      <a:pt x="23" y="75"/>
                      <a:pt x="22" y="73"/>
                    </a:cubicBezTo>
                    <a:cubicBezTo>
                      <a:pt x="18" y="68"/>
                      <a:pt x="0" y="69"/>
                      <a:pt x="0" y="64"/>
                    </a:cubicBezTo>
                    <a:cubicBezTo>
                      <a:pt x="0" y="49"/>
                      <a:pt x="22" y="37"/>
                      <a:pt x="22" y="21"/>
                    </a:cubicBezTo>
                    <a:cubicBezTo>
                      <a:pt x="22" y="17"/>
                      <a:pt x="16" y="10"/>
                      <a:pt x="16" y="5"/>
                    </a:cubicBezTo>
                    <a:cubicBezTo>
                      <a:pt x="27" y="1"/>
                      <a:pt x="32" y="5"/>
                      <a:pt x="42" y="5"/>
                    </a:cubicBezTo>
                    <a:cubicBezTo>
                      <a:pt x="48" y="5"/>
                      <a:pt x="52" y="0"/>
                      <a:pt x="60" y="2"/>
                    </a:cubicBezTo>
                    <a:cubicBezTo>
                      <a:pt x="70" y="5"/>
                      <a:pt x="74" y="10"/>
                      <a:pt x="84" y="11"/>
                    </a:cubicBezTo>
                    <a:cubicBezTo>
                      <a:pt x="88" y="15"/>
                      <a:pt x="93" y="10"/>
                      <a:pt x="99" y="10"/>
                    </a:cubicBezTo>
                    <a:cubicBezTo>
                      <a:pt x="108" y="10"/>
                      <a:pt x="130" y="19"/>
                      <a:pt x="130" y="29"/>
                    </a:cubicBezTo>
                    <a:cubicBezTo>
                      <a:pt x="130" y="34"/>
                      <a:pt x="106" y="37"/>
                      <a:pt x="102" y="38"/>
                    </a:cubicBezTo>
                    <a:cubicBezTo>
                      <a:pt x="88" y="43"/>
                      <a:pt x="69" y="61"/>
                      <a:pt x="69" y="71"/>
                    </a:cubicBezTo>
                    <a:cubicBezTo>
                      <a:pt x="69" y="75"/>
                      <a:pt x="38" y="86"/>
                      <a:pt x="35" y="86"/>
                    </a:cubicBezTo>
                    <a:cubicBezTo>
                      <a:pt x="32" y="86"/>
                      <a:pt x="30" y="82"/>
                      <a:pt x="28" y="8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8" name="Freeform 56"/>
              <p:cNvSpPr>
                <a:spLocks/>
              </p:cNvSpPr>
              <p:nvPr/>
            </p:nvSpPr>
            <p:spPr bwMode="auto">
              <a:xfrm>
                <a:off x="2413000" y="1228725"/>
                <a:ext cx="204788" cy="87313"/>
              </a:xfrm>
              <a:custGeom>
                <a:avLst/>
                <a:gdLst/>
                <a:ahLst/>
                <a:cxnLst>
                  <a:cxn ang="0">
                    <a:pos x="53" y="65"/>
                  </a:cxn>
                  <a:cxn ang="0">
                    <a:pos x="41" y="59"/>
                  </a:cxn>
                  <a:cxn ang="0">
                    <a:pos x="53" y="53"/>
                  </a:cxn>
                  <a:cxn ang="0">
                    <a:pos x="46" y="43"/>
                  </a:cxn>
                  <a:cxn ang="0">
                    <a:pos x="41" y="49"/>
                  </a:cxn>
                  <a:cxn ang="0">
                    <a:pos x="22" y="52"/>
                  </a:cxn>
                  <a:cxn ang="0">
                    <a:pos x="7" y="49"/>
                  </a:cxn>
                  <a:cxn ang="0">
                    <a:pos x="0" y="42"/>
                  </a:cxn>
                  <a:cxn ang="0">
                    <a:pos x="0" y="36"/>
                  </a:cxn>
                  <a:cxn ang="0">
                    <a:pos x="11" y="31"/>
                  </a:cxn>
                  <a:cxn ang="0">
                    <a:pos x="31" y="36"/>
                  </a:cxn>
                  <a:cxn ang="0">
                    <a:pos x="11" y="30"/>
                  </a:cxn>
                  <a:cxn ang="0">
                    <a:pos x="11" y="23"/>
                  </a:cxn>
                  <a:cxn ang="0">
                    <a:pos x="19" y="23"/>
                  </a:cxn>
                  <a:cxn ang="0">
                    <a:pos x="38" y="26"/>
                  </a:cxn>
                  <a:cxn ang="0">
                    <a:pos x="16" y="22"/>
                  </a:cxn>
                  <a:cxn ang="0">
                    <a:pos x="25" y="17"/>
                  </a:cxn>
                  <a:cxn ang="0">
                    <a:pos x="36" y="18"/>
                  </a:cxn>
                  <a:cxn ang="0">
                    <a:pos x="23" y="12"/>
                  </a:cxn>
                  <a:cxn ang="0">
                    <a:pos x="38" y="12"/>
                  </a:cxn>
                  <a:cxn ang="0">
                    <a:pos x="45" y="19"/>
                  </a:cxn>
                  <a:cxn ang="0">
                    <a:pos x="55" y="19"/>
                  </a:cxn>
                  <a:cxn ang="0">
                    <a:pos x="97" y="36"/>
                  </a:cxn>
                  <a:cxn ang="0">
                    <a:pos x="107" y="30"/>
                  </a:cxn>
                  <a:cxn ang="0">
                    <a:pos x="98" y="29"/>
                  </a:cxn>
                  <a:cxn ang="0">
                    <a:pos x="102" y="27"/>
                  </a:cxn>
                  <a:cxn ang="0">
                    <a:pos x="102" y="21"/>
                  </a:cxn>
                  <a:cxn ang="0">
                    <a:pos x="91" y="15"/>
                  </a:cxn>
                  <a:cxn ang="0">
                    <a:pos x="107" y="0"/>
                  </a:cxn>
                  <a:cxn ang="0">
                    <a:pos x="116" y="4"/>
                  </a:cxn>
                  <a:cxn ang="0">
                    <a:pos x="116" y="9"/>
                  </a:cxn>
                  <a:cxn ang="0">
                    <a:pos x="132" y="26"/>
                  </a:cxn>
                  <a:cxn ang="0">
                    <a:pos x="144" y="20"/>
                  </a:cxn>
                  <a:cxn ang="0">
                    <a:pos x="154" y="31"/>
                  </a:cxn>
                  <a:cxn ang="0">
                    <a:pos x="140" y="52"/>
                  </a:cxn>
                  <a:cxn ang="0">
                    <a:pos x="111" y="51"/>
                  </a:cxn>
                  <a:cxn ang="0">
                    <a:pos x="82" y="59"/>
                  </a:cxn>
                  <a:cxn ang="0">
                    <a:pos x="53" y="65"/>
                  </a:cxn>
                </a:cxnLst>
                <a:rect l="0" t="0" r="r" b="b"/>
                <a:pathLst>
                  <a:path w="154" h="65">
                    <a:moveTo>
                      <a:pt x="53" y="65"/>
                    </a:moveTo>
                    <a:cubicBezTo>
                      <a:pt x="48" y="65"/>
                      <a:pt x="41" y="61"/>
                      <a:pt x="41" y="59"/>
                    </a:cubicBezTo>
                    <a:cubicBezTo>
                      <a:pt x="41" y="52"/>
                      <a:pt x="47" y="53"/>
                      <a:pt x="53" y="53"/>
                    </a:cubicBezTo>
                    <a:cubicBezTo>
                      <a:pt x="50" y="50"/>
                      <a:pt x="46" y="48"/>
                      <a:pt x="46" y="43"/>
                    </a:cubicBezTo>
                    <a:cubicBezTo>
                      <a:pt x="43" y="44"/>
                      <a:pt x="41" y="46"/>
                      <a:pt x="41" y="49"/>
                    </a:cubicBezTo>
                    <a:cubicBezTo>
                      <a:pt x="33" y="50"/>
                      <a:pt x="27" y="52"/>
                      <a:pt x="22" y="52"/>
                    </a:cubicBezTo>
                    <a:cubicBezTo>
                      <a:pt x="16" y="52"/>
                      <a:pt x="10" y="49"/>
                      <a:pt x="7" y="49"/>
                    </a:cubicBezTo>
                    <a:cubicBezTo>
                      <a:pt x="3" y="49"/>
                      <a:pt x="0" y="46"/>
                      <a:pt x="0" y="42"/>
                    </a:cubicBezTo>
                    <a:cubicBezTo>
                      <a:pt x="0" y="38"/>
                      <a:pt x="2" y="39"/>
                      <a:pt x="0" y="36"/>
                    </a:cubicBezTo>
                    <a:cubicBezTo>
                      <a:pt x="5" y="35"/>
                      <a:pt x="7" y="31"/>
                      <a:pt x="11" y="31"/>
                    </a:cubicBezTo>
                    <a:cubicBezTo>
                      <a:pt x="20" y="31"/>
                      <a:pt x="24" y="35"/>
                      <a:pt x="31" y="36"/>
                    </a:cubicBezTo>
                    <a:cubicBezTo>
                      <a:pt x="24" y="35"/>
                      <a:pt x="17" y="32"/>
                      <a:pt x="11" y="30"/>
                    </a:cubicBezTo>
                    <a:cubicBezTo>
                      <a:pt x="11" y="23"/>
                      <a:pt x="11" y="23"/>
                      <a:pt x="11" y="23"/>
                    </a:cubicBezTo>
                    <a:cubicBezTo>
                      <a:pt x="15" y="23"/>
                      <a:pt x="19" y="23"/>
                      <a:pt x="19" y="23"/>
                    </a:cubicBezTo>
                    <a:cubicBezTo>
                      <a:pt x="20" y="23"/>
                      <a:pt x="34" y="26"/>
                      <a:pt x="38" y="26"/>
                    </a:cubicBezTo>
                    <a:cubicBezTo>
                      <a:pt x="30" y="25"/>
                      <a:pt x="23" y="26"/>
                      <a:pt x="16" y="22"/>
                    </a:cubicBezTo>
                    <a:cubicBezTo>
                      <a:pt x="18" y="19"/>
                      <a:pt x="22" y="17"/>
                      <a:pt x="25" y="17"/>
                    </a:cubicBezTo>
                    <a:cubicBezTo>
                      <a:pt x="31" y="17"/>
                      <a:pt x="32" y="19"/>
                      <a:pt x="36" y="18"/>
                    </a:cubicBezTo>
                    <a:cubicBezTo>
                      <a:pt x="31" y="19"/>
                      <a:pt x="23" y="18"/>
                      <a:pt x="23" y="12"/>
                    </a:cubicBezTo>
                    <a:cubicBezTo>
                      <a:pt x="31" y="11"/>
                      <a:pt x="34" y="12"/>
                      <a:pt x="38" y="12"/>
                    </a:cubicBezTo>
                    <a:cubicBezTo>
                      <a:pt x="39" y="12"/>
                      <a:pt x="45" y="14"/>
                      <a:pt x="45" y="19"/>
                    </a:cubicBezTo>
                    <a:cubicBezTo>
                      <a:pt x="50" y="19"/>
                      <a:pt x="54" y="19"/>
                      <a:pt x="55" y="19"/>
                    </a:cubicBezTo>
                    <a:cubicBezTo>
                      <a:pt x="68" y="19"/>
                      <a:pt x="78" y="36"/>
                      <a:pt x="97" y="36"/>
                    </a:cubicBezTo>
                    <a:cubicBezTo>
                      <a:pt x="103" y="36"/>
                      <a:pt x="105" y="34"/>
                      <a:pt x="107" y="30"/>
                    </a:cubicBezTo>
                    <a:cubicBezTo>
                      <a:pt x="102" y="30"/>
                      <a:pt x="100" y="30"/>
                      <a:pt x="98" y="29"/>
                    </a:cubicBezTo>
                    <a:cubicBezTo>
                      <a:pt x="98" y="28"/>
                      <a:pt x="101" y="27"/>
                      <a:pt x="102" y="27"/>
                    </a:cubicBezTo>
                    <a:cubicBezTo>
                      <a:pt x="102" y="21"/>
                      <a:pt x="102" y="21"/>
                      <a:pt x="102" y="21"/>
                    </a:cubicBezTo>
                    <a:cubicBezTo>
                      <a:pt x="99" y="21"/>
                      <a:pt x="91" y="19"/>
                      <a:pt x="91" y="15"/>
                    </a:cubicBezTo>
                    <a:cubicBezTo>
                      <a:pt x="91" y="7"/>
                      <a:pt x="103" y="4"/>
                      <a:pt x="107" y="0"/>
                    </a:cubicBezTo>
                    <a:cubicBezTo>
                      <a:pt x="110" y="2"/>
                      <a:pt x="113" y="4"/>
                      <a:pt x="116" y="4"/>
                    </a:cubicBezTo>
                    <a:cubicBezTo>
                      <a:pt x="115" y="7"/>
                      <a:pt x="116" y="8"/>
                      <a:pt x="116" y="9"/>
                    </a:cubicBezTo>
                    <a:cubicBezTo>
                      <a:pt x="116" y="16"/>
                      <a:pt x="124" y="26"/>
                      <a:pt x="132" y="26"/>
                    </a:cubicBezTo>
                    <a:cubicBezTo>
                      <a:pt x="136" y="26"/>
                      <a:pt x="139" y="20"/>
                      <a:pt x="144" y="20"/>
                    </a:cubicBezTo>
                    <a:cubicBezTo>
                      <a:pt x="150" y="20"/>
                      <a:pt x="154" y="26"/>
                      <a:pt x="154" y="31"/>
                    </a:cubicBezTo>
                    <a:cubicBezTo>
                      <a:pt x="154" y="37"/>
                      <a:pt x="144" y="51"/>
                      <a:pt x="140" y="52"/>
                    </a:cubicBezTo>
                    <a:cubicBezTo>
                      <a:pt x="137" y="53"/>
                      <a:pt x="111" y="50"/>
                      <a:pt x="111" y="51"/>
                    </a:cubicBezTo>
                    <a:cubicBezTo>
                      <a:pt x="111" y="52"/>
                      <a:pt x="83" y="58"/>
                      <a:pt x="82" y="59"/>
                    </a:cubicBezTo>
                    <a:cubicBezTo>
                      <a:pt x="73" y="62"/>
                      <a:pt x="64" y="65"/>
                      <a:pt x="53"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69" name="Freeform 57"/>
              <p:cNvSpPr>
                <a:spLocks/>
              </p:cNvSpPr>
              <p:nvPr/>
            </p:nvSpPr>
            <p:spPr bwMode="auto">
              <a:xfrm>
                <a:off x="2382838" y="1260475"/>
                <a:ext cx="28575" cy="20638"/>
              </a:xfrm>
              <a:custGeom>
                <a:avLst/>
                <a:gdLst/>
                <a:ahLst/>
                <a:cxnLst>
                  <a:cxn ang="0">
                    <a:pos x="8" y="16"/>
                  </a:cxn>
                  <a:cxn ang="0">
                    <a:pos x="0" y="11"/>
                  </a:cxn>
                  <a:cxn ang="0">
                    <a:pos x="21" y="0"/>
                  </a:cxn>
                  <a:cxn ang="0">
                    <a:pos x="8" y="16"/>
                  </a:cxn>
                </a:cxnLst>
                <a:rect l="0" t="0" r="r" b="b"/>
                <a:pathLst>
                  <a:path w="21" h="16">
                    <a:moveTo>
                      <a:pt x="8" y="16"/>
                    </a:moveTo>
                    <a:cubicBezTo>
                      <a:pt x="4" y="16"/>
                      <a:pt x="0" y="14"/>
                      <a:pt x="0" y="11"/>
                    </a:cubicBezTo>
                    <a:cubicBezTo>
                      <a:pt x="0" y="3"/>
                      <a:pt x="16" y="0"/>
                      <a:pt x="21" y="0"/>
                    </a:cubicBezTo>
                    <a:cubicBezTo>
                      <a:pt x="20" y="7"/>
                      <a:pt x="13" y="16"/>
                      <a:pt x="8" y="1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0" name="Freeform 58"/>
              <p:cNvSpPr>
                <a:spLocks/>
              </p:cNvSpPr>
              <p:nvPr/>
            </p:nvSpPr>
            <p:spPr bwMode="auto">
              <a:xfrm>
                <a:off x="2457450" y="1230313"/>
                <a:ext cx="22225" cy="7938"/>
              </a:xfrm>
              <a:custGeom>
                <a:avLst/>
                <a:gdLst/>
                <a:ahLst/>
                <a:cxnLst>
                  <a:cxn ang="0">
                    <a:pos x="6" y="6"/>
                  </a:cxn>
                  <a:cxn ang="0">
                    <a:pos x="0" y="0"/>
                  </a:cxn>
                  <a:cxn ang="0">
                    <a:pos x="16" y="0"/>
                  </a:cxn>
                  <a:cxn ang="0">
                    <a:pos x="16" y="6"/>
                  </a:cxn>
                  <a:cxn ang="0">
                    <a:pos x="6" y="6"/>
                  </a:cxn>
                </a:cxnLst>
                <a:rect l="0" t="0" r="r" b="b"/>
                <a:pathLst>
                  <a:path w="16" h="6">
                    <a:moveTo>
                      <a:pt x="6" y="6"/>
                    </a:moveTo>
                    <a:cubicBezTo>
                      <a:pt x="4" y="6"/>
                      <a:pt x="0" y="4"/>
                      <a:pt x="0" y="0"/>
                    </a:cubicBezTo>
                    <a:cubicBezTo>
                      <a:pt x="16" y="0"/>
                      <a:pt x="16" y="0"/>
                      <a:pt x="16" y="0"/>
                    </a:cubicBezTo>
                    <a:cubicBezTo>
                      <a:pt x="16" y="6"/>
                      <a:pt x="16" y="6"/>
                      <a:pt x="16" y="6"/>
                    </a:cubicBezTo>
                    <a:cubicBezTo>
                      <a:pt x="14" y="6"/>
                      <a:pt x="6" y="6"/>
                      <a:pt x="6"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1" name="Freeform 59"/>
              <p:cNvSpPr>
                <a:spLocks/>
              </p:cNvSpPr>
              <p:nvPr/>
            </p:nvSpPr>
            <p:spPr bwMode="auto">
              <a:xfrm>
                <a:off x="2324100" y="1203325"/>
                <a:ext cx="117475" cy="65088"/>
              </a:xfrm>
              <a:custGeom>
                <a:avLst/>
                <a:gdLst/>
                <a:ahLst/>
                <a:cxnLst>
                  <a:cxn ang="0">
                    <a:pos x="88" y="8"/>
                  </a:cxn>
                  <a:cxn ang="0">
                    <a:pos x="82" y="15"/>
                  </a:cxn>
                  <a:cxn ang="0">
                    <a:pos x="86" y="24"/>
                  </a:cxn>
                  <a:cxn ang="0">
                    <a:pos x="67" y="38"/>
                  </a:cxn>
                  <a:cxn ang="0">
                    <a:pos x="56" y="26"/>
                  </a:cxn>
                  <a:cxn ang="0">
                    <a:pos x="41" y="39"/>
                  </a:cxn>
                  <a:cxn ang="0">
                    <a:pos x="32" y="49"/>
                  </a:cxn>
                  <a:cxn ang="0">
                    <a:pos x="24" y="42"/>
                  </a:cxn>
                  <a:cxn ang="0">
                    <a:pos x="12" y="42"/>
                  </a:cxn>
                  <a:cxn ang="0">
                    <a:pos x="4" y="46"/>
                  </a:cxn>
                  <a:cxn ang="0">
                    <a:pos x="0" y="39"/>
                  </a:cxn>
                  <a:cxn ang="0">
                    <a:pos x="10" y="31"/>
                  </a:cxn>
                  <a:cxn ang="0">
                    <a:pos x="31" y="23"/>
                  </a:cxn>
                  <a:cxn ang="0">
                    <a:pos x="54" y="6"/>
                  </a:cxn>
                  <a:cxn ang="0">
                    <a:pos x="62" y="7"/>
                  </a:cxn>
                  <a:cxn ang="0">
                    <a:pos x="88" y="8"/>
                  </a:cxn>
                </a:cxnLst>
                <a:rect l="0" t="0" r="r" b="b"/>
                <a:pathLst>
                  <a:path w="88" h="49">
                    <a:moveTo>
                      <a:pt x="88" y="8"/>
                    </a:moveTo>
                    <a:cubicBezTo>
                      <a:pt x="88" y="11"/>
                      <a:pt x="86" y="14"/>
                      <a:pt x="82" y="15"/>
                    </a:cubicBezTo>
                    <a:cubicBezTo>
                      <a:pt x="83" y="19"/>
                      <a:pt x="86" y="20"/>
                      <a:pt x="86" y="24"/>
                    </a:cubicBezTo>
                    <a:cubicBezTo>
                      <a:pt x="67" y="38"/>
                      <a:pt x="67" y="38"/>
                      <a:pt x="67" y="38"/>
                    </a:cubicBezTo>
                    <a:cubicBezTo>
                      <a:pt x="60" y="38"/>
                      <a:pt x="60" y="28"/>
                      <a:pt x="56" y="26"/>
                    </a:cubicBezTo>
                    <a:cubicBezTo>
                      <a:pt x="55" y="33"/>
                      <a:pt x="48" y="40"/>
                      <a:pt x="41" y="39"/>
                    </a:cubicBezTo>
                    <a:cubicBezTo>
                      <a:pt x="40" y="44"/>
                      <a:pt x="37" y="49"/>
                      <a:pt x="32" y="49"/>
                    </a:cubicBezTo>
                    <a:cubicBezTo>
                      <a:pt x="28" y="49"/>
                      <a:pt x="25" y="44"/>
                      <a:pt x="24" y="42"/>
                    </a:cubicBezTo>
                    <a:cubicBezTo>
                      <a:pt x="19" y="45"/>
                      <a:pt x="16" y="42"/>
                      <a:pt x="12" y="42"/>
                    </a:cubicBezTo>
                    <a:cubicBezTo>
                      <a:pt x="9" y="42"/>
                      <a:pt x="8" y="45"/>
                      <a:pt x="4" y="46"/>
                    </a:cubicBezTo>
                    <a:cubicBezTo>
                      <a:pt x="4" y="43"/>
                      <a:pt x="0" y="41"/>
                      <a:pt x="0" y="39"/>
                    </a:cubicBezTo>
                    <a:cubicBezTo>
                      <a:pt x="0" y="38"/>
                      <a:pt x="8" y="32"/>
                      <a:pt x="10" y="31"/>
                    </a:cubicBezTo>
                    <a:cubicBezTo>
                      <a:pt x="17" y="28"/>
                      <a:pt x="23" y="27"/>
                      <a:pt x="31" y="23"/>
                    </a:cubicBezTo>
                    <a:cubicBezTo>
                      <a:pt x="39" y="18"/>
                      <a:pt x="41" y="6"/>
                      <a:pt x="54" y="6"/>
                    </a:cubicBezTo>
                    <a:cubicBezTo>
                      <a:pt x="57" y="6"/>
                      <a:pt x="58" y="7"/>
                      <a:pt x="62" y="7"/>
                    </a:cubicBezTo>
                    <a:cubicBezTo>
                      <a:pt x="62" y="7"/>
                      <a:pt x="88" y="0"/>
                      <a:pt x="88" y="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2" name="Freeform 60"/>
              <p:cNvSpPr>
                <a:spLocks/>
              </p:cNvSpPr>
              <p:nvPr/>
            </p:nvSpPr>
            <p:spPr bwMode="auto">
              <a:xfrm>
                <a:off x="2481263" y="1162050"/>
                <a:ext cx="66675" cy="20638"/>
              </a:xfrm>
              <a:custGeom>
                <a:avLst/>
                <a:gdLst/>
                <a:ahLst/>
                <a:cxnLst>
                  <a:cxn ang="0">
                    <a:pos x="20" y="15"/>
                  </a:cxn>
                  <a:cxn ang="0">
                    <a:pos x="9" y="12"/>
                  </a:cxn>
                  <a:cxn ang="0">
                    <a:pos x="0" y="15"/>
                  </a:cxn>
                  <a:cxn ang="0">
                    <a:pos x="32" y="0"/>
                  </a:cxn>
                  <a:cxn ang="0">
                    <a:pos x="50" y="11"/>
                  </a:cxn>
                  <a:cxn ang="0">
                    <a:pos x="39" y="15"/>
                  </a:cxn>
                  <a:cxn ang="0">
                    <a:pos x="20" y="15"/>
                  </a:cxn>
                </a:cxnLst>
                <a:rect l="0" t="0" r="r" b="b"/>
                <a:pathLst>
                  <a:path w="50" h="15">
                    <a:moveTo>
                      <a:pt x="20" y="15"/>
                    </a:moveTo>
                    <a:cubicBezTo>
                      <a:pt x="14" y="15"/>
                      <a:pt x="13" y="12"/>
                      <a:pt x="9" y="12"/>
                    </a:cubicBezTo>
                    <a:cubicBezTo>
                      <a:pt x="5" y="12"/>
                      <a:pt x="3" y="15"/>
                      <a:pt x="0" y="15"/>
                    </a:cubicBezTo>
                    <a:cubicBezTo>
                      <a:pt x="0" y="9"/>
                      <a:pt x="26" y="0"/>
                      <a:pt x="32" y="0"/>
                    </a:cubicBezTo>
                    <a:cubicBezTo>
                      <a:pt x="41" y="0"/>
                      <a:pt x="49" y="5"/>
                      <a:pt x="50" y="11"/>
                    </a:cubicBezTo>
                    <a:cubicBezTo>
                      <a:pt x="47" y="12"/>
                      <a:pt x="44" y="15"/>
                      <a:pt x="39" y="15"/>
                    </a:cubicBezTo>
                    <a:cubicBezTo>
                      <a:pt x="27" y="15"/>
                      <a:pt x="29" y="15"/>
                      <a:pt x="20"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3" name="Freeform 61"/>
              <p:cNvSpPr>
                <a:spLocks/>
              </p:cNvSpPr>
              <p:nvPr/>
            </p:nvSpPr>
            <p:spPr bwMode="auto">
              <a:xfrm>
                <a:off x="2482850" y="1185863"/>
                <a:ext cx="58738" cy="30163"/>
              </a:xfrm>
              <a:custGeom>
                <a:avLst/>
                <a:gdLst/>
                <a:ahLst/>
                <a:cxnLst>
                  <a:cxn ang="0">
                    <a:pos x="38" y="10"/>
                  </a:cxn>
                  <a:cxn ang="0">
                    <a:pos x="14" y="23"/>
                  </a:cxn>
                  <a:cxn ang="0">
                    <a:pos x="0" y="11"/>
                  </a:cxn>
                  <a:cxn ang="0">
                    <a:pos x="36" y="0"/>
                  </a:cxn>
                  <a:cxn ang="0">
                    <a:pos x="44" y="5"/>
                  </a:cxn>
                  <a:cxn ang="0">
                    <a:pos x="25" y="10"/>
                  </a:cxn>
                  <a:cxn ang="0">
                    <a:pos x="38" y="10"/>
                  </a:cxn>
                </a:cxnLst>
                <a:rect l="0" t="0" r="r" b="b"/>
                <a:pathLst>
                  <a:path w="44" h="23">
                    <a:moveTo>
                      <a:pt x="38" y="10"/>
                    </a:moveTo>
                    <a:cubicBezTo>
                      <a:pt x="38" y="19"/>
                      <a:pt x="24" y="23"/>
                      <a:pt x="14" y="23"/>
                    </a:cubicBezTo>
                    <a:cubicBezTo>
                      <a:pt x="8" y="23"/>
                      <a:pt x="0" y="15"/>
                      <a:pt x="0" y="11"/>
                    </a:cubicBezTo>
                    <a:cubicBezTo>
                      <a:pt x="0" y="1"/>
                      <a:pt x="27" y="0"/>
                      <a:pt x="36" y="0"/>
                    </a:cubicBezTo>
                    <a:cubicBezTo>
                      <a:pt x="41" y="0"/>
                      <a:pt x="43" y="3"/>
                      <a:pt x="44" y="5"/>
                    </a:cubicBezTo>
                    <a:cubicBezTo>
                      <a:pt x="39" y="9"/>
                      <a:pt x="32" y="10"/>
                      <a:pt x="25" y="10"/>
                    </a:cubicBezTo>
                    <a:lnTo>
                      <a:pt x="38" y="1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4" name="Freeform 62"/>
              <p:cNvSpPr>
                <a:spLocks/>
              </p:cNvSpPr>
              <p:nvPr/>
            </p:nvSpPr>
            <p:spPr bwMode="auto">
              <a:xfrm>
                <a:off x="2454275" y="1181100"/>
                <a:ext cx="20638" cy="22225"/>
              </a:xfrm>
              <a:custGeom>
                <a:avLst/>
                <a:gdLst/>
                <a:ahLst/>
                <a:cxnLst>
                  <a:cxn ang="0">
                    <a:pos x="15" y="12"/>
                  </a:cxn>
                  <a:cxn ang="0">
                    <a:pos x="9" y="17"/>
                  </a:cxn>
                  <a:cxn ang="0">
                    <a:pos x="0" y="11"/>
                  </a:cxn>
                  <a:cxn ang="0">
                    <a:pos x="15" y="12"/>
                  </a:cxn>
                </a:cxnLst>
                <a:rect l="0" t="0" r="r" b="b"/>
                <a:pathLst>
                  <a:path w="15" h="17">
                    <a:moveTo>
                      <a:pt x="15" y="12"/>
                    </a:moveTo>
                    <a:cubicBezTo>
                      <a:pt x="13" y="15"/>
                      <a:pt x="12" y="17"/>
                      <a:pt x="9" y="17"/>
                    </a:cubicBezTo>
                    <a:cubicBezTo>
                      <a:pt x="5" y="17"/>
                      <a:pt x="0" y="13"/>
                      <a:pt x="0" y="11"/>
                    </a:cubicBezTo>
                    <a:cubicBezTo>
                      <a:pt x="0" y="0"/>
                      <a:pt x="12" y="11"/>
                      <a:pt x="15"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5" name="Freeform 63"/>
              <p:cNvSpPr>
                <a:spLocks/>
              </p:cNvSpPr>
              <p:nvPr/>
            </p:nvSpPr>
            <p:spPr bwMode="auto">
              <a:xfrm>
                <a:off x="2671763" y="1335088"/>
                <a:ext cx="100013" cy="80963"/>
              </a:xfrm>
              <a:custGeom>
                <a:avLst/>
                <a:gdLst/>
                <a:ahLst/>
                <a:cxnLst>
                  <a:cxn ang="0">
                    <a:pos x="66" y="23"/>
                  </a:cxn>
                  <a:cxn ang="0">
                    <a:pos x="65" y="30"/>
                  </a:cxn>
                  <a:cxn ang="0">
                    <a:pos x="75" y="32"/>
                  </a:cxn>
                  <a:cxn ang="0">
                    <a:pos x="57" y="55"/>
                  </a:cxn>
                  <a:cxn ang="0">
                    <a:pos x="49" y="61"/>
                  </a:cxn>
                  <a:cxn ang="0">
                    <a:pos x="39" y="54"/>
                  </a:cxn>
                  <a:cxn ang="0">
                    <a:pos x="0" y="30"/>
                  </a:cxn>
                  <a:cxn ang="0">
                    <a:pos x="0" y="23"/>
                  </a:cxn>
                  <a:cxn ang="0">
                    <a:pos x="20" y="28"/>
                  </a:cxn>
                  <a:cxn ang="0">
                    <a:pos x="27" y="28"/>
                  </a:cxn>
                  <a:cxn ang="0">
                    <a:pos x="27" y="16"/>
                  </a:cxn>
                  <a:cxn ang="0">
                    <a:pos x="12" y="11"/>
                  </a:cxn>
                  <a:cxn ang="0">
                    <a:pos x="16" y="7"/>
                  </a:cxn>
                  <a:cxn ang="0">
                    <a:pos x="42" y="2"/>
                  </a:cxn>
                  <a:cxn ang="0">
                    <a:pos x="60" y="2"/>
                  </a:cxn>
                  <a:cxn ang="0">
                    <a:pos x="64" y="6"/>
                  </a:cxn>
                  <a:cxn ang="0">
                    <a:pos x="50" y="22"/>
                  </a:cxn>
                  <a:cxn ang="0">
                    <a:pos x="66" y="23"/>
                  </a:cxn>
                </a:cxnLst>
                <a:rect l="0" t="0" r="r" b="b"/>
                <a:pathLst>
                  <a:path w="75" h="61">
                    <a:moveTo>
                      <a:pt x="66" y="23"/>
                    </a:moveTo>
                    <a:cubicBezTo>
                      <a:pt x="66" y="29"/>
                      <a:pt x="65" y="25"/>
                      <a:pt x="65" y="30"/>
                    </a:cubicBezTo>
                    <a:cubicBezTo>
                      <a:pt x="67" y="30"/>
                      <a:pt x="72" y="31"/>
                      <a:pt x="75" y="32"/>
                    </a:cubicBezTo>
                    <a:cubicBezTo>
                      <a:pt x="73" y="56"/>
                      <a:pt x="72" y="49"/>
                      <a:pt x="57" y="55"/>
                    </a:cubicBezTo>
                    <a:cubicBezTo>
                      <a:pt x="53" y="56"/>
                      <a:pt x="53" y="61"/>
                      <a:pt x="49" y="61"/>
                    </a:cubicBezTo>
                    <a:cubicBezTo>
                      <a:pt x="42" y="61"/>
                      <a:pt x="42" y="56"/>
                      <a:pt x="39" y="54"/>
                    </a:cubicBezTo>
                    <a:cubicBezTo>
                      <a:pt x="27" y="41"/>
                      <a:pt x="13" y="43"/>
                      <a:pt x="0" y="30"/>
                    </a:cubicBezTo>
                    <a:cubicBezTo>
                      <a:pt x="0" y="23"/>
                      <a:pt x="0" y="23"/>
                      <a:pt x="0" y="23"/>
                    </a:cubicBezTo>
                    <a:cubicBezTo>
                      <a:pt x="6" y="23"/>
                      <a:pt x="12" y="28"/>
                      <a:pt x="20" y="28"/>
                    </a:cubicBezTo>
                    <a:cubicBezTo>
                      <a:pt x="24" y="28"/>
                      <a:pt x="23" y="28"/>
                      <a:pt x="27" y="28"/>
                    </a:cubicBezTo>
                    <a:cubicBezTo>
                      <a:pt x="27" y="16"/>
                      <a:pt x="27" y="16"/>
                      <a:pt x="27" y="16"/>
                    </a:cubicBezTo>
                    <a:cubicBezTo>
                      <a:pt x="21" y="15"/>
                      <a:pt x="12" y="16"/>
                      <a:pt x="12" y="11"/>
                    </a:cubicBezTo>
                    <a:cubicBezTo>
                      <a:pt x="12" y="9"/>
                      <a:pt x="15" y="8"/>
                      <a:pt x="16" y="7"/>
                    </a:cubicBezTo>
                    <a:cubicBezTo>
                      <a:pt x="23" y="0"/>
                      <a:pt x="32" y="2"/>
                      <a:pt x="42" y="2"/>
                    </a:cubicBezTo>
                    <a:cubicBezTo>
                      <a:pt x="50" y="2"/>
                      <a:pt x="60" y="2"/>
                      <a:pt x="60" y="2"/>
                    </a:cubicBezTo>
                    <a:cubicBezTo>
                      <a:pt x="61" y="2"/>
                      <a:pt x="64" y="4"/>
                      <a:pt x="64" y="6"/>
                    </a:cubicBezTo>
                    <a:cubicBezTo>
                      <a:pt x="64" y="15"/>
                      <a:pt x="53" y="18"/>
                      <a:pt x="50" y="22"/>
                    </a:cubicBezTo>
                    <a:cubicBezTo>
                      <a:pt x="53" y="22"/>
                      <a:pt x="66" y="18"/>
                      <a:pt x="66" y="2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6" name="Freeform 64"/>
              <p:cNvSpPr>
                <a:spLocks/>
              </p:cNvSpPr>
              <p:nvPr/>
            </p:nvSpPr>
            <p:spPr bwMode="auto">
              <a:xfrm>
                <a:off x="2636838" y="1236663"/>
                <a:ext cx="111125" cy="60325"/>
              </a:xfrm>
              <a:custGeom>
                <a:avLst/>
                <a:gdLst/>
                <a:ahLst/>
                <a:cxnLst>
                  <a:cxn ang="0">
                    <a:pos x="4" y="11"/>
                  </a:cxn>
                  <a:cxn ang="0">
                    <a:pos x="0" y="2"/>
                  </a:cxn>
                  <a:cxn ang="0">
                    <a:pos x="5" y="2"/>
                  </a:cxn>
                  <a:cxn ang="0">
                    <a:pos x="38" y="20"/>
                  </a:cxn>
                  <a:cxn ang="0">
                    <a:pos x="29" y="13"/>
                  </a:cxn>
                  <a:cxn ang="0">
                    <a:pos x="29" y="8"/>
                  </a:cxn>
                  <a:cxn ang="0">
                    <a:pos x="54" y="17"/>
                  </a:cxn>
                  <a:cxn ang="0">
                    <a:pos x="54" y="8"/>
                  </a:cxn>
                  <a:cxn ang="0">
                    <a:pos x="38" y="1"/>
                  </a:cxn>
                  <a:cxn ang="0">
                    <a:pos x="46" y="1"/>
                  </a:cxn>
                  <a:cxn ang="0">
                    <a:pos x="66" y="5"/>
                  </a:cxn>
                  <a:cxn ang="0">
                    <a:pos x="75" y="2"/>
                  </a:cxn>
                  <a:cxn ang="0">
                    <a:pos x="84" y="13"/>
                  </a:cxn>
                  <a:cxn ang="0">
                    <a:pos x="80" y="41"/>
                  </a:cxn>
                  <a:cxn ang="0">
                    <a:pos x="62" y="43"/>
                  </a:cxn>
                  <a:cxn ang="0">
                    <a:pos x="48" y="41"/>
                  </a:cxn>
                  <a:cxn ang="0">
                    <a:pos x="51" y="36"/>
                  </a:cxn>
                  <a:cxn ang="0">
                    <a:pos x="51" y="32"/>
                  </a:cxn>
                  <a:cxn ang="0">
                    <a:pos x="62" y="25"/>
                  </a:cxn>
                  <a:cxn ang="0">
                    <a:pos x="57" y="24"/>
                  </a:cxn>
                  <a:cxn ang="0">
                    <a:pos x="25" y="28"/>
                  </a:cxn>
                  <a:cxn ang="0">
                    <a:pos x="20" y="23"/>
                  </a:cxn>
                  <a:cxn ang="0">
                    <a:pos x="13" y="23"/>
                  </a:cxn>
                  <a:cxn ang="0">
                    <a:pos x="12" y="19"/>
                  </a:cxn>
                  <a:cxn ang="0">
                    <a:pos x="1" y="14"/>
                  </a:cxn>
                  <a:cxn ang="0">
                    <a:pos x="1" y="6"/>
                  </a:cxn>
                  <a:cxn ang="0">
                    <a:pos x="4" y="11"/>
                  </a:cxn>
                </a:cxnLst>
                <a:rect l="0" t="0" r="r" b="b"/>
                <a:pathLst>
                  <a:path w="84" h="45">
                    <a:moveTo>
                      <a:pt x="4" y="11"/>
                    </a:moveTo>
                    <a:cubicBezTo>
                      <a:pt x="2" y="9"/>
                      <a:pt x="0" y="6"/>
                      <a:pt x="0" y="2"/>
                    </a:cubicBezTo>
                    <a:cubicBezTo>
                      <a:pt x="1" y="2"/>
                      <a:pt x="3" y="2"/>
                      <a:pt x="5" y="2"/>
                    </a:cubicBezTo>
                    <a:cubicBezTo>
                      <a:pt x="18" y="2"/>
                      <a:pt x="24" y="24"/>
                      <a:pt x="38" y="20"/>
                    </a:cubicBezTo>
                    <a:cubicBezTo>
                      <a:pt x="35" y="18"/>
                      <a:pt x="31" y="15"/>
                      <a:pt x="29" y="13"/>
                    </a:cubicBezTo>
                    <a:cubicBezTo>
                      <a:pt x="29" y="8"/>
                      <a:pt x="29" y="8"/>
                      <a:pt x="29" y="8"/>
                    </a:cubicBezTo>
                    <a:cubicBezTo>
                      <a:pt x="39" y="8"/>
                      <a:pt x="43" y="17"/>
                      <a:pt x="54" y="17"/>
                    </a:cubicBezTo>
                    <a:cubicBezTo>
                      <a:pt x="54" y="8"/>
                      <a:pt x="54" y="8"/>
                      <a:pt x="54" y="8"/>
                    </a:cubicBezTo>
                    <a:cubicBezTo>
                      <a:pt x="46" y="8"/>
                      <a:pt x="40" y="8"/>
                      <a:pt x="38" y="1"/>
                    </a:cubicBezTo>
                    <a:cubicBezTo>
                      <a:pt x="41" y="0"/>
                      <a:pt x="43" y="1"/>
                      <a:pt x="46" y="1"/>
                    </a:cubicBezTo>
                    <a:cubicBezTo>
                      <a:pt x="53" y="1"/>
                      <a:pt x="58" y="5"/>
                      <a:pt x="66" y="5"/>
                    </a:cubicBezTo>
                    <a:cubicBezTo>
                      <a:pt x="69" y="5"/>
                      <a:pt x="71" y="2"/>
                      <a:pt x="75" y="2"/>
                    </a:cubicBezTo>
                    <a:cubicBezTo>
                      <a:pt x="83" y="2"/>
                      <a:pt x="84" y="6"/>
                      <a:pt x="84" y="13"/>
                    </a:cubicBezTo>
                    <a:cubicBezTo>
                      <a:pt x="84" y="23"/>
                      <a:pt x="78" y="28"/>
                      <a:pt x="80" y="41"/>
                    </a:cubicBezTo>
                    <a:cubicBezTo>
                      <a:pt x="73" y="43"/>
                      <a:pt x="64" y="43"/>
                      <a:pt x="62" y="43"/>
                    </a:cubicBezTo>
                    <a:cubicBezTo>
                      <a:pt x="60" y="43"/>
                      <a:pt x="48" y="45"/>
                      <a:pt x="48" y="41"/>
                    </a:cubicBezTo>
                    <a:cubicBezTo>
                      <a:pt x="48" y="39"/>
                      <a:pt x="50" y="37"/>
                      <a:pt x="51" y="36"/>
                    </a:cubicBezTo>
                    <a:cubicBezTo>
                      <a:pt x="51" y="35"/>
                      <a:pt x="51" y="33"/>
                      <a:pt x="51" y="32"/>
                    </a:cubicBezTo>
                    <a:cubicBezTo>
                      <a:pt x="51" y="28"/>
                      <a:pt x="60" y="28"/>
                      <a:pt x="62" y="25"/>
                    </a:cubicBezTo>
                    <a:cubicBezTo>
                      <a:pt x="61" y="24"/>
                      <a:pt x="59" y="24"/>
                      <a:pt x="57" y="24"/>
                    </a:cubicBezTo>
                    <a:cubicBezTo>
                      <a:pt x="49" y="24"/>
                      <a:pt x="34" y="28"/>
                      <a:pt x="25" y="28"/>
                    </a:cubicBezTo>
                    <a:cubicBezTo>
                      <a:pt x="22" y="28"/>
                      <a:pt x="20" y="26"/>
                      <a:pt x="20" y="23"/>
                    </a:cubicBezTo>
                    <a:cubicBezTo>
                      <a:pt x="13" y="23"/>
                      <a:pt x="13" y="23"/>
                      <a:pt x="13" y="23"/>
                    </a:cubicBezTo>
                    <a:cubicBezTo>
                      <a:pt x="12" y="19"/>
                      <a:pt x="12" y="19"/>
                      <a:pt x="12" y="19"/>
                    </a:cubicBezTo>
                    <a:cubicBezTo>
                      <a:pt x="7" y="20"/>
                      <a:pt x="4" y="17"/>
                      <a:pt x="1" y="14"/>
                    </a:cubicBezTo>
                    <a:cubicBezTo>
                      <a:pt x="1" y="6"/>
                      <a:pt x="1" y="6"/>
                      <a:pt x="1" y="6"/>
                    </a:cubicBezTo>
                    <a:lnTo>
                      <a:pt x="4" y="1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7" name="Freeform 65"/>
              <p:cNvSpPr>
                <a:spLocks/>
              </p:cNvSpPr>
              <p:nvPr/>
            </p:nvSpPr>
            <p:spPr bwMode="auto">
              <a:xfrm>
                <a:off x="2720975" y="1462088"/>
                <a:ext cx="65088" cy="38100"/>
              </a:xfrm>
              <a:custGeom>
                <a:avLst/>
                <a:gdLst/>
                <a:ahLst/>
                <a:cxnLst>
                  <a:cxn ang="0">
                    <a:pos x="38" y="29"/>
                  </a:cxn>
                  <a:cxn ang="0">
                    <a:pos x="0" y="16"/>
                  </a:cxn>
                  <a:cxn ang="0">
                    <a:pos x="9" y="14"/>
                  </a:cxn>
                  <a:cxn ang="0">
                    <a:pos x="22" y="0"/>
                  </a:cxn>
                  <a:cxn ang="0">
                    <a:pos x="49" y="22"/>
                  </a:cxn>
                  <a:cxn ang="0">
                    <a:pos x="38" y="29"/>
                  </a:cxn>
                </a:cxnLst>
                <a:rect l="0" t="0" r="r" b="b"/>
                <a:pathLst>
                  <a:path w="49" h="29">
                    <a:moveTo>
                      <a:pt x="38" y="29"/>
                    </a:moveTo>
                    <a:cubicBezTo>
                      <a:pt x="32" y="29"/>
                      <a:pt x="0" y="17"/>
                      <a:pt x="0" y="16"/>
                    </a:cubicBezTo>
                    <a:cubicBezTo>
                      <a:pt x="0" y="12"/>
                      <a:pt x="8" y="14"/>
                      <a:pt x="9" y="14"/>
                    </a:cubicBezTo>
                    <a:cubicBezTo>
                      <a:pt x="15" y="12"/>
                      <a:pt x="13" y="0"/>
                      <a:pt x="22" y="0"/>
                    </a:cubicBezTo>
                    <a:cubicBezTo>
                      <a:pt x="28" y="0"/>
                      <a:pt x="46" y="16"/>
                      <a:pt x="49" y="22"/>
                    </a:cubicBezTo>
                    <a:cubicBezTo>
                      <a:pt x="45" y="25"/>
                      <a:pt x="43" y="29"/>
                      <a:pt x="38" y="2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8" name="Freeform 66"/>
              <p:cNvSpPr>
                <a:spLocks/>
              </p:cNvSpPr>
              <p:nvPr/>
            </p:nvSpPr>
            <p:spPr bwMode="auto">
              <a:xfrm>
                <a:off x="2784475" y="1323975"/>
                <a:ext cx="85725" cy="69850"/>
              </a:xfrm>
              <a:custGeom>
                <a:avLst/>
                <a:gdLst/>
                <a:ahLst/>
                <a:cxnLst>
                  <a:cxn ang="0">
                    <a:pos x="65" y="11"/>
                  </a:cxn>
                  <a:cxn ang="0">
                    <a:pos x="57" y="18"/>
                  </a:cxn>
                  <a:cxn ang="0">
                    <a:pos x="32" y="35"/>
                  </a:cxn>
                  <a:cxn ang="0">
                    <a:pos x="20" y="38"/>
                  </a:cxn>
                  <a:cxn ang="0">
                    <a:pos x="25" y="38"/>
                  </a:cxn>
                  <a:cxn ang="0">
                    <a:pos x="15" y="53"/>
                  </a:cxn>
                  <a:cxn ang="0">
                    <a:pos x="6" y="53"/>
                  </a:cxn>
                  <a:cxn ang="0">
                    <a:pos x="7" y="40"/>
                  </a:cxn>
                  <a:cxn ang="0">
                    <a:pos x="0" y="19"/>
                  </a:cxn>
                  <a:cxn ang="0">
                    <a:pos x="0" y="11"/>
                  </a:cxn>
                  <a:cxn ang="0">
                    <a:pos x="10" y="11"/>
                  </a:cxn>
                  <a:cxn ang="0">
                    <a:pos x="10" y="7"/>
                  </a:cxn>
                  <a:cxn ang="0">
                    <a:pos x="22" y="0"/>
                  </a:cxn>
                  <a:cxn ang="0">
                    <a:pos x="65" y="5"/>
                  </a:cxn>
                  <a:cxn ang="0">
                    <a:pos x="65" y="11"/>
                  </a:cxn>
                </a:cxnLst>
                <a:rect l="0" t="0" r="r" b="b"/>
                <a:pathLst>
                  <a:path w="65" h="53">
                    <a:moveTo>
                      <a:pt x="65" y="11"/>
                    </a:moveTo>
                    <a:cubicBezTo>
                      <a:pt x="65" y="12"/>
                      <a:pt x="57" y="18"/>
                      <a:pt x="57" y="18"/>
                    </a:cubicBezTo>
                    <a:cubicBezTo>
                      <a:pt x="51" y="26"/>
                      <a:pt x="45" y="35"/>
                      <a:pt x="32" y="35"/>
                    </a:cubicBezTo>
                    <a:cubicBezTo>
                      <a:pt x="22" y="35"/>
                      <a:pt x="22" y="30"/>
                      <a:pt x="20" y="38"/>
                    </a:cubicBezTo>
                    <a:cubicBezTo>
                      <a:pt x="25" y="38"/>
                      <a:pt x="25" y="38"/>
                      <a:pt x="25" y="38"/>
                    </a:cubicBezTo>
                    <a:cubicBezTo>
                      <a:pt x="24" y="46"/>
                      <a:pt x="21" y="48"/>
                      <a:pt x="15" y="53"/>
                    </a:cubicBezTo>
                    <a:cubicBezTo>
                      <a:pt x="6" y="53"/>
                      <a:pt x="6" y="53"/>
                      <a:pt x="6" y="53"/>
                    </a:cubicBezTo>
                    <a:cubicBezTo>
                      <a:pt x="6" y="47"/>
                      <a:pt x="6" y="42"/>
                      <a:pt x="7" y="40"/>
                    </a:cubicBezTo>
                    <a:cubicBezTo>
                      <a:pt x="0" y="33"/>
                      <a:pt x="3" y="27"/>
                      <a:pt x="0" y="19"/>
                    </a:cubicBezTo>
                    <a:cubicBezTo>
                      <a:pt x="0" y="11"/>
                      <a:pt x="0" y="11"/>
                      <a:pt x="0" y="11"/>
                    </a:cubicBezTo>
                    <a:cubicBezTo>
                      <a:pt x="3" y="11"/>
                      <a:pt x="8" y="11"/>
                      <a:pt x="10" y="11"/>
                    </a:cubicBezTo>
                    <a:cubicBezTo>
                      <a:pt x="9" y="11"/>
                      <a:pt x="10" y="8"/>
                      <a:pt x="10" y="7"/>
                    </a:cubicBezTo>
                    <a:cubicBezTo>
                      <a:pt x="10" y="6"/>
                      <a:pt x="13" y="0"/>
                      <a:pt x="22" y="0"/>
                    </a:cubicBezTo>
                    <a:cubicBezTo>
                      <a:pt x="37" y="0"/>
                      <a:pt x="49" y="5"/>
                      <a:pt x="65" y="5"/>
                    </a:cubicBezTo>
                    <a:cubicBezTo>
                      <a:pt x="65" y="8"/>
                      <a:pt x="65" y="9"/>
                      <a:pt x="65"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79" name="Freeform 67"/>
              <p:cNvSpPr>
                <a:spLocks/>
              </p:cNvSpPr>
              <p:nvPr/>
            </p:nvSpPr>
            <p:spPr bwMode="auto">
              <a:xfrm>
                <a:off x="2608263" y="1198563"/>
                <a:ext cx="28575" cy="23813"/>
              </a:xfrm>
              <a:custGeom>
                <a:avLst/>
                <a:gdLst/>
                <a:ahLst/>
                <a:cxnLst>
                  <a:cxn ang="0">
                    <a:pos x="21" y="12"/>
                  </a:cxn>
                  <a:cxn ang="0">
                    <a:pos x="15" y="18"/>
                  </a:cxn>
                  <a:cxn ang="0">
                    <a:pos x="0" y="0"/>
                  </a:cxn>
                  <a:cxn ang="0">
                    <a:pos x="21" y="12"/>
                  </a:cxn>
                </a:cxnLst>
                <a:rect l="0" t="0" r="r" b="b"/>
                <a:pathLst>
                  <a:path w="21" h="18">
                    <a:moveTo>
                      <a:pt x="21" y="12"/>
                    </a:moveTo>
                    <a:cubicBezTo>
                      <a:pt x="21" y="16"/>
                      <a:pt x="18" y="18"/>
                      <a:pt x="15" y="18"/>
                    </a:cubicBezTo>
                    <a:cubicBezTo>
                      <a:pt x="10" y="18"/>
                      <a:pt x="0" y="6"/>
                      <a:pt x="0" y="0"/>
                    </a:cubicBezTo>
                    <a:cubicBezTo>
                      <a:pt x="11" y="0"/>
                      <a:pt x="12" y="9"/>
                      <a:pt x="21"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0" name="Freeform 68"/>
              <p:cNvSpPr>
                <a:spLocks/>
              </p:cNvSpPr>
              <p:nvPr/>
            </p:nvSpPr>
            <p:spPr bwMode="auto">
              <a:xfrm>
                <a:off x="2625725" y="1277938"/>
                <a:ext cx="19050" cy="15875"/>
              </a:xfrm>
              <a:custGeom>
                <a:avLst/>
                <a:gdLst/>
                <a:ahLst/>
                <a:cxnLst>
                  <a:cxn ang="0">
                    <a:pos x="12" y="0"/>
                  </a:cxn>
                  <a:cxn ang="0">
                    <a:pos x="15" y="6"/>
                  </a:cxn>
                  <a:cxn ang="0">
                    <a:pos x="9" y="12"/>
                  </a:cxn>
                  <a:cxn ang="0">
                    <a:pos x="0" y="12"/>
                  </a:cxn>
                  <a:cxn ang="0">
                    <a:pos x="12" y="0"/>
                  </a:cxn>
                </a:cxnLst>
                <a:rect l="0" t="0" r="r" b="b"/>
                <a:pathLst>
                  <a:path w="15" h="12">
                    <a:moveTo>
                      <a:pt x="12" y="0"/>
                    </a:moveTo>
                    <a:cubicBezTo>
                      <a:pt x="13" y="2"/>
                      <a:pt x="15" y="3"/>
                      <a:pt x="15" y="6"/>
                    </a:cubicBezTo>
                    <a:cubicBezTo>
                      <a:pt x="15" y="12"/>
                      <a:pt x="11" y="12"/>
                      <a:pt x="9" y="12"/>
                    </a:cubicBezTo>
                    <a:cubicBezTo>
                      <a:pt x="4" y="12"/>
                      <a:pt x="3" y="11"/>
                      <a:pt x="0" y="12"/>
                    </a:cubicBezTo>
                    <a:cubicBezTo>
                      <a:pt x="2" y="4"/>
                      <a:pt x="6" y="2"/>
                      <a:pt x="12"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1" name="Freeform 69"/>
              <p:cNvSpPr>
                <a:spLocks/>
              </p:cNvSpPr>
              <p:nvPr/>
            </p:nvSpPr>
            <p:spPr bwMode="auto">
              <a:xfrm>
                <a:off x="2614613" y="1139825"/>
                <a:ext cx="109538" cy="57150"/>
              </a:xfrm>
              <a:custGeom>
                <a:avLst/>
                <a:gdLst/>
                <a:ahLst/>
                <a:cxnLst>
                  <a:cxn ang="0">
                    <a:pos x="54" y="32"/>
                  </a:cxn>
                  <a:cxn ang="0">
                    <a:pos x="33" y="30"/>
                  </a:cxn>
                  <a:cxn ang="0">
                    <a:pos x="19" y="29"/>
                  </a:cxn>
                  <a:cxn ang="0">
                    <a:pos x="7" y="25"/>
                  </a:cxn>
                  <a:cxn ang="0">
                    <a:pos x="20" y="20"/>
                  </a:cxn>
                  <a:cxn ang="0">
                    <a:pos x="20" y="15"/>
                  </a:cxn>
                  <a:cxn ang="0">
                    <a:pos x="5" y="15"/>
                  </a:cxn>
                  <a:cxn ang="0">
                    <a:pos x="8" y="10"/>
                  </a:cxn>
                  <a:cxn ang="0">
                    <a:pos x="0" y="3"/>
                  </a:cxn>
                  <a:cxn ang="0">
                    <a:pos x="14" y="0"/>
                  </a:cxn>
                  <a:cxn ang="0">
                    <a:pos x="31" y="8"/>
                  </a:cxn>
                  <a:cxn ang="0">
                    <a:pos x="40" y="4"/>
                  </a:cxn>
                  <a:cxn ang="0">
                    <a:pos x="53" y="15"/>
                  </a:cxn>
                  <a:cxn ang="0">
                    <a:pos x="60" y="11"/>
                  </a:cxn>
                  <a:cxn ang="0">
                    <a:pos x="73" y="21"/>
                  </a:cxn>
                  <a:cxn ang="0">
                    <a:pos x="70" y="26"/>
                  </a:cxn>
                  <a:cxn ang="0">
                    <a:pos x="82" y="37"/>
                  </a:cxn>
                  <a:cxn ang="0">
                    <a:pos x="74" y="43"/>
                  </a:cxn>
                  <a:cxn ang="0">
                    <a:pos x="54" y="32"/>
                  </a:cxn>
                </a:cxnLst>
                <a:rect l="0" t="0" r="r" b="b"/>
                <a:pathLst>
                  <a:path w="82" h="43">
                    <a:moveTo>
                      <a:pt x="54" y="32"/>
                    </a:moveTo>
                    <a:cubicBezTo>
                      <a:pt x="46" y="32"/>
                      <a:pt x="41" y="29"/>
                      <a:pt x="33" y="30"/>
                    </a:cubicBezTo>
                    <a:cubicBezTo>
                      <a:pt x="31" y="26"/>
                      <a:pt x="25" y="29"/>
                      <a:pt x="19" y="29"/>
                    </a:cubicBezTo>
                    <a:cubicBezTo>
                      <a:pt x="13" y="29"/>
                      <a:pt x="11" y="29"/>
                      <a:pt x="7" y="25"/>
                    </a:cubicBezTo>
                    <a:cubicBezTo>
                      <a:pt x="11" y="21"/>
                      <a:pt x="15" y="22"/>
                      <a:pt x="20" y="20"/>
                    </a:cubicBezTo>
                    <a:cubicBezTo>
                      <a:pt x="19" y="18"/>
                      <a:pt x="19" y="16"/>
                      <a:pt x="20" y="15"/>
                    </a:cubicBezTo>
                    <a:cubicBezTo>
                      <a:pt x="10" y="15"/>
                      <a:pt x="8" y="17"/>
                      <a:pt x="5" y="15"/>
                    </a:cubicBezTo>
                    <a:cubicBezTo>
                      <a:pt x="6" y="14"/>
                      <a:pt x="7" y="12"/>
                      <a:pt x="8" y="10"/>
                    </a:cubicBezTo>
                    <a:cubicBezTo>
                      <a:pt x="2" y="10"/>
                      <a:pt x="0" y="9"/>
                      <a:pt x="0" y="3"/>
                    </a:cubicBezTo>
                    <a:cubicBezTo>
                      <a:pt x="6" y="3"/>
                      <a:pt x="9" y="0"/>
                      <a:pt x="14" y="0"/>
                    </a:cubicBezTo>
                    <a:cubicBezTo>
                      <a:pt x="24" y="0"/>
                      <a:pt x="26" y="8"/>
                      <a:pt x="31" y="8"/>
                    </a:cubicBezTo>
                    <a:cubicBezTo>
                      <a:pt x="35" y="8"/>
                      <a:pt x="36" y="4"/>
                      <a:pt x="40" y="4"/>
                    </a:cubicBezTo>
                    <a:cubicBezTo>
                      <a:pt x="49" y="4"/>
                      <a:pt x="48" y="15"/>
                      <a:pt x="53" y="15"/>
                    </a:cubicBezTo>
                    <a:cubicBezTo>
                      <a:pt x="56" y="15"/>
                      <a:pt x="57" y="11"/>
                      <a:pt x="60" y="11"/>
                    </a:cubicBezTo>
                    <a:cubicBezTo>
                      <a:pt x="66" y="11"/>
                      <a:pt x="71" y="19"/>
                      <a:pt x="73" y="21"/>
                    </a:cubicBezTo>
                    <a:cubicBezTo>
                      <a:pt x="72" y="22"/>
                      <a:pt x="70" y="24"/>
                      <a:pt x="70" y="26"/>
                    </a:cubicBezTo>
                    <a:cubicBezTo>
                      <a:pt x="73" y="29"/>
                      <a:pt x="82" y="33"/>
                      <a:pt x="82" y="37"/>
                    </a:cubicBezTo>
                    <a:cubicBezTo>
                      <a:pt x="82" y="42"/>
                      <a:pt x="77" y="43"/>
                      <a:pt x="74" y="43"/>
                    </a:cubicBezTo>
                    <a:cubicBezTo>
                      <a:pt x="63" y="43"/>
                      <a:pt x="64" y="32"/>
                      <a:pt x="54" y="3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2" name="Freeform 70"/>
              <p:cNvSpPr>
                <a:spLocks/>
              </p:cNvSpPr>
              <p:nvPr/>
            </p:nvSpPr>
            <p:spPr bwMode="auto">
              <a:xfrm>
                <a:off x="2657475" y="1189038"/>
                <a:ext cx="30163" cy="9525"/>
              </a:xfrm>
              <a:custGeom>
                <a:avLst/>
                <a:gdLst/>
                <a:ahLst/>
                <a:cxnLst>
                  <a:cxn ang="0">
                    <a:pos x="8" y="7"/>
                  </a:cxn>
                  <a:cxn ang="0">
                    <a:pos x="12" y="0"/>
                  </a:cxn>
                  <a:cxn ang="0">
                    <a:pos x="23" y="4"/>
                  </a:cxn>
                  <a:cxn ang="0">
                    <a:pos x="8" y="7"/>
                  </a:cxn>
                </a:cxnLst>
                <a:rect l="0" t="0" r="r" b="b"/>
                <a:pathLst>
                  <a:path w="23" h="7">
                    <a:moveTo>
                      <a:pt x="8" y="7"/>
                    </a:moveTo>
                    <a:cubicBezTo>
                      <a:pt x="0" y="7"/>
                      <a:pt x="11" y="0"/>
                      <a:pt x="12" y="0"/>
                    </a:cubicBezTo>
                    <a:cubicBezTo>
                      <a:pt x="17" y="0"/>
                      <a:pt x="19" y="3"/>
                      <a:pt x="23" y="4"/>
                    </a:cubicBezTo>
                    <a:cubicBezTo>
                      <a:pt x="20" y="7"/>
                      <a:pt x="15" y="7"/>
                      <a:pt x="8" y="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3" name="Freeform 71"/>
              <p:cNvSpPr>
                <a:spLocks/>
              </p:cNvSpPr>
              <p:nvPr/>
            </p:nvSpPr>
            <p:spPr bwMode="auto">
              <a:xfrm>
                <a:off x="2765425" y="1223963"/>
                <a:ext cx="287338" cy="90488"/>
              </a:xfrm>
              <a:custGeom>
                <a:avLst/>
                <a:gdLst/>
                <a:ahLst/>
                <a:cxnLst>
                  <a:cxn ang="0">
                    <a:pos x="215" y="45"/>
                  </a:cxn>
                  <a:cxn ang="0">
                    <a:pos x="210" y="51"/>
                  </a:cxn>
                  <a:cxn ang="0">
                    <a:pos x="216" y="52"/>
                  </a:cxn>
                  <a:cxn ang="0">
                    <a:pos x="179" y="67"/>
                  </a:cxn>
                  <a:cxn ang="0">
                    <a:pos x="170" y="60"/>
                  </a:cxn>
                  <a:cxn ang="0">
                    <a:pos x="159" y="66"/>
                  </a:cxn>
                  <a:cxn ang="0">
                    <a:pos x="124" y="66"/>
                  </a:cxn>
                  <a:cxn ang="0">
                    <a:pos x="102" y="60"/>
                  </a:cxn>
                  <a:cxn ang="0">
                    <a:pos x="97" y="60"/>
                  </a:cxn>
                  <a:cxn ang="0">
                    <a:pos x="84" y="67"/>
                  </a:cxn>
                  <a:cxn ang="0">
                    <a:pos x="53" y="47"/>
                  </a:cxn>
                  <a:cxn ang="0">
                    <a:pos x="58" y="40"/>
                  </a:cxn>
                  <a:cxn ang="0">
                    <a:pos x="40" y="18"/>
                  </a:cxn>
                  <a:cxn ang="0">
                    <a:pos x="32" y="22"/>
                  </a:cxn>
                  <a:cxn ang="0">
                    <a:pos x="0" y="7"/>
                  </a:cxn>
                  <a:cxn ang="0">
                    <a:pos x="13" y="0"/>
                  </a:cxn>
                  <a:cxn ang="0">
                    <a:pos x="51" y="15"/>
                  </a:cxn>
                  <a:cxn ang="0">
                    <a:pos x="60" y="12"/>
                  </a:cxn>
                  <a:cxn ang="0">
                    <a:pos x="68" y="12"/>
                  </a:cxn>
                  <a:cxn ang="0">
                    <a:pos x="89" y="25"/>
                  </a:cxn>
                  <a:cxn ang="0">
                    <a:pos x="71" y="25"/>
                  </a:cxn>
                  <a:cxn ang="0">
                    <a:pos x="91" y="35"/>
                  </a:cxn>
                  <a:cxn ang="0">
                    <a:pos x="88" y="38"/>
                  </a:cxn>
                  <a:cxn ang="0">
                    <a:pos x="95" y="40"/>
                  </a:cxn>
                  <a:cxn ang="0">
                    <a:pos x="125" y="45"/>
                  </a:cxn>
                  <a:cxn ang="0">
                    <a:pos x="181" y="34"/>
                  </a:cxn>
                  <a:cxn ang="0">
                    <a:pos x="216" y="46"/>
                  </a:cxn>
                  <a:cxn ang="0">
                    <a:pos x="211" y="47"/>
                  </a:cxn>
                  <a:cxn ang="0">
                    <a:pos x="215" y="45"/>
                  </a:cxn>
                </a:cxnLst>
                <a:rect l="0" t="0" r="r" b="b"/>
                <a:pathLst>
                  <a:path w="216" h="68">
                    <a:moveTo>
                      <a:pt x="215" y="45"/>
                    </a:moveTo>
                    <a:cubicBezTo>
                      <a:pt x="213" y="46"/>
                      <a:pt x="211" y="48"/>
                      <a:pt x="210" y="51"/>
                    </a:cubicBezTo>
                    <a:cubicBezTo>
                      <a:pt x="213" y="52"/>
                      <a:pt x="216" y="52"/>
                      <a:pt x="216" y="52"/>
                    </a:cubicBezTo>
                    <a:cubicBezTo>
                      <a:pt x="215" y="67"/>
                      <a:pt x="195" y="67"/>
                      <a:pt x="179" y="67"/>
                    </a:cubicBezTo>
                    <a:cubicBezTo>
                      <a:pt x="174" y="67"/>
                      <a:pt x="171" y="64"/>
                      <a:pt x="170" y="60"/>
                    </a:cubicBezTo>
                    <a:cubicBezTo>
                      <a:pt x="164" y="61"/>
                      <a:pt x="163" y="64"/>
                      <a:pt x="159" y="66"/>
                    </a:cubicBezTo>
                    <a:cubicBezTo>
                      <a:pt x="124" y="66"/>
                      <a:pt x="124" y="66"/>
                      <a:pt x="124" y="66"/>
                    </a:cubicBezTo>
                    <a:cubicBezTo>
                      <a:pt x="115" y="68"/>
                      <a:pt x="101" y="67"/>
                      <a:pt x="102" y="60"/>
                    </a:cubicBezTo>
                    <a:cubicBezTo>
                      <a:pt x="97" y="60"/>
                      <a:pt x="97" y="60"/>
                      <a:pt x="97" y="60"/>
                    </a:cubicBezTo>
                    <a:cubicBezTo>
                      <a:pt x="95" y="62"/>
                      <a:pt x="88" y="67"/>
                      <a:pt x="84" y="67"/>
                    </a:cubicBezTo>
                    <a:cubicBezTo>
                      <a:pt x="75" y="67"/>
                      <a:pt x="53" y="56"/>
                      <a:pt x="53" y="47"/>
                    </a:cubicBezTo>
                    <a:cubicBezTo>
                      <a:pt x="53" y="44"/>
                      <a:pt x="56" y="41"/>
                      <a:pt x="58" y="40"/>
                    </a:cubicBezTo>
                    <a:cubicBezTo>
                      <a:pt x="50" y="32"/>
                      <a:pt x="48" y="25"/>
                      <a:pt x="40" y="18"/>
                    </a:cubicBezTo>
                    <a:cubicBezTo>
                      <a:pt x="38" y="20"/>
                      <a:pt x="35" y="22"/>
                      <a:pt x="32" y="22"/>
                    </a:cubicBezTo>
                    <a:cubicBezTo>
                      <a:pt x="27" y="22"/>
                      <a:pt x="0" y="11"/>
                      <a:pt x="0" y="7"/>
                    </a:cubicBezTo>
                    <a:cubicBezTo>
                      <a:pt x="0" y="0"/>
                      <a:pt x="8" y="0"/>
                      <a:pt x="13" y="0"/>
                    </a:cubicBezTo>
                    <a:cubicBezTo>
                      <a:pt x="33" y="0"/>
                      <a:pt x="36" y="15"/>
                      <a:pt x="51" y="15"/>
                    </a:cubicBezTo>
                    <a:cubicBezTo>
                      <a:pt x="56" y="15"/>
                      <a:pt x="58" y="15"/>
                      <a:pt x="60" y="12"/>
                    </a:cubicBezTo>
                    <a:cubicBezTo>
                      <a:pt x="63" y="12"/>
                      <a:pt x="68" y="12"/>
                      <a:pt x="68" y="12"/>
                    </a:cubicBezTo>
                    <a:cubicBezTo>
                      <a:pt x="65" y="22"/>
                      <a:pt x="85" y="19"/>
                      <a:pt x="89" y="25"/>
                    </a:cubicBezTo>
                    <a:cubicBezTo>
                      <a:pt x="71" y="25"/>
                      <a:pt x="71" y="25"/>
                      <a:pt x="71" y="25"/>
                    </a:cubicBezTo>
                    <a:cubicBezTo>
                      <a:pt x="74" y="37"/>
                      <a:pt x="85" y="30"/>
                      <a:pt x="91" y="35"/>
                    </a:cubicBezTo>
                    <a:cubicBezTo>
                      <a:pt x="90" y="36"/>
                      <a:pt x="88" y="36"/>
                      <a:pt x="88" y="38"/>
                    </a:cubicBezTo>
                    <a:cubicBezTo>
                      <a:pt x="88" y="44"/>
                      <a:pt x="93" y="41"/>
                      <a:pt x="95" y="40"/>
                    </a:cubicBezTo>
                    <a:cubicBezTo>
                      <a:pt x="106" y="42"/>
                      <a:pt x="114" y="45"/>
                      <a:pt x="125" y="45"/>
                    </a:cubicBezTo>
                    <a:cubicBezTo>
                      <a:pt x="150" y="45"/>
                      <a:pt x="158" y="34"/>
                      <a:pt x="181" y="34"/>
                    </a:cubicBezTo>
                    <a:cubicBezTo>
                      <a:pt x="198" y="34"/>
                      <a:pt x="210" y="35"/>
                      <a:pt x="216" y="46"/>
                    </a:cubicBezTo>
                    <a:cubicBezTo>
                      <a:pt x="215" y="47"/>
                      <a:pt x="213" y="47"/>
                      <a:pt x="211" y="47"/>
                    </a:cubicBezTo>
                    <a:lnTo>
                      <a:pt x="215" y="4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4" name="Freeform 72"/>
              <p:cNvSpPr>
                <a:spLocks/>
              </p:cNvSpPr>
              <p:nvPr/>
            </p:nvSpPr>
            <p:spPr bwMode="auto">
              <a:xfrm>
                <a:off x="2768600" y="1271588"/>
                <a:ext cx="49213" cy="38100"/>
              </a:xfrm>
              <a:custGeom>
                <a:avLst/>
                <a:gdLst/>
                <a:ahLst/>
                <a:cxnLst>
                  <a:cxn ang="0">
                    <a:pos x="6" y="10"/>
                  </a:cxn>
                  <a:cxn ang="0">
                    <a:pos x="19" y="0"/>
                  </a:cxn>
                  <a:cxn ang="0">
                    <a:pos x="37" y="15"/>
                  </a:cxn>
                  <a:cxn ang="0">
                    <a:pos x="29" y="29"/>
                  </a:cxn>
                  <a:cxn ang="0">
                    <a:pos x="0" y="17"/>
                  </a:cxn>
                  <a:cxn ang="0">
                    <a:pos x="6" y="10"/>
                  </a:cxn>
                </a:cxnLst>
                <a:rect l="0" t="0" r="r" b="b"/>
                <a:pathLst>
                  <a:path w="37" h="29">
                    <a:moveTo>
                      <a:pt x="6" y="10"/>
                    </a:moveTo>
                    <a:cubicBezTo>
                      <a:pt x="10" y="10"/>
                      <a:pt x="9" y="0"/>
                      <a:pt x="19" y="0"/>
                    </a:cubicBezTo>
                    <a:cubicBezTo>
                      <a:pt x="27" y="0"/>
                      <a:pt x="37" y="9"/>
                      <a:pt x="37" y="15"/>
                    </a:cubicBezTo>
                    <a:cubicBezTo>
                      <a:pt x="37" y="22"/>
                      <a:pt x="35" y="29"/>
                      <a:pt x="29" y="29"/>
                    </a:cubicBezTo>
                    <a:cubicBezTo>
                      <a:pt x="25" y="29"/>
                      <a:pt x="0" y="17"/>
                      <a:pt x="0" y="17"/>
                    </a:cubicBezTo>
                    <a:cubicBezTo>
                      <a:pt x="0" y="13"/>
                      <a:pt x="5" y="10"/>
                      <a:pt x="6"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5" name="Freeform 73"/>
              <p:cNvSpPr>
                <a:spLocks/>
              </p:cNvSpPr>
              <p:nvPr/>
            </p:nvSpPr>
            <p:spPr bwMode="auto">
              <a:xfrm>
                <a:off x="2774950" y="1198563"/>
                <a:ext cx="46038" cy="12700"/>
              </a:xfrm>
              <a:custGeom>
                <a:avLst/>
                <a:gdLst/>
                <a:ahLst/>
                <a:cxnLst>
                  <a:cxn ang="0">
                    <a:pos x="29" y="0"/>
                  </a:cxn>
                  <a:cxn ang="0">
                    <a:pos x="35" y="0"/>
                  </a:cxn>
                  <a:cxn ang="0">
                    <a:pos x="35" y="6"/>
                  </a:cxn>
                  <a:cxn ang="0">
                    <a:pos x="28" y="10"/>
                  </a:cxn>
                  <a:cxn ang="0">
                    <a:pos x="0" y="5"/>
                  </a:cxn>
                  <a:cxn ang="0">
                    <a:pos x="29" y="0"/>
                  </a:cxn>
                </a:cxnLst>
                <a:rect l="0" t="0" r="r" b="b"/>
                <a:pathLst>
                  <a:path w="35" h="10">
                    <a:moveTo>
                      <a:pt x="29" y="0"/>
                    </a:moveTo>
                    <a:cubicBezTo>
                      <a:pt x="34" y="0"/>
                      <a:pt x="30" y="1"/>
                      <a:pt x="35" y="0"/>
                    </a:cubicBezTo>
                    <a:cubicBezTo>
                      <a:pt x="35" y="3"/>
                      <a:pt x="35" y="5"/>
                      <a:pt x="35" y="6"/>
                    </a:cubicBezTo>
                    <a:cubicBezTo>
                      <a:pt x="35" y="8"/>
                      <a:pt x="32" y="10"/>
                      <a:pt x="28" y="10"/>
                    </a:cubicBezTo>
                    <a:cubicBezTo>
                      <a:pt x="26" y="10"/>
                      <a:pt x="0" y="5"/>
                      <a:pt x="0" y="5"/>
                    </a:cubicBezTo>
                    <a:cubicBezTo>
                      <a:pt x="5" y="1"/>
                      <a:pt x="21" y="0"/>
                      <a:pt x="29"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6" name="Freeform 74"/>
              <p:cNvSpPr>
                <a:spLocks/>
              </p:cNvSpPr>
              <p:nvPr/>
            </p:nvSpPr>
            <p:spPr bwMode="auto">
              <a:xfrm>
                <a:off x="2740025" y="1154113"/>
                <a:ext cx="53975" cy="44450"/>
              </a:xfrm>
              <a:custGeom>
                <a:avLst/>
                <a:gdLst/>
                <a:ahLst/>
                <a:cxnLst>
                  <a:cxn ang="0">
                    <a:pos x="10" y="28"/>
                  </a:cxn>
                  <a:cxn ang="0">
                    <a:pos x="14" y="23"/>
                  </a:cxn>
                  <a:cxn ang="0">
                    <a:pos x="0" y="7"/>
                  </a:cxn>
                  <a:cxn ang="0">
                    <a:pos x="10" y="0"/>
                  </a:cxn>
                  <a:cxn ang="0">
                    <a:pos x="25" y="7"/>
                  </a:cxn>
                  <a:cxn ang="0">
                    <a:pos x="41" y="17"/>
                  </a:cxn>
                  <a:cxn ang="0">
                    <a:pos x="41" y="28"/>
                  </a:cxn>
                  <a:cxn ang="0">
                    <a:pos x="10" y="28"/>
                  </a:cxn>
                </a:cxnLst>
                <a:rect l="0" t="0" r="r" b="b"/>
                <a:pathLst>
                  <a:path w="41" h="33">
                    <a:moveTo>
                      <a:pt x="10" y="28"/>
                    </a:moveTo>
                    <a:cubicBezTo>
                      <a:pt x="10" y="26"/>
                      <a:pt x="13" y="24"/>
                      <a:pt x="14" y="23"/>
                    </a:cubicBezTo>
                    <a:cubicBezTo>
                      <a:pt x="9" y="18"/>
                      <a:pt x="0" y="15"/>
                      <a:pt x="0" y="7"/>
                    </a:cubicBezTo>
                    <a:cubicBezTo>
                      <a:pt x="0" y="2"/>
                      <a:pt x="6" y="0"/>
                      <a:pt x="10" y="0"/>
                    </a:cubicBezTo>
                    <a:cubicBezTo>
                      <a:pt x="11" y="4"/>
                      <a:pt x="21" y="7"/>
                      <a:pt x="25" y="7"/>
                    </a:cubicBezTo>
                    <a:cubicBezTo>
                      <a:pt x="25" y="17"/>
                      <a:pt x="41" y="7"/>
                      <a:pt x="41" y="17"/>
                    </a:cubicBezTo>
                    <a:cubicBezTo>
                      <a:pt x="41" y="20"/>
                      <a:pt x="39" y="23"/>
                      <a:pt x="41" y="28"/>
                    </a:cubicBezTo>
                    <a:cubicBezTo>
                      <a:pt x="25" y="31"/>
                      <a:pt x="10" y="33"/>
                      <a:pt x="10" y="2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7" name="Freeform 75"/>
              <p:cNvSpPr>
                <a:spLocks/>
              </p:cNvSpPr>
              <p:nvPr/>
            </p:nvSpPr>
            <p:spPr bwMode="auto">
              <a:xfrm>
                <a:off x="2719388" y="1114425"/>
                <a:ext cx="20638" cy="12700"/>
              </a:xfrm>
              <a:custGeom>
                <a:avLst/>
                <a:gdLst/>
                <a:ahLst/>
                <a:cxnLst>
                  <a:cxn ang="0">
                    <a:pos x="16" y="0"/>
                  </a:cxn>
                  <a:cxn ang="0">
                    <a:pos x="16" y="9"/>
                  </a:cxn>
                  <a:cxn ang="0">
                    <a:pos x="8" y="9"/>
                  </a:cxn>
                  <a:cxn ang="0">
                    <a:pos x="0" y="0"/>
                  </a:cxn>
                  <a:cxn ang="0">
                    <a:pos x="16" y="0"/>
                  </a:cxn>
                </a:cxnLst>
                <a:rect l="0" t="0" r="r" b="b"/>
                <a:pathLst>
                  <a:path w="16" h="9">
                    <a:moveTo>
                      <a:pt x="16" y="0"/>
                    </a:moveTo>
                    <a:cubicBezTo>
                      <a:pt x="16" y="9"/>
                      <a:pt x="16" y="9"/>
                      <a:pt x="16" y="9"/>
                    </a:cubicBezTo>
                    <a:cubicBezTo>
                      <a:pt x="8" y="9"/>
                      <a:pt x="8" y="9"/>
                      <a:pt x="8" y="9"/>
                    </a:cubicBezTo>
                    <a:cubicBezTo>
                      <a:pt x="6" y="7"/>
                      <a:pt x="0" y="6"/>
                      <a:pt x="0" y="0"/>
                    </a:cubicBezTo>
                    <a:cubicBezTo>
                      <a:pt x="6" y="0"/>
                      <a:pt x="13" y="0"/>
                      <a:pt x="16"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8" name="Freeform 76"/>
              <p:cNvSpPr>
                <a:spLocks/>
              </p:cNvSpPr>
              <p:nvPr/>
            </p:nvSpPr>
            <p:spPr bwMode="auto">
              <a:xfrm>
                <a:off x="2776538" y="1062038"/>
                <a:ext cx="184150" cy="123825"/>
              </a:xfrm>
              <a:custGeom>
                <a:avLst/>
                <a:gdLst/>
                <a:ahLst/>
                <a:cxnLst>
                  <a:cxn ang="0">
                    <a:pos x="92" y="37"/>
                  </a:cxn>
                  <a:cxn ang="0">
                    <a:pos x="97" y="37"/>
                  </a:cxn>
                  <a:cxn ang="0">
                    <a:pos x="97" y="32"/>
                  </a:cxn>
                  <a:cxn ang="0">
                    <a:pos x="95" y="28"/>
                  </a:cxn>
                  <a:cxn ang="0">
                    <a:pos x="100" y="28"/>
                  </a:cxn>
                  <a:cxn ang="0">
                    <a:pos x="105" y="36"/>
                  </a:cxn>
                  <a:cxn ang="0">
                    <a:pos x="111" y="43"/>
                  </a:cxn>
                  <a:cxn ang="0">
                    <a:pos x="108" y="49"/>
                  </a:cxn>
                  <a:cxn ang="0">
                    <a:pos x="115" y="49"/>
                  </a:cxn>
                  <a:cxn ang="0">
                    <a:pos x="137" y="55"/>
                  </a:cxn>
                  <a:cxn ang="0">
                    <a:pos x="136" y="61"/>
                  </a:cxn>
                  <a:cxn ang="0">
                    <a:pos x="126" y="64"/>
                  </a:cxn>
                  <a:cxn ang="0">
                    <a:pos x="105" y="78"/>
                  </a:cxn>
                  <a:cxn ang="0">
                    <a:pos x="98" y="69"/>
                  </a:cxn>
                  <a:cxn ang="0">
                    <a:pos x="93" y="76"/>
                  </a:cxn>
                  <a:cxn ang="0">
                    <a:pos x="99" y="84"/>
                  </a:cxn>
                  <a:cxn ang="0">
                    <a:pos x="91" y="84"/>
                  </a:cxn>
                  <a:cxn ang="0">
                    <a:pos x="91" y="90"/>
                  </a:cxn>
                  <a:cxn ang="0">
                    <a:pos x="75" y="82"/>
                  </a:cxn>
                  <a:cxn ang="0">
                    <a:pos x="64" y="92"/>
                  </a:cxn>
                  <a:cxn ang="0">
                    <a:pos x="47" y="84"/>
                  </a:cxn>
                  <a:cxn ang="0">
                    <a:pos x="53" y="81"/>
                  </a:cxn>
                  <a:cxn ang="0">
                    <a:pos x="33" y="70"/>
                  </a:cxn>
                  <a:cxn ang="0">
                    <a:pos x="66" y="61"/>
                  </a:cxn>
                  <a:cxn ang="0">
                    <a:pos x="48" y="58"/>
                  </a:cxn>
                  <a:cxn ang="0">
                    <a:pos x="35" y="61"/>
                  </a:cxn>
                  <a:cxn ang="0">
                    <a:pos x="29" y="56"/>
                  </a:cxn>
                  <a:cxn ang="0">
                    <a:pos x="19" y="59"/>
                  </a:cxn>
                  <a:cxn ang="0">
                    <a:pos x="16" y="55"/>
                  </a:cxn>
                  <a:cxn ang="0">
                    <a:pos x="26" y="49"/>
                  </a:cxn>
                  <a:cxn ang="0">
                    <a:pos x="0" y="35"/>
                  </a:cxn>
                  <a:cxn ang="0">
                    <a:pos x="7" y="35"/>
                  </a:cxn>
                  <a:cxn ang="0">
                    <a:pos x="20" y="39"/>
                  </a:cxn>
                  <a:cxn ang="0">
                    <a:pos x="24" y="36"/>
                  </a:cxn>
                  <a:cxn ang="0">
                    <a:pos x="5" y="26"/>
                  </a:cxn>
                  <a:cxn ang="0">
                    <a:pos x="15" y="22"/>
                  </a:cxn>
                  <a:cxn ang="0">
                    <a:pos x="27" y="25"/>
                  </a:cxn>
                  <a:cxn ang="0">
                    <a:pos x="32" y="20"/>
                  </a:cxn>
                  <a:cxn ang="0">
                    <a:pos x="19" y="20"/>
                  </a:cxn>
                  <a:cxn ang="0">
                    <a:pos x="14" y="13"/>
                  </a:cxn>
                  <a:cxn ang="0">
                    <a:pos x="30" y="9"/>
                  </a:cxn>
                  <a:cxn ang="0">
                    <a:pos x="38" y="9"/>
                  </a:cxn>
                  <a:cxn ang="0">
                    <a:pos x="25" y="0"/>
                  </a:cxn>
                  <a:cxn ang="0">
                    <a:pos x="53" y="5"/>
                  </a:cxn>
                  <a:cxn ang="0">
                    <a:pos x="67" y="24"/>
                  </a:cxn>
                  <a:cxn ang="0">
                    <a:pos x="84" y="25"/>
                  </a:cxn>
                  <a:cxn ang="0">
                    <a:pos x="92" y="37"/>
                  </a:cxn>
                </a:cxnLst>
                <a:rect l="0" t="0" r="r" b="b"/>
                <a:pathLst>
                  <a:path w="138" h="92">
                    <a:moveTo>
                      <a:pt x="92" y="37"/>
                    </a:moveTo>
                    <a:cubicBezTo>
                      <a:pt x="97" y="37"/>
                      <a:pt x="97" y="37"/>
                      <a:pt x="97" y="37"/>
                    </a:cubicBezTo>
                    <a:cubicBezTo>
                      <a:pt x="97" y="32"/>
                      <a:pt x="97" y="32"/>
                      <a:pt x="97" y="32"/>
                    </a:cubicBezTo>
                    <a:cubicBezTo>
                      <a:pt x="95" y="28"/>
                      <a:pt x="95" y="28"/>
                      <a:pt x="95" y="28"/>
                    </a:cubicBezTo>
                    <a:cubicBezTo>
                      <a:pt x="97" y="28"/>
                      <a:pt x="98" y="28"/>
                      <a:pt x="100" y="28"/>
                    </a:cubicBezTo>
                    <a:cubicBezTo>
                      <a:pt x="106" y="28"/>
                      <a:pt x="105" y="31"/>
                      <a:pt x="105" y="36"/>
                    </a:cubicBezTo>
                    <a:cubicBezTo>
                      <a:pt x="105" y="39"/>
                      <a:pt x="111" y="39"/>
                      <a:pt x="111" y="43"/>
                    </a:cubicBezTo>
                    <a:cubicBezTo>
                      <a:pt x="111" y="46"/>
                      <a:pt x="108" y="46"/>
                      <a:pt x="108" y="49"/>
                    </a:cubicBezTo>
                    <a:cubicBezTo>
                      <a:pt x="108" y="53"/>
                      <a:pt x="114" y="49"/>
                      <a:pt x="115" y="49"/>
                    </a:cubicBezTo>
                    <a:cubicBezTo>
                      <a:pt x="120" y="49"/>
                      <a:pt x="131" y="54"/>
                      <a:pt x="137" y="55"/>
                    </a:cubicBezTo>
                    <a:cubicBezTo>
                      <a:pt x="137" y="58"/>
                      <a:pt x="138" y="60"/>
                      <a:pt x="136" y="61"/>
                    </a:cubicBezTo>
                    <a:cubicBezTo>
                      <a:pt x="135" y="64"/>
                      <a:pt x="130" y="63"/>
                      <a:pt x="126" y="64"/>
                    </a:cubicBezTo>
                    <a:cubicBezTo>
                      <a:pt x="117" y="65"/>
                      <a:pt x="111" y="78"/>
                      <a:pt x="105" y="78"/>
                    </a:cubicBezTo>
                    <a:cubicBezTo>
                      <a:pt x="100" y="78"/>
                      <a:pt x="100" y="74"/>
                      <a:pt x="98" y="69"/>
                    </a:cubicBezTo>
                    <a:cubicBezTo>
                      <a:pt x="96" y="71"/>
                      <a:pt x="95" y="73"/>
                      <a:pt x="93" y="76"/>
                    </a:cubicBezTo>
                    <a:cubicBezTo>
                      <a:pt x="96" y="80"/>
                      <a:pt x="97" y="81"/>
                      <a:pt x="99" y="84"/>
                    </a:cubicBezTo>
                    <a:cubicBezTo>
                      <a:pt x="91" y="84"/>
                      <a:pt x="91" y="84"/>
                      <a:pt x="91" y="84"/>
                    </a:cubicBezTo>
                    <a:cubicBezTo>
                      <a:pt x="91" y="90"/>
                      <a:pt x="91" y="90"/>
                      <a:pt x="91" y="90"/>
                    </a:cubicBezTo>
                    <a:cubicBezTo>
                      <a:pt x="87" y="91"/>
                      <a:pt x="79" y="85"/>
                      <a:pt x="75" y="82"/>
                    </a:cubicBezTo>
                    <a:cubicBezTo>
                      <a:pt x="75" y="90"/>
                      <a:pt x="71" y="92"/>
                      <a:pt x="64" y="92"/>
                    </a:cubicBezTo>
                    <a:cubicBezTo>
                      <a:pt x="57" y="92"/>
                      <a:pt x="48" y="91"/>
                      <a:pt x="47" y="84"/>
                    </a:cubicBezTo>
                    <a:cubicBezTo>
                      <a:pt x="50" y="84"/>
                      <a:pt x="51" y="83"/>
                      <a:pt x="53" y="81"/>
                    </a:cubicBezTo>
                    <a:cubicBezTo>
                      <a:pt x="45" y="81"/>
                      <a:pt x="33" y="77"/>
                      <a:pt x="33" y="70"/>
                    </a:cubicBezTo>
                    <a:cubicBezTo>
                      <a:pt x="33" y="62"/>
                      <a:pt x="60" y="63"/>
                      <a:pt x="66" y="61"/>
                    </a:cubicBezTo>
                    <a:cubicBezTo>
                      <a:pt x="60" y="60"/>
                      <a:pt x="55" y="58"/>
                      <a:pt x="48" y="58"/>
                    </a:cubicBezTo>
                    <a:cubicBezTo>
                      <a:pt x="41" y="58"/>
                      <a:pt x="40" y="61"/>
                      <a:pt x="35" y="61"/>
                    </a:cubicBezTo>
                    <a:cubicBezTo>
                      <a:pt x="30" y="61"/>
                      <a:pt x="30" y="58"/>
                      <a:pt x="29" y="56"/>
                    </a:cubicBezTo>
                    <a:cubicBezTo>
                      <a:pt x="24" y="58"/>
                      <a:pt x="23" y="59"/>
                      <a:pt x="19" y="59"/>
                    </a:cubicBezTo>
                    <a:cubicBezTo>
                      <a:pt x="16" y="59"/>
                      <a:pt x="16" y="58"/>
                      <a:pt x="16" y="55"/>
                    </a:cubicBezTo>
                    <a:cubicBezTo>
                      <a:pt x="20" y="53"/>
                      <a:pt x="23" y="53"/>
                      <a:pt x="26" y="49"/>
                    </a:cubicBezTo>
                    <a:cubicBezTo>
                      <a:pt x="11" y="49"/>
                      <a:pt x="2" y="48"/>
                      <a:pt x="0" y="35"/>
                    </a:cubicBezTo>
                    <a:cubicBezTo>
                      <a:pt x="7" y="35"/>
                      <a:pt x="7" y="35"/>
                      <a:pt x="7" y="35"/>
                    </a:cubicBezTo>
                    <a:cubicBezTo>
                      <a:pt x="9" y="37"/>
                      <a:pt x="16" y="39"/>
                      <a:pt x="20" y="39"/>
                    </a:cubicBezTo>
                    <a:cubicBezTo>
                      <a:pt x="22" y="39"/>
                      <a:pt x="24" y="36"/>
                      <a:pt x="24" y="36"/>
                    </a:cubicBezTo>
                    <a:cubicBezTo>
                      <a:pt x="19" y="34"/>
                      <a:pt x="5" y="31"/>
                      <a:pt x="5" y="26"/>
                    </a:cubicBezTo>
                    <a:cubicBezTo>
                      <a:pt x="5" y="21"/>
                      <a:pt x="11" y="22"/>
                      <a:pt x="15" y="22"/>
                    </a:cubicBezTo>
                    <a:cubicBezTo>
                      <a:pt x="21" y="22"/>
                      <a:pt x="23" y="25"/>
                      <a:pt x="27" y="25"/>
                    </a:cubicBezTo>
                    <a:cubicBezTo>
                      <a:pt x="30" y="25"/>
                      <a:pt x="30" y="22"/>
                      <a:pt x="32" y="20"/>
                    </a:cubicBezTo>
                    <a:cubicBezTo>
                      <a:pt x="27" y="18"/>
                      <a:pt x="22" y="20"/>
                      <a:pt x="19" y="20"/>
                    </a:cubicBezTo>
                    <a:cubicBezTo>
                      <a:pt x="18" y="20"/>
                      <a:pt x="14" y="14"/>
                      <a:pt x="14" y="13"/>
                    </a:cubicBezTo>
                    <a:cubicBezTo>
                      <a:pt x="19" y="10"/>
                      <a:pt x="23" y="8"/>
                      <a:pt x="30" y="9"/>
                    </a:cubicBezTo>
                    <a:cubicBezTo>
                      <a:pt x="38" y="9"/>
                      <a:pt x="38" y="9"/>
                      <a:pt x="38" y="9"/>
                    </a:cubicBezTo>
                    <a:cubicBezTo>
                      <a:pt x="33" y="7"/>
                      <a:pt x="25" y="6"/>
                      <a:pt x="25" y="0"/>
                    </a:cubicBezTo>
                    <a:cubicBezTo>
                      <a:pt x="36" y="1"/>
                      <a:pt x="45" y="2"/>
                      <a:pt x="53" y="5"/>
                    </a:cubicBezTo>
                    <a:cubicBezTo>
                      <a:pt x="61" y="9"/>
                      <a:pt x="60" y="21"/>
                      <a:pt x="67" y="24"/>
                    </a:cubicBezTo>
                    <a:cubicBezTo>
                      <a:pt x="73" y="27"/>
                      <a:pt x="78" y="22"/>
                      <a:pt x="84" y="25"/>
                    </a:cubicBezTo>
                    <a:cubicBezTo>
                      <a:pt x="91" y="28"/>
                      <a:pt x="88" y="33"/>
                      <a:pt x="92" y="3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89" name="Freeform 77"/>
              <p:cNvSpPr>
                <a:spLocks/>
              </p:cNvSpPr>
              <p:nvPr/>
            </p:nvSpPr>
            <p:spPr bwMode="auto">
              <a:xfrm>
                <a:off x="2925763" y="1574800"/>
                <a:ext cx="117475" cy="74613"/>
              </a:xfrm>
              <a:custGeom>
                <a:avLst/>
                <a:gdLst/>
                <a:ahLst/>
                <a:cxnLst>
                  <a:cxn ang="0">
                    <a:pos x="6" y="39"/>
                  </a:cxn>
                  <a:cxn ang="0">
                    <a:pos x="11" y="33"/>
                  </a:cxn>
                  <a:cxn ang="0">
                    <a:pos x="11" y="27"/>
                  </a:cxn>
                  <a:cxn ang="0">
                    <a:pos x="25" y="0"/>
                  </a:cxn>
                  <a:cxn ang="0">
                    <a:pos x="32" y="13"/>
                  </a:cxn>
                  <a:cxn ang="0">
                    <a:pos x="36" y="9"/>
                  </a:cxn>
                  <a:cxn ang="0">
                    <a:pos x="67" y="27"/>
                  </a:cxn>
                  <a:cxn ang="0">
                    <a:pos x="70" y="35"/>
                  </a:cxn>
                  <a:cxn ang="0">
                    <a:pos x="89" y="43"/>
                  </a:cxn>
                  <a:cxn ang="0">
                    <a:pos x="75" y="48"/>
                  </a:cxn>
                  <a:cxn ang="0">
                    <a:pos x="63" y="48"/>
                  </a:cxn>
                  <a:cxn ang="0">
                    <a:pos x="46" y="37"/>
                  </a:cxn>
                  <a:cxn ang="0">
                    <a:pos x="25" y="53"/>
                  </a:cxn>
                  <a:cxn ang="0">
                    <a:pos x="22" y="57"/>
                  </a:cxn>
                  <a:cxn ang="0">
                    <a:pos x="19" y="48"/>
                  </a:cxn>
                  <a:cxn ang="0">
                    <a:pos x="0" y="48"/>
                  </a:cxn>
                  <a:cxn ang="0">
                    <a:pos x="6" y="39"/>
                  </a:cxn>
                </a:cxnLst>
                <a:rect l="0" t="0" r="r" b="b"/>
                <a:pathLst>
                  <a:path w="89" h="57">
                    <a:moveTo>
                      <a:pt x="6" y="39"/>
                    </a:moveTo>
                    <a:cubicBezTo>
                      <a:pt x="9" y="37"/>
                      <a:pt x="11" y="36"/>
                      <a:pt x="11" y="33"/>
                    </a:cubicBezTo>
                    <a:cubicBezTo>
                      <a:pt x="11" y="29"/>
                      <a:pt x="11" y="31"/>
                      <a:pt x="11" y="27"/>
                    </a:cubicBezTo>
                    <a:cubicBezTo>
                      <a:pt x="11" y="19"/>
                      <a:pt x="13" y="2"/>
                      <a:pt x="25" y="0"/>
                    </a:cubicBezTo>
                    <a:cubicBezTo>
                      <a:pt x="28" y="7"/>
                      <a:pt x="30" y="8"/>
                      <a:pt x="32" y="13"/>
                    </a:cubicBezTo>
                    <a:cubicBezTo>
                      <a:pt x="33" y="11"/>
                      <a:pt x="35" y="10"/>
                      <a:pt x="36" y="9"/>
                    </a:cubicBezTo>
                    <a:cubicBezTo>
                      <a:pt x="45" y="21"/>
                      <a:pt x="59" y="16"/>
                      <a:pt x="67" y="27"/>
                    </a:cubicBezTo>
                    <a:cubicBezTo>
                      <a:pt x="69" y="30"/>
                      <a:pt x="68" y="33"/>
                      <a:pt x="70" y="35"/>
                    </a:cubicBezTo>
                    <a:cubicBezTo>
                      <a:pt x="77" y="40"/>
                      <a:pt x="85" y="38"/>
                      <a:pt x="89" y="43"/>
                    </a:cubicBezTo>
                    <a:cubicBezTo>
                      <a:pt x="84" y="46"/>
                      <a:pt x="80" y="48"/>
                      <a:pt x="75" y="48"/>
                    </a:cubicBezTo>
                    <a:cubicBezTo>
                      <a:pt x="69" y="48"/>
                      <a:pt x="67" y="48"/>
                      <a:pt x="63" y="48"/>
                    </a:cubicBezTo>
                    <a:cubicBezTo>
                      <a:pt x="63" y="48"/>
                      <a:pt x="49" y="38"/>
                      <a:pt x="46" y="37"/>
                    </a:cubicBezTo>
                    <a:cubicBezTo>
                      <a:pt x="46" y="47"/>
                      <a:pt x="31" y="56"/>
                      <a:pt x="25" y="53"/>
                    </a:cubicBezTo>
                    <a:cubicBezTo>
                      <a:pt x="24" y="55"/>
                      <a:pt x="24" y="57"/>
                      <a:pt x="22" y="57"/>
                    </a:cubicBezTo>
                    <a:cubicBezTo>
                      <a:pt x="16" y="57"/>
                      <a:pt x="18" y="52"/>
                      <a:pt x="19" y="48"/>
                    </a:cubicBezTo>
                    <a:cubicBezTo>
                      <a:pt x="12" y="46"/>
                      <a:pt x="3" y="48"/>
                      <a:pt x="0" y="48"/>
                    </a:cubicBezTo>
                    <a:cubicBezTo>
                      <a:pt x="0" y="40"/>
                      <a:pt x="5" y="41"/>
                      <a:pt x="6" y="3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0" name="Freeform 78"/>
              <p:cNvSpPr>
                <a:spLocks/>
              </p:cNvSpPr>
              <p:nvPr/>
            </p:nvSpPr>
            <p:spPr bwMode="auto">
              <a:xfrm>
                <a:off x="3094038" y="1500188"/>
                <a:ext cx="36513" cy="36513"/>
              </a:xfrm>
              <a:custGeom>
                <a:avLst/>
                <a:gdLst/>
                <a:ahLst/>
                <a:cxnLst>
                  <a:cxn ang="0">
                    <a:pos x="27" y="18"/>
                  </a:cxn>
                  <a:cxn ang="0">
                    <a:pos x="11" y="28"/>
                  </a:cxn>
                  <a:cxn ang="0">
                    <a:pos x="0" y="18"/>
                  </a:cxn>
                  <a:cxn ang="0">
                    <a:pos x="27" y="18"/>
                  </a:cxn>
                </a:cxnLst>
                <a:rect l="0" t="0" r="r" b="b"/>
                <a:pathLst>
                  <a:path w="27" h="28">
                    <a:moveTo>
                      <a:pt x="27" y="18"/>
                    </a:moveTo>
                    <a:cubicBezTo>
                      <a:pt x="27" y="24"/>
                      <a:pt x="16" y="28"/>
                      <a:pt x="11" y="28"/>
                    </a:cubicBezTo>
                    <a:cubicBezTo>
                      <a:pt x="4" y="28"/>
                      <a:pt x="0" y="23"/>
                      <a:pt x="0" y="18"/>
                    </a:cubicBezTo>
                    <a:cubicBezTo>
                      <a:pt x="0" y="0"/>
                      <a:pt x="27" y="3"/>
                      <a:pt x="27" y="1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1" name="Freeform 79"/>
              <p:cNvSpPr>
                <a:spLocks/>
              </p:cNvSpPr>
              <p:nvPr/>
            </p:nvSpPr>
            <p:spPr bwMode="auto">
              <a:xfrm>
                <a:off x="2984500" y="1652588"/>
                <a:ext cx="30163" cy="23813"/>
              </a:xfrm>
              <a:custGeom>
                <a:avLst/>
                <a:gdLst/>
                <a:ahLst/>
                <a:cxnLst>
                  <a:cxn ang="0">
                    <a:pos x="10" y="1"/>
                  </a:cxn>
                  <a:cxn ang="0">
                    <a:pos x="22" y="3"/>
                  </a:cxn>
                  <a:cxn ang="0">
                    <a:pos x="0" y="18"/>
                  </a:cxn>
                  <a:cxn ang="0">
                    <a:pos x="0" y="12"/>
                  </a:cxn>
                  <a:cxn ang="0">
                    <a:pos x="10" y="1"/>
                  </a:cxn>
                </a:cxnLst>
                <a:rect l="0" t="0" r="r" b="b"/>
                <a:pathLst>
                  <a:path w="22" h="18">
                    <a:moveTo>
                      <a:pt x="10" y="1"/>
                    </a:moveTo>
                    <a:cubicBezTo>
                      <a:pt x="19" y="0"/>
                      <a:pt x="17" y="0"/>
                      <a:pt x="22" y="3"/>
                    </a:cubicBezTo>
                    <a:cubicBezTo>
                      <a:pt x="18" y="8"/>
                      <a:pt x="7" y="17"/>
                      <a:pt x="0" y="18"/>
                    </a:cubicBezTo>
                    <a:cubicBezTo>
                      <a:pt x="0" y="12"/>
                      <a:pt x="0" y="12"/>
                      <a:pt x="0" y="12"/>
                    </a:cubicBezTo>
                    <a:cubicBezTo>
                      <a:pt x="4" y="7"/>
                      <a:pt x="9" y="4"/>
                      <a:pt x="10"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2" name="Freeform 80"/>
              <p:cNvSpPr>
                <a:spLocks/>
              </p:cNvSpPr>
              <p:nvPr/>
            </p:nvSpPr>
            <p:spPr bwMode="auto">
              <a:xfrm>
                <a:off x="3032125" y="1336675"/>
                <a:ext cx="79375" cy="33338"/>
              </a:xfrm>
              <a:custGeom>
                <a:avLst/>
                <a:gdLst/>
                <a:ahLst/>
                <a:cxnLst>
                  <a:cxn ang="0">
                    <a:pos x="22" y="25"/>
                  </a:cxn>
                  <a:cxn ang="0">
                    <a:pos x="9" y="16"/>
                  </a:cxn>
                  <a:cxn ang="0">
                    <a:pos x="0" y="6"/>
                  </a:cxn>
                  <a:cxn ang="0">
                    <a:pos x="8" y="0"/>
                  </a:cxn>
                  <a:cxn ang="0">
                    <a:pos x="30" y="3"/>
                  </a:cxn>
                  <a:cxn ang="0">
                    <a:pos x="60" y="17"/>
                  </a:cxn>
                  <a:cxn ang="0">
                    <a:pos x="52" y="24"/>
                  </a:cxn>
                  <a:cxn ang="0">
                    <a:pos x="39" y="21"/>
                  </a:cxn>
                  <a:cxn ang="0">
                    <a:pos x="22" y="25"/>
                  </a:cxn>
                </a:cxnLst>
                <a:rect l="0" t="0" r="r" b="b"/>
                <a:pathLst>
                  <a:path w="60" h="25">
                    <a:moveTo>
                      <a:pt x="22" y="25"/>
                    </a:moveTo>
                    <a:cubicBezTo>
                      <a:pt x="14" y="25"/>
                      <a:pt x="6" y="23"/>
                      <a:pt x="9" y="16"/>
                    </a:cubicBezTo>
                    <a:cubicBezTo>
                      <a:pt x="5" y="13"/>
                      <a:pt x="0" y="11"/>
                      <a:pt x="0" y="6"/>
                    </a:cubicBezTo>
                    <a:cubicBezTo>
                      <a:pt x="0" y="2"/>
                      <a:pt x="4" y="0"/>
                      <a:pt x="8" y="0"/>
                    </a:cubicBezTo>
                    <a:cubicBezTo>
                      <a:pt x="18" y="0"/>
                      <a:pt x="21" y="3"/>
                      <a:pt x="30" y="3"/>
                    </a:cubicBezTo>
                    <a:cubicBezTo>
                      <a:pt x="42" y="3"/>
                      <a:pt x="52" y="13"/>
                      <a:pt x="60" y="17"/>
                    </a:cubicBezTo>
                    <a:cubicBezTo>
                      <a:pt x="59" y="21"/>
                      <a:pt x="56" y="24"/>
                      <a:pt x="52" y="24"/>
                    </a:cubicBezTo>
                    <a:cubicBezTo>
                      <a:pt x="46" y="24"/>
                      <a:pt x="44" y="21"/>
                      <a:pt x="39" y="21"/>
                    </a:cubicBezTo>
                    <a:cubicBezTo>
                      <a:pt x="34" y="21"/>
                      <a:pt x="30" y="25"/>
                      <a:pt x="22" y="2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3" name="Freeform 81"/>
              <p:cNvSpPr>
                <a:spLocks/>
              </p:cNvSpPr>
              <p:nvPr/>
            </p:nvSpPr>
            <p:spPr bwMode="auto">
              <a:xfrm>
                <a:off x="3040063" y="1666875"/>
                <a:ext cx="17463" cy="20638"/>
              </a:xfrm>
              <a:custGeom>
                <a:avLst/>
                <a:gdLst/>
                <a:ahLst/>
                <a:cxnLst>
                  <a:cxn ang="0">
                    <a:pos x="14" y="6"/>
                  </a:cxn>
                  <a:cxn ang="0">
                    <a:pos x="6" y="15"/>
                  </a:cxn>
                  <a:cxn ang="0">
                    <a:pos x="0" y="9"/>
                  </a:cxn>
                  <a:cxn ang="0">
                    <a:pos x="14" y="6"/>
                  </a:cxn>
                </a:cxnLst>
                <a:rect l="0" t="0" r="r" b="b"/>
                <a:pathLst>
                  <a:path w="14" h="15">
                    <a:moveTo>
                      <a:pt x="14" y="6"/>
                    </a:moveTo>
                    <a:cubicBezTo>
                      <a:pt x="12" y="9"/>
                      <a:pt x="11" y="15"/>
                      <a:pt x="6" y="15"/>
                    </a:cubicBezTo>
                    <a:cubicBezTo>
                      <a:pt x="5" y="15"/>
                      <a:pt x="0" y="9"/>
                      <a:pt x="0" y="9"/>
                    </a:cubicBezTo>
                    <a:cubicBezTo>
                      <a:pt x="0" y="1"/>
                      <a:pt x="10" y="0"/>
                      <a:pt x="14"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4" name="Freeform 82"/>
              <p:cNvSpPr>
                <a:spLocks/>
              </p:cNvSpPr>
              <p:nvPr/>
            </p:nvSpPr>
            <p:spPr bwMode="auto">
              <a:xfrm>
                <a:off x="3136900" y="1509713"/>
                <a:ext cx="19050" cy="11113"/>
              </a:xfrm>
              <a:custGeom>
                <a:avLst/>
                <a:gdLst/>
                <a:ahLst/>
                <a:cxnLst>
                  <a:cxn ang="0">
                    <a:pos x="5" y="8"/>
                  </a:cxn>
                  <a:cxn ang="0">
                    <a:pos x="0" y="4"/>
                  </a:cxn>
                  <a:cxn ang="0">
                    <a:pos x="5" y="0"/>
                  </a:cxn>
                  <a:cxn ang="0">
                    <a:pos x="14" y="7"/>
                  </a:cxn>
                  <a:cxn ang="0">
                    <a:pos x="5" y="8"/>
                  </a:cxn>
                </a:cxnLst>
                <a:rect l="0" t="0" r="r" b="b"/>
                <a:pathLst>
                  <a:path w="14" h="8">
                    <a:moveTo>
                      <a:pt x="5" y="8"/>
                    </a:moveTo>
                    <a:cubicBezTo>
                      <a:pt x="2" y="8"/>
                      <a:pt x="0" y="7"/>
                      <a:pt x="0" y="4"/>
                    </a:cubicBezTo>
                    <a:cubicBezTo>
                      <a:pt x="0" y="3"/>
                      <a:pt x="4" y="0"/>
                      <a:pt x="5" y="0"/>
                    </a:cubicBezTo>
                    <a:cubicBezTo>
                      <a:pt x="9" y="0"/>
                      <a:pt x="13" y="5"/>
                      <a:pt x="14" y="7"/>
                    </a:cubicBezTo>
                    <a:cubicBezTo>
                      <a:pt x="8" y="8"/>
                      <a:pt x="10" y="8"/>
                      <a:pt x="5" y="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5" name="Freeform 83"/>
              <p:cNvSpPr>
                <a:spLocks/>
              </p:cNvSpPr>
              <p:nvPr/>
            </p:nvSpPr>
            <p:spPr bwMode="auto">
              <a:xfrm>
                <a:off x="3052763" y="1476375"/>
                <a:ext cx="20638" cy="12700"/>
              </a:xfrm>
              <a:custGeom>
                <a:avLst/>
                <a:gdLst/>
                <a:ahLst/>
                <a:cxnLst>
                  <a:cxn ang="0">
                    <a:pos x="5" y="10"/>
                  </a:cxn>
                  <a:cxn ang="0">
                    <a:pos x="15" y="0"/>
                  </a:cxn>
                  <a:cxn ang="0">
                    <a:pos x="5" y="10"/>
                  </a:cxn>
                </a:cxnLst>
                <a:rect l="0" t="0" r="r" b="b"/>
                <a:pathLst>
                  <a:path w="15" h="10">
                    <a:moveTo>
                      <a:pt x="5" y="10"/>
                    </a:moveTo>
                    <a:cubicBezTo>
                      <a:pt x="0" y="10"/>
                      <a:pt x="10" y="0"/>
                      <a:pt x="15" y="0"/>
                    </a:cubicBezTo>
                    <a:cubicBezTo>
                      <a:pt x="14" y="6"/>
                      <a:pt x="10" y="10"/>
                      <a:pt x="5"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6" name="Freeform 84"/>
              <p:cNvSpPr>
                <a:spLocks/>
              </p:cNvSpPr>
              <p:nvPr/>
            </p:nvSpPr>
            <p:spPr bwMode="auto">
              <a:xfrm>
                <a:off x="2876550" y="1335088"/>
                <a:ext cx="482600" cy="347663"/>
              </a:xfrm>
              <a:custGeom>
                <a:avLst/>
                <a:gdLst/>
                <a:ahLst/>
                <a:cxnLst>
                  <a:cxn ang="0">
                    <a:pos x="333" y="196"/>
                  </a:cxn>
                  <a:cxn ang="0">
                    <a:pos x="281" y="171"/>
                  </a:cxn>
                  <a:cxn ang="0">
                    <a:pos x="289" y="177"/>
                  </a:cxn>
                  <a:cxn ang="0">
                    <a:pos x="283" y="184"/>
                  </a:cxn>
                  <a:cxn ang="0">
                    <a:pos x="298" y="201"/>
                  </a:cxn>
                  <a:cxn ang="0">
                    <a:pos x="318" y="206"/>
                  </a:cxn>
                  <a:cxn ang="0">
                    <a:pos x="326" y="225"/>
                  </a:cxn>
                  <a:cxn ang="0">
                    <a:pos x="278" y="225"/>
                  </a:cxn>
                  <a:cxn ang="0">
                    <a:pos x="304" y="256"/>
                  </a:cxn>
                  <a:cxn ang="0">
                    <a:pos x="295" y="256"/>
                  </a:cxn>
                  <a:cxn ang="0">
                    <a:pos x="233" y="226"/>
                  </a:cxn>
                  <a:cxn ang="0">
                    <a:pos x="190" y="210"/>
                  </a:cxn>
                  <a:cxn ang="0">
                    <a:pos x="169" y="214"/>
                  </a:cxn>
                  <a:cxn ang="0">
                    <a:pos x="168" y="189"/>
                  </a:cxn>
                  <a:cxn ang="0">
                    <a:pos x="207" y="183"/>
                  </a:cxn>
                  <a:cxn ang="0">
                    <a:pos x="210" y="167"/>
                  </a:cxn>
                  <a:cxn ang="0">
                    <a:pos x="186" y="115"/>
                  </a:cxn>
                  <a:cxn ang="0">
                    <a:pos x="168" y="115"/>
                  </a:cxn>
                  <a:cxn ang="0">
                    <a:pos x="146" y="85"/>
                  </a:cxn>
                  <a:cxn ang="0">
                    <a:pos x="122" y="91"/>
                  </a:cxn>
                  <a:cxn ang="0">
                    <a:pos x="41" y="82"/>
                  </a:cxn>
                  <a:cxn ang="0">
                    <a:pos x="11" y="69"/>
                  </a:cxn>
                  <a:cxn ang="0">
                    <a:pos x="30" y="65"/>
                  </a:cxn>
                  <a:cxn ang="0">
                    <a:pos x="0" y="48"/>
                  </a:cxn>
                  <a:cxn ang="0">
                    <a:pos x="11" y="16"/>
                  </a:cxn>
                  <a:cxn ang="0">
                    <a:pos x="61" y="4"/>
                  </a:cxn>
                  <a:cxn ang="0">
                    <a:pos x="46" y="32"/>
                  </a:cxn>
                  <a:cxn ang="0">
                    <a:pos x="50" y="47"/>
                  </a:cxn>
                  <a:cxn ang="0">
                    <a:pos x="55" y="26"/>
                  </a:cxn>
                  <a:cxn ang="0">
                    <a:pos x="120" y="29"/>
                  </a:cxn>
                  <a:cxn ang="0">
                    <a:pos x="128" y="34"/>
                  </a:cxn>
                  <a:cxn ang="0">
                    <a:pos x="156" y="27"/>
                  </a:cxn>
                  <a:cxn ang="0">
                    <a:pos x="217" y="56"/>
                  </a:cxn>
                  <a:cxn ang="0">
                    <a:pos x="242" y="65"/>
                  </a:cxn>
                  <a:cxn ang="0">
                    <a:pos x="273" y="85"/>
                  </a:cxn>
                  <a:cxn ang="0">
                    <a:pos x="293" y="95"/>
                  </a:cxn>
                  <a:cxn ang="0">
                    <a:pos x="291" y="102"/>
                  </a:cxn>
                  <a:cxn ang="0">
                    <a:pos x="283" y="116"/>
                  </a:cxn>
                  <a:cxn ang="0">
                    <a:pos x="317" y="135"/>
                  </a:cxn>
                  <a:cxn ang="0">
                    <a:pos x="342" y="153"/>
                  </a:cxn>
                  <a:cxn ang="0">
                    <a:pos x="362" y="165"/>
                  </a:cxn>
                  <a:cxn ang="0">
                    <a:pos x="349" y="178"/>
                  </a:cxn>
                </a:cxnLst>
                <a:rect l="0" t="0" r="r" b="b"/>
                <a:pathLst>
                  <a:path w="362" h="261">
                    <a:moveTo>
                      <a:pt x="339" y="184"/>
                    </a:moveTo>
                    <a:cubicBezTo>
                      <a:pt x="339" y="189"/>
                      <a:pt x="338" y="196"/>
                      <a:pt x="333" y="196"/>
                    </a:cubicBezTo>
                    <a:cubicBezTo>
                      <a:pt x="311" y="196"/>
                      <a:pt x="311" y="166"/>
                      <a:pt x="289" y="166"/>
                    </a:cubicBezTo>
                    <a:cubicBezTo>
                      <a:pt x="287" y="166"/>
                      <a:pt x="281" y="171"/>
                      <a:pt x="281" y="171"/>
                    </a:cubicBezTo>
                    <a:cubicBezTo>
                      <a:pt x="284" y="173"/>
                      <a:pt x="285" y="173"/>
                      <a:pt x="289" y="172"/>
                    </a:cubicBezTo>
                    <a:cubicBezTo>
                      <a:pt x="289" y="177"/>
                      <a:pt x="289" y="177"/>
                      <a:pt x="289" y="177"/>
                    </a:cubicBezTo>
                    <a:cubicBezTo>
                      <a:pt x="287" y="178"/>
                      <a:pt x="284" y="178"/>
                      <a:pt x="283" y="177"/>
                    </a:cubicBezTo>
                    <a:cubicBezTo>
                      <a:pt x="283" y="184"/>
                      <a:pt x="283" y="184"/>
                      <a:pt x="283" y="184"/>
                    </a:cubicBezTo>
                    <a:cubicBezTo>
                      <a:pt x="288" y="184"/>
                      <a:pt x="288" y="184"/>
                      <a:pt x="288" y="184"/>
                    </a:cubicBezTo>
                    <a:cubicBezTo>
                      <a:pt x="289" y="189"/>
                      <a:pt x="295" y="199"/>
                      <a:pt x="298" y="201"/>
                    </a:cubicBezTo>
                    <a:cubicBezTo>
                      <a:pt x="307" y="204"/>
                      <a:pt x="310" y="198"/>
                      <a:pt x="311" y="206"/>
                    </a:cubicBezTo>
                    <a:cubicBezTo>
                      <a:pt x="315" y="206"/>
                      <a:pt x="315" y="206"/>
                      <a:pt x="318" y="206"/>
                    </a:cubicBezTo>
                    <a:cubicBezTo>
                      <a:pt x="318" y="213"/>
                      <a:pt x="318" y="213"/>
                      <a:pt x="318" y="215"/>
                    </a:cubicBezTo>
                    <a:cubicBezTo>
                      <a:pt x="318" y="218"/>
                      <a:pt x="326" y="220"/>
                      <a:pt x="326" y="225"/>
                    </a:cubicBezTo>
                    <a:cubicBezTo>
                      <a:pt x="326" y="229"/>
                      <a:pt x="321" y="238"/>
                      <a:pt x="319" y="242"/>
                    </a:cubicBezTo>
                    <a:cubicBezTo>
                      <a:pt x="311" y="242"/>
                      <a:pt x="283" y="231"/>
                      <a:pt x="278" y="225"/>
                    </a:cubicBezTo>
                    <a:cubicBezTo>
                      <a:pt x="272" y="225"/>
                      <a:pt x="272" y="225"/>
                      <a:pt x="272" y="225"/>
                    </a:cubicBezTo>
                    <a:cubicBezTo>
                      <a:pt x="279" y="234"/>
                      <a:pt x="304" y="243"/>
                      <a:pt x="304" y="256"/>
                    </a:cubicBezTo>
                    <a:cubicBezTo>
                      <a:pt x="304" y="259"/>
                      <a:pt x="301" y="261"/>
                      <a:pt x="299" y="261"/>
                    </a:cubicBezTo>
                    <a:cubicBezTo>
                      <a:pt x="297" y="261"/>
                      <a:pt x="296" y="256"/>
                      <a:pt x="295" y="256"/>
                    </a:cubicBezTo>
                    <a:cubicBezTo>
                      <a:pt x="282" y="249"/>
                      <a:pt x="274" y="252"/>
                      <a:pt x="263" y="245"/>
                    </a:cubicBezTo>
                    <a:cubicBezTo>
                      <a:pt x="252" y="239"/>
                      <a:pt x="226" y="240"/>
                      <a:pt x="233" y="226"/>
                    </a:cubicBezTo>
                    <a:cubicBezTo>
                      <a:pt x="219" y="219"/>
                      <a:pt x="212" y="211"/>
                      <a:pt x="199" y="204"/>
                    </a:cubicBezTo>
                    <a:cubicBezTo>
                      <a:pt x="197" y="207"/>
                      <a:pt x="194" y="210"/>
                      <a:pt x="190" y="210"/>
                    </a:cubicBezTo>
                    <a:cubicBezTo>
                      <a:pt x="186" y="210"/>
                      <a:pt x="187" y="207"/>
                      <a:pt x="183" y="207"/>
                    </a:cubicBezTo>
                    <a:cubicBezTo>
                      <a:pt x="177" y="207"/>
                      <a:pt x="175" y="214"/>
                      <a:pt x="169" y="214"/>
                    </a:cubicBezTo>
                    <a:cubicBezTo>
                      <a:pt x="165" y="214"/>
                      <a:pt x="150" y="208"/>
                      <a:pt x="150" y="201"/>
                    </a:cubicBezTo>
                    <a:cubicBezTo>
                      <a:pt x="150" y="197"/>
                      <a:pt x="162" y="189"/>
                      <a:pt x="168" y="189"/>
                    </a:cubicBezTo>
                    <a:cubicBezTo>
                      <a:pt x="176" y="189"/>
                      <a:pt x="183" y="189"/>
                      <a:pt x="187" y="189"/>
                    </a:cubicBezTo>
                    <a:cubicBezTo>
                      <a:pt x="191" y="189"/>
                      <a:pt x="202" y="187"/>
                      <a:pt x="207" y="183"/>
                    </a:cubicBezTo>
                    <a:cubicBezTo>
                      <a:pt x="205" y="182"/>
                      <a:pt x="199" y="178"/>
                      <a:pt x="199" y="174"/>
                    </a:cubicBezTo>
                    <a:cubicBezTo>
                      <a:pt x="199" y="167"/>
                      <a:pt x="207" y="171"/>
                      <a:pt x="210" y="167"/>
                    </a:cubicBezTo>
                    <a:cubicBezTo>
                      <a:pt x="214" y="163"/>
                      <a:pt x="223" y="154"/>
                      <a:pt x="223" y="148"/>
                    </a:cubicBezTo>
                    <a:cubicBezTo>
                      <a:pt x="223" y="136"/>
                      <a:pt x="195" y="115"/>
                      <a:pt x="186" y="115"/>
                    </a:cubicBezTo>
                    <a:cubicBezTo>
                      <a:pt x="180" y="115"/>
                      <a:pt x="177" y="120"/>
                      <a:pt x="172" y="120"/>
                    </a:cubicBezTo>
                    <a:cubicBezTo>
                      <a:pt x="170" y="120"/>
                      <a:pt x="168" y="115"/>
                      <a:pt x="168" y="115"/>
                    </a:cubicBezTo>
                    <a:cubicBezTo>
                      <a:pt x="168" y="110"/>
                      <a:pt x="176" y="109"/>
                      <a:pt x="179" y="109"/>
                    </a:cubicBezTo>
                    <a:cubicBezTo>
                      <a:pt x="175" y="105"/>
                      <a:pt x="151" y="85"/>
                      <a:pt x="146" y="85"/>
                    </a:cubicBezTo>
                    <a:cubicBezTo>
                      <a:pt x="140" y="85"/>
                      <a:pt x="133" y="101"/>
                      <a:pt x="125" y="101"/>
                    </a:cubicBezTo>
                    <a:cubicBezTo>
                      <a:pt x="120" y="101"/>
                      <a:pt x="121" y="94"/>
                      <a:pt x="122" y="91"/>
                    </a:cubicBezTo>
                    <a:cubicBezTo>
                      <a:pt x="108" y="90"/>
                      <a:pt x="75" y="91"/>
                      <a:pt x="55" y="91"/>
                    </a:cubicBezTo>
                    <a:cubicBezTo>
                      <a:pt x="51" y="91"/>
                      <a:pt x="44" y="86"/>
                      <a:pt x="41" y="82"/>
                    </a:cubicBezTo>
                    <a:cubicBezTo>
                      <a:pt x="20" y="82"/>
                      <a:pt x="20" y="82"/>
                      <a:pt x="20" y="82"/>
                    </a:cubicBezTo>
                    <a:cubicBezTo>
                      <a:pt x="18" y="76"/>
                      <a:pt x="11" y="75"/>
                      <a:pt x="11" y="69"/>
                    </a:cubicBezTo>
                    <a:cubicBezTo>
                      <a:pt x="16" y="67"/>
                      <a:pt x="23" y="70"/>
                      <a:pt x="30" y="70"/>
                    </a:cubicBezTo>
                    <a:cubicBezTo>
                      <a:pt x="30" y="65"/>
                      <a:pt x="30" y="65"/>
                      <a:pt x="30" y="65"/>
                    </a:cubicBezTo>
                    <a:cubicBezTo>
                      <a:pt x="26" y="62"/>
                      <a:pt x="6" y="60"/>
                      <a:pt x="6" y="60"/>
                    </a:cubicBezTo>
                    <a:cubicBezTo>
                      <a:pt x="6" y="60"/>
                      <a:pt x="0" y="52"/>
                      <a:pt x="0" y="48"/>
                    </a:cubicBezTo>
                    <a:cubicBezTo>
                      <a:pt x="0" y="36"/>
                      <a:pt x="2" y="33"/>
                      <a:pt x="8" y="29"/>
                    </a:cubicBezTo>
                    <a:cubicBezTo>
                      <a:pt x="12" y="26"/>
                      <a:pt x="10" y="18"/>
                      <a:pt x="11" y="16"/>
                    </a:cubicBezTo>
                    <a:cubicBezTo>
                      <a:pt x="20" y="7"/>
                      <a:pt x="32" y="0"/>
                      <a:pt x="47" y="0"/>
                    </a:cubicBezTo>
                    <a:cubicBezTo>
                      <a:pt x="47" y="0"/>
                      <a:pt x="61" y="4"/>
                      <a:pt x="61" y="4"/>
                    </a:cubicBezTo>
                    <a:cubicBezTo>
                      <a:pt x="57" y="14"/>
                      <a:pt x="42" y="14"/>
                      <a:pt x="42" y="27"/>
                    </a:cubicBezTo>
                    <a:cubicBezTo>
                      <a:pt x="42" y="30"/>
                      <a:pt x="44" y="32"/>
                      <a:pt x="46" y="32"/>
                    </a:cubicBezTo>
                    <a:cubicBezTo>
                      <a:pt x="45" y="35"/>
                      <a:pt x="46" y="40"/>
                      <a:pt x="46" y="40"/>
                    </a:cubicBezTo>
                    <a:cubicBezTo>
                      <a:pt x="46" y="43"/>
                      <a:pt x="45" y="47"/>
                      <a:pt x="50" y="47"/>
                    </a:cubicBezTo>
                    <a:cubicBezTo>
                      <a:pt x="53" y="47"/>
                      <a:pt x="59" y="42"/>
                      <a:pt x="59" y="38"/>
                    </a:cubicBezTo>
                    <a:cubicBezTo>
                      <a:pt x="59" y="34"/>
                      <a:pt x="55" y="31"/>
                      <a:pt x="55" y="26"/>
                    </a:cubicBezTo>
                    <a:cubicBezTo>
                      <a:pt x="55" y="10"/>
                      <a:pt x="84" y="4"/>
                      <a:pt x="102" y="4"/>
                    </a:cubicBezTo>
                    <a:cubicBezTo>
                      <a:pt x="113" y="4"/>
                      <a:pt x="120" y="20"/>
                      <a:pt x="120" y="29"/>
                    </a:cubicBezTo>
                    <a:cubicBezTo>
                      <a:pt x="120" y="31"/>
                      <a:pt x="117" y="38"/>
                      <a:pt x="120" y="38"/>
                    </a:cubicBezTo>
                    <a:cubicBezTo>
                      <a:pt x="122" y="38"/>
                      <a:pt x="124" y="34"/>
                      <a:pt x="128" y="34"/>
                    </a:cubicBezTo>
                    <a:cubicBezTo>
                      <a:pt x="133" y="34"/>
                      <a:pt x="135" y="38"/>
                      <a:pt x="138" y="38"/>
                    </a:cubicBezTo>
                    <a:cubicBezTo>
                      <a:pt x="146" y="38"/>
                      <a:pt x="148" y="27"/>
                      <a:pt x="156" y="27"/>
                    </a:cubicBezTo>
                    <a:cubicBezTo>
                      <a:pt x="165" y="27"/>
                      <a:pt x="183" y="30"/>
                      <a:pt x="189" y="34"/>
                    </a:cubicBezTo>
                    <a:cubicBezTo>
                      <a:pt x="199" y="41"/>
                      <a:pt x="202" y="56"/>
                      <a:pt x="217" y="56"/>
                    </a:cubicBezTo>
                    <a:cubicBezTo>
                      <a:pt x="223" y="56"/>
                      <a:pt x="224" y="56"/>
                      <a:pt x="228" y="56"/>
                    </a:cubicBezTo>
                    <a:cubicBezTo>
                      <a:pt x="232" y="56"/>
                      <a:pt x="243" y="57"/>
                      <a:pt x="242" y="65"/>
                    </a:cubicBezTo>
                    <a:cubicBezTo>
                      <a:pt x="254" y="69"/>
                      <a:pt x="261" y="76"/>
                      <a:pt x="273" y="77"/>
                    </a:cubicBezTo>
                    <a:cubicBezTo>
                      <a:pt x="273" y="85"/>
                      <a:pt x="273" y="85"/>
                      <a:pt x="273" y="85"/>
                    </a:cubicBezTo>
                    <a:cubicBezTo>
                      <a:pt x="276" y="85"/>
                      <a:pt x="281" y="85"/>
                      <a:pt x="281" y="85"/>
                    </a:cubicBezTo>
                    <a:cubicBezTo>
                      <a:pt x="287" y="85"/>
                      <a:pt x="290" y="89"/>
                      <a:pt x="293" y="95"/>
                    </a:cubicBezTo>
                    <a:cubicBezTo>
                      <a:pt x="287" y="96"/>
                      <a:pt x="281" y="96"/>
                      <a:pt x="277" y="101"/>
                    </a:cubicBezTo>
                    <a:cubicBezTo>
                      <a:pt x="285" y="102"/>
                      <a:pt x="287" y="102"/>
                      <a:pt x="291" y="102"/>
                    </a:cubicBezTo>
                    <a:cubicBezTo>
                      <a:pt x="293" y="102"/>
                      <a:pt x="296" y="103"/>
                      <a:pt x="297" y="106"/>
                    </a:cubicBezTo>
                    <a:cubicBezTo>
                      <a:pt x="290" y="110"/>
                      <a:pt x="287" y="110"/>
                      <a:pt x="283" y="116"/>
                    </a:cubicBezTo>
                    <a:cubicBezTo>
                      <a:pt x="287" y="118"/>
                      <a:pt x="289" y="120"/>
                      <a:pt x="295" y="120"/>
                    </a:cubicBezTo>
                    <a:cubicBezTo>
                      <a:pt x="296" y="130"/>
                      <a:pt x="308" y="134"/>
                      <a:pt x="317" y="135"/>
                    </a:cubicBezTo>
                    <a:cubicBezTo>
                      <a:pt x="318" y="143"/>
                      <a:pt x="320" y="151"/>
                      <a:pt x="327" y="151"/>
                    </a:cubicBezTo>
                    <a:cubicBezTo>
                      <a:pt x="337" y="151"/>
                      <a:pt x="339" y="145"/>
                      <a:pt x="342" y="153"/>
                    </a:cubicBezTo>
                    <a:cubicBezTo>
                      <a:pt x="344" y="155"/>
                      <a:pt x="348" y="155"/>
                      <a:pt x="350" y="155"/>
                    </a:cubicBezTo>
                    <a:cubicBezTo>
                      <a:pt x="359" y="155"/>
                      <a:pt x="362" y="158"/>
                      <a:pt x="362" y="165"/>
                    </a:cubicBezTo>
                    <a:cubicBezTo>
                      <a:pt x="362" y="171"/>
                      <a:pt x="355" y="173"/>
                      <a:pt x="349" y="173"/>
                    </a:cubicBezTo>
                    <a:cubicBezTo>
                      <a:pt x="349" y="178"/>
                      <a:pt x="349" y="176"/>
                      <a:pt x="349" y="178"/>
                    </a:cubicBezTo>
                    <a:cubicBezTo>
                      <a:pt x="349" y="180"/>
                      <a:pt x="348" y="184"/>
                      <a:pt x="339" y="18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7" name="Freeform 85"/>
              <p:cNvSpPr>
                <a:spLocks/>
              </p:cNvSpPr>
              <p:nvPr/>
            </p:nvSpPr>
            <p:spPr bwMode="auto">
              <a:xfrm>
                <a:off x="3073400" y="1635125"/>
                <a:ext cx="14288" cy="12700"/>
              </a:xfrm>
              <a:custGeom>
                <a:avLst/>
                <a:gdLst/>
                <a:ahLst/>
                <a:cxnLst>
                  <a:cxn ang="0">
                    <a:pos x="10" y="6"/>
                  </a:cxn>
                  <a:cxn ang="0">
                    <a:pos x="0" y="6"/>
                  </a:cxn>
                  <a:cxn ang="0">
                    <a:pos x="10" y="6"/>
                  </a:cxn>
                </a:cxnLst>
                <a:rect l="0" t="0" r="r" b="b"/>
                <a:pathLst>
                  <a:path w="10" h="9">
                    <a:moveTo>
                      <a:pt x="10" y="6"/>
                    </a:moveTo>
                    <a:cubicBezTo>
                      <a:pt x="6" y="9"/>
                      <a:pt x="5" y="9"/>
                      <a:pt x="0" y="6"/>
                    </a:cubicBezTo>
                    <a:cubicBezTo>
                      <a:pt x="5" y="0"/>
                      <a:pt x="5" y="3"/>
                      <a:pt x="10"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8" name="Freeform 86"/>
              <p:cNvSpPr>
                <a:spLocks/>
              </p:cNvSpPr>
              <p:nvPr/>
            </p:nvSpPr>
            <p:spPr bwMode="auto">
              <a:xfrm>
                <a:off x="2974975" y="1568450"/>
                <a:ext cx="12700" cy="12700"/>
              </a:xfrm>
              <a:custGeom>
                <a:avLst/>
                <a:gdLst/>
                <a:ahLst/>
                <a:cxnLst>
                  <a:cxn ang="0">
                    <a:pos x="1" y="2"/>
                  </a:cxn>
                  <a:cxn ang="0">
                    <a:pos x="9" y="9"/>
                  </a:cxn>
                  <a:cxn ang="0">
                    <a:pos x="1" y="2"/>
                  </a:cxn>
                </a:cxnLst>
                <a:rect l="0" t="0" r="r" b="b"/>
                <a:pathLst>
                  <a:path w="9" h="9">
                    <a:moveTo>
                      <a:pt x="1" y="2"/>
                    </a:moveTo>
                    <a:cubicBezTo>
                      <a:pt x="6" y="0"/>
                      <a:pt x="6" y="5"/>
                      <a:pt x="9" y="9"/>
                    </a:cubicBezTo>
                    <a:cubicBezTo>
                      <a:pt x="4" y="9"/>
                      <a:pt x="0" y="5"/>
                      <a:pt x="1" y="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99" name="Freeform 87"/>
              <p:cNvSpPr>
                <a:spLocks/>
              </p:cNvSpPr>
              <p:nvPr/>
            </p:nvSpPr>
            <p:spPr bwMode="auto">
              <a:xfrm>
                <a:off x="2847975" y="985838"/>
                <a:ext cx="514350" cy="269875"/>
              </a:xfrm>
              <a:custGeom>
                <a:avLst/>
                <a:gdLst/>
                <a:ahLst/>
                <a:cxnLst>
                  <a:cxn ang="0">
                    <a:pos x="307" y="16"/>
                  </a:cxn>
                  <a:cxn ang="0">
                    <a:pos x="350" y="9"/>
                  </a:cxn>
                  <a:cxn ang="0">
                    <a:pos x="386" y="28"/>
                  </a:cxn>
                  <a:cxn ang="0">
                    <a:pos x="313" y="51"/>
                  </a:cxn>
                  <a:cxn ang="0">
                    <a:pos x="295" y="74"/>
                  </a:cxn>
                  <a:cxn ang="0">
                    <a:pos x="231" y="108"/>
                  </a:cxn>
                  <a:cxn ang="0">
                    <a:pos x="216" y="118"/>
                  </a:cxn>
                  <a:cxn ang="0">
                    <a:pos x="216" y="137"/>
                  </a:cxn>
                  <a:cxn ang="0">
                    <a:pos x="174" y="157"/>
                  </a:cxn>
                  <a:cxn ang="0">
                    <a:pos x="158" y="184"/>
                  </a:cxn>
                  <a:cxn ang="0">
                    <a:pos x="176" y="188"/>
                  </a:cxn>
                  <a:cxn ang="0">
                    <a:pos x="126" y="197"/>
                  </a:cxn>
                  <a:cxn ang="0">
                    <a:pos x="80" y="201"/>
                  </a:cxn>
                  <a:cxn ang="0">
                    <a:pos x="33" y="197"/>
                  </a:cxn>
                  <a:cxn ang="0">
                    <a:pos x="60" y="176"/>
                  </a:cxn>
                  <a:cxn ang="0">
                    <a:pos x="57" y="158"/>
                  </a:cxn>
                  <a:cxn ang="0">
                    <a:pos x="92" y="170"/>
                  </a:cxn>
                  <a:cxn ang="0">
                    <a:pos x="66" y="148"/>
                  </a:cxn>
                  <a:cxn ang="0">
                    <a:pos x="55" y="151"/>
                  </a:cxn>
                  <a:cxn ang="0">
                    <a:pos x="68" y="131"/>
                  </a:cxn>
                  <a:cxn ang="0">
                    <a:pos x="62" y="97"/>
                  </a:cxn>
                  <a:cxn ang="0">
                    <a:pos x="67" y="89"/>
                  </a:cxn>
                  <a:cxn ang="0">
                    <a:pos x="97" y="90"/>
                  </a:cxn>
                  <a:cxn ang="0">
                    <a:pos x="108" y="91"/>
                  </a:cxn>
                  <a:cxn ang="0">
                    <a:pos x="133" y="86"/>
                  </a:cxn>
                  <a:cxn ang="0">
                    <a:pos x="147" y="74"/>
                  </a:cxn>
                  <a:cxn ang="0">
                    <a:pos x="99" y="81"/>
                  </a:cxn>
                  <a:cxn ang="0">
                    <a:pos x="72" y="76"/>
                  </a:cxn>
                  <a:cxn ang="0">
                    <a:pos x="57" y="81"/>
                  </a:cxn>
                  <a:cxn ang="0">
                    <a:pos x="44" y="67"/>
                  </a:cxn>
                  <a:cxn ang="0">
                    <a:pos x="51" y="53"/>
                  </a:cxn>
                  <a:cxn ang="0">
                    <a:pos x="25" y="60"/>
                  </a:cxn>
                  <a:cxn ang="0">
                    <a:pos x="29" y="49"/>
                  </a:cxn>
                  <a:cxn ang="0">
                    <a:pos x="9" y="52"/>
                  </a:cxn>
                  <a:cxn ang="0">
                    <a:pos x="44" y="36"/>
                  </a:cxn>
                  <a:cxn ang="0">
                    <a:pos x="57" y="32"/>
                  </a:cxn>
                  <a:cxn ang="0">
                    <a:pos x="104" y="32"/>
                  </a:cxn>
                  <a:cxn ang="0">
                    <a:pos x="135" y="11"/>
                  </a:cxn>
                  <a:cxn ang="0">
                    <a:pos x="196" y="6"/>
                  </a:cxn>
                  <a:cxn ang="0">
                    <a:pos x="218" y="8"/>
                  </a:cxn>
                  <a:cxn ang="0">
                    <a:pos x="245" y="3"/>
                  </a:cxn>
                  <a:cxn ang="0">
                    <a:pos x="315" y="11"/>
                  </a:cxn>
                </a:cxnLst>
                <a:rect l="0" t="0" r="r" b="b"/>
                <a:pathLst>
                  <a:path w="386" h="203">
                    <a:moveTo>
                      <a:pt x="315" y="11"/>
                    </a:moveTo>
                    <a:cubicBezTo>
                      <a:pt x="312" y="14"/>
                      <a:pt x="310" y="15"/>
                      <a:pt x="307" y="16"/>
                    </a:cubicBezTo>
                    <a:cubicBezTo>
                      <a:pt x="342" y="6"/>
                      <a:pt x="342" y="6"/>
                      <a:pt x="342" y="6"/>
                    </a:cubicBezTo>
                    <a:cubicBezTo>
                      <a:pt x="345" y="7"/>
                      <a:pt x="347" y="8"/>
                      <a:pt x="350" y="9"/>
                    </a:cubicBezTo>
                    <a:cubicBezTo>
                      <a:pt x="355" y="11"/>
                      <a:pt x="355" y="14"/>
                      <a:pt x="358" y="17"/>
                    </a:cubicBezTo>
                    <a:cubicBezTo>
                      <a:pt x="363" y="22"/>
                      <a:pt x="386" y="20"/>
                      <a:pt x="386" y="28"/>
                    </a:cubicBezTo>
                    <a:cubicBezTo>
                      <a:pt x="386" y="33"/>
                      <a:pt x="378" y="32"/>
                      <a:pt x="375" y="34"/>
                    </a:cubicBezTo>
                    <a:cubicBezTo>
                      <a:pt x="358" y="48"/>
                      <a:pt x="336" y="40"/>
                      <a:pt x="313" y="51"/>
                    </a:cubicBezTo>
                    <a:cubicBezTo>
                      <a:pt x="317" y="56"/>
                      <a:pt x="335" y="52"/>
                      <a:pt x="346" y="52"/>
                    </a:cubicBezTo>
                    <a:cubicBezTo>
                      <a:pt x="336" y="63"/>
                      <a:pt x="311" y="69"/>
                      <a:pt x="295" y="74"/>
                    </a:cubicBezTo>
                    <a:cubicBezTo>
                      <a:pt x="277" y="80"/>
                      <a:pt x="267" y="97"/>
                      <a:pt x="254" y="107"/>
                    </a:cubicBezTo>
                    <a:cubicBezTo>
                      <a:pt x="248" y="112"/>
                      <a:pt x="238" y="106"/>
                      <a:pt x="231" y="108"/>
                    </a:cubicBezTo>
                    <a:cubicBezTo>
                      <a:pt x="221" y="112"/>
                      <a:pt x="210" y="112"/>
                      <a:pt x="203" y="118"/>
                    </a:cubicBezTo>
                    <a:cubicBezTo>
                      <a:pt x="216" y="118"/>
                      <a:pt x="216" y="118"/>
                      <a:pt x="216" y="118"/>
                    </a:cubicBezTo>
                    <a:cubicBezTo>
                      <a:pt x="217" y="128"/>
                      <a:pt x="211" y="127"/>
                      <a:pt x="203" y="126"/>
                    </a:cubicBezTo>
                    <a:cubicBezTo>
                      <a:pt x="208" y="129"/>
                      <a:pt x="213" y="131"/>
                      <a:pt x="216" y="137"/>
                    </a:cubicBezTo>
                    <a:cubicBezTo>
                      <a:pt x="206" y="141"/>
                      <a:pt x="203" y="152"/>
                      <a:pt x="196" y="157"/>
                    </a:cubicBezTo>
                    <a:cubicBezTo>
                      <a:pt x="177" y="157"/>
                      <a:pt x="177" y="157"/>
                      <a:pt x="174" y="157"/>
                    </a:cubicBezTo>
                    <a:cubicBezTo>
                      <a:pt x="175" y="160"/>
                      <a:pt x="177" y="161"/>
                      <a:pt x="177" y="164"/>
                    </a:cubicBezTo>
                    <a:cubicBezTo>
                      <a:pt x="177" y="178"/>
                      <a:pt x="158" y="169"/>
                      <a:pt x="158" y="184"/>
                    </a:cubicBezTo>
                    <a:cubicBezTo>
                      <a:pt x="165" y="184"/>
                      <a:pt x="166" y="184"/>
                      <a:pt x="169" y="184"/>
                    </a:cubicBezTo>
                    <a:cubicBezTo>
                      <a:pt x="171" y="184"/>
                      <a:pt x="176" y="184"/>
                      <a:pt x="176" y="188"/>
                    </a:cubicBezTo>
                    <a:cubicBezTo>
                      <a:pt x="176" y="195"/>
                      <a:pt x="151" y="203"/>
                      <a:pt x="141" y="203"/>
                    </a:cubicBezTo>
                    <a:cubicBezTo>
                      <a:pt x="131" y="203"/>
                      <a:pt x="135" y="197"/>
                      <a:pt x="126" y="197"/>
                    </a:cubicBezTo>
                    <a:cubicBezTo>
                      <a:pt x="113" y="197"/>
                      <a:pt x="104" y="197"/>
                      <a:pt x="93" y="197"/>
                    </a:cubicBezTo>
                    <a:cubicBezTo>
                      <a:pt x="89" y="197"/>
                      <a:pt x="86" y="201"/>
                      <a:pt x="80" y="201"/>
                    </a:cubicBezTo>
                    <a:cubicBezTo>
                      <a:pt x="65" y="201"/>
                      <a:pt x="53" y="197"/>
                      <a:pt x="38" y="192"/>
                    </a:cubicBezTo>
                    <a:cubicBezTo>
                      <a:pt x="37" y="194"/>
                      <a:pt x="35" y="197"/>
                      <a:pt x="33" y="197"/>
                    </a:cubicBezTo>
                    <a:cubicBezTo>
                      <a:pt x="29" y="197"/>
                      <a:pt x="28" y="194"/>
                      <a:pt x="28" y="193"/>
                    </a:cubicBezTo>
                    <a:cubicBezTo>
                      <a:pt x="28" y="176"/>
                      <a:pt x="51" y="182"/>
                      <a:pt x="60" y="176"/>
                    </a:cubicBezTo>
                    <a:cubicBezTo>
                      <a:pt x="55" y="172"/>
                      <a:pt x="46" y="170"/>
                      <a:pt x="46" y="162"/>
                    </a:cubicBezTo>
                    <a:cubicBezTo>
                      <a:pt x="46" y="156"/>
                      <a:pt x="52" y="158"/>
                      <a:pt x="57" y="158"/>
                    </a:cubicBezTo>
                    <a:cubicBezTo>
                      <a:pt x="71" y="158"/>
                      <a:pt x="76" y="165"/>
                      <a:pt x="84" y="170"/>
                    </a:cubicBezTo>
                    <a:cubicBezTo>
                      <a:pt x="92" y="170"/>
                      <a:pt x="92" y="170"/>
                      <a:pt x="92" y="170"/>
                    </a:cubicBezTo>
                    <a:cubicBezTo>
                      <a:pt x="86" y="164"/>
                      <a:pt x="72" y="159"/>
                      <a:pt x="72" y="148"/>
                    </a:cubicBezTo>
                    <a:cubicBezTo>
                      <a:pt x="66" y="148"/>
                      <a:pt x="66" y="148"/>
                      <a:pt x="66" y="148"/>
                    </a:cubicBezTo>
                    <a:cubicBezTo>
                      <a:pt x="63" y="149"/>
                      <a:pt x="63" y="149"/>
                      <a:pt x="61" y="151"/>
                    </a:cubicBezTo>
                    <a:cubicBezTo>
                      <a:pt x="55" y="151"/>
                      <a:pt x="55" y="151"/>
                      <a:pt x="55" y="151"/>
                    </a:cubicBezTo>
                    <a:cubicBezTo>
                      <a:pt x="55" y="146"/>
                      <a:pt x="55" y="146"/>
                      <a:pt x="55" y="146"/>
                    </a:cubicBezTo>
                    <a:cubicBezTo>
                      <a:pt x="58" y="138"/>
                      <a:pt x="61" y="134"/>
                      <a:pt x="68" y="131"/>
                    </a:cubicBezTo>
                    <a:cubicBezTo>
                      <a:pt x="79" y="128"/>
                      <a:pt x="92" y="132"/>
                      <a:pt x="92" y="119"/>
                    </a:cubicBezTo>
                    <a:cubicBezTo>
                      <a:pt x="92" y="105"/>
                      <a:pt x="62" y="105"/>
                      <a:pt x="62" y="97"/>
                    </a:cubicBezTo>
                    <a:cubicBezTo>
                      <a:pt x="62" y="93"/>
                      <a:pt x="69" y="94"/>
                      <a:pt x="73" y="94"/>
                    </a:cubicBezTo>
                    <a:cubicBezTo>
                      <a:pt x="68" y="94"/>
                      <a:pt x="67" y="92"/>
                      <a:pt x="67" y="89"/>
                    </a:cubicBezTo>
                    <a:cubicBezTo>
                      <a:pt x="69" y="88"/>
                      <a:pt x="71" y="89"/>
                      <a:pt x="73" y="89"/>
                    </a:cubicBezTo>
                    <a:cubicBezTo>
                      <a:pt x="78" y="89"/>
                      <a:pt x="88" y="87"/>
                      <a:pt x="97" y="90"/>
                    </a:cubicBezTo>
                    <a:cubicBezTo>
                      <a:pt x="108" y="93"/>
                      <a:pt x="112" y="106"/>
                      <a:pt x="124" y="104"/>
                    </a:cubicBezTo>
                    <a:cubicBezTo>
                      <a:pt x="122" y="102"/>
                      <a:pt x="108" y="93"/>
                      <a:pt x="108" y="91"/>
                    </a:cubicBezTo>
                    <a:cubicBezTo>
                      <a:pt x="108" y="89"/>
                      <a:pt x="110" y="88"/>
                      <a:pt x="111" y="86"/>
                    </a:cubicBezTo>
                    <a:cubicBezTo>
                      <a:pt x="133" y="86"/>
                      <a:pt x="133" y="86"/>
                      <a:pt x="133" y="86"/>
                    </a:cubicBezTo>
                    <a:cubicBezTo>
                      <a:pt x="141" y="83"/>
                      <a:pt x="149" y="81"/>
                      <a:pt x="154" y="74"/>
                    </a:cubicBezTo>
                    <a:cubicBezTo>
                      <a:pt x="147" y="74"/>
                      <a:pt x="147" y="74"/>
                      <a:pt x="147" y="74"/>
                    </a:cubicBezTo>
                    <a:cubicBezTo>
                      <a:pt x="138" y="81"/>
                      <a:pt x="128" y="84"/>
                      <a:pt x="114" y="84"/>
                    </a:cubicBezTo>
                    <a:cubicBezTo>
                      <a:pt x="106" y="84"/>
                      <a:pt x="103" y="81"/>
                      <a:pt x="99" y="81"/>
                    </a:cubicBezTo>
                    <a:cubicBezTo>
                      <a:pt x="95" y="81"/>
                      <a:pt x="93" y="85"/>
                      <a:pt x="90" y="85"/>
                    </a:cubicBezTo>
                    <a:cubicBezTo>
                      <a:pt x="81" y="85"/>
                      <a:pt x="70" y="82"/>
                      <a:pt x="72" y="76"/>
                    </a:cubicBezTo>
                    <a:cubicBezTo>
                      <a:pt x="67" y="76"/>
                      <a:pt x="67" y="76"/>
                      <a:pt x="67" y="76"/>
                    </a:cubicBezTo>
                    <a:cubicBezTo>
                      <a:pt x="63" y="78"/>
                      <a:pt x="61" y="81"/>
                      <a:pt x="57" y="81"/>
                    </a:cubicBezTo>
                    <a:cubicBezTo>
                      <a:pt x="48" y="81"/>
                      <a:pt x="36" y="75"/>
                      <a:pt x="33" y="71"/>
                    </a:cubicBezTo>
                    <a:cubicBezTo>
                      <a:pt x="36" y="69"/>
                      <a:pt x="39" y="67"/>
                      <a:pt x="44" y="67"/>
                    </a:cubicBezTo>
                    <a:cubicBezTo>
                      <a:pt x="36" y="67"/>
                      <a:pt x="27" y="66"/>
                      <a:pt x="24" y="67"/>
                    </a:cubicBezTo>
                    <a:cubicBezTo>
                      <a:pt x="29" y="55"/>
                      <a:pt x="40" y="56"/>
                      <a:pt x="51" y="53"/>
                    </a:cubicBezTo>
                    <a:cubicBezTo>
                      <a:pt x="47" y="52"/>
                      <a:pt x="46" y="52"/>
                      <a:pt x="42" y="52"/>
                    </a:cubicBezTo>
                    <a:cubicBezTo>
                      <a:pt x="33" y="52"/>
                      <a:pt x="33" y="60"/>
                      <a:pt x="25" y="60"/>
                    </a:cubicBezTo>
                    <a:cubicBezTo>
                      <a:pt x="22" y="60"/>
                      <a:pt x="18" y="57"/>
                      <a:pt x="17" y="56"/>
                    </a:cubicBezTo>
                    <a:cubicBezTo>
                      <a:pt x="21" y="52"/>
                      <a:pt x="24" y="51"/>
                      <a:pt x="29" y="49"/>
                    </a:cubicBezTo>
                    <a:cubicBezTo>
                      <a:pt x="16" y="49"/>
                      <a:pt x="16" y="49"/>
                      <a:pt x="16" y="49"/>
                    </a:cubicBezTo>
                    <a:cubicBezTo>
                      <a:pt x="13" y="50"/>
                      <a:pt x="11" y="51"/>
                      <a:pt x="9" y="52"/>
                    </a:cubicBezTo>
                    <a:cubicBezTo>
                      <a:pt x="7" y="52"/>
                      <a:pt x="2" y="52"/>
                      <a:pt x="0" y="52"/>
                    </a:cubicBezTo>
                    <a:cubicBezTo>
                      <a:pt x="2" y="41"/>
                      <a:pt x="31" y="36"/>
                      <a:pt x="44" y="36"/>
                    </a:cubicBezTo>
                    <a:cubicBezTo>
                      <a:pt x="49" y="36"/>
                      <a:pt x="52" y="36"/>
                      <a:pt x="53" y="36"/>
                    </a:cubicBezTo>
                    <a:cubicBezTo>
                      <a:pt x="55" y="36"/>
                      <a:pt x="57" y="34"/>
                      <a:pt x="57" y="32"/>
                    </a:cubicBezTo>
                    <a:cubicBezTo>
                      <a:pt x="71" y="32"/>
                      <a:pt x="65" y="22"/>
                      <a:pt x="74" y="22"/>
                    </a:cubicBezTo>
                    <a:cubicBezTo>
                      <a:pt x="83" y="22"/>
                      <a:pt x="100" y="31"/>
                      <a:pt x="104" y="32"/>
                    </a:cubicBezTo>
                    <a:cubicBezTo>
                      <a:pt x="108" y="22"/>
                      <a:pt x="113" y="12"/>
                      <a:pt x="126" y="12"/>
                    </a:cubicBezTo>
                    <a:cubicBezTo>
                      <a:pt x="134" y="12"/>
                      <a:pt x="129" y="16"/>
                      <a:pt x="135" y="11"/>
                    </a:cubicBezTo>
                    <a:cubicBezTo>
                      <a:pt x="137" y="7"/>
                      <a:pt x="141" y="6"/>
                      <a:pt x="145" y="6"/>
                    </a:cubicBezTo>
                    <a:cubicBezTo>
                      <a:pt x="168" y="6"/>
                      <a:pt x="173" y="6"/>
                      <a:pt x="196" y="6"/>
                    </a:cubicBezTo>
                    <a:cubicBezTo>
                      <a:pt x="197" y="4"/>
                      <a:pt x="199" y="3"/>
                      <a:pt x="201" y="3"/>
                    </a:cubicBezTo>
                    <a:cubicBezTo>
                      <a:pt x="209" y="3"/>
                      <a:pt x="211" y="8"/>
                      <a:pt x="218" y="8"/>
                    </a:cubicBezTo>
                    <a:cubicBezTo>
                      <a:pt x="224" y="8"/>
                      <a:pt x="226" y="0"/>
                      <a:pt x="232" y="0"/>
                    </a:cubicBezTo>
                    <a:cubicBezTo>
                      <a:pt x="239" y="0"/>
                      <a:pt x="241" y="3"/>
                      <a:pt x="245" y="3"/>
                    </a:cubicBezTo>
                    <a:cubicBezTo>
                      <a:pt x="250" y="3"/>
                      <a:pt x="253" y="3"/>
                      <a:pt x="258" y="3"/>
                    </a:cubicBezTo>
                    <a:cubicBezTo>
                      <a:pt x="268" y="3"/>
                      <a:pt x="306" y="2"/>
                      <a:pt x="315"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0" name="Freeform 88"/>
              <p:cNvSpPr>
                <a:spLocks/>
              </p:cNvSpPr>
              <p:nvPr/>
            </p:nvSpPr>
            <p:spPr bwMode="auto">
              <a:xfrm>
                <a:off x="3170238" y="960438"/>
                <a:ext cx="1006475" cy="765175"/>
              </a:xfrm>
              <a:custGeom>
                <a:avLst/>
                <a:gdLst/>
                <a:ahLst/>
                <a:cxnLst>
                  <a:cxn ang="0">
                    <a:pos x="280" y="372"/>
                  </a:cxn>
                  <a:cxn ang="0">
                    <a:pos x="267" y="360"/>
                  </a:cxn>
                  <a:cxn ang="0">
                    <a:pos x="228" y="336"/>
                  </a:cxn>
                  <a:cxn ang="0">
                    <a:pos x="215" y="302"/>
                  </a:cxn>
                  <a:cxn ang="0">
                    <a:pos x="109" y="219"/>
                  </a:cxn>
                  <a:cxn ang="0">
                    <a:pos x="73" y="223"/>
                  </a:cxn>
                  <a:cxn ang="0">
                    <a:pos x="43" y="217"/>
                  </a:cxn>
                  <a:cxn ang="0">
                    <a:pos x="19" y="202"/>
                  </a:cxn>
                  <a:cxn ang="0">
                    <a:pos x="51" y="190"/>
                  </a:cxn>
                  <a:cxn ang="0">
                    <a:pos x="64" y="180"/>
                  </a:cxn>
                  <a:cxn ang="0">
                    <a:pos x="0" y="166"/>
                  </a:cxn>
                  <a:cxn ang="0">
                    <a:pos x="84" y="141"/>
                  </a:cxn>
                  <a:cxn ang="0">
                    <a:pos x="72" y="102"/>
                  </a:cxn>
                  <a:cxn ang="0">
                    <a:pos x="144" y="59"/>
                  </a:cxn>
                  <a:cxn ang="0">
                    <a:pos x="237" y="56"/>
                  </a:cxn>
                  <a:cxn ang="0">
                    <a:pos x="260" y="53"/>
                  </a:cxn>
                  <a:cxn ang="0">
                    <a:pos x="274" y="38"/>
                  </a:cxn>
                  <a:cxn ang="0">
                    <a:pos x="309" y="36"/>
                  </a:cxn>
                  <a:cxn ang="0">
                    <a:pos x="355" y="15"/>
                  </a:cxn>
                  <a:cxn ang="0">
                    <a:pos x="391" y="13"/>
                  </a:cxn>
                  <a:cxn ang="0">
                    <a:pos x="534" y="0"/>
                  </a:cxn>
                  <a:cxn ang="0">
                    <a:pos x="594" y="48"/>
                  </a:cxn>
                  <a:cxn ang="0">
                    <a:pos x="570" y="75"/>
                  </a:cxn>
                  <a:cxn ang="0">
                    <a:pos x="603" y="102"/>
                  </a:cxn>
                  <a:cxn ang="0">
                    <a:pos x="684" y="66"/>
                  </a:cxn>
                  <a:cxn ang="0">
                    <a:pos x="730" y="51"/>
                  </a:cxn>
                  <a:cxn ang="0">
                    <a:pos x="702" y="94"/>
                  </a:cxn>
                  <a:cxn ang="0">
                    <a:pos x="691" y="114"/>
                  </a:cxn>
                  <a:cxn ang="0">
                    <a:pos x="654" y="150"/>
                  </a:cxn>
                  <a:cxn ang="0">
                    <a:pos x="677" y="178"/>
                  </a:cxn>
                  <a:cxn ang="0">
                    <a:pos x="657" y="202"/>
                  </a:cxn>
                  <a:cxn ang="0">
                    <a:pos x="669" y="236"/>
                  </a:cxn>
                  <a:cxn ang="0">
                    <a:pos x="673" y="260"/>
                  </a:cxn>
                  <a:cxn ang="0">
                    <a:pos x="633" y="295"/>
                  </a:cxn>
                  <a:cxn ang="0">
                    <a:pos x="637" y="305"/>
                  </a:cxn>
                  <a:cxn ang="0">
                    <a:pos x="601" y="297"/>
                  </a:cxn>
                  <a:cxn ang="0">
                    <a:pos x="633" y="358"/>
                  </a:cxn>
                  <a:cxn ang="0">
                    <a:pos x="596" y="347"/>
                  </a:cxn>
                  <a:cxn ang="0">
                    <a:pos x="616" y="375"/>
                  </a:cxn>
                  <a:cxn ang="0">
                    <a:pos x="518" y="408"/>
                  </a:cxn>
                  <a:cxn ang="0">
                    <a:pos x="483" y="445"/>
                  </a:cxn>
                  <a:cxn ang="0">
                    <a:pos x="443" y="449"/>
                  </a:cxn>
                  <a:cxn ang="0">
                    <a:pos x="402" y="485"/>
                  </a:cxn>
                  <a:cxn ang="0">
                    <a:pos x="384" y="523"/>
                  </a:cxn>
                  <a:cxn ang="0">
                    <a:pos x="362" y="571"/>
                  </a:cxn>
                  <a:cxn ang="0">
                    <a:pos x="313" y="560"/>
                  </a:cxn>
                  <a:cxn ang="0">
                    <a:pos x="270" y="499"/>
                  </a:cxn>
                  <a:cxn ang="0">
                    <a:pos x="256" y="475"/>
                  </a:cxn>
                  <a:cxn ang="0">
                    <a:pos x="237" y="438"/>
                  </a:cxn>
                  <a:cxn ang="0">
                    <a:pos x="255" y="403"/>
                  </a:cxn>
                </a:cxnLst>
                <a:rect l="0" t="0" r="r" b="b"/>
                <a:pathLst>
                  <a:path w="756" h="575">
                    <a:moveTo>
                      <a:pt x="255" y="403"/>
                    </a:moveTo>
                    <a:cubicBezTo>
                      <a:pt x="261" y="400"/>
                      <a:pt x="261" y="400"/>
                      <a:pt x="267" y="402"/>
                    </a:cubicBezTo>
                    <a:cubicBezTo>
                      <a:pt x="270" y="389"/>
                      <a:pt x="276" y="385"/>
                      <a:pt x="280" y="372"/>
                    </a:cubicBezTo>
                    <a:cubicBezTo>
                      <a:pt x="266" y="368"/>
                      <a:pt x="234" y="366"/>
                      <a:pt x="233" y="353"/>
                    </a:cubicBezTo>
                    <a:cubicBezTo>
                      <a:pt x="237" y="352"/>
                      <a:pt x="236" y="353"/>
                      <a:pt x="240" y="353"/>
                    </a:cubicBezTo>
                    <a:cubicBezTo>
                      <a:pt x="250" y="353"/>
                      <a:pt x="256" y="360"/>
                      <a:pt x="267" y="360"/>
                    </a:cubicBezTo>
                    <a:cubicBezTo>
                      <a:pt x="271" y="360"/>
                      <a:pt x="271" y="356"/>
                      <a:pt x="271" y="353"/>
                    </a:cubicBezTo>
                    <a:cubicBezTo>
                      <a:pt x="258" y="349"/>
                      <a:pt x="254" y="328"/>
                      <a:pt x="239" y="328"/>
                    </a:cubicBezTo>
                    <a:cubicBezTo>
                      <a:pt x="235" y="328"/>
                      <a:pt x="234" y="336"/>
                      <a:pt x="228" y="336"/>
                    </a:cubicBezTo>
                    <a:cubicBezTo>
                      <a:pt x="220" y="336"/>
                      <a:pt x="216" y="335"/>
                      <a:pt x="216" y="328"/>
                    </a:cubicBezTo>
                    <a:cubicBezTo>
                      <a:pt x="216" y="318"/>
                      <a:pt x="226" y="319"/>
                      <a:pt x="226" y="309"/>
                    </a:cubicBezTo>
                    <a:cubicBezTo>
                      <a:pt x="226" y="303"/>
                      <a:pt x="219" y="302"/>
                      <a:pt x="215" y="302"/>
                    </a:cubicBezTo>
                    <a:cubicBezTo>
                      <a:pt x="215" y="295"/>
                      <a:pt x="215" y="295"/>
                      <a:pt x="215" y="295"/>
                    </a:cubicBezTo>
                    <a:cubicBezTo>
                      <a:pt x="203" y="257"/>
                      <a:pt x="172" y="219"/>
                      <a:pt x="122" y="219"/>
                    </a:cubicBezTo>
                    <a:cubicBezTo>
                      <a:pt x="115" y="219"/>
                      <a:pt x="113" y="219"/>
                      <a:pt x="109" y="219"/>
                    </a:cubicBezTo>
                    <a:cubicBezTo>
                      <a:pt x="103" y="219"/>
                      <a:pt x="101" y="224"/>
                      <a:pt x="95" y="224"/>
                    </a:cubicBezTo>
                    <a:cubicBezTo>
                      <a:pt x="91" y="224"/>
                      <a:pt x="87" y="221"/>
                      <a:pt x="82" y="221"/>
                    </a:cubicBezTo>
                    <a:cubicBezTo>
                      <a:pt x="77" y="221"/>
                      <a:pt x="75" y="222"/>
                      <a:pt x="73" y="223"/>
                    </a:cubicBezTo>
                    <a:cubicBezTo>
                      <a:pt x="74" y="224"/>
                      <a:pt x="76" y="226"/>
                      <a:pt x="77" y="226"/>
                    </a:cubicBezTo>
                    <a:cubicBezTo>
                      <a:pt x="75" y="229"/>
                      <a:pt x="75" y="228"/>
                      <a:pt x="72" y="228"/>
                    </a:cubicBezTo>
                    <a:cubicBezTo>
                      <a:pt x="62" y="228"/>
                      <a:pt x="48" y="224"/>
                      <a:pt x="43" y="217"/>
                    </a:cubicBezTo>
                    <a:cubicBezTo>
                      <a:pt x="47" y="214"/>
                      <a:pt x="50" y="214"/>
                      <a:pt x="52" y="210"/>
                    </a:cubicBezTo>
                    <a:cubicBezTo>
                      <a:pt x="45" y="207"/>
                      <a:pt x="39" y="202"/>
                      <a:pt x="34" y="202"/>
                    </a:cubicBezTo>
                    <a:cubicBezTo>
                      <a:pt x="24" y="202"/>
                      <a:pt x="27" y="206"/>
                      <a:pt x="19" y="202"/>
                    </a:cubicBezTo>
                    <a:cubicBezTo>
                      <a:pt x="19" y="196"/>
                      <a:pt x="28" y="194"/>
                      <a:pt x="32" y="194"/>
                    </a:cubicBezTo>
                    <a:cubicBezTo>
                      <a:pt x="37" y="194"/>
                      <a:pt x="40" y="194"/>
                      <a:pt x="43" y="194"/>
                    </a:cubicBezTo>
                    <a:cubicBezTo>
                      <a:pt x="47" y="194"/>
                      <a:pt x="49" y="193"/>
                      <a:pt x="51" y="190"/>
                    </a:cubicBezTo>
                    <a:cubicBezTo>
                      <a:pt x="76" y="190"/>
                      <a:pt x="76" y="190"/>
                      <a:pt x="76" y="190"/>
                    </a:cubicBezTo>
                    <a:cubicBezTo>
                      <a:pt x="80" y="187"/>
                      <a:pt x="80" y="185"/>
                      <a:pt x="82" y="180"/>
                    </a:cubicBezTo>
                    <a:cubicBezTo>
                      <a:pt x="64" y="180"/>
                      <a:pt x="64" y="180"/>
                      <a:pt x="64" y="180"/>
                    </a:cubicBezTo>
                    <a:cubicBezTo>
                      <a:pt x="63" y="183"/>
                      <a:pt x="62" y="185"/>
                      <a:pt x="60" y="185"/>
                    </a:cubicBezTo>
                    <a:cubicBezTo>
                      <a:pt x="53" y="185"/>
                      <a:pt x="50" y="185"/>
                      <a:pt x="44" y="185"/>
                    </a:cubicBezTo>
                    <a:cubicBezTo>
                      <a:pt x="42" y="185"/>
                      <a:pt x="0" y="173"/>
                      <a:pt x="0" y="166"/>
                    </a:cubicBezTo>
                    <a:cubicBezTo>
                      <a:pt x="0" y="152"/>
                      <a:pt x="16" y="157"/>
                      <a:pt x="25" y="154"/>
                    </a:cubicBezTo>
                    <a:cubicBezTo>
                      <a:pt x="33" y="151"/>
                      <a:pt x="38" y="146"/>
                      <a:pt x="46" y="144"/>
                    </a:cubicBezTo>
                    <a:cubicBezTo>
                      <a:pt x="58" y="140"/>
                      <a:pt x="74" y="146"/>
                      <a:pt x="84" y="141"/>
                    </a:cubicBezTo>
                    <a:cubicBezTo>
                      <a:pt x="91" y="136"/>
                      <a:pt x="96" y="128"/>
                      <a:pt x="96" y="117"/>
                    </a:cubicBezTo>
                    <a:cubicBezTo>
                      <a:pt x="88" y="116"/>
                      <a:pt x="63" y="117"/>
                      <a:pt x="63" y="109"/>
                    </a:cubicBezTo>
                    <a:cubicBezTo>
                      <a:pt x="63" y="105"/>
                      <a:pt x="69" y="102"/>
                      <a:pt x="72" y="102"/>
                    </a:cubicBezTo>
                    <a:cubicBezTo>
                      <a:pt x="87" y="97"/>
                      <a:pt x="106" y="86"/>
                      <a:pt x="115" y="78"/>
                    </a:cubicBezTo>
                    <a:cubicBezTo>
                      <a:pt x="119" y="80"/>
                      <a:pt x="122" y="81"/>
                      <a:pt x="127" y="81"/>
                    </a:cubicBezTo>
                    <a:cubicBezTo>
                      <a:pt x="142" y="81"/>
                      <a:pt x="130" y="61"/>
                      <a:pt x="144" y="59"/>
                    </a:cubicBezTo>
                    <a:cubicBezTo>
                      <a:pt x="162" y="57"/>
                      <a:pt x="169" y="52"/>
                      <a:pt x="185" y="52"/>
                    </a:cubicBezTo>
                    <a:cubicBezTo>
                      <a:pt x="198" y="49"/>
                      <a:pt x="206" y="42"/>
                      <a:pt x="218" y="42"/>
                    </a:cubicBezTo>
                    <a:cubicBezTo>
                      <a:pt x="226" y="42"/>
                      <a:pt x="229" y="56"/>
                      <a:pt x="237" y="56"/>
                    </a:cubicBezTo>
                    <a:cubicBezTo>
                      <a:pt x="237" y="52"/>
                      <a:pt x="235" y="50"/>
                      <a:pt x="235" y="47"/>
                    </a:cubicBezTo>
                    <a:cubicBezTo>
                      <a:pt x="239" y="42"/>
                      <a:pt x="239" y="42"/>
                      <a:pt x="239" y="42"/>
                    </a:cubicBezTo>
                    <a:cubicBezTo>
                      <a:pt x="244" y="51"/>
                      <a:pt x="252" y="50"/>
                      <a:pt x="260" y="53"/>
                    </a:cubicBezTo>
                    <a:cubicBezTo>
                      <a:pt x="262" y="53"/>
                      <a:pt x="267" y="53"/>
                      <a:pt x="267" y="53"/>
                    </a:cubicBezTo>
                    <a:cubicBezTo>
                      <a:pt x="266" y="50"/>
                      <a:pt x="263" y="47"/>
                      <a:pt x="263" y="44"/>
                    </a:cubicBezTo>
                    <a:cubicBezTo>
                      <a:pt x="263" y="38"/>
                      <a:pt x="270" y="38"/>
                      <a:pt x="274" y="38"/>
                    </a:cubicBezTo>
                    <a:cubicBezTo>
                      <a:pt x="293" y="38"/>
                      <a:pt x="303" y="48"/>
                      <a:pt x="314" y="53"/>
                    </a:cubicBezTo>
                    <a:cubicBezTo>
                      <a:pt x="334" y="53"/>
                      <a:pt x="334" y="53"/>
                      <a:pt x="334" y="53"/>
                    </a:cubicBezTo>
                    <a:cubicBezTo>
                      <a:pt x="327" y="50"/>
                      <a:pt x="309" y="44"/>
                      <a:pt x="309" y="36"/>
                    </a:cubicBezTo>
                    <a:cubicBezTo>
                      <a:pt x="309" y="29"/>
                      <a:pt x="322" y="31"/>
                      <a:pt x="326" y="30"/>
                    </a:cubicBezTo>
                    <a:cubicBezTo>
                      <a:pt x="323" y="27"/>
                      <a:pt x="320" y="27"/>
                      <a:pt x="318" y="24"/>
                    </a:cubicBezTo>
                    <a:cubicBezTo>
                      <a:pt x="330" y="18"/>
                      <a:pt x="341" y="15"/>
                      <a:pt x="355" y="15"/>
                    </a:cubicBezTo>
                    <a:cubicBezTo>
                      <a:pt x="366" y="15"/>
                      <a:pt x="373" y="15"/>
                      <a:pt x="382" y="18"/>
                    </a:cubicBezTo>
                    <a:cubicBezTo>
                      <a:pt x="391" y="18"/>
                      <a:pt x="391" y="18"/>
                      <a:pt x="391" y="18"/>
                    </a:cubicBezTo>
                    <a:cubicBezTo>
                      <a:pt x="391" y="13"/>
                      <a:pt x="391" y="13"/>
                      <a:pt x="391" y="13"/>
                    </a:cubicBezTo>
                    <a:cubicBezTo>
                      <a:pt x="398" y="12"/>
                      <a:pt x="402" y="13"/>
                      <a:pt x="409" y="13"/>
                    </a:cubicBezTo>
                    <a:cubicBezTo>
                      <a:pt x="430" y="13"/>
                      <a:pt x="447" y="0"/>
                      <a:pt x="470" y="0"/>
                    </a:cubicBezTo>
                    <a:cubicBezTo>
                      <a:pt x="495" y="0"/>
                      <a:pt x="512" y="0"/>
                      <a:pt x="534" y="0"/>
                    </a:cubicBezTo>
                    <a:cubicBezTo>
                      <a:pt x="560" y="0"/>
                      <a:pt x="579" y="17"/>
                      <a:pt x="600" y="26"/>
                    </a:cubicBezTo>
                    <a:cubicBezTo>
                      <a:pt x="612" y="31"/>
                      <a:pt x="627" y="28"/>
                      <a:pt x="638" y="30"/>
                    </a:cubicBezTo>
                    <a:cubicBezTo>
                      <a:pt x="636" y="46"/>
                      <a:pt x="606" y="44"/>
                      <a:pt x="594" y="48"/>
                    </a:cubicBezTo>
                    <a:cubicBezTo>
                      <a:pt x="497" y="53"/>
                      <a:pt x="497" y="53"/>
                      <a:pt x="497" y="53"/>
                    </a:cubicBezTo>
                    <a:cubicBezTo>
                      <a:pt x="505" y="59"/>
                      <a:pt x="579" y="50"/>
                      <a:pt x="587" y="53"/>
                    </a:cubicBezTo>
                    <a:cubicBezTo>
                      <a:pt x="586" y="57"/>
                      <a:pt x="567" y="75"/>
                      <a:pt x="570" y="75"/>
                    </a:cubicBezTo>
                    <a:cubicBezTo>
                      <a:pt x="581" y="75"/>
                      <a:pt x="607" y="50"/>
                      <a:pt x="622" y="50"/>
                    </a:cubicBezTo>
                    <a:cubicBezTo>
                      <a:pt x="630" y="50"/>
                      <a:pt x="633" y="57"/>
                      <a:pt x="633" y="64"/>
                    </a:cubicBezTo>
                    <a:cubicBezTo>
                      <a:pt x="633" y="67"/>
                      <a:pt x="605" y="97"/>
                      <a:pt x="603" y="102"/>
                    </a:cubicBezTo>
                    <a:cubicBezTo>
                      <a:pt x="615" y="99"/>
                      <a:pt x="637" y="70"/>
                      <a:pt x="644" y="64"/>
                    </a:cubicBezTo>
                    <a:cubicBezTo>
                      <a:pt x="655" y="64"/>
                      <a:pt x="674" y="64"/>
                      <a:pt x="674" y="64"/>
                    </a:cubicBezTo>
                    <a:cubicBezTo>
                      <a:pt x="674" y="64"/>
                      <a:pt x="682" y="66"/>
                      <a:pt x="684" y="66"/>
                    </a:cubicBezTo>
                    <a:cubicBezTo>
                      <a:pt x="692" y="63"/>
                      <a:pt x="693" y="60"/>
                      <a:pt x="700" y="57"/>
                    </a:cubicBezTo>
                    <a:cubicBezTo>
                      <a:pt x="721" y="57"/>
                      <a:pt x="721" y="57"/>
                      <a:pt x="721" y="57"/>
                    </a:cubicBezTo>
                    <a:cubicBezTo>
                      <a:pt x="723" y="52"/>
                      <a:pt x="726" y="51"/>
                      <a:pt x="730" y="51"/>
                    </a:cubicBezTo>
                    <a:cubicBezTo>
                      <a:pt x="736" y="51"/>
                      <a:pt x="756" y="61"/>
                      <a:pt x="756" y="67"/>
                    </a:cubicBezTo>
                    <a:cubicBezTo>
                      <a:pt x="756" y="72"/>
                      <a:pt x="748" y="76"/>
                      <a:pt x="745" y="77"/>
                    </a:cubicBezTo>
                    <a:cubicBezTo>
                      <a:pt x="731" y="82"/>
                      <a:pt x="722" y="94"/>
                      <a:pt x="702" y="94"/>
                    </a:cubicBezTo>
                    <a:cubicBezTo>
                      <a:pt x="707" y="97"/>
                      <a:pt x="708" y="97"/>
                      <a:pt x="711" y="94"/>
                    </a:cubicBezTo>
                    <a:cubicBezTo>
                      <a:pt x="711" y="107"/>
                      <a:pt x="699" y="107"/>
                      <a:pt x="691" y="109"/>
                    </a:cubicBezTo>
                    <a:cubicBezTo>
                      <a:pt x="694" y="115"/>
                      <a:pt x="691" y="110"/>
                      <a:pt x="691" y="114"/>
                    </a:cubicBezTo>
                    <a:cubicBezTo>
                      <a:pt x="691" y="121"/>
                      <a:pt x="680" y="123"/>
                      <a:pt x="671" y="125"/>
                    </a:cubicBezTo>
                    <a:cubicBezTo>
                      <a:pt x="672" y="130"/>
                      <a:pt x="671" y="130"/>
                      <a:pt x="671" y="132"/>
                    </a:cubicBezTo>
                    <a:cubicBezTo>
                      <a:pt x="671" y="141"/>
                      <a:pt x="662" y="144"/>
                      <a:pt x="654" y="150"/>
                    </a:cubicBezTo>
                    <a:cubicBezTo>
                      <a:pt x="648" y="154"/>
                      <a:pt x="649" y="165"/>
                      <a:pt x="646" y="169"/>
                    </a:cubicBezTo>
                    <a:cubicBezTo>
                      <a:pt x="651" y="172"/>
                      <a:pt x="655" y="169"/>
                      <a:pt x="659" y="169"/>
                    </a:cubicBezTo>
                    <a:cubicBezTo>
                      <a:pt x="667" y="169"/>
                      <a:pt x="673" y="174"/>
                      <a:pt x="677" y="178"/>
                    </a:cubicBezTo>
                    <a:cubicBezTo>
                      <a:pt x="675" y="179"/>
                      <a:pt x="672" y="180"/>
                      <a:pt x="669" y="180"/>
                    </a:cubicBezTo>
                    <a:cubicBezTo>
                      <a:pt x="671" y="187"/>
                      <a:pt x="688" y="185"/>
                      <a:pt x="688" y="196"/>
                    </a:cubicBezTo>
                    <a:cubicBezTo>
                      <a:pt x="688" y="206"/>
                      <a:pt x="665" y="202"/>
                      <a:pt x="657" y="202"/>
                    </a:cubicBezTo>
                    <a:cubicBezTo>
                      <a:pt x="652" y="202"/>
                      <a:pt x="648" y="206"/>
                      <a:pt x="648" y="209"/>
                    </a:cubicBezTo>
                    <a:cubicBezTo>
                      <a:pt x="648" y="217"/>
                      <a:pt x="656" y="217"/>
                      <a:pt x="663" y="217"/>
                    </a:cubicBezTo>
                    <a:cubicBezTo>
                      <a:pt x="663" y="226"/>
                      <a:pt x="669" y="229"/>
                      <a:pt x="669" y="236"/>
                    </a:cubicBezTo>
                    <a:cubicBezTo>
                      <a:pt x="669" y="239"/>
                      <a:pt x="667" y="243"/>
                      <a:pt x="669" y="245"/>
                    </a:cubicBezTo>
                    <a:cubicBezTo>
                      <a:pt x="662" y="245"/>
                      <a:pt x="655" y="245"/>
                      <a:pt x="655" y="251"/>
                    </a:cubicBezTo>
                    <a:cubicBezTo>
                      <a:pt x="655" y="258"/>
                      <a:pt x="667" y="258"/>
                      <a:pt x="673" y="260"/>
                    </a:cubicBezTo>
                    <a:cubicBezTo>
                      <a:pt x="670" y="267"/>
                      <a:pt x="661" y="271"/>
                      <a:pt x="653" y="272"/>
                    </a:cubicBezTo>
                    <a:cubicBezTo>
                      <a:pt x="653" y="275"/>
                      <a:pt x="655" y="277"/>
                      <a:pt x="657" y="278"/>
                    </a:cubicBezTo>
                    <a:cubicBezTo>
                      <a:pt x="654" y="292"/>
                      <a:pt x="637" y="286"/>
                      <a:pt x="633" y="295"/>
                    </a:cubicBezTo>
                    <a:cubicBezTo>
                      <a:pt x="628" y="292"/>
                      <a:pt x="623" y="290"/>
                      <a:pt x="620" y="285"/>
                    </a:cubicBezTo>
                    <a:cubicBezTo>
                      <a:pt x="613" y="285"/>
                      <a:pt x="613" y="285"/>
                      <a:pt x="613" y="285"/>
                    </a:cubicBezTo>
                    <a:cubicBezTo>
                      <a:pt x="618" y="297"/>
                      <a:pt x="637" y="293"/>
                      <a:pt x="637" y="305"/>
                    </a:cubicBezTo>
                    <a:cubicBezTo>
                      <a:pt x="637" y="310"/>
                      <a:pt x="636" y="317"/>
                      <a:pt x="631" y="317"/>
                    </a:cubicBezTo>
                    <a:cubicBezTo>
                      <a:pt x="623" y="317"/>
                      <a:pt x="609" y="306"/>
                      <a:pt x="607" y="297"/>
                    </a:cubicBezTo>
                    <a:cubicBezTo>
                      <a:pt x="603" y="298"/>
                      <a:pt x="602" y="297"/>
                      <a:pt x="601" y="297"/>
                    </a:cubicBezTo>
                    <a:cubicBezTo>
                      <a:pt x="601" y="304"/>
                      <a:pt x="601" y="304"/>
                      <a:pt x="601" y="304"/>
                    </a:cubicBezTo>
                    <a:cubicBezTo>
                      <a:pt x="617" y="320"/>
                      <a:pt x="645" y="327"/>
                      <a:pt x="645" y="352"/>
                    </a:cubicBezTo>
                    <a:cubicBezTo>
                      <a:pt x="645" y="357"/>
                      <a:pt x="638" y="358"/>
                      <a:pt x="633" y="358"/>
                    </a:cubicBezTo>
                    <a:cubicBezTo>
                      <a:pt x="612" y="358"/>
                      <a:pt x="617" y="336"/>
                      <a:pt x="599" y="336"/>
                    </a:cubicBezTo>
                    <a:cubicBezTo>
                      <a:pt x="596" y="336"/>
                      <a:pt x="594" y="337"/>
                      <a:pt x="592" y="336"/>
                    </a:cubicBezTo>
                    <a:cubicBezTo>
                      <a:pt x="592" y="342"/>
                      <a:pt x="596" y="343"/>
                      <a:pt x="596" y="347"/>
                    </a:cubicBezTo>
                    <a:cubicBezTo>
                      <a:pt x="596" y="351"/>
                      <a:pt x="589" y="352"/>
                      <a:pt x="587" y="352"/>
                    </a:cubicBezTo>
                    <a:cubicBezTo>
                      <a:pt x="587" y="366"/>
                      <a:pt x="626" y="364"/>
                      <a:pt x="635" y="367"/>
                    </a:cubicBezTo>
                    <a:cubicBezTo>
                      <a:pt x="629" y="372"/>
                      <a:pt x="624" y="373"/>
                      <a:pt x="616" y="375"/>
                    </a:cubicBezTo>
                    <a:cubicBezTo>
                      <a:pt x="602" y="380"/>
                      <a:pt x="597" y="393"/>
                      <a:pt x="584" y="397"/>
                    </a:cubicBezTo>
                    <a:cubicBezTo>
                      <a:pt x="569" y="402"/>
                      <a:pt x="556" y="400"/>
                      <a:pt x="539" y="408"/>
                    </a:cubicBezTo>
                    <a:cubicBezTo>
                      <a:pt x="518" y="408"/>
                      <a:pt x="518" y="408"/>
                      <a:pt x="518" y="408"/>
                    </a:cubicBezTo>
                    <a:cubicBezTo>
                      <a:pt x="514" y="410"/>
                      <a:pt x="510" y="412"/>
                      <a:pt x="510" y="415"/>
                    </a:cubicBezTo>
                    <a:cubicBezTo>
                      <a:pt x="498" y="423"/>
                      <a:pt x="498" y="423"/>
                      <a:pt x="498" y="423"/>
                    </a:cubicBezTo>
                    <a:cubicBezTo>
                      <a:pt x="490" y="430"/>
                      <a:pt x="490" y="438"/>
                      <a:pt x="483" y="445"/>
                    </a:cubicBezTo>
                    <a:cubicBezTo>
                      <a:pt x="474" y="454"/>
                      <a:pt x="459" y="452"/>
                      <a:pt x="450" y="458"/>
                    </a:cubicBezTo>
                    <a:cubicBezTo>
                      <a:pt x="443" y="458"/>
                      <a:pt x="443" y="458"/>
                      <a:pt x="443" y="458"/>
                    </a:cubicBezTo>
                    <a:cubicBezTo>
                      <a:pt x="443" y="449"/>
                      <a:pt x="443" y="449"/>
                      <a:pt x="443" y="449"/>
                    </a:cubicBezTo>
                    <a:cubicBezTo>
                      <a:pt x="437" y="452"/>
                      <a:pt x="438" y="457"/>
                      <a:pt x="435" y="460"/>
                    </a:cubicBezTo>
                    <a:cubicBezTo>
                      <a:pt x="425" y="470"/>
                      <a:pt x="401" y="466"/>
                      <a:pt x="401" y="480"/>
                    </a:cubicBezTo>
                    <a:cubicBezTo>
                      <a:pt x="401" y="482"/>
                      <a:pt x="402" y="483"/>
                      <a:pt x="402" y="485"/>
                    </a:cubicBezTo>
                    <a:cubicBezTo>
                      <a:pt x="401" y="486"/>
                      <a:pt x="399" y="488"/>
                      <a:pt x="399" y="490"/>
                    </a:cubicBezTo>
                    <a:cubicBezTo>
                      <a:pt x="399" y="493"/>
                      <a:pt x="405" y="495"/>
                      <a:pt x="405" y="500"/>
                    </a:cubicBezTo>
                    <a:cubicBezTo>
                      <a:pt x="405" y="515"/>
                      <a:pt x="384" y="510"/>
                      <a:pt x="384" y="523"/>
                    </a:cubicBezTo>
                    <a:cubicBezTo>
                      <a:pt x="384" y="531"/>
                      <a:pt x="383" y="543"/>
                      <a:pt x="384" y="547"/>
                    </a:cubicBezTo>
                    <a:cubicBezTo>
                      <a:pt x="374" y="552"/>
                      <a:pt x="379" y="575"/>
                      <a:pt x="367" y="575"/>
                    </a:cubicBezTo>
                    <a:cubicBezTo>
                      <a:pt x="364" y="575"/>
                      <a:pt x="363" y="573"/>
                      <a:pt x="362" y="571"/>
                    </a:cubicBezTo>
                    <a:cubicBezTo>
                      <a:pt x="356" y="571"/>
                      <a:pt x="356" y="574"/>
                      <a:pt x="353" y="574"/>
                    </a:cubicBezTo>
                    <a:cubicBezTo>
                      <a:pt x="342" y="574"/>
                      <a:pt x="343" y="554"/>
                      <a:pt x="332" y="554"/>
                    </a:cubicBezTo>
                    <a:cubicBezTo>
                      <a:pt x="326" y="554"/>
                      <a:pt x="319" y="559"/>
                      <a:pt x="313" y="560"/>
                    </a:cubicBezTo>
                    <a:cubicBezTo>
                      <a:pt x="310" y="550"/>
                      <a:pt x="306" y="553"/>
                      <a:pt x="299" y="547"/>
                    </a:cubicBezTo>
                    <a:cubicBezTo>
                      <a:pt x="296" y="546"/>
                      <a:pt x="297" y="539"/>
                      <a:pt x="296" y="539"/>
                    </a:cubicBezTo>
                    <a:cubicBezTo>
                      <a:pt x="287" y="531"/>
                      <a:pt x="270" y="512"/>
                      <a:pt x="270" y="499"/>
                    </a:cubicBezTo>
                    <a:cubicBezTo>
                      <a:pt x="270" y="493"/>
                      <a:pt x="274" y="494"/>
                      <a:pt x="277" y="490"/>
                    </a:cubicBezTo>
                    <a:cubicBezTo>
                      <a:pt x="270" y="482"/>
                      <a:pt x="268" y="493"/>
                      <a:pt x="260" y="489"/>
                    </a:cubicBezTo>
                    <a:cubicBezTo>
                      <a:pt x="259" y="487"/>
                      <a:pt x="257" y="479"/>
                      <a:pt x="256" y="475"/>
                    </a:cubicBezTo>
                    <a:cubicBezTo>
                      <a:pt x="253" y="466"/>
                      <a:pt x="241" y="461"/>
                      <a:pt x="241" y="449"/>
                    </a:cubicBezTo>
                    <a:cubicBezTo>
                      <a:pt x="241" y="445"/>
                      <a:pt x="244" y="443"/>
                      <a:pt x="246" y="438"/>
                    </a:cubicBezTo>
                    <a:cubicBezTo>
                      <a:pt x="243" y="437"/>
                      <a:pt x="240" y="436"/>
                      <a:pt x="237" y="438"/>
                    </a:cubicBezTo>
                    <a:cubicBezTo>
                      <a:pt x="237" y="428"/>
                      <a:pt x="237" y="428"/>
                      <a:pt x="237" y="428"/>
                    </a:cubicBezTo>
                    <a:cubicBezTo>
                      <a:pt x="243" y="420"/>
                      <a:pt x="246" y="411"/>
                      <a:pt x="255" y="404"/>
                    </a:cubicBezTo>
                    <a:lnTo>
                      <a:pt x="255" y="40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1" name="Freeform 89"/>
              <p:cNvSpPr>
                <a:spLocks/>
              </p:cNvSpPr>
              <p:nvPr/>
            </p:nvSpPr>
            <p:spPr bwMode="auto">
              <a:xfrm>
                <a:off x="3470275" y="1443038"/>
                <a:ext cx="47625" cy="31750"/>
              </a:xfrm>
              <a:custGeom>
                <a:avLst/>
                <a:gdLst/>
                <a:ahLst/>
                <a:cxnLst>
                  <a:cxn ang="0">
                    <a:pos x="9" y="24"/>
                  </a:cxn>
                  <a:cxn ang="0">
                    <a:pos x="0" y="9"/>
                  </a:cxn>
                  <a:cxn ang="0">
                    <a:pos x="10" y="0"/>
                  </a:cxn>
                  <a:cxn ang="0">
                    <a:pos x="36" y="16"/>
                  </a:cxn>
                  <a:cxn ang="0">
                    <a:pos x="19" y="24"/>
                  </a:cxn>
                  <a:cxn ang="0">
                    <a:pos x="9" y="24"/>
                  </a:cxn>
                </a:cxnLst>
                <a:rect l="0" t="0" r="r" b="b"/>
                <a:pathLst>
                  <a:path w="36" h="24">
                    <a:moveTo>
                      <a:pt x="9" y="24"/>
                    </a:moveTo>
                    <a:cubicBezTo>
                      <a:pt x="5" y="24"/>
                      <a:pt x="0" y="14"/>
                      <a:pt x="0" y="9"/>
                    </a:cubicBezTo>
                    <a:cubicBezTo>
                      <a:pt x="0" y="2"/>
                      <a:pt x="6" y="0"/>
                      <a:pt x="10" y="0"/>
                    </a:cubicBezTo>
                    <a:cubicBezTo>
                      <a:pt x="21" y="0"/>
                      <a:pt x="25" y="12"/>
                      <a:pt x="36" y="16"/>
                    </a:cubicBezTo>
                    <a:cubicBezTo>
                      <a:pt x="35" y="23"/>
                      <a:pt x="26" y="24"/>
                      <a:pt x="19" y="24"/>
                    </a:cubicBezTo>
                    <a:lnTo>
                      <a:pt x="9" y="2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2" name="Freeform 90"/>
              <p:cNvSpPr>
                <a:spLocks/>
              </p:cNvSpPr>
              <p:nvPr/>
            </p:nvSpPr>
            <p:spPr bwMode="auto">
              <a:xfrm>
                <a:off x="4070350" y="1277938"/>
                <a:ext cx="26988" cy="15875"/>
              </a:xfrm>
              <a:custGeom>
                <a:avLst/>
                <a:gdLst/>
                <a:ahLst/>
                <a:cxnLst>
                  <a:cxn ang="0">
                    <a:pos x="6" y="12"/>
                  </a:cxn>
                  <a:cxn ang="0">
                    <a:pos x="0" y="5"/>
                  </a:cxn>
                  <a:cxn ang="0">
                    <a:pos x="4" y="0"/>
                  </a:cxn>
                  <a:cxn ang="0">
                    <a:pos x="12" y="0"/>
                  </a:cxn>
                  <a:cxn ang="0">
                    <a:pos x="12" y="5"/>
                  </a:cxn>
                  <a:cxn ang="0">
                    <a:pos x="20" y="5"/>
                  </a:cxn>
                  <a:cxn ang="0">
                    <a:pos x="6" y="12"/>
                  </a:cxn>
                </a:cxnLst>
                <a:rect l="0" t="0" r="r" b="b"/>
                <a:pathLst>
                  <a:path w="20" h="12">
                    <a:moveTo>
                      <a:pt x="6" y="12"/>
                    </a:moveTo>
                    <a:cubicBezTo>
                      <a:pt x="2" y="12"/>
                      <a:pt x="0" y="8"/>
                      <a:pt x="0" y="5"/>
                    </a:cubicBezTo>
                    <a:cubicBezTo>
                      <a:pt x="0" y="3"/>
                      <a:pt x="3" y="1"/>
                      <a:pt x="4" y="0"/>
                    </a:cubicBezTo>
                    <a:cubicBezTo>
                      <a:pt x="12" y="0"/>
                      <a:pt x="12" y="0"/>
                      <a:pt x="12" y="0"/>
                    </a:cubicBezTo>
                    <a:cubicBezTo>
                      <a:pt x="12" y="3"/>
                      <a:pt x="12" y="4"/>
                      <a:pt x="12" y="5"/>
                    </a:cubicBezTo>
                    <a:cubicBezTo>
                      <a:pt x="20" y="5"/>
                      <a:pt x="20" y="5"/>
                      <a:pt x="20" y="5"/>
                    </a:cubicBezTo>
                    <a:cubicBezTo>
                      <a:pt x="17" y="7"/>
                      <a:pt x="10" y="12"/>
                      <a:pt x="6"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3" name="Freeform 91"/>
              <p:cNvSpPr>
                <a:spLocks/>
              </p:cNvSpPr>
              <p:nvPr/>
            </p:nvSpPr>
            <p:spPr bwMode="auto">
              <a:xfrm>
                <a:off x="3397250" y="1928813"/>
                <a:ext cx="109538" cy="106363"/>
              </a:xfrm>
              <a:custGeom>
                <a:avLst/>
                <a:gdLst/>
                <a:ahLst/>
                <a:cxnLst>
                  <a:cxn ang="0">
                    <a:pos x="4" y="67"/>
                  </a:cxn>
                  <a:cxn ang="0">
                    <a:pos x="0" y="62"/>
                  </a:cxn>
                  <a:cxn ang="0">
                    <a:pos x="8" y="54"/>
                  </a:cxn>
                  <a:cxn ang="0">
                    <a:pos x="8" y="51"/>
                  </a:cxn>
                  <a:cxn ang="0">
                    <a:pos x="4" y="49"/>
                  </a:cxn>
                  <a:cxn ang="0">
                    <a:pos x="28" y="13"/>
                  </a:cxn>
                  <a:cxn ang="0">
                    <a:pos x="41" y="0"/>
                  </a:cxn>
                  <a:cxn ang="0">
                    <a:pos x="44" y="4"/>
                  </a:cxn>
                  <a:cxn ang="0">
                    <a:pos x="32" y="27"/>
                  </a:cxn>
                  <a:cxn ang="0">
                    <a:pos x="32" y="31"/>
                  </a:cxn>
                  <a:cxn ang="0">
                    <a:pos x="39" y="27"/>
                  </a:cxn>
                  <a:cxn ang="0">
                    <a:pos x="46" y="29"/>
                  </a:cxn>
                  <a:cxn ang="0">
                    <a:pos x="44" y="32"/>
                  </a:cxn>
                  <a:cxn ang="0">
                    <a:pos x="44" y="36"/>
                  </a:cxn>
                  <a:cxn ang="0">
                    <a:pos x="52" y="36"/>
                  </a:cxn>
                  <a:cxn ang="0">
                    <a:pos x="52" y="38"/>
                  </a:cxn>
                  <a:cxn ang="0">
                    <a:pos x="57" y="36"/>
                  </a:cxn>
                  <a:cxn ang="0">
                    <a:pos x="70" y="36"/>
                  </a:cxn>
                  <a:cxn ang="0">
                    <a:pos x="69" y="51"/>
                  </a:cxn>
                  <a:cxn ang="0">
                    <a:pos x="74" y="49"/>
                  </a:cxn>
                  <a:cxn ang="0">
                    <a:pos x="70" y="56"/>
                  </a:cxn>
                  <a:cxn ang="0">
                    <a:pos x="73" y="63"/>
                  </a:cxn>
                  <a:cxn ang="0">
                    <a:pos x="79" y="60"/>
                  </a:cxn>
                  <a:cxn ang="0">
                    <a:pos x="82" y="70"/>
                  </a:cxn>
                  <a:cxn ang="0">
                    <a:pos x="75" y="80"/>
                  </a:cxn>
                  <a:cxn ang="0">
                    <a:pos x="71" y="75"/>
                  </a:cxn>
                  <a:cxn ang="0">
                    <a:pos x="67" y="74"/>
                  </a:cxn>
                  <a:cxn ang="0">
                    <a:pos x="63" y="62"/>
                  </a:cxn>
                  <a:cxn ang="0">
                    <a:pos x="50" y="74"/>
                  </a:cxn>
                  <a:cxn ang="0">
                    <a:pos x="47" y="74"/>
                  </a:cxn>
                  <a:cxn ang="0">
                    <a:pos x="52" y="67"/>
                  </a:cxn>
                  <a:cxn ang="0">
                    <a:pos x="40" y="65"/>
                  </a:cxn>
                  <a:cxn ang="0">
                    <a:pos x="31" y="67"/>
                  </a:cxn>
                  <a:cxn ang="0">
                    <a:pos x="18" y="64"/>
                  </a:cxn>
                  <a:cxn ang="0">
                    <a:pos x="4" y="67"/>
                  </a:cxn>
                </a:cxnLst>
                <a:rect l="0" t="0" r="r" b="b"/>
                <a:pathLst>
                  <a:path w="82" h="80">
                    <a:moveTo>
                      <a:pt x="4" y="67"/>
                    </a:moveTo>
                    <a:cubicBezTo>
                      <a:pt x="2" y="67"/>
                      <a:pt x="0" y="64"/>
                      <a:pt x="0" y="62"/>
                    </a:cubicBezTo>
                    <a:cubicBezTo>
                      <a:pt x="0" y="61"/>
                      <a:pt x="8" y="55"/>
                      <a:pt x="8" y="54"/>
                    </a:cubicBezTo>
                    <a:cubicBezTo>
                      <a:pt x="8" y="51"/>
                      <a:pt x="8" y="51"/>
                      <a:pt x="8" y="51"/>
                    </a:cubicBezTo>
                    <a:cubicBezTo>
                      <a:pt x="6" y="51"/>
                      <a:pt x="5" y="51"/>
                      <a:pt x="4" y="49"/>
                    </a:cubicBezTo>
                    <a:cubicBezTo>
                      <a:pt x="17" y="43"/>
                      <a:pt x="21" y="23"/>
                      <a:pt x="28" y="13"/>
                    </a:cubicBezTo>
                    <a:cubicBezTo>
                      <a:pt x="32" y="7"/>
                      <a:pt x="34" y="0"/>
                      <a:pt x="41" y="0"/>
                    </a:cubicBezTo>
                    <a:cubicBezTo>
                      <a:pt x="43" y="0"/>
                      <a:pt x="44" y="3"/>
                      <a:pt x="44" y="4"/>
                    </a:cubicBezTo>
                    <a:cubicBezTo>
                      <a:pt x="44" y="14"/>
                      <a:pt x="35" y="19"/>
                      <a:pt x="32" y="27"/>
                    </a:cubicBezTo>
                    <a:cubicBezTo>
                      <a:pt x="32" y="31"/>
                      <a:pt x="32" y="31"/>
                      <a:pt x="32" y="31"/>
                    </a:cubicBezTo>
                    <a:cubicBezTo>
                      <a:pt x="36" y="30"/>
                      <a:pt x="36" y="27"/>
                      <a:pt x="39" y="27"/>
                    </a:cubicBezTo>
                    <a:cubicBezTo>
                      <a:pt x="42" y="27"/>
                      <a:pt x="44" y="28"/>
                      <a:pt x="46" y="29"/>
                    </a:cubicBezTo>
                    <a:cubicBezTo>
                      <a:pt x="44" y="32"/>
                      <a:pt x="44" y="32"/>
                      <a:pt x="44" y="32"/>
                    </a:cubicBezTo>
                    <a:cubicBezTo>
                      <a:pt x="44" y="36"/>
                      <a:pt x="44" y="36"/>
                      <a:pt x="44" y="36"/>
                    </a:cubicBezTo>
                    <a:cubicBezTo>
                      <a:pt x="52" y="36"/>
                      <a:pt x="52" y="36"/>
                      <a:pt x="52" y="36"/>
                    </a:cubicBezTo>
                    <a:cubicBezTo>
                      <a:pt x="52" y="36"/>
                      <a:pt x="52" y="38"/>
                      <a:pt x="52" y="38"/>
                    </a:cubicBezTo>
                    <a:cubicBezTo>
                      <a:pt x="57" y="36"/>
                      <a:pt x="57" y="36"/>
                      <a:pt x="57" y="36"/>
                    </a:cubicBezTo>
                    <a:cubicBezTo>
                      <a:pt x="62" y="37"/>
                      <a:pt x="68" y="37"/>
                      <a:pt x="70" y="36"/>
                    </a:cubicBezTo>
                    <a:cubicBezTo>
                      <a:pt x="70" y="40"/>
                      <a:pt x="69" y="44"/>
                      <a:pt x="69" y="51"/>
                    </a:cubicBezTo>
                    <a:cubicBezTo>
                      <a:pt x="70" y="50"/>
                      <a:pt x="73" y="49"/>
                      <a:pt x="74" y="49"/>
                    </a:cubicBezTo>
                    <a:cubicBezTo>
                      <a:pt x="74" y="53"/>
                      <a:pt x="70" y="54"/>
                      <a:pt x="70" y="56"/>
                    </a:cubicBezTo>
                    <a:cubicBezTo>
                      <a:pt x="70" y="58"/>
                      <a:pt x="73" y="60"/>
                      <a:pt x="73" y="63"/>
                    </a:cubicBezTo>
                    <a:cubicBezTo>
                      <a:pt x="77" y="63"/>
                      <a:pt x="76" y="62"/>
                      <a:pt x="79" y="60"/>
                    </a:cubicBezTo>
                    <a:cubicBezTo>
                      <a:pt x="79" y="66"/>
                      <a:pt x="82" y="65"/>
                      <a:pt x="82" y="70"/>
                    </a:cubicBezTo>
                    <a:cubicBezTo>
                      <a:pt x="82" y="75"/>
                      <a:pt x="79" y="80"/>
                      <a:pt x="75" y="80"/>
                    </a:cubicBezTo>
                    <a:cubicBezTo>
                      <a:pt x="72" y="80"/>
                      <a:pt x="71" y="77"/>
                      <a:pt x="71" y="75"/>
                    </a:cubicBezTo>
                    <a:cubicBezTo>
                      <a:pt x="69" y="75"/>
                      <a:pt x="69" y="74"/>
                      <a:pt x="67" y="74"/>
                    </a:cubicBezTo>
                    <a:cubicBezTo>
                      <a:pt x="64" y="74"/>
                      <a:pt x="66" y="66"/>
                      <a:pt x="63" y="62"/>
                    </a:cubicBezTo>
                    <a:cubicBezTo>
                      <a:pt x="59" y="67"/>
                      <a:pt x="55" y="74"/>
                      <a:pt x="50" y="74"/>
                    </a:cubicBezTo>
                    <a:cubicBezTo>
                      <a:pt x="49" y="74"/>
                      <a:pt x="47" y="75"/>
                      <a:pt x="47" y="74"/>
                    </a:cubicBezTo>
                    <a:cubicBezTo>
                      <a:pt x="47" y="70"/>
                      <a:pt x="51" y="70"/>
                      <a:pt x="52" y="67"/>
                    </a:cubicBezTo>
                    <a:cubicBezTo>
                      <a:pt x="48" y="67"/>
                      <a:pt x="42" y="70"/>
                      <a:pt x="40" y="65"/>
                    </a:cubicBezTo>
                    <a:cubicBezTo>
                      <a:pt x="37" y="66"/>
                      <a:pt x="34" y="67"/>
                      <a:pt x="31" y="67"/>
                    </a:cubicBezTo>
                    <a:cubicBezTo>
                      <a:pt x="25" y="67"/>
                      <a:pt x="23" y="64"/>
                      <a:pt x="18" y="64"/>
                    </a:cubicBezTo>
                    <a:cubicBezTo>
                      <a:pt x="11" y="64"/>
                      <a:pt x="9" y="67"/>
                      <a:pt x="4" y="6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4" name="Freeform 92"/>
              <p:cNvSpPr>
                <a:spLocks/>
              </p:cNvSpPr>
              <p:nvPr/>
            </p:nvSpPr>
            <p:spPr bwMode="auto">
              <a:xfrm>
                <a:off x="2427288" y="2314575"/>
                <a:ext cx="671513" cy="450850"/>
              </a:xfrm>
              <a:custGeom>
                <a:avLst/>
                <a:gdLst/>
                <a:ahLst/>
                <a:cxnLst>
                  <a:cxn ang="0">
                    <a:pos x="250" y="98"/>
                  </a:cxn>
                  <a:cxn ang="0">
                    <a:pos x="246" y="141"/>
                  </a:cxn>
                  <a:cxn ang="0">
                    <a:pos x="251" y="160"/>
                  </a:cxn>
                  <a:cxn ang="0">
                    <a:pos x="281" y="192"/>
                  </a:cxn>
                  <a:cxn ang="0">
                    <a:pos x="312" y="191"/>
                  </a:cxn>
                  <a:cxn ang="0">
                    <a:pos x="327" y="187"/>
                  </a:cxn>
                  <a:cxn ang="0">
                    <a:pos x="363" y="152"/>
                  </a:cxn>
                  <a:cxn ang="0">
                    <a:pos x="382" y="154"/>
                  </a:cxn>
                  <a:cxn ang="0">
                    <a:pos x="374" y="180"/>
                  </a:cxn>
                  <a:cxn ang="0">
                    <a:pos x="369" y="192"/>
                  </a:cxn>
                  <a:cxn ang="0">
                    <a:pos x="365" y="213"/>
                  </a:cxn>
                  <a:cxn ang="0">
                    <a:pos x="357" y="224"/>
                  </a:cxn>
                  <a:cxn ang="0">
                    <a:pos x="405" y="226"/>
                  </a:cxn>
                  <a:cxn ang="0">
                    <a:pos x="426" y="242"/>
                  </a:cxn>
                  <a:cxn ang="0">
                    <a:pos x="423" y="289"/>
                  </a:cxn>
                  <a:cxn ang="0">
                    <a:pos x="451" y="316"/>
                  </a:cxn>
                  <a:cxn ang="0">
                    <a:pos x="504" y="322"/>
                  </a:cxn>
                  <a:cxn ang="0">
                    <a:pos x="488" y="329"/>
                  </a:cxn>
                  <a:cxn ang="0">
                    <a:pos x="480" y="316"/>
                  </a:cxn>
                  <a:cxn ang="0">
                    <a:pos x="468" y="332"/>
                  </a:cxn>
                  <a:cxn ang="0">
                    <a:pos x="446" y="326"/>
                  </a:cxn>
                  <a:cxn ang="0">
                    <a:pos x="431" y="323"/>
                  </a:cxn>
                  <a:cxn ang="0">
                    <a:pos x="406" y="302"/>
                  </a:cxn>
                  <a:cxn ang="0">
                    <a:pos x="402" y="306"/>
                  </a:cxn>
                  <a:cxn ang="0">
                    <a:pos x="391" y="281"/>
                  </a:cxn>
                  <a:cxn ang="0">
                    <a:pos x="372" y="260"/>
                  </a:cxn>
                  <a:cxn ang="0">
                    <a:pos x="345" y="255"/>
                  </a:cxn>
                  <a:cxn ang="0">
                    <a:pos x="294" y="226"/>
                  </a:cxn>
                  <a:cxn ang="0">
                    <a:pos x="282" y="222"/>
                  </a:cxn>
                  <a:cxn ang="0">
                    <a:pos x="256" y="227"/>
                  </a:cxn>
                  <a:cxn ang="0">
                    <a:pos x="221" y="214"/>
                  </a:cxn>
                  <a:cxn ang="0">
                    <a:pos x="195" y="203"/>
                  </a:cxn>
                  <a:cxn ang="0">
                    <a:pos x="175" y="195"/>
                  </a:cxn>
                  <a:cxn ang="0">
                    <a:pos x="148" y="172"/>
                  </a:cxn>
                  <a:cxn ang="0">
                    <a:pos x="148" y="150"/>
                  </a:cxn>
                  <a:cxn ang="0">
                    <a:pos x="102" y="101"/>
                  </a:cxn>
                  <a:cxn ang="0">
                    <a:pos x="82" y="68"/>
                  </a:cxn>
                  <a:cxn ang="0">
                    <a:pos x="62" y="53"/>
                  </a:cxn>
                  <a:cxn ang="0">
                    <a:pos x="49" y="22"/>
                  </a:cxn>
                  <a:cxn ang="0">
                    <a:pos x="28" y="19"/>
                  </a:cxn>
                  <a:cxn ang="0">
                    <a:pos x="49" y="53"/>
                  </a:cxn>
                  <a:cxn ang="0">
                    <a:pos x="73" y="95"/>
                  </a:cxn>
                  <a:cxn ang="0">
                    <a:pos x="96" y="130"/>
                  </a:cxn>
                  <a:cxn ang="0">
                    <a:pos x="86" y="127"/>
                  </a:cxn>
                  <a:cxn ang="0">
                    <a:pos x="65" y="109"/>
                  </a:cxn>
                  <a:cxn ang="0">
                    <a:pos x="52" y="84"/>
                  </a:cxn>
                  <a:cxn ang="0">
                    <a:pos x="40" y="69"/>
                  </a:cxn>
                  <a:cxn ang="0">
                    <a:pos x="11" y="24"/>
                  </a:cxn>
                  <a:cxn ang="0">
                    <a:pos x="0" y="0"/>
                  </a:cxn>
                  <a:cxn ang="0">
                    <a:pos x="76" y="16"/>
                  </a:cxn>
                  <a:cxn ang="0">
                    <a:pos x="113" y="10"/>
                  </a:cxn>
                  <a:cxn ang="0">
                    <a:pos x="152" y="29"/>
                  </a:cxn>
                  <a:cxn ang="0">
                    <a:pos x="188" y="38"/>
                  </a:cxn>
                  <a:cxn ang="0">
                    <a:pos x="249" y="90"/>
                  </a:cxn>
                  <a:cxn ang="0">
                    <a:pos x="247" y="86"/>
                  </a:cxn>
                </a:cxnLst>
                <a:rect l="0" t="0" r="r" b="b"/>
                <a:pathLst>
                  <a:path w="504" h="338">
                    <a:moveTo>
                      <a:pt x="248" y="91"/>
                    </a:moveTo>
                    <a:cubicBezTo>
                      <a:pt x="249" y="94"/>
                      <a:pt x="250" y="96"/>
                      <a:pt x="250" y="98"/>
                    </a:cubicBezTo>
                    <a:cubicBezTo>
                      <a:pt x="250" y="106"/>
                      <a:pt x="247" y="109"/>
                      <a:pt x="246" y="116"/>
                    </a:cubicBezTo>
                    <a:cubicBezTo>
                      <a:pt x="246" y="141"/>
                      <a:pt x="246" y="141"/>
                      <a:pt x="246" y="141"/>
                    </a:cubicBezTo>
                    <a:cubicBezTo>
                      <a:pt x="245" y="144"/>
                      <a:pt x="248" y="148"/>
                      <a:pt x="249" y="150"/>
                    </a:cubicBezTo>
                    <a:cubicBezTo>
                      <a:pt x="251" y="154"/>
                      <a:pt x="249" y="156"/>
                      <a:pt x="251" y="160"/>
                    </a:cubicBezTo>
                    <a:cubicBezTo>
                      <a:pt x="252" y="164"/>
                      <a:pt x="258" y="170"/>
                      <a:pt x="261" y="173"/>
                    </a:cubicBezTo>
                    <a:cubicBezTo>
                      <a:pt x="269" y="181"/>
                      <a:pt x="269" y="188"/>
                      <a:pt x="281" y="192"/>
                    </a:cubicBezTo>
                    <a:cubicBezTo>
                      <a:pt x="285" y="193"/>
                      <a:pt x="285" y="197"/>
                      <a:pt x="288" y="197"/>
                    </a:cubicBezTo>
                    <a:cubicBezTo>
                      <a:pt x="297" y="197"/>
                      <a:pt x="304" y="191"/>
                      <a:pt x="312" y="191"/>
                    </a:cubicBezTo>
                    <a:cubicBezTo>
                      <a:pt x="317" y="191"/>
                      <a:pt x="319" y="194"/>
                      <a:pt x="321" y="194"/>
                    </a:cubicBezTo>
                    <a:cubicBezTo>
                      <a:pt x="324" y="194"/>
                      <a:pt x="327" y="188"/>
                      <a:pt x="327" y="187"/>
                    </a:cubicBezTo>
                    <a:cubicBezTo>
                      <a:pt x="329" y="181"/>
                      <a:pt x="336" y="176"/>
                      <a:pt x="336" y="169"/>
                    </a:cubicBezTo>
                    <a:cubicBezTo>
                      <a:pt x="336" y="156"/>
                      <a:pt x="351" y="152"/>
                      <a:pt x="363" y="152"/>
                    </a:cubicBezTo>
                    <a:cubicBezTo>
                      <a:pt x="367" y="152"/>
                      <a:pt x="370" y="152"/>
                      <a:pt x="372" y="153"/>
                    </a:cubicBezTo>
                    <a:cubicBezTo>
                      <a:pt x="373" y="154"/>
                      <a:pt x="379" y="154"/>
                      <a:pt x="382" y="154"/>
                    </a:cubicBezTo>
                    <a:cubicBezTo>
                      <a:pt x="382" y="155"/>
                      <a:pt x="382" y="157"/>
                      <a:pt x="382" y="158"/>
                    </a:cubicBezTo>
                    <a:cubicBezTo>
                      <a:pt x="382" y="164"/>
                      <a:pt x="374" y="172"/>
                      <a:pt x="374" y="180"/>
                    </a:cubicBezTo>
                    <a:cubicBezTo>
                      <a:pt x="374" y="188"/>
                      <a:pt x="372" y="191"/>
                      <a:pt x="369" y="195"/>
                    </a:cubicBezTo>
                    <a:cubicBezTo>
                      <a:pt x="369" y="194"/>
                      <a:pt x="369" y="193"/>
                      <a:pt x="369" y="192"/>
                    </a:cubicBezTo>
                    <a:cubicBezTo>
                      <a:pt x="368" y="192"/>
                      <a:pt x="367" y="192"/>
                      <a:pt x="365" y="192"/>
                    </a:cubicBezTo>
                    <a:cubicBezTo>
                      <a:pt x="365" y="197"/>
                      <a:pt x="365" y="207"/>
                      <a:pt x="365" y="213"/>
                    </a:cubicBezTo>
                    <a:cubicBezTo>
                      <a:pt x="365" y="217"/>
                      <a:pt x="360" y="219"/>
                      <a:pt x="357" y="222"/>
                    </a:cubicBezTo>
                    <a:cubicBezTo>
                      <a:pt x="357" y="223"/>
                      <a:pt x="357" y="223"/>
                      <a:pt x="357" y="224"/>
                    </a:cubicBezTo>
                    <a:cubicBezTo>
                      <a:pt x="357" y="227"/>
                      <a:pt x="360" y="229"/>
                      <a:pt x="363" y="229"/>
                    </a:cubicBezTo>
                    <a:cubicBezTo>
                      <a:pt x="377" y="229"/>
                      <a:pt x="389" y="226"/>
                      <a:pt x="405" y="226"/>
                    </a:cubicBezTo>
                    <a:cubicBezTo>
                      <a:pt x="415" y="226"/>
                      <a:pt x="418" y="234"/>
                      <a:pt x="426" y="236"/>
                    </a:cubicBezTo>
                    <a:cubicBezTo>
                      <a:pt x="426" y="238"/>
                      <a:pt x="426" y="240"/>
                      <a:pt x="426" y="242"/>
                    </a:cubicBezTo>
                    <a:cubicBezTo>
                      <a:pt x="426" y="246"/>
                      <a:pt x="425" y="257"/>
                      <a:pt x="423" y="262"/>
                    </a:cubicBezTo>
                    <a:cubicBezTo>
                      <a:pt x="423" y="272"/>
                      <a:pt x="423" y="281"/>
                      <a:pt x="423" y="289"/>
                    </a:cubicBezTo>
                    <a:cubicBezTo>
                      <a:pt x="423" y="298"/>
                      <a:pt x="432" y="302"/>
                      <a:pt x="439" y="306"/>
                    </a:cubicBezTo>
                    <a:cubicBezTo>
                      <a:pt x="444" y="308"/>
                      <a:pt x="444" y="316"/>
                      <a:pt x="451" y="316"/>
                    </a:cubicBezTo>
                    <a:cubicBezTo>
                      <a:pt x="463" y="316"/>
                      <a:pt x="469" y="307"/>
                      <a:pt x="479" y="307"/>
                    </a:cubicBezTo>
                    <a:cubicBezTo>
                      <a:pt x="491" y="307"/>
                      <a:pt x="497" y="316"/>
                      <a:pt x="504" y="322"/>
                    </a:cubicBezTo>
                    <a:cubicBezTo>
                      <a:pt x="503" y="323"/>
                      <a:pt x="494" y="333"/>
                      <a:pt x="493" y="332"/>
                    </a:cubicBezTo>
                    <a:cubicBezTo>
                      <a:pt x="492" y="331"/>
                      <a:pt x="488" y="330"/>
                      <a:pt x="488" y="329"/>
                    </a:cubicBezTo>
                    <a:cubicBezTo>
                      <a:pt x="488" y="327"/>
                      <a:pt x="490" y="326"/>
                      <a:pt x="491" y="324"/>
                    </a:cubicBezTo>
                    <a:cubicBezTo>
                      <a:pt x="486" y="322"/>
                      <a:pt x="484" y="316"/>
                      <a:pt x="480" y="316"/>
                    </a:cubicBezTo>
                    <a:cubicBezTo>
                      <a:pt x="476" y="316"/>
                      <a:pt x="464" y="325"/>
                      <a:pt x="464" y="328"/>
                    </a:cubicBezTo>
                    <a:cubicBezTo>
                      <a:pt x="464" y="330"/>
                      <a:pt x="467" y="331"/>
                      <a:pt x="468" y="332"/>
                    </a:cubicBezTo>
                    <a:cubicBezTo>
                      <a:pt x="467" y="336"/>
                      <a:pt x="465" y="338"/>
                      <a:pt x="461" y="338"/>
                    </a:cubicBezTo>
                    <a:cubicBezTo>
                      <a:pt x="454" y="338"/>
                      <a:pt x="450" y="330"/>
                      <a:pt x="446" y="326"/>
                    </a:cubicBezTo>
                    <a:cubicBezTo>
                      <a:pt x="443" y="323"/>
                      <a:pt x="436" y="326"/>
                      <a:pt x="433" y="326"/>
                    </a:cubicBezTo>
                    <a:cubicBezTo>
                      <a:pt x="432" y="326"/>
                      <a:pt x="431" y="324"/>
                      <a:pt x="431" y="323"/>
                    </a:cubicBezTo>
                    <a:cubicBezTo>
                      <a:pt x="424" y="322"/>
                      <a:pt x="424" y="318"/>
                      <a:pt x="423" y="314"/>
                    </a:cubicBezTo>
                    <a:cubicBezTo>
                      <a:pt x="421" y="311"/>
                      <a:pt x="406" y="302"/>
                      <a:pt x="406" y="302"/>
                    </a:cubicBezTo>
                    <a:cubicBezTo>
                      <a:pt x="405" y="304"/>
                      <a:pt x="405" y="305"/>
                      <a:pt x="406" y="306"/>
                    </a:cubicBezTo>
                    <a:cubicBezTo>
                      <a:pt x="402" y="306"/>
                      <a:pt x="402" y="306"/>
                      <a:pt x="402" y="306"/>
                    </a:cubicBezTo>
                    <a:cubicBezTo>
                      <a:pt x="395" y="302"/>
                      <a:pt x="399" y="296"/>
                      <a:pt x="397" y="289"/>
                    </a:cubicBezTo>
                    <a:cubicBezTo>
                      <a:pt x="396" y="285"/>
                      <a:pt x="394" y="284"/>
                      <a:pt x="391" y="281"/>
                    </a:cubicBezTo>
                    <a:cubicBezTo>
                      <a:pt x="384" y="274"/>
                      <a:pt x="377" y="270"/>
                      <a:pt x="374" y="260"/>
                    </a:cubicBezTo>
                    <a:cubicBezTo>
                      <a:pt x="373" y="260"/>
                      <a:pt x="372" y="260"/>
                      <a:pt x="372" y="260"/>
                    </a:cubicBezTo>
                    <a:cubicBezTo>
                      <a:pt x="368" y="260"/>
                      <a:pt x="366" y="262"/>
                      <a:pt x="363" y="262"/>
                    </a:cubicBezTo>
                    <a:cubicBezTo>
                      <a:pt x="355" y="262"/>
                      <a:pt x="350" y="257"/>
                      <a:pt x="345" y="255"/>
                    </a:cubicBezTo>
                    <a:cubicBezTo>
                      <a:pt x="336" y="251"/>
                      <a:pt x="330" y="253"/>
                      <a:pt x="321" y="248"/>
                    </a:cubicBezTo>
                    <a:cubicBezTo>
                      <a:pt x="308" y="242"/>
                      <a:pt x="306" y="232"/>
                      <a:pt x="294" y="226"/>
                    </a:cubicBezTo>
                    <a:cubicBezTo>
                      <a:pt x="291" y="226"/>
                      <a:pt x="291" y="226"/>
                      <a:pt x="291" y="226"/>
                    </a:cubicBezTo>
                    <a:cubicBezTo>
                      <a:pt x="288" y="224"/>
                      <a:pt x="285" y="222"/>
                      <a:pt x="282" y="222"/>
                    </a:cubicBezTo>
                    <a:cubicBezTo>
                      <a:pt x="274" y="222"/>
                      <a:pt x="272" y="231"/>
                      <a:pt x="265" y="231"/>
                    </a:cubicBezTo>
                    <a:cubicBezTo>
                      <a:pt x="261" y="231"/>
                      <a:pt x="258" y="228"/>
                      <a:pt x="256" y="227"/>
                    </a:cubicBezTo>
                    <a:cubicBezTo>
                      <a:pt x="252" y="225"/>
                      <a:pt x="249" y="226"/>
                      <a:pt x="246" y="226"/>
                    </a:cubicBezTo>
                    <a:cubicBezTo>
                      <a:pt x="241" y="226"/>
                      <a:pt x="226" y="216"/>
                      <a:pt x="221" y="214"/>
                    </a:cubicBezTo>
                    <a:cubicBezTo>
                      <a:pt x="216" y="211"/>
                      <a:pt x="213" y="214"/>
                      <a:pt x="208" y="213"/>
                    </a:cubicBezTo>
                    <a:cubicBezTo>
                      <a:pt x="202" y="211"/>
                      <a:pt x="201" y="206"/>
                      <a:pt x="195" y="203"/>
                    </a:cubicBezTo>
                    <a:cubicBezTo>
                      <a:pt x="189" y="200"/>
                      <a:pt x="186" y="201"/>
                      <a:pt x="180" y="198"/>
                    </a:cubicBezTo>
                    <a:cubicBezTo>
                      <a:pt x="177" y="197"/>
                      <a:pt x="177" y="196"/>
                      <a:pt x="175" y="195"/>
                    </a:cubicBezTo>
                    <a:cubicBezTo>
                      <a:pt x="170" y="190"/>
                      <a:pt x="156" y="187"/>
                      <a:pt x="155" y="181"/>
                    </a:cubicBezTo>
                    <a:cubicBezTo>
                      <a:pt x="151" y="181"/>
                      <a:pt x="148" y="176"/>
                      <a:pt x="148" y="172"/>
                    </a:cubicBezTo>
                    <a:cubicBezTo>
                      <a:pt x="148" y="167"/>
                      <a:pt x="153" y="165"/>
                      <a:pt x="153" y="160"/>
                    </a:cubicBezTo>
                    <a:cubicBezTo>
                      <a:pt x="153" y="154"/>
                      <a:pt x="149" y="153"/>
                      <a:pt x="148" y="150"/>
                    </a:cubicBezTo>
                    <a:cubicBezTo>
                      <a:pt x="143" y="134"/>
                      <a:pt x="128" y="121"/>
                      <a:pt x="118" y="111"/>
                    </a:cubicBezTo>
                    <a:cubicBezTo>
                      <a:pt x="114" y="107"/>
                      <a:pt x="107" y="105"/>
                      <a:pt x="102" y="101"/>
                    </a:cubicBezTo>
                    <a:cubicBezTo>
                      <a:pt x="99" y="97"/>
                      <a:pt x="102" y="93"/>
                      <a:pt x="100" y="88"/>
                    </a:cubicBezTo>
                    <a:cubicBezTo>
                      <a:pt x="96" y="80"/>
                      <a:pt x="82" y="79"/>
                      <a:pt x="82" y="68"/>
                    </a:cubicBezTo>
                    <a:cubicBezTo>
                      <a:pt x="78" y="68"/>
                      <a:pt x="79" y="67"/>
                      <a:pt x="77" y="68"/>
                    </a:cubicBezTo>
                    <a:cubicBezTo>
                      <a:pt x="72" y="63"/>
                      <a:pt x="67" y="58"/>
                      <a:pt x="62" y="53"/>
                    </a:cubicBezTo>
                    <a:cubicBezTo>
                      <a:pt x="58" y="49"/>
                      <a:pt x="60" y="42"/>
                      <a:pt x="56" y="38"/>
                    </a:cubicBezTo>
                    <a:cubicBezTo>
                      <a:pt x="52" y="34"/>
                      <a:pt x="53" y="24"/>
                      <a:pt x="49" y="22"/>
                    </a:cubicBezTo>
                    <a:cubicBezTo>
                      <a:pt x="42" y="19"/>
                      <a:pt x="35" y="19"/>
                      <a:pt x="29" y="13"/>
                    </a:cubicBezTo>
                    <a:cubicBezTo>
                      <a:pt x="27" y="15"/>
                      <a:pt x="28" y="18"/>
                      <a:pt x="28" y="19"/>
                    </a:cubicBezTo>
                    <a:cubicBezTo>
                      <a:pt x="28" y="28"/>
                      <a:pt x="32" y="34"/>
                      <a:pt x="36" y="41"/>
                    </a:cubicBezTo>
                    <a:cubicBezTo>
                      <a:pt x="39" y="48"/>
                      <a:pt x="45" y="48"/>
                      <a:pt x="49" y="53"/>
                    </a:cubicBezTo>
                    <a:cubicBezTo>
                      <a:pt x="55" y="59"/>
                      <a:pt x="56" y="63"/>
                      <a:pt x="58" y="71"/>
                    </a:cubicBezTo>
                    <a:cubicBezTo>
                      <a:pt x="61" y="81"/>
                      <a:pt x="70" y="86"/>
                      <a:pt x="73" y="95"/>
                    </a:cubicBezTo>
                    <a:cubicBezTo>
                      <a:pt x="77" y="106"/>
                      <a:pt x="80" y="117"/>
                      <a:pt x="87" y="122"/>
                    </a:cubicBezTo>
                    <a:cubicBezTo>
                      <a:pt x="91" y="119"/>
                      <a:pt x="96" y="126"/>
                      <a:pt x="96" y="130"/>
                    </a:cubicBezTo>
                    <a:cubicBezTo>
                      <a:pt x="96" y="132"/>
                      <a:pt x="95" y="136"/>
                      <a:pt x="93" y="136"/>
                    </a:cubicBezTo>
                    <a:cubicBezTo>
                      <a:pt x="92" y="136"/>
                      <a:pt x="86" y="129"/>
                      <a:pt x="86" y="127"/>
                    </a:cubicBezTo>
                    <a:cubicBezTo>
                      <a:pt x="78" y="127"/>
                      <a:pt x="74" y="117"/>
                      <a:pt x="69" y="113"/>
                    </a:cubicBezTo>
                    <a:cubicBezTo>
                      <a:pt x="66" y="112"/>
                      <a:pt x="66" y="112"/>
                      <a:pt x="65" y="109"/>
                    </a:cubicBezTo>
                    <a:cubicBezTo>
                      <a:pt x="65" y="98"/>
                      <a:pt x="65" y="98"/>
                      <a:pt x="65" y="98"/>
                    </a:cubicBezTo>
                    <a:cubicBezTo>
                      <a:pt x="60" y="93"/>
                      <a:pt x="56" y="88"/>
                      <a:pt x="52" y="84"/>
                    </a:cubicBezTo>
                    <a:cubicBezTo>
                      <a:pt x="46" y="78"/>
                      <a:pt x="36" y="79"/>
                      <a:pt x="31" y="72"/>
                    </a:cubicBezTo>
                    <a:cubicBezTo>
                      <a:pt x="34" y="72"/>
                      <a:pt x="44" y="74"/>
                      <a:pt x="40" y="69"/>
                    </a:cubicBezTo>
                    <a:cubicBezTo>
                      <a:pt x="34" y="59"/>
                      <a:pt x="26" y="50"/>
                      <a:pt x="19" y="45"/>
                    </a:cubicBezTo>
                    <a:cubicBezTo>
                      <a:pt x="14" y="41"/>
                      <a:pt x="14" y="29"/>
                      <a:pt x="11" y="24"/>
                    </a:cubicBezTo>
                    <a:cubicBezTo>
                      <a:pt x="7" y="16"/>
                      <a:pt x="3" y="13"/>
                      <a:pt x="0" y="3"/>
                    </a:cubicBezTo>
                    <a:cubicBezTo>
                      <a:pt x="0" y="0"/>
                      <a:pt x="0" y="0"/>
                      <a:pt x="0" y="0"/>
                    </a:cubicBezTo>
                    <a:cubicBezTo>
                      <a:pt x="29" y="0"/>
                      <a:pt x="29" y="0"/>
                      <a:pt x="29" y="0"/>
                    </a:cubicBezTo>
                    <a:cubicBezTo>
                      <a:pt x="76" y="16"/>
                      <a:pt x="76" y="16"/>
                      <a:pt x="76" y="16"/>
                    </a:cubicBezTo>
                    <a:cubicBezTo>
                      <a:pt x="113" y="16"/>
                      <a:pt x="113" y="16"/>
                      <a:pt x="113" y="16"/>
                    </a:cubicBezTo>
                    <a:cubicBezTo>
                      <a:pt x="113" y="10"/>
                      <a:pt x="113" y="10"/>
                      <a:pt x="113" y="10"/>
                    </a:cubicBezTo>
                    <a:cubicBezTo>
                      <a:pt x="121" y="10"/>
                      <a:pt x="121" y="10"/>
                      <a:pt x="121" y="10"/>
                    </a:cubicBezTo>
                    <a:cubicBezTo>
                      <a:pt x="136" y="14"/>
                      <a:pt x="145" y="16"/>
                      <a:pt x="152" y="29"/>
                    </a:cubicBezTo>
                    <a:cubicBezTo>
                      <a:pt x="156" y="35"/>
                      <a:pt x="163" y="50"/>
                      <a:pt x="172" y="50"/>
                    </a:cubicBezTo>
                    <a:cubicBezTo>
                      <a:pt x="181" y="50"/>
                      <a:pt x="178" y="38"/>
                      <a:pt x="188" y="38"/>
                    </a:cubicBezTo>
                    <a:cubicBezTo>
                      <a:pt x="214" y="38"/>
                      <a:pt x="213" y="70"/>
                      <a:pt x="227" y="84"/>
                    </a:cubicBezTo>
                    <a:cubicBezTo>
                      <a:pt x="231" y="87"/>
                      <a:pt x="242" y="90"/>
                      <a:pt x="249" y="90"/>
                    </a:cubicBezTo>
                    <a:cubicBezTo>
                      <a:pt x="249" y="89"/>
                      <a:pt x="247" y="87"/>
                      <a:pt x="247" y="86"/>
                    </a:cubicBezTo>
                    <a:cubicBezTo>
                      <a:pt x="247" y="86"/>
                      <a:pt x="247" y="86"/>
                      <a:pt x="247" y="86"/>
                    </a:cubicBezTo>
                    <a:lnTo>
                      <a:pt x="248" y="9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5" name="Freeform 93"/>
              <p:cNvSpPr>
                <a:spLocks/>
              </p:cNvSpPr>
              <p:nvPr/>
            </p:nvSpPr>
            <p:spPr bwMode="auto">
              <a:xfrm>
                <a:off x="3016250" y="1895475"/>
                <a:ext cx="20638" cy="9525"/>
              </a:xfrm>
              <a:custGeom>
                <a:avLst/>
                <a:gdLst/>
                <a:ahLst/>
                <a:cxnLst>
                  <a:cxn ang="0">
                    <a:pos x="0" y="0"/>
                  </a:cxn>
                  <a:cxn ang="0">
                    <a:pos x="15" y="7"/>
                  </a:cxn>
                  <a:cxn ang="0">
                    <a:pos x="12" y="7"/>
                  </a:cxn>
                  <a:cxn ang="0">
                    <a:pos x="0" y="3"/>
                  </a:cxn>
                  <a:cxn ang="0">
                    <a:pos x="0" y="0"/>
                  </a:cxn>
                </a:cxnLst>
                <a:rect l="0" t="0" r="r" b="b"/>
                <a:pathLst>
                  <a:path w="15" h="8">
                    <a:moveTo>
                      <a:pt x="0" y="0"/>
                    </a:moveTo>
                    <a:cubicBezTo>
                      <a:pt x="7" y="0"/>
                      <a:pt x="15" y="1"/>
                      <a:pt x="15" y="7"/>
                    </a:cubicBezTo>
                    <a:cubicBezTo>
                      <a:pt x="15" y="8"/>
                      <a:pt x="13" y="7"/>
                      <a:pt x="12" y="7"/>
                    </a:cubicBezTo>
                    <a:cubicBezTo>
                      <a:pt x="8" y="7"/>
                      <a:pt x="2" y="5"/>
                      <a:pt x="0" y="3"/>
                    </a:cubicBezTo>
                    <a:cubicBezTo>
                      <a:pt x="0" y="2"/>
                      <a:pt x="0" y="1"/>
                      <a:pt x="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6" name="Freeform 94"/>
              <p:cNvSpPr>
                <a:spLocks/>
              </p:cNvSpPr>
              <p:nvPr/>
            </p:nvSpPr>
            <p:spPr bwMode="auto">
              <a:xfrm>
                <a:off x="2239963" y="1951038"/>
                <a:ext cx="79375" cy="50800"/>
              </a:xfrm>
              <a:custGeom>
                <a:avLst/>
                <a:gdLst/>
                <a:ahLst/>
                <a:cxnLst>
                  <a:cxn ang="0">
                    <a:pos x="0" y="2"/>
                  </a:cxn>
                  <a:cxn ang="0">
                    <a:pos x="6" y="0"/>
                  </a:cxn>
                  <a:cxn ang="0">
                    <a:pos x="18" y="6"/>
                  </a:cxn>
                  <a:cxn ang="0">
                    <a:pos x="59" y="34"/>
                  </a:cxn>
                  <a:cxn ang="0">
                    <a:pos x="59" y="38"/>
                  </a:cxn>
                  <a:cxn ang="0">
                    <a:pos x="55" y="38"/>
                  </a:cxn>
                  <a:cxn ang="0">
                    <a:pos x="22" y="22"/>
                  </a:cxn>
                  <a:cxn ang="0">
                    <a:pos x="27" y="17"/>
                  </a:cxn>
                  <a:cxn ang="0">
                    <a:pos x="4" y="8"/>
                  </a:cxn>
                  <a:cxn ang="0">
                    <a:pos x="8" y="4"/>
                  </a:cxn>
                  <a:cxn ang="0">
                    <a:pos x="2" y="2"/>
                  </a:cxn>
                  <a:cxn ang="0">
                    <a:pos x="0" y="2"/>
                  </a:cxn>
                </a:cxnLst>
                <a:rect l="0" t="0" r="r" b="b"/>
                <a:pathLst>
                  <a:path w="59" h="38">
                    <a:moveTo>
                      <a:pt x="0" y="2"/>
                    </a:moveTo>
                    <a:cubicBezTo>
                      <a:pt x="2" y="1"/>
                      <a:pt x="4" y="0"/>
                      <a:pt x="6" y="0"/>
                    </a:cubicBezTo>
                    <a:cubicBezTo>
                      <a:pt x="11" y="0"/>
                      <a:pt x="15" y="5"/>
                      <a:pt x="18" y="6"/>
                    </a:cubicBezTo>
                    <a:cubicBezTo>
                      <a:pt x="37" y="12"/>
                      <a:pt x="48" y="23"/>
                      <a:pt x="59" y="34"/>
                    </a:cubicBezTo>
                    <a:cubicBezTo>
                      <a:pt x="59" y="38"/>
                      <a:pt x="59" y="38"/>
                      <a:pt x="59" y="38"/>
                    </a:cubicBezTo>
                    <a:cubicBezTo>
                      <a:pt x="58" y="38"/>
                      <a:pt x="56" y="38"/>
                      <a:pt x="55" y="38"/>
                    </a:cubicBezTo>
                    <a:cubicBezTo>
                      <a:pt x="45" y="38"/>
                      <a:pt x="29" y="26"/>
                      <a:pt x="22" y="22"/>
                    </a:cubicBezTo>
                    <a:cubicBezTo>
                      <a:pt x="23" y="19"/>
                      <a:pt x="25" y="19"/>
                      <a:pt x="27" y="17"/>
                    </a:cubicBezTo>
                    <a:cubicBezTo>
                      <a:pt x="18" y="17"/>
                      <a:pt x="6" y="13"/>
                      <a:pt x="4" y="8"/>
                    </a:cubicBezTo>
                    <a:cubicBezTo>
                      <a:pt x="6" y="7"/>
                      <a:pt x="8" y="5"/>
                      <a:pt x="8" y="4"/>
                    </a:cubicBezTo>
                    <a:cubicBezTo>
                      <a:pt x="6" y="3"/>
                      <a:pt x="2" y="2"/>
                      <a:pt x="2" y="2"/>
                    </a:cubicBezTo>
                    <a:lnTo>
                      <a:pt x="0"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7" name="Freeform 95"/>
              <p:cNvSpPr>
                <a:spLocks/>
              </p:cNvSpPr>
              <p:nvPr/>
            </p:nvSpPr>
            <p:spPr bwMode="auto">
              <a:xfrm>
                <a:off x="2162175" y="1876425"/>
                <a:ext cx="28575" cy="39688"/>
              </a:xfrm>
              <a:custGeom>
                <a:avLst/>
                <a:gdLst/>
                <a:ahLst/>
                <a:cxnLst>
                  <a:cxn ang="0">
                    <a:pos x="5" y="12"/>
                  </a:cxn>
                  <a:cxn ang="0">
                    <a:pos x="0" y="4"/>
                  </a:cxn>
                  <a:cxn ang="0">
                    <a:pos x="0" y="0"/>
                  </a:cxn>
                  <a:cxn ang="0">
                    <a:pos x="10" y="3"/>
                  </a:cxn>
                  <a:cxn ang="0">
                    <a:pos x="7" y="8"/>
                  </a:cxn>
                  <a:cxn ang="0">
                    <a:pos x="13" y="3"/>
                  </a:cxn>
                  <a:cxn ang="0">
                    <a:pos x="13" y="12"/>
                  </a:cxn>
                  <a:cxn ang="0">
                    <a:pos x="15" y="18"/>
                  </a:cxn>
                  <a:cxn ang="0">
                    <a:pos x="13" y="22"/>
                  </a:cxn>
                  <a:cxn ang="0">
                    <a:pos x="17" y="30"/>
                  </a:cxn>
                  <a:cxn ang="0">
                    <a:pos x="10" y="22"/>
                  </a:cxn>
                  <a:cxn ang="0">
                    <a:pos x="12" y="17"/>
                  </a:cxn>
                  <a:cxn ang="0">
                    <a:pos x="5" y="12"/>
                  </a:cxn>
                </a:cxnLst>
                <a:rect l="0" t="0" r="r" b="b"/>
                <a:pathLst>
                  <a:path w="21" h="30">
                    <a:moveTo>
                      <a:pt x="5" y="12"/>
                    </a:moveTo>
                    <a:cubicBezTo>
                      <a:pt x="3" y="12"/>
                      <a:pt x="2" y="6"/>
                      <a:pt x="0" y="4"/>
                    </a:cubicBezTo>
                    <a:cubicBezTo>
                      <a:pt x="0" y="0"/>
                      <a:pt x="0" y="0"/>
                      <a:pt x="0" y="0"/>
                    </a:cubicBezTo>
                    <a:cubicBezTo>
                      <a:pt x="4" y="0"/>
                      <a:pt x="6" y="3"/>
                      <a:pt x="10" y="3"/>
                    </a:cubicBezTo>
                    <a:cubicBezTo>
                      <a:pt x="10" y="4"/>
                      <a:pt x="5" y="8"/>
                      <a:pt x="7" y="8"/>
                    </a:cubicBezTo>
                    <a:cubicBezTo>
                      <a:pt x="10" y="8"/>
                      <a:pt x="12" y="5"/>
                      <a:pt x="13" y="3"/>
                    </a:cubicBezTo>
                    <a:cubicBezTo>
                      <a:pt x="14" y="5"/>
                      <a:pt x="13" y="8"/>
                      <a:pt x="13" y="12"/>
                    </a:cubicBezTo>
                    <a:cubicBezTo>
                      <a:pt x="13" y="15"/>
                      <a:pt x="15" y="15"/>
                      <a:pt x="15" y="18"/>
                    </a:cubicBezTo>
                    <a:cubicBezTo>
                      <a:pt x="15" y="19"/>
                      <a:pt x="13" y="20"/>
                      <a:pt x="13" y="22"/>
                    </a:cubicBezTo>
                    <a:cubicBezTo>
                      <a:pt x="13" y="24"/>
                      <a:pt x="21" y="30"/>
                      <a:pt x="17" y="30"/>
                    </a:cubicBezTo>
                    <a:cubicBezTo>
                      <a:pt x="13" y="30"/>
                      <a:pt x="10" y="26"/>
                      <a:pt x="10" y="22"/>
                    </a:cubicBezTo>
                    <a:cubicBezTo>
                      <a:pt x="10" y="19"/>
                      <a:pt x="12" y="18"/>
                      <a:pt x="12" y="17"/>
                    </a:cubicBezTo>
                    <a:cubicBezTo>
                      <a:pt x="9" y="16"/>
                      <a:pt x="8" y="12"/>
                      <a:pt x="5"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8" name="Freeform 96"/>
              <p:cNvSpPr>
                <a:spLocks/>
              </p:cNvSpPr>
              <p:nvPr/>
            </p:nvSpPr>
            <p:spPr bwMode="auto">
              <a:xfrm>
                <a:off x="1803400" y="1787525"/>
                <a:ext cx="34925" cy="23813"/>
              </a:xfrm>
              <a:custGeom>
                <a:avLst/>
                <a:gdLst/>
                <a:ahLst/>
                <a:cxnLst>
                  <a:cxn ang="0">
                    <a:pos x="21" y="0"/>
                  </a:cxn>
                  <a:cxn ang="0">
                    <a:pos x="27" y="0"/>
                  </a:cxn>
                  <a:cxn ang="0">
                    <a:pos x="27" y="6"/>
                  </a:cxn>
                  <a:cxn ang="0">
                    <a:pos x="10" y="18"/>
                  </a:cxn>
                  <a:cxn ang="0">
                    <a:pos x="0" y="12"/>
                  </a:cxn>
                  <a:cxn ang="0">
                    <a:pos x="0" y="7"/>
                  </a:cxn>
                  <a:cxn ang="0">
                    <a:pos x="21" y="0"/>
                  </a:cxn>
                </a:cxnLst>
                <a:rect l="0" t="0" r="r" b="b"/>
                <a:pathLst>
                  <a:path w="27" h="18">
                    <a:moveTo>
                      <a:pt x="21" y="0"/>
                    </a:moveTo>
                    <a:cubicBezTo>
                      <a:pt x="25" y="0"/>
                      <a:pt x="25" y="0"/>
                      <a:pt x="27" y="0"/>
                    </a:cubicBezTo>
                    <a:cubicBezTo>
                      <a:pt x="27" y="6"/>
                      <a:pt x="27" y="6"/>
                      <a:pt x="27" y="6"/>
                    </a:cubicBezTo>
                    <a:cubicBezTo>
                      <a:pt x="19" y="10"/>
                      <a:pt x="16" y="13"/>
                      <a:pt x="10" y="18"/>
                    </a:cubicBezTo>
                    <a:cubicBezTo>
                      <a:pt x="6" y="15"/>
                      <a:pt x="3" y="15"/>
                      <a:pt x="0" y="12"/>
                    </a:cubicBezTo>
                    <a:cubicBezTo>
                      <a:pt x="0" y="7"/>
                      <a:pt x="0" y="7"/>
                      <a:pt x="0" y="7"/>
                    </a:cubicBezTo>
                    <a:cubicBezTo>
                      <a:pt x="8" y="5"/>
                      <a:pt x="14" y="0"/>
                      <a:pt x="21"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09" name="Freeform 97"/>
              <p:cNvSpPr>
                <a:spLocks/>
              </p:cNvSpPr>
              <p:nvPr/>
            </p:nvSpPr>
            <p:spPr bwMode="auto">
              <a:xfrm>
                <a:off x="3311525" y="1963738"/>
                <a:ext cx="42863" cy="22225"/>
              </a:xfrm>
              <a:custGeom>
                <a:avLst/>
                <a:gdLst/>
                <a:ahLst/>
                <a:cxnLst>
                  <a:cxn ang="0">
                    <a:pos x="26" y="17"/>
                  </a:cxn>
                  <a:cxn ang="0">
                    <a:pos x="32" y="14"/>
                  </a:cxn>
                  <a:cxn ang="0">
                    <a:pos x="0" y="3"/>
                  </a:cxn>
                  <a:cxn ang="0">
                    <a:pos x="26" y="17"/>
                  </a:cxn>
                </a:cxnLst>
                <a:rect l="0" t="0" r="r" b="b"/>
                <a:pathLst>
                  <a:path w="32" h="17">
                    <a:moveTo>
                      <a:pt x="26" y="17"/>
                    </a:moveTo>
                    <a:cubicBezTo>
                      <a:pt x="29" y="17"/>
                      <a:pt x="30" y="16"/>
                      <a:pt x="32" y="14"/>
                    </a:cubicBezTo>
                    <a:cubicBezTo>
                      <a:pt x="22" y="9"/>
                      <a:pt x="14" y="0"/>
                      <a:pt x="0" y="3"/>
                    </a:cubicBezTo>
                    <a:cubicBezTo>
                      <a:pt x="6" y="7"/>
                      <a:pt x="18" y="17"/>
                      <a:pt x="26" y="1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10" name="Freeform 98"/>
              <p:cNvSpPr>
                <a:spLocks/>
              </p:cNvSpPr>
              <p:nvPr/>
            </p:nvSpPr>
            <p:spPr bwMode="auto">
              <a:xfrm>
                <a:off x="3314700" y="2030413"/>
                <a:ext cx="31750" cy="20638"/>
              </a:xfrm>
              <a:custGeom>
                <a:avLst/>
                <a:gdLst/>
                <a:ahLst/>
                <a:cxnLst>
                  <a:cxn ang="0">
                    <a:pos x="1" y="0"/>
                  </a:cxn>
                  <a:cxn ang="0">
                    <a:pos x="11" y="7"/>
                  </a:cxn>
                  <a:cxn ang="0">
                    <a:pos x="24" y="7"/>
                  </a:cxn>
                  <a:cxn ang="0">
                    <a:pos x="24" y="10"/>
                  </a:cxn>
                  <a:cxn ang="0">
                    <a:pos x="19" y="15"/>
                  </a:cxn>
                  <a:cxn ang="0">
                    <a:pos x="0" y="3"/>
                  </a:cxn>
                  <a:cxn ang="0">
                    <a:pos x="1" y="0"/>
                  </a:cxn>
                </a:cxnLst>
                <a:rect l="0" t="0" r="r" b="b"/>
                <a:pathLst>
                  <a:path w="24" h="15">
                    <a:moveTo>
                      <a:pt x="1" y="0"/>
                    </a:moveTo>
                    <a:cubicBezTo>
                      <a:pt x="4" y="4"/>
                      <a:pt x="7" y="6"/>
                      <a:pt x="11" y="7"/>
                    </a:cubicBezTo>
                    <a:cubicBezTo>
                      <a:pt x="24" y="7"/>
                      <a:pt x="24" y="7"/>
                      <a:pt x="24" y="7"/>
                    </a:cubicBezTo>
                    <a:cubicBezTo>
                      <a:pt x="24" y="8"/>
                      <a:pt x="24" y="9"/>
                      <a:pt x="24" y="10"/>
                    </a:cubicBezTo>
                    <a:cubicBezTo>
                      <a:pt x="24" y="12"/>
                      <a:pt x="20" y="15"/>
                      <a:pt x="19" y="15"/>
                    </a:cubicBezTo>
                    <a:cubicBezTo>
                      <a:pt x="16" y="15"/>
                      <a:pt x="0" y="6"/>
                      <a:pt x="0" y="3"/>
                    </a:cubicBezTo>
                    <a:cubicBezTo>
                      <a:pt x="0" y="2"/>
                      <a:pt x="0" y="0"/>
                      <a:pt x="1"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11" name="Freeform 99"/>
              <p:cNvSpPr>
                <a:spLocks/>
              </p:cNvSpPr>
              <p:nvPr/>
            </p:nvSpPr>
            <p:spPr bwMode="auto">
              <a:xfrm>
                <a:off x="3362325" y="2030413"/>
                <a:ext cx="22225" cy="26988"/>
              </a:xfrm>
              <a:custGeom>
                <a:avLst/>
                <a:gdLst/>
                <a:ahLst/>
                <a:cxnLst>
                  <a:cxn ang="0">
                    <a:pos x="17" y="12"/>
                  </a:cxn>
                  <a:cxn ang="0">
                    <a:pos x="17" y="15"/>
                  </a:cxn>
                  <a:cxn ang="0">
                    <a:pos x="7" y="20"/>
                  </a:cxn>
                  <a:cxn ang="0">
                    <a:pos x="0" y="15"/>
                  </a:cxn>
                  <a:cxn ang="0">
                    <a:pos x="10" y="0"/>
                  </a:cxn>
                  <a:cxn ang="0">
                    <a:pos x="14" y="5"/>
                  </a:cxn>
                  <a:cxn ang="0">
                    <a:pos x="17" y="12"/>
                  </a:cxn>
                </a:cxnLst>
                <a:rect l="0" t="0" r="r" b="b"/>
                <a:pathLst>
                  <a:path w="17" h="20">
                    <a:moveTo>
                      <a:pt x="17" y="12"/>
                    </a:moveTo>
                    <a:cubicBezTo>
                      <a:pt x="17" y="12"/>
                      <a:pt x="17" y="14"/>
                      <a:pt x="17" y="15"/>
                    </a:cubicBezTo>
                    <a:cubicBezTo>
                      <a:pt x="17" y="18"/>
                      <a:pt x="12" y="20"/>
                      <a:pt x="7" y="20"/>
                    </a:cubicBezTo>
                    <a:cubicBezTo>
                      <a:pt x="3" y="20"/>
                      <a:pt x="0" y="18"/>
                      <a:pt x="0" y="15"/>
                    </a:cubicBezTo>
                    <a:cubicBezTo>
                      <a:pt x="0" y="13"/>
                      <a:pt x="6" y="2"/>
                      <a:pt x="10" y="0"/>
                    </a:cubicBezTo>
                    <a:cubicBezTo>
                      <a:pt x="11" y="2"/>
                      <a:pt x="14" y="3"/>
                      <a:pt x="14" y="5"/>
                    </a:cubicBezTo>
                    <a:cubicBezTo>
                      <a:pt x="14" y="9"/>
                      <a:pt x="7" y="12"/>
                      <a:pt x="17"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412" name="Freeform 100"/>
              <p:cNvSpPr>
                <a:spLocks/>
              </p:cNvSpPr>
              <p:nvPr/>
            </p:nvSpPr>
            <p:spPr bwMode="auto">
              <a:xfrm>
                <a:off x="1593850" y="1724025"/>
                <a:ext cx="26988" cy="12700"/>
              </a:xfrm>
              <a:custGeom>
                <a:avLst/>
                <a:gdLst/>
                <a:ahLst/>
                <a:cxnLst>
                  <a:cxn ang="0">
                    <a:pos x="6" y="4"/>
                  </a:cxn>
                  <a:cxn ang="0">
                    <a:pos x="13" y="1"/>
                  </a:cxn>
                  <a:cxn ang="0">
                    <a:pos x="20" y="9"/>
                  </a:cxn>
                  <a:cxn ang="0">
                    <a:pos x="5" y="9"/>
                  </a:cxn>
                  <a:cxn ang="0">
                    <a:pos x="0" y="4"/>
                  </a:cxn>
                  <a:cxn ang="0">
                    <a:pos x="6" y="4"/>
                  </a:cxn>
                </a:cxnLst>
                <a:rect l="0" t="0" r="r" b="b"/>
                <a:pathLst>
                  <a:path w="20" h="9">
                    <a:moveTo>
                      <a:pt x="6" y="4"/>
                    </a:moveTo>
                    <a:cubicBezTo>
                      <a:pt x="8" y="0"/>
                      <a:pt x="10" y="1"/>
                      <a:pt x="13" y="1"/>
                    </a:cubicBezTo>
                    <a:cubicBezTo>
                      <a:pt x="18" y="1"/>
                      <a:pt x="19" y="4"/>
                      <a:pt x="20" y="9"/>
                    </a:cubicBezTo>
                    <a:cubicBezTo>
                      <a:pt x="5" y="9"/>
                      <a:pt x="5" y="9"/>
                      <a:pt x="5" y="9"/>
                    </a:cubicBezTo>
                    <a:cubicBezTo>
                      <a:pt x="3" y="7"/>
                      <a:pt x="1" y="6"/>
                      <a:pt x="0" y="4"/>
                    </a:cubicBezTo>
                    <a:lnTo>
                      <a:pt x="6"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grpSp>
          <p:nvGrpSpPr>
            <p:cNvPr id="247" name="Group 178"/>
            <p:cNvGrpSpPr/>
            <p:nvPr/>
          </p:nvGrpSpPr>
          <p:grpSpPr>
            <a:xfrm>
              <a:off x="3103551" y="1256798"/>
              <a:ext cx="669405" cy="1125467"/>
              <a:chOff x="4219575" y="1089025"/>
              <a:chExt cx="687388" cy="1155701"/>
            </a:xfrm>
            <a:grpFill/>
          </p:grpSpPr>
          <p:sp>
            <p:nvSpPr>
              <p:cNvPr id="335" name="Freeform 36"/>
              <p:cNvSpPr>
                <a:spLocks/>
              </p:cNvSpPr>
              <p:nvPr/>
            </p:nvSpPr>
            <p:spPr bwMode="auto">
              <a:xfrm>
                <a:off x="4568825" y="1816100"/>
                <a:ext cx="26988" cy="39688"/>
              </a:xfrm>
              <a:custGeom>
                <a:avLst/>
                <a:gdLst/>
                <a:ahLst/>
                <a:cxnLst>
                  <a:cxn ang="0">
                    <a:pos x="3" y="27"/>
                  </a:cxn>
                  <a:cxn ang="0">
                    <a:pos x="9" y="21"/>
                  </a:cxn>
                  <a:cxn ang="0">
                    <a:pos x="0" y="14"/>
                  </a:cxn>
                  <a:cxn ang="0">
                    <a:pos x="9" y="0"/>
                  </a:cxn>
                  <a:cxn ang="0">
                    <a:pos x="20" y="12"/>
                  </a:cxn>
                  <a:cxn ang="0">
                    <a:pos x="6" y="30"/>
                  </a:cxn>
                  <a:cxn ang="0">
                    <a:pos x="0" y="27"/>
                  </a:cxn>
                  <a:cxn ang="0">
                    <a:pos x="2" y="25"/>
                  </a:cxn>
                  <a:cxn ang="0">
                    <a:pos x="3" y="27"/>
                  </a:cxn>
                </a:cxnLst>
                <a:rect l="0" t="0" r="r" b="b"/>
                <a:pathLst>
                  <a:path w="20" h="30">
                    <a:moveTo>
                      <a:pt x="3" y="27"/>
                    </a:moveTo>
                    <a:cubicBezTo>
                      <a:pt x="6" y="26"/>
                      <a:pt x="9" y="23"/>
                      <a:pt x="9" y="21"/>
                    </a:cubicBezTo>
                    <a:cubicBezTo>
                      <a:pt x="5" y="20"/>
                      <a:pt x="0" y="16"/>
                      <a:pt x="0" y="14"/>
                    </a:cubicBezTo>
                    <a:cubicBezTo>
                      <a:pt x="0" y="12"/>
                      <a:pt x="5" y="0"/>
                      <a:pt x="9" y="0"/>
                    </a:cubicBezTo>
                    <a:cubicBezTo>
                      <a:pt x="17" y="0"/>
                      <a:pt x="18" y="4"/>
                      <a:pt x="20" y="12"/>
                    </a:cubicBezTo>
                    <a:cubicBezTo>
                      <a:pt x="12" y="14"/>
                      <a:pt x="16" y="30"/>
                      <a:pt x="6" y="30"/>
                    </a:cubicBezTo>
                    <a:cubicBezTo>
                      <a:pt x="3" y="30"/>
                      <a:pt x="1" y="27"/>
                      <a:pt x="0" y="27"/>
                    </a:cubicBezTo>
                    <a:cubicBezTo>
                      <a:pt x="1" y="26"/>
                      <a:pt x="2" y="25"/>
                      <a:pt x="2" y="25"/>
                    </a:cubicBezTo>
                    <a:lnTo>
                      <a:pt x="3" y="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nvGrpSpPr>
              <p:cNvPr id="336" name="Group 343"/>
              <p:cNvGrpSpPr/>
              <p:nvPr/>
            </p:nvGrpSpPr>
            <p:grpSpPr>
              <a:xfrm>
                <a:off x="4219575" y="1089025"/>
                <a:ext cx="687388" cy="1155701"/>
                <a:chOff x="4219575" y="1089025"/>
                <a:chExt cx="687388" cy="1155701"/>
              </a:xfrm>
              <a:grpFill/>
            </p:grpSpPr>
            <p:sp>
              <p:nvSpPr>
                <p:cNvPr id="337" name="Freeform 24"/>
                <p:cNvSpPr>
                  <a:spLocks/>
                </p:cNvSpPr>
                <p:nvPr/>
              </p:nvSpPr>
              <p:spPr bwMode="auto">
                <a:xfrm>
                  <a:off x="4230688" y="1782763"/>
                  <a:ext cx="646113" cy="461963"/>
                </a:xfrm>
                <a:custGeom>
                  <a:avLst/>
                  <a:gdLst/>
                  <a:ahLst/>
                  <a:cxnLst>
                    <a:cxn ang="0">
                      <a:pos x="473" y="233"/>
                    </a:cxn>
                    <a:cxn ang="0">
                      <a:pos x="470" y="273"/>
                    </a:cxn>
                    <a:cxn ang="0">
                      <a:pos x="427" y="274"/>
                    </a:cxn>
                    <a:cxn ang="0">
                      <a:pos x="401" y="283"/>
                    </a:cxn>
                    <a:cxn ang="0">
                      <a:pos x="403" y="303"/>
                    </a:cxn>
                    <a:cxn ang="0">
                      <a:pos x="413" y="322"/>
                    </a:cxn>
                    <a:cxn ang="0">
                      <a:pos x="401" y="319"/>
                    </a:cxn>
                    <a:cxn ang="0">
                      <a:pos x="397" y="336"/>
                    </a:cxn>
                    <a:cxn ang="0">
                      <a:pos x="382" y="315"/>
                    </a:cxn>
                    <a:cxn ang="0">
                      <a:pos x="358" y="278"/>
                    </a:cxn>
                    <a:cxn ang="0">
                      <a:pos x="329" y="238"/>
                    </a:cxn>
                    <a:cxn ang="0">
                      <a:pos x="289" y="213"/>
                    </a:cxn>
                    <a:cxn ang="0">
                      <a:pos x="270" y="212"/>
                    </a:cxn>
                    <a:cxn ang="0">
                      <a:pos x="289" y="244"/>
                    </a:cxn>
                    <a:cxn ang="0">
                      <a:pos x="315" y="264"/>
                    </a:cxn>
                    <a:cxn ang="0">
                      <a:pos x="330" y="283"/>
                    </a:cxn>
                    <a:cxn ang="0">
                      <a:pos x="323" y="305"/>
                    </a:cxn>
                    <a:cxn ang="0">
                      <a:pos x="316" y="303"/>
                    </a:cxn>
                    <a:cxn ang="0">
                      <a:pos x="291" y="273"/>
                    </a:cxn>
                    <a:cxn ang="0">
                      <a:pos x="229" y="223"/>
                    </a:cxn>
                    <a:cxn ang="0">
                      <a:pos x="168" y="237"/>
                    </a:cxn>
                    <a:cxn ang="0">
                      <a:pos x="135" y="272"/>
                    </a:cxn>
                    <a:cxn ang="0">
                      <a:pos x="101" y="326"/>
                    </a:cxn>
                    <a:cxn ang="0">
                      <a:pos x="72" y="338"/>
                    </a:cxn>
                    <a:cxn ang="0">
                      <a:pos x="10" y="334"/>
                    </a:cxn>
                    <a:cxn ang="0">
                      <a:pos x="0" y="306"/>
                    </a:cxn>
                    <a:cxn ang="0">
                      <a:pos x="4" y="246"/>
                    </a:cxn>
                    <a:cxn ang="0">
                      <a:pos x="48" y="235"/>
                    </a:cxn>
                    <a:cxn ang="0">
                      <a:pos x="89" y="240"/>
                    </a:cxn>
                    <a:cxn ang="0">
                      <a:pos x="105" y="206"/>
                    </a:cxn>
                    <a:cxn ang="0">
                      <a:pos x="103" y="193"/>
                    </a:cxn>
                    <a:cxn ang="0">
                      <a:pos x="60" y="163"/>
                    </a:cxn>
                    <a:cxn ang="0">
                      <a:pos x="88" y="157"/>
                    </a:cxn>
                    <a:cxn ang="0">
                      <a:pos x="96" y="143"/>
                    </a:cxn>
                    <a:cxn ang="0">
                      <a:pos x="114" y="145"/>
                    </a:cxn>
                    <a:cxn ang="0">
                      <a:pos x="147" y="118"/>
                    </a:cxn>
                    <a:cxn ang="0">
                      <a:pos x="176" y="89"/>
                    </a:cxn>
                    <a:cxn ang="0">
                      <a:pos x="208" y="73"/>
                    </a:cxn>
                    <a:cxn ang="0">
                      <a:pos x="225" y="54"/>
                    </a:cxn>
                    <a:cxn ang="0">
                      <a:pos x="245" y="5"/>
                    </a:cxn>
                    <a:cxn ang="0">
                      <a:pos x="251" y="25"/>
                    </a:cxn>
                    <a:cxn ang="0">
                      <a:pos x="240" y="54"/>
                    </a:cxn>
                    <a:cxn ang="0">
                      <a:pos x="254" y="66"/>
                    </a:cxn>
                    <a:cxn ang="0">
                      <a:pos x="289" y="68"/>
                    </a:cxn>
                    <a:cxn ang="0">
                      <a:pos x="333" y="50"/>
                    </a:cxn>
                    <a:cxn ang="0">
                      <a:pos x="378" y="55"/>
                    </a:cxn>
                    <a:cxn ang="0">
                      <a:pos x="408" y="95"/>
                    </a:cxn>
                    <a:cxn ang="0">
                      <a:pos x="399" y="153"/>
                    </a:cxn>
                    <a:cxn ang="0">
                      <a:pos x="470" y="180"/>
                    </a:cxn>
                    <a:cxn ang="0">
                      <a:pos x="474" y="204"/>
                    </a:cxn>
                    <a:cxn ang="0">
                      <a:pos x="476" y="216"/>
                    </a:cxn>
                  </a:cxnLst>
                  <a:rect l="0" t="0" r="r" b="b"/>
                  <a:pathLst>
                    <a:path w="485" h="347">
                      <a:moveTo>
                        <a:pt x="476" y="216"/>
                      </a:moveTo>
                      <a:cubicBezTo>
                        <a:pt x="474" y="223"/>
                        <a:pt x="475" y="219"/>
                        <a:pt x="473" y="222"/>
                      </a:cubicBezTo>
                      <a:cubicBezTo>
                        <a:pt x="473" y="233"/>
                        <a:pt x="473" y="233"/>
                        <a:pt x="473" y="233"/>
                      </a:cubicBezTo>
                      <a:cubicBezTo>
                        <a:pt x="469" y="238"/>
                        <a:pt x="461" y="246"/>
                        <a:pt x="461" y="253"/>
                      </a:cubicBezTo>
                      <a:cubicBezTo>
                        <a:pt x="461" y="261"/>
                        <a:pt x="473" y="268"/>
                        <a:pt x="476" y="272"/>
                      </a:cubicBezTo>
                      <a:cubicBezTo>
                        <a:pt x="474" y="273"/>
                        <a:pt x="472" y="273"/>
                        <a:pt x="470" y="273"/>
                      </a:cubicBezTo>
                      <a:cubicBezTo>
                        <a:pt x="466" y="275"/>
                        <a:pt x="463" y="273"/>
                        <a:pt x="459" y="275"/>
                      </a:cubicBezTo>
                      <a:cubicBezTo>
                        <a:pt x="453" y="277"/>
                        <a:pt x="452" y="283"/>
                        <a:pt x="446" y="283"/>
                      </a:cubicBezTo>
                      <a:cubicBezTo>
                        <a:pt x="439" y="283"/>
                        <a:pt x="435" y="274"/>
                        <a:pt x="427" y="274"/>
                      </a:cubicBezTo>
                      <a:cubicBezTo>
                        <a:pt x="420" y="274"/>
                        <a:pt x="419" y="278"/>
                        <a:pt x="413" y="280"/>
                      </a:cubicBezTo>
                      <a:cubicBezTo>
                        <a:pt x="414" y="284"/>
                        <a:pt x="414" y="286"/>
                        <a:pt x="413" y="290"/>
                      </a:cubicBezTo>
                      <a:cubicBezTo>
                        <a:pt x="406" y="290"/>
                        <a:pt x="405" y="283"/>
                        <a:pt x="401" y="283"/>
                      </a:cubicBezTo>
                      <a:cubicBezTo>
                        <a:pt x="399" y="283"/>
                        <a:pt x="397" y="286"/>
                        <a:pt x="397" y="288"/>
                      </a:cubicBezTo>
                      <a:cubicBezTo>
                        <a:pt x="405" y="298"/>
                        <a:pt x="405" y="298"/>
                        <a:pt x="405" y="298"/>
                      </a:cubicBezTo>
                      <a:cubicBezTo>
                        <a:pt x="405" y="300"/>
                        <a:pt x="403" y="302"/>
                        <a:pt x="403" y="303"/>
                      </a:cubicBezTo>
                      <a:cubicBezTo>
                        <a:pt x="403" y="304"/>
                        <a:pt x="415" y="315"/>
                        <a:pt x="419" y="315"/>
                      </a:cubicBezTo>
                      <a:cubicBezTo>
                        <a:pt x="419" y="317"/>
                        <a:pt x="420" y="318"/>
                        <a:pt x="420" y="319"/>
                      </a:cubicBezTo>
                      <a:cubicBezTo>
                        <a:pt x="418" y="321"/>
                        <a:pt x="414" y="319"/>
                        <a:pt x="413" y="322"/>
                      </a:cubicBezTo>
                      <a:cubicBezTo>
                        <a:pt x="412" y="322"/>
                        <a:pt x="412" y="322"/>
                        <a:pt x="412" y="322"/>
                      </a:cubicBezTo>
                      <a:cubicBezTo>
                        <a:pt x="407" y="321"/>
                        <a:pt x="403" y="317"/>
                        <a:pt x="401" y="315"/>
                      </a:cubicBezTo>
                      <a:cubicBezTo>
                        <a:pt x="401" y="319"/>
                        <a:pt x="401" y="319"/>
                        <a:pt x="401" y="319"/>
                      </a:cubicBezTo>
                      <a:cubicBezTo>
                        <a:pt x="402" y="321"/>
                        <a:pt x="403" y="323"/>
                        <a:pt x="403" y="326"/>
                      </a:cubicBezTo>
                      <a:cubicBezTo>
                        <a:pt x="403" y="329"/>
                        <a:pt x="399" y="334"/>
                        <a:pt x="403" y="336"/>
                      </a:cubicBezTo>
                      <a:cubicBezTo>
                        <a:pt x="401" y="336"/>
                        <a:pt x="397" y="336"/>
                        <a:pt x="397" y="336"/>
                      </a:cubicBezTo>
                      <a:cubicBezTo>
                        <a:pt x="390" y="336"/>
                        <a:pt x="384" y="329"/>
                        <a:pt x="384" y="322"/>
                      </a:cubicBezTo>
                      <a:cubicBezTo>
                        <a:pt x="384" y="319"/>
                        <a:pt x="388" y="317"/>
                        <a:pt x="390" y="315"/>
                      </a:cubicBezTo>
                      <a:cubicBezTo>
                        <a:pt x="387" y="315"/>
                        <a:pt x="385" y="315"/>
                        <a:pt x="382" y="315"/>
                      </a:cubicBezTo>
                      <a:cubicBezTo>
                        <a:pt x="380" y="315"/>
                        <a:pt x="379" y="311"/>
                        <a:pt x="379" y="310"/>
                      </a:cubicBezTo>
                      <a:cubicBezTo>
                        <a:pt x="378" y="304"/>
                        <a:pt x="374" y="300"/>
                        <a:pt x="370" y="296"/>
                      </a:cubicBezTo>
                      <a:cubicBezTo>
                        <a:pt x="365" y="291"/>
                        <a:pt x="358" y="287"/>
                        <a:pt x="358" y="278"/>
                      </a:cubicBezTo>
                      <a:cubicBezTo>
                        <a:pt x="358" y="272"/>
                        <a:pt x="358" y="270"/>
                        <a:pt x="358" y="266"/>
                      </a:cubicBezTo>
                      <a:cubicBezTo>
                        <a:pt x="358" y="260"/>
                        <a:pt x="348" y="251"/>
                        <a:pt x="342" y="248"/>
                      </a:cubicBezTo>
                      <a:cubicBezTo>
                        <a:pt x="336" y="245"/>
                        <a:pt x="329" y="244"/>
                        <a:pt x="329" y="238"/>
                      </a:cubicBezTo>
                      <a:cubicBezTo>
                        <a:pt x="326" y="238"/>
                        <a:pt x="325" y="238"/>
                        <a:pt x="323" y="238"/>
                      </a:cubicBezTo>
                      <a:cubicBezTo>
                        <a:pt x="313" y="238"/>
                        <a:pt x="302" y="223"/>
                        <a:pt x="302" y="213"/>
                      </a:cubicBezTo>
                      <a:cubicBezTo>
                        <a:pt x="297" y="213"/>
                        <a:pt x="293" y="213"/>
                        <a:pt x="289" y="213"/>
                      </a:cubicBezTo>
                      <a:cubicBezTo>
                        <a:pt x="283" y="213"/>
                        <a:pt x="285" y="204"/>
                        <a:pt x="283" y="201"/>
                      </a:cubicBezTo>
                      <a:cubicBezTo>
                        <a:pt x="278" y="204"/>
                        <a:pt x="268" y="204"/>
                        <a:pt x="268" y="209"/>
                      </a:cubicBezTo>
                      <a:cubicBezTo>
                        <a:pt x="268" y="210"/>
                        <a:pt x="270" y="212"/>
                        <a:pt x="270" y="212"/>
                      </a:cubicBezTo>
                      <a:cubicBezTo>
                        <a:pt x="270" y="214"/>
                        <a:pt x="269" y="217"/>
                        <a:pt x="269" y="220"/>
                      </a:cubicBezTo>
                      <a:cubicBezTo>
                        <a:pt x="269" y="226"/>
                        <a:pt x="273" y="229"/>
                        <a:pt x="278" y="231"/>
                      </a:cubicBezTo>
                      <a:cubicBezTo>
                        <a:pt x="285" y="233"/>
                        <a:pt x="288" y="240"/>
                        <a:pt x="289" y="244"/>
                      </a:cubicBezTo>
                      <a:cubicBezTo>
                        <a:pt x="291" y="250"/>
                        <a:pt x="294" y="257"/>
                        <a:pt x="298" y="259"/>
                      </a:cubicBezTo>
                      <a:cubicBezTo>
                        <a:pt x="304" y="262"/>
                        <a:pt x="309" y="260"/>
                        <a:pt x="315" y="260"/>
                      </a:cubicBezTo>
                      <a:cubicBezTo>
                        <a:pt x="315" y="261"/>
                        <a:pt x="315" y="263"/>
                        <a:pt x="315" y="264"/>
                      </a:cubicBezTo>
                      <a:cubicBezTo>
                        <a:pt x="313" y="269"/>
                        <a:pt x="323" y="271"/>
                        <a:pt x="326" y="272"/>
                      </a:cubicBezTo>
                      <a:cubicBezTo>
                        <a:pt x="335" y="277"/>
                        <a:pt x="345" y="280"/>
                        <a:pt x="344" y="290"/>
                      </a:cubicBezTo>
                      <a:cubicBezTo>
                        <a:pt x="340" y="289"/>
                        <a:pt x="337" y="283"/>
                        <a:pt x="330" y="283"/>
                      </a:cubicBezTo>
                      <a:cubicBezTo>
                        <a:pt x="325" y="283"/>
                        <a:pt x="320" y="286"/>
                        <a:pt x="320" y="290"/>
                      </a:cubicBezTo>
                      <a:cubicBezTo>
                        <a:pt x="320" y="296"/>
                        <a:pt x="328" y="297"/>
                        <a:pt x="328" y="303"/>
                      </a:cubicBezTo>
                      <a:cubicBezTo>
                        <a:pt x="328" y="305"/>
                        <a:pt x="323" y="305"/>
                        <a:pt x="323" y="305"/>
                      </a:cubicBezTo>
                      <a:cubicBezTo>
                        <a:pt x="319" y="309"/>
                        <a:pt x="319" y="318"/>
                        <a:pt x="313" y="318"/>
                      </a:cubicBezTo>
                      <a:cubicBezTo>
                        <a:pt x="310" y="318"/>
                        <a:pt x="308" y="317"/>
                        <a:pt x="308" y="315"/>
                      </a:cubicBezTo>
                      <a:cubicBezTo>
                        <a:pt x="314" y="315"/>
                        <a:pt x="316" y="309"/>
                        <a:pt x="316" y="303"/>
                      </a:cubicBezTo>
                      <a:cubicBezTo>
                        <a:pt x="316" y="297"/>
                        <a:pt x="312" y="295"/>
                        <a:pt x="311" y="291"/>
                      </a:cubicBezTo>
                      <a:cubicBezTo>
                        <a:pt x="310" y="291"/>
                        <a:pt x="300" y="281"/>
                        <a:pt x="299" y="278"/>
                      </a:cubicBezTo>
                      <a:cubicBezTo>
                        <a:pt x="297" y="278"/>
                        <a:pt x="291" y="276"/>
                        <a:pt x="291" y="273"/>
                      </a:cubicBezTo>
                      <a:cubicBezTo>
                        <a:pt x="277" y="270"/>
                        <a:pt x="274" y="266"/>
                        <a:pt x="266" y="259"/>
                      </a:cubicBezTo>
                      <a:cubicBezTo>
                        <a:pt x="263" y="256"/>
                        <a:pt x="257" y="254"/>
                        <a:pt x="256" y="251"/>
                      </a:cubicBezTo>
                      <a:cubicBezTo>
                        <a:pt x="248" y="241"/>
                        <a:pt x="245" y="223"/>
                        <a:pt x="229" y="223"/>
                      </a:cubicBezTo>
                      <a:cubicBezTo>
                        <a:pt x="221" y="223"/>
                        <a:pt x="220" y="228"/>
                        <a:pt x="216" y="230"/>
                      </a:cubicBezTo>
                      <a:cubicBezTo>
                        <a:pt x="208" y="234"/>
                        <a:pt x="202" y="242"/>
                        <a:pt x="192" y="242"/>
                      </a:cubicBezTo>
                      <a:cubicBezTo>
                        <a:pt x="183" y="242"/>
                        <a:pt x="177" y="237"/>
                        <a:pt x="168" y="237"/>
                      </a:cubicBezTo>
                      <a:cubicBezTo>
                        <a:pt x="161" y="237"/>
                        <a:pt x="154" y="242"/>
                        <a:pt x="154" y="248"/>
                      </a:cubicBezTo>
                      <a:cubicBezTo>
                        <a:pt x="157" y="258"/>
                        <a:pt x="157" y="258"/>
                        <a:pt x="157" y="258"/>
                      </a:cubicBezTo>
                      <a:cubicBezTo>
                        <a:pt x="154" y="267"/>
                        <a:pt x="144" y="270"/>
                        <a:pt x="135" y="272"/>
                      </a:cubicBezTo>
                      <a:cubicBezTo>
                        <a:pt x="127" y="274"/>
                        <a:pt x="114" y="292"/>
                        <a:pt x="114" y="302"/>
                      </a:cubicBezTo>
                      <a:cubicBezTo>
                        <a:pt x="114" y="305"/>
                        <a:pt x="117" y="306"/>
                        <a:pt x="119" y="307"/>
                      </a:cubicBezTo>
                      <a:cubicBezTo>
                        <a:pt x="113" y="316"/>
                        <a:pt x="110" y="321"/>
                        <a:pt x="101" y="326"/>
                      </a:cubicBezTo>
                      <a:cubicBezTo>
                        <a:pt x="96" y="328"/>
                        <a:pt x="95" y="340"/>
                        <a:pt x="86" y="337"/>
                      </a:cubicBezTo>
                      <a:cubicBezTo>
                        <a:pt x="86" y="337"/>
                        <a:pt x="86" y="337"/>
                        <a:pt x="86" y="337"/>
                      </a:cubicBezTo>
                      <a:cubicBezTo>
                        <a:pt x="82" y="336"/>
                        <a:pt x="75" y="338"/>
                        <a:pt x="72" y="338"/>
                      </a:cubicBezTo>
                      <a:cubicBezTo>
                        <a:pt x="62" y="338"/>
                        <a:pt x="56" y="347"/>
                        <a:pt x="46" y="347"/>
                      </a:cubicBezTo>
                      <a:cubicBezTo>
                        <a:pt x="40" y="347"/>
                        <a:pt x="39" y="331"/>
                        <a:pt x="29" y="331"/>
                      </a:cubicBezTo>
                      <a:cubicBezTo>
                        <a:pt x="22" y="331"/>
                        <a:pt x="17" y="334"/>
                        <a:pt x="10" y="334"/>
                      </a:cubicBezTo>
                      <a:cubicBezTo>
                        <a:pt x="8" y="334"/>
                        <a:pt x="7" y="332"/>
                        <a:pt x="7" y="330"/>
                      </a:cubicBezTo>
                      <a:cubicBezTo>
                        <a:pt x="7" y="321"/>
                        <a:pt x="7" y="318"/>
                        <a:pt x="7" y="313"/>
                      </a:cubicBezTo>
                      <a:cubicBezTo>
                        <a:pt x="3" y="313"/>
                        <a:pt x="0" y="310"/>
                        <a:pt x="0" y="306"/>
                      </a:cubicBezTo>
                      <a:cubicBezTo>
                        <a:pt x="0" y="301"/>
                        <a:pt x="4" y="299"/>
                        <a:pt x="4" y="296"/>
                      </a:cubicBezTo>
                      <a:cubicBezTo>
                        <a:pt x="4" y="285"/>
                        <a:pt x="8" y="274"/>
                        <a:pt x="8" y="262"/>
                      </a:cubicBezTo>
                      <a:cubicBezTo>
                        <a:pt x="8" y="256"/>
                        <a:pt x="4" y="250"/>
                        <a:pt x="4" y="246"/>
                      </a:cubicBezTo>
                      <a:cubicBezTo>
                        <a:pt x="4" y="243"/>
                        <a:pt x="19" y="234"/>
                        <a:pt x="21" y="234"/>
                      </a:cubicBezTo>
                      <a:cubicBezTo>
                        <a:pt x="23" y="234"/>
                        <a:pt x="25" y="236"/>
                        <a:pt x="28" y="235"/>
                      </a:cubicBezTo>
                      <a:cubicBezTo>
                        <a:pt x="48" y="235"/>
                        <a:pt x="48" y="235"/>
                        <a:pt x="48" y="235"/>
                      </a:cubicBezTo>
                      <a:cubicBezTo>
                        <a:pt x="49" y="237"/>
                        <a:pt x="53" y="238"/>
                        <a:pt x="55" y="238"/>
                      </a:cubicBezTo>
                      <a:cubicBezTo>
                        <a:pt x="76" y="238"/>
                        <a:pt x="76" y="238"/>
                        <a:pt x="76" y="238"/>
                      </a:cubicBezTo>
                      <a:cubicBezTo>
                        <a:pt x="82" y="237"/>
                        <a:pt x="84" y="240"/>
                        <a:pt x="89" y="240"/>
                      </a:cubicBezTo>
                      <a:cubicBezTo>
                        <a:pt x="92" y="240"/>
                        <a:pt x="98" y="238"/>
                        <a:pt x="100" y="238"/>
                      </a:cubicBezTo>
                      <a:cubicBezTo>
                        <a:pt x="100" y="229"/>
                        <a:pt x="105" y="226"/>
                        <a:pt x="105" y="218"/>
                      </a:cubicBezTo>
                      <a:cubicBezTo>
                        <a:pt x="105" y="216"/>
                        <a:pt x="105" y="208"/>
                        <a:pt x="105" y="206"/>
                      </a:cubicBezTo>
                      <a:cubicBezTo>
                        <a:pt x="104" y="206"/>
                        <a:pt x="104" y="206"/>
                        <a:pt x="104" y="206"/>
                      </a:cubicBezTo>
                      <a:cubicBezTo>
                        <a:pt x="105" y="205"/>
                        <a:pt x="106" y="201"/>
                        <a:pt x="106" y="200"/>
                      </a:cubicBezTo>
                      <a:cubicBezTo>
                        <a:pt x="106" y="196"/>
                        <a:pt x="103" y="197"/>
                        <a:pt x="103" y="193"/>
                      </a:cubicBezTo>
                      <a:cubicBezTo>
                        <a:pt x="94" y="193"/>
                        <a:pt x="92" y="185"/>
                        <a:pt x="92" y="178"/>
                      </a:cubicBezTo>
                      <a:cubicBezTo>
                        <a:pt x="89" y="178"/>
                        <a:pt x="89" y="175"/>
                        <a:pt x="87" y="175"/>
                      </a:cubicBezTo>
                      <a:cubicBezTo>
                        <a:pt x="79" y="173"/>
                        <a:pt x="60" y="169"/>
                        <a:pt x="60" y="163"/>
                      </a:cubicBezTo>
                      <a:cubicBezTo>
                        <a:pt x="60" y="163"/>
                        <a:pt x="60" y="161"/>
                        <a:pt x="60" y="161"/>
                      </a:cubicBezTo>
                      <a:cubicBezTo>
                        <a:pt x="60" y="157"/>
                        <a:pt x="72" y="154"/>
                        <a:pt x="76" y="153"/>
                      </a:cubicBezTo>
                      <a:cubicBezTo>
                        <a:pt x="78" y="156"/>
                        <a:pt x="85" y="157"/>
                        <a:pt x="88" y="157"/>
                      </a:cubicBezTo>
                      <a:cubicBezTo>
                        <a:pt x="92" y="157"/>
                        <a:pt x="97" y="156"/>
                        <a:pt x="98" y="155"/>
                      </a:cubicBezTo>
                      <a:cubicBezTo>
                        <a:pt x="98" y="152"/>
                        <a:pt x="98" y="152"/>
                        <a:pt x="98" y="152"/>
                      </a:cubicBezTo>
                      <a:cubicBezTo>
                        <a:pt x="95" y="151"/>
                        <a:pt x="97" y="145"/>
                        <a:pt x="96" y="143"/>
                      </a:cubicBezTo>
                      <a:cubicBezTo>
                        <a:pt x="96" y="140"/>
                        <a:pt x="96" y="140"/>
                        <a:pt x="96" y="140"/>
                      </a:cubicBezTo>
                      <a:cubicBezTo>
                        <a:pt x="101" y="140"/>
                        <a:pt x="101" y="140"/>
                        <a:pt x="101" y="140"/>
                      </a:cubicBezTo>
                      <a:cubicBezTo>
                        <a:pt x="104" y="143"/>
                        <a:pt x="109" y="145"/>
                        <a:pt x="114" y="145"/>
                      </a:cubicBezTo>
                      <a:cubicBezTo>
                        <a:pt x="117" y="145"/>
                        <a:pt x="120" y="142"/>
                        <a:pt x="121" y="139"/>
                      </a:cubicBezTo>
                      <a:cubicBezTo>
                        <a:pt x="135" y="139"/>
                        <a:pt x="138" y="129"/>
                        <a:pt x="141" y="119"/>
                      </a:cubicBezTo>
                      <a:cubicBezTo>
                        <a:pt x="143" y="119"/>
                        <a:pt x="145" y="118"/>
                        <a:pt x="147" y="118"/>
                      </a:cubicBezTo>
                      <a:cubicBezTo>
                        <a:pt x="150" y="117"/>
                        <a:pt x="167" y="110"/>
                        <a:pt x="169" y="108"/>
                      </a:cubicBezTo>
                      <a:cubicBezTo>
                        <a:pt x="173" y="104"/>
                        <a:pt x="171" y="99"/>
                        <a:pt x="171" y="94"/>
                      </a:cubicBezTo>
                      <a:cubicBezTo>
                        <a:pt x="171" y="92"/>
                        <a:pt x="175" y="89"/>
                        <a:pt x="176" y="89"/>
                      </a:cubicBezTo>
                      <a:cubicBezTo>
                        <a:pt x="182" y="83"/>
                        <a:pt x="188" y="76"/>
                        <a:pt x="198" y="76"/>
                      </a:cubicBezTo>
                      <a:cubicBezTo>
                        <a:pt x="204" y="76"/>
                        <a:pt x="201" y="77"/>
                        <a:pt x="204" y="76"/>
                      </a:cubicBezTo>
                      <a:cubicBezTo>
                        <a:pt x="206" y="77"/>
                        <a:pt x="207" y="74"/>
                        <a:pt x="208" y="73"/>
                      </a:cubicBezTo>
                      <a:cubicBezTo>
                        <a:pt x="211" y="70"/>
                        <a:pt x="215" y="72"/>
                        <a:pt x="219" y="72"/>
                      </a:cubicBezTo>
                      <a:cubicBezTo>
                        <a:pt x="221" y="72"/>
                        <a:pt x="229" y="68"/>
                        <a:pt x="229" y="65"/>
                      </a:cubicBezTo>
                      <a:cubicBezTo>
                        <a:pt x="229" y="63"/>
                        <a:pt x="225" y="54"/>
                        <a:pt x="225" y="54"/>
                      </a:cubicBezTo>
                      <a:cubicBezTo>
                        <a:pt x="224" y="42"/>
                        <a:pt x="217" y="38"/>
                        <a:pt x="217" y="28"/>
                      </a:cubicBezTo>
                      <a:cubicBezTo>
                        <a:pt x="217" y="9"/>
                        <a:pt x="234" y="8"/>
                        <a:pt x="245" y="0"/>
                      </a:cubicBezTo>
                      <a:cubicBezTo>
                        <a:pt x="245" y="5"/>
                        <a:pt x="245" y="5"/>
                        <a:pt x="245" y="5"/>
                      </a:cubicBezTo>
                      <a:cubicBezTo>
                        <a:pt x="243" y="10"/>
                        <a:pt x="242" y="12"/>
                        <a:pt x="242" y="17"/>
                      </a:cubicBezTo>
                      <a:cubicBezTo>
                        <a:pt x="242" y="21"/>
                        <a:pt x="247" y="22"/>
                        <a:pt x="251" y="22"/>
                      </a:cubicBezTo>
                      <a:cubicBezTo>
                        <a:pt x="251" y="23"/>
                        <a:pt x="251" y="24"/>
                        <a:pt x="251" y="25"/>
                      </a:cubicBezTo>
                      <a:cubicBezTo>
                        <a:pt x="251" y="27"/>
                        <a:pt x="247" y="28"/>
                        <a:pt x="245" y="29"/>
                      </a:cubicBezTo>
                      <a:cubicBezTo>
                        <a:pt x="241" y="34"/>
                        <a:pt x="236" y="38"/>
                        <a:pt x="236" y="46"/>
                      </a:cubicBezTo>
                      <a:cubicBezTo>
                        <a:pt x="236" y="50"/>
                        <a:pt x="238" y="53"/>
                        <a:pt x="240" y="54"/>
                      </a:cubicBezTo>
                      <a:cubicBezTo>
                        <a:pt x="240" y="56"/>
                        <a:pt x="241" y="57"/>
                        <a:pt x="240" y="59"/>
                      </a:cubicBezTo>
                      <a:cubicBezTo>
                        <a:pt x="245" y="59"/>
                        <a:pt x="247" y="60"/>
                        <a:pt x="251" y="60"/>
                      </a:cubicBezTo>
                      <a:cubicBezTo>
                        <a:pt x="252" y="63"/>
                        <a:pt x="253" y="66"/>
                        <a:pt x="254" y="66"/>
                      </a:cubicBezTo>
                      <a:cubicBezTo>
                        <a:pt x="266" y="66"/>
                        <a:pt x="274" y="56"/>
                        <a:pt x="285" y="57"/>
                      </a:cubicBezTo>
                      <a:cubicBezTo>
                        <a:pt x="284" y="59"/>
                        <a:pt x="282" y="60"/>
                        <a:pt x="282" y="62"/>
                      </a:cubicBezTo>
                      <a:cubicBezTo>
                        <a:pt x="282" y="63"/>
                        <a:pt x="289" y="68"/>
                        <a:pt x="289" y="68"/>
                      </a:cubicBezTo>
                      <a:cubicBezTo>
                        <a:pt x="294" y="68"/>
                        <a:pt x="295" y="65"/>
                        <a:pt x="297" y="64"/>
                      </a:cubicBezTo>
                      <a:cubicBezTo>
                        <a:pt x="304" y="60"/>
                        <a:pt x="310" y="62"/>
                        <a:pt x="317" y="59"/>
                      </a:cubicBezTo>
                      <a:cubicBezTo>
                        <a:pt x="321" y="57"/>
                        <a:pt x="328" y="50"/>
                        <a:pt x="333" y="50"/>
                      </a:cubicBezTo>
                      <a:cubicBezTo>
                        <a:pt x="339" y="50"/>
                        <a:pt x="345" y="51"/>
                        <a:pt x="348" y="52"/>
                      </a:cubicBezTo>
                      <a:cubicBezTo>
                        <a:pt x="347" y="54"/>
                        <a:pt x="346" y="56"/>
                        <a:pt x="346" y="57"/>
                      </a:cubicBezTo>
                      <a:cubicBezTo>
                        <a:pt x="358" y="57"/>
                        <a:pt x="370" y="55"/>
                        <a:pt x="378" y="55"/>
                      </a:cubicBezTo>
                      <a:cubicBezTo>
                        <a:pt x="386" y="55"/>
                        <a:pt x="392" y="54"/>
                        <a:pt x="401" y="54"/>
                      </a:cubicBezTo>
                      <a:cubicBezTo>
                        <a:pt x="410" y="54"/>
                        <a:pt x="414" y="70"/>
                        <a:pt x="414" y="80"/>
                      </a:cubicBezTo>
                      <a:cubicBezTo>
                        <a:pt x="414" y="86"/>
                        <a:pt x="408" y="89"/>
                        <a:pt x="408" y="95"/>
                      </a:cubicBezTo>
                      <a:cubicBezTo>
                        <a:pt x="408" y="104"/>
                        <a:pt x="416" y="110"/>
                        <a:pt x="416" y="118"/>
                      </a:cubicBezTo>
                      <a:cubicBezTo>
                        <a:pt x="416" y="123"/>
                        <a:pt x="408" y="125"/>
                        <a:pt x="406" y="128"/>
                      </a:cubicBezTo>
                      <a:cubicBezTo>
                        <a:pt x="401" y="136"/>
                        <a:pt x="399" y="143"/>
                        <a:pt x="399" y="153"/>
                      </a:cubicBezTo>
                      <a:cubicBezTo>
                        <a:pt x="399" y="166"/>
                        <a:pt x="408" y="163"/>
                        <a:pt x="418" y="163"/>
                      </a:cubicBezTo>
                      <a:cubicBezTo>
                        <a:pt x="432" y="163"/>
                        <a:pt x="439" y="157"/>
                        <a:pt x="450" y="157"/>
                      </a:cubicBezTo>
                      <a:cubicBezTo>
                        <a:pt x="461" y="157"/>
                        <a:pt x="459" y="180"/>
                        <a:pt x="470" y="180"/>
                      </a:cubicBezTo>
                      <a:cubicBezTo>
                        <a:pt x="470" y="198"/>
                        <a:pt x="470" y="198"/>
                        <a:pt x="470" y="198"/>
                      </a:cubicBezTo>
                      <a:cubicBezTo>
                        <a:pt x="470" y="200"/>
                        <a:pt x="471" y="201"/>
                        <a:pt x="472" y="201"/>
                      </a:cubicBezTo>
                      <a:cubicBezTo>
                        <a:pt x="474" y="204"/>
                        <a:pt x="474" y="204"/>
                        <a:pt x="474" y="204"/>
                      </a:cubicBezTo>
                      <a:cubicBezTo>
                        <a:pt x="476" y="204"/>
                        <a:pt x="482" y="202"/>
                        <a:pt x="485" y="201"/>
                      </a:cubicBezTo>
                      <a:cubicBezTo>
                        <a:pt x="485" y="204"/>
                        <a:pt x="485" y="206"/>
                        <a:pt x="485" y="208"/>
                      </a:cubicBezTo>
                      <a:cubicBezTo>
                        <a:pt x="481" y="209"/>
                        <a:pt x="476" y="211"/>
                        <a:pt x="476" y="216"/>
                      </a:cubicBezTo>
                      <a:close/>
                    </a:path>
                  </a:pathLst>
                </a:custGeom>
                <a:solidFill>
                  <a:srgbClr val="F3A447"/>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38" name="Freeform 25"/>
                <p:cNvSpPr>
                  <a:spLocks/>
                </p:cNvSpPr>
                <p:nvPr/>
              </p:nvSpPr>
              <p:spPr bwMode="auto">
                <a:xfrm>
                  <a:off x="4470400" y="1416050"/>
                  <a:ext cx="436563" cy="423863"/>
                </a:xfrm>
                <a:custGeom>
                  <a:avLst/>
                  <a:gdLst/>
                  <a:ahLst/>
                  <a:cxnLst>
                    <a:cxn ang="0">
                      <a:pos x="66" y="236"/>
                    </a:cxn>
                    <a:cxn ang="0">
                      <a:pos x="4" y="254"/>
                    </a:cxn>
                    <a:cxn ang="0">
                      <a:pos x="12" y="241"/>
                    </a:cxn>
                    <a:cxn ang="0">
                      <a:pos x="8" y="231"/>
                    </a:cxn>
                    <a:cxn ang="0">
                      <a:pos x="10" y="190"/>
                    </a:cxn>
                    <a:cxn ang="0">
                      <a:pos x="55" y="163"/>
                    </a:cxn>
                    <a:cxn ang="0">
                      <a:pos x="85" y="129"/>
                    </a:cxn>
                    <a:cxn ang="0">
                      <a:pos x="97" y="102"/>
                    </a:cxn>
                    <a:cxn ang="0">
                      <a:pos x="142" y="55"/>
                    </a:cxn>
                    <a:cxn ang="0">
                      <a:pos x="124" y="57"/>
                    </a:cxn>
                    <a:cxn ang="0">
                      <a:pos x="124" y="49"/>
                    </a:cxn>
                    <a:cxn ang="0">
                      <a:pos x="132" y="44"/>
                    </a:cxn>
                    <a:cxn ang="0">
                      <a:pos x="148" y="57"/>
                    </a:cxn>
                    <a:cxn ang="0">
                      <a:pos x="149" y="45"/>
                    </a:cxn>
                    <a:cxn ang="0">
                      <a:pos x="168" y="37"/>
                    </a:cxn>
                    <a:cxn ang="0">
                      <a:pos x="183" y="28"/>
                    </a:cxn>
                    <a:cxn ang="0">
                      <a:pos x="199" y="21"/>
                    </a:cxn>
                    <a:cxn ang="0">
                      <a:pos x="221" y="17"/>
                    </a:cxn>
                    <a:cxn ang="0">
                      <a:pos x="223" y="5"/>
                    </a:cxn>
                    <a:cxn ang="0">
                      <a:pos x="256" y="6"/>
                    </a:cxn>
                    <a:cxn ang="0">
                      <a:pos x="266" y="7"/>
                    </a:cxn>
                    <a:cxn ang="0">
                      <a:pos x="285" y="2"/>
                    </a:cxn>
                    <a:cxn ang="0">
                      <a:pos x="296" y="6"/>
                    </a:cxn>
                    <a:cxn ang="0">
                      <a:pos x="293" y="24"/>
                    </a:cxn>
                    <a:cxn ang="0">
                      <a:pos x="315" y="32"/>
                    </a:cxn>
                    <a:cxn ang="0">
                      <a:pos x="309" y="72"/>
                    </a:cxn>
                    <a:cxn ang="0">
                      <a:pos x="310" y="113"/>
                    </a:cxn>
                    <a:cxn ang="0">
                      <a:pos x="318" y="148"/>
                    </a:cxn>
                    <a:cxn ang="0">
                      <a:pos x="327" y="172"/>
                    </a:cxn>
                    <a:cxn ang="0">
                      <a:pos x="255" y="224"/>
                    </a:cxn>
                    <a:cxn ang="0">
                      <a:pos x="218" y="225"/>
                    </a:cxn>
                    <a:cxn ang="0">
                      <a:pos x="206" y="200"/>
                    </a:cxn>
                    <a:cxn ang="0">
                      <a:pos x="197" y="174"/>
                    </a:cxn>
                    <a:cxn ang="0">
                      <a:pos x="254" y="130"/>
                    </a:cxn>
                    <a:cxn ang="0">
                      <a:pos x="202" y="135"/>
                    </a:cxn>
                    <a:cxn ang="0">
                      <a:pos x="172" y="169"/>
                    </a:cxn>
                    <a:cxn ang="0">
                      <a:pos x="146" y="201"/>
                    </a:cxn>
                    <a:cxn ang="0">
                      <a:pos x="150" y="218"/>
                    </a:cxn>
                    <a:cxn ang="0">
                      <a:pos x="152" y="253"/>
                    </a:cxn>
                    <a:cxn ang="0">
                      <a:pos x="146" y="283"/>
                    </a:cxn>
                    <a:cxn ang="0">
                      <a:pos x="121" y="304"/>
                    </a:cxn>
                    <a:cxn ang="0">
                      <a:pos x="90" y="297"/>
                    </a:cxn>
                    <a:cxn ang="0">
                      <a:pos x="82" y="269"/>
                    </a:cxn>
                    <a:cxn ang="0">
                      <a:pos x="76" y="245"/>
                    </a:cxn>
                  </a:cxnLst>
                  <a:rect l="0" t="0" r="r" b="b"/>
                  <a:pathLst>
                    <a:path w="327" h="318">
                      <a:moveTo>
                        <a:pt x="76" y="247"/>
                      </a:moveTo>
                      <a:cubicBezTo>
                        <a:pt x="70" y="245"/>
                        <a:pt x="69" y="241"/>
                        <a:pt x="66" y="236"/>
                      </a:cubicBezTo>
                      <a:cubicBezTo>
                        <a:pt x="57" y="249"/>
                        <a:pt x="43" y="266"/>
                        <a:pt x="24" y="266"/>
                      </a:cubicBezTo>
                      <a:cubicBezTo>
                        <a:pt x="22" y="266"/>
                        <a:pt x="4" y="256"/>
                        <a:pt x="4" y="254"/>
                      </a:cubicBezTo>
                      <a:cubicBezTo>
                        <a:pt x="4" y="250"/>
                        <a:pt x="10" y="248"/>
                        <a:pt x="12" y="247"/>
                      </a:cubicBezTo>
                      <a:cubicBezTo>
                        <a:pt x="12" y="241"/>
                        <a:pt x="12" y="241"/>
                        <a:pt x="12" y="241"/>
                      </a:cubicBezTo>
                      <a:cubicBezTo>
                        <a:pt x="6" y="241"/>
                        <a:pt x="6" y="241"/>
                        <a:pt x="0" y="243"/>
                      </a:cubicBezTo>
                      <a:cubicBezTo>
                        <a:pt x="0" y="240"/>
                        <a:pt x="5" y="234"/>
                        <a:pt x="8" y="231"/>
                      </a:cubicBezTo>
                      <a:cubicBezTo>
                        <a:pt x="1" y="223"/>
                        <a:pt x="0" y="212"/>
                        <a:pt x="0" y="200"/>
                      </a:cubicBezTo>
                      <a:cubicBezTo>
                        <a:pt x="0" y="193"/>
                        <a:pt x="7" y="194"/>
                        <a:pt x="10" y="190"/>
                      </a:cubicBezTo>
                      <a:cubicBezTo>
                        <a:pt x="15" y="182"/>
                        <a:pt x="20" y="177"/>
                        <a:pt x="30" y="174"/>
                      </a:cubicBezTo>
                      <a:cubicBezTo>
                        <a:pt x="38" y="172"/>
                        <a:pt x="39" y="162"/>
                        <a:pt x="55" y="163"/>
                      </a:cubicBezTo>
                      <a:cubicBezTo>
                        <a:pt x="50" y="162"/>
                        <a:pt x="49" y="161"/>
                        <a:pt x="45" y="160"/>
                      </a:cubicBezTo>
                      <a:cubicBezTo>
                        <a:pt x="64" y="155"/>
                        <a:pt x="71" y="140"/>
                        <a:pt x="85" y="129"/>
                      </a:cubicBezTo>
                      <a:cubicBezTo>
                        <a:pt x="90" y="126"/>
                        <a:pt x="89" y="112"/>
                        <a:pt x="93" y="112"/>
                      </a:cubicBezTo>
                      <a:cubicBezTo>
                        <a:pt x="93" y="112"/>
                        <a:pt x="97" y="102"/>
                        <a:pt x="97" y="102"/>
                      </a:cubicBezTo>
                      <a:cubicBezTo>
                        <a:pt x="102" y="93"/>
                        <a:pt x="109" y="87"/>
                        <a:pt x="118" y="83"/>
                      </a:cubicBezTo>
                      <a:cubicBezTo>
                        <a:pt x="127" y="80"/>
                        <a:pt x="139" y="65"/>
                        <a:pt x="142" y="55"/>
                      </a:cubicBezTo>
                      <a:cubicBezTo>
                        <a:pt x="131" y="58"/>
                        <a:pt x="126" y="63"/>
                        <a:pt x="116" y="63"/>
                      </a:cubicBezTo>
                      <a:cubicBezTo>
                        <a:pt x="118" y="60"/>
                        <a:pt x="123" y="58"/>
                        <a:pt x="124" y="57"/>
                      </a:cubicBezTo>
                      <a:cubicBezTo>
                        <a:pt x="122" y="57"/>
                        <a:pt x="118" y="56"/>
                        <a:pt x="118" y="56"/>
                      </a:cubicBezTo>
                      <a:cubicBezTo>
                        <a:pt x="119" y="51"/>
                        <a:pt x="121" y="49"/>
                        <a:pt x="124" y="49"/>
                      </a:cubicBezTo>
                      <a:cubicBezTo>
                        <a:pt x="126" y="49"/>
                        <a:pt x="127" y="50"/>
                        <a:pt x="128" y="50"/>
                      </a:cubicBezTo>
                      <a:cubicBezTo>
                        <a:pt x="129" y="47"/>
                        <a:pt x="131" y="46"/>
                        <a:pt x="132" y="44"/>
                      </a:cubicBezTo>
                      <a:cubicBezTo>
                        <a:pt x="134" y="47"/>
                        <a:pt x="135" y="49"/>
                        <a:pt x="133" y="52"/>
                      </a:cubicBezTo>
                      <a:cubicBezTo>
                        <a:pt x="140" y="52"/>
                        <a:pt x="142" y="57"/>
                        <a:pt x="148" y="57"/>
                      </a:cubicBezTo>
                      <a:cubicBezTo>
                        <a:pt x="150" y="57"/>
                        <a:pt x="155" y="46"/>
                        <a:pt x="156" y="46"/>
                      </a:cubicBezTo>
                      <a:cubicBezTo>
                        <a:pt x="153" y="45"/>
                        <a:pt x="153" y="44"/>
                        <a:pt x="149" y="45"/>
                      </a:cubicBezTo>
                      <a:cubicBezTo>
                        <a:pt x="151" y="41"/>
                        <a:pt x="154" y="38"/>
                        <a:pt x="159" y="38"/>
                      </a:cubicBezTo>
                      <a:cubicBezTo>
                        <a:pt x="162" y="38"/>
                        <a:pt x="165" y="39"/>
                        <a:pt x="168" y="37"/>
                      </a:cubicBezTo>
                      <a:cubicBezTo>
                        <a:pt x="165" y="35"/>
                        <a:pt x="166" y="35"/>
                        <a:pt x="164" y="33"/>
                      </a:cubicBezTo>
                      <a:cubicBezTo>
                        <a:pt x="169" y="29"/>
                        <a:pt x="176" y="29"/>
                        <a:pt x="183" y="28"/>
                      </a:cubicBezTo>
                      <a:cubicBezTo>
                        <a:pt x="183" y="33"/>
                        <a:pt x="183" y="33"/>
                        <a:pt x="183" y="33"/>
                      </a:cubicBezTo>
                      <a:cubicBezTo>
                        <a:pt x="189" y="32"/>
                        <a:pt x="190" y="22"/>
                        <a:pt x="199" y="21"/>
                      </a:cubicBezTo>
                      <a:cubicBezTo>
                        <a:pt x="199" y="29"/>
                        <a:pt x="199" y="29"/>
                        <a:pt x="199" y="29"/>
                      </a:cubicBezTo>
                      <a:cubicBezTo>
                        <a:pt x="205" y="18"/>
                        <a:pt x="213" y="21"/>
                        <a:pt x="221" y="17"/>
                      </a:cubicBezTo>
                      <a:cubicBezTo>
                        <a:pt x="217" y="15"/>
                        <a:pt x="214" y="14"/>
                        <a:pt x="214" y="11"/>
                      </a:cubicBezTo>
                      <a:cubicBezTo>
                        <a:pt x="214" y="9"/>
                        <a:pt x="222" y="7"/>
                        <a:pt x="223" y="5"/>
                      </a:cubicBezTo>
                      <a:cubicBezTo>
                        <a:pt x="226" y="8"/>
                        <a:pt x="228" y="11"/>
                        <a:pt x="232" y="11"/>
                      </a:cubicBezTo>
                      <a:cubicBezTo>
                        <a:pt x="239" y="11"/>
                        <a:pt x="256" y="0"/>
                        <a:pt x="256" y="6"/>
                      </a:cubicBezTo>
                      <a:cubicBezTo>
                        <a:pt x="256" y="12"/>
                        <a:pt x="248" y="14"/>
                        <a:pt x="247" y="20"/>
                      </a:cubicBezTo>
                      <a:cubicBezTo>
                        <a:pt x="255" y="21"/>
                        <a:pt x="258" y="11"/>
                        <a:pt x="266" y="7"/>
                      </a:cubicBezTo>
                      <a:cubicBezTo>
                        <a:pt x="267" y="10"/>
                        <a:pt x="267" y="12"/>
                        <a:pt x="268" y="15"/>
                      </a:cubicBezTo>
                      <a:cubicBezTo>
                        <a:pt x="274" y="9"/>
                        <a:pt x="277" y="7"/>
                        <a:pt x="285" y="2"/>
                      </a:cubicBezTo>
                      <a:cubicBezTo>
                        <a:pt x="285" y="8"/>
                        <a:pt x="284" y="12"/>
                        <a:pt x="289" y="13"/>
                      </a:cubicBezTo>
                      <a:cubicBezTo>
                        <a:pt x="290" y="9"/>
                        <a:pt x="292" y="6"/>
                        <a:pt x="296" y="6"/>
                      </a:cubicBezTo>
                      <a:cubicBezTo>
                        <a:pt x="298" y="6"/>
                        <a:pt x="307" y="11"/>
                        <a:pt x="311" y="13"/>
                      </a:cubicBezTo>
                      <a:cubicBezTo>
                        <a:pt x="307" y="24"/>
                        <a:pt x="303" y="20"/>
                        <a:pt x="293" y="24"/>
                      </a:cubicBezTo>
                      <a:cubicBezTo>
                        <a:pt x="298" y="27"/>
                        <a:pt x="301" y="28"/>
                        <a:pt x="301" y="30"/>
                      </a:cubicBezTo>
                      <a:cubicBezTo>
                        <a:pt x="305" y="31"/>
                        <a:pt x="314" y="32"/>
                        <a:pt x="315" y="32"/>
                      </a:cubicBezTo>
                      <a:cubicBezTo>
                        <a:pt x="309" y="36"/>
                        <a:pt x="293" y="44"/>
                        <a:pt x="293" y="55"/>
                      </a:cubicBezTo>
                      <a:cubicBezTo>
                        <a:pt x="293" y="63"/>
                        <a:pt x="309" y="62"/>
                        <a:pt x="309" y="72"/>
                      </a:cubicBezTo>
                      <a:cubicBezTo>
                        <a:pt x="309" y="80"/>
                        <a:pt x="301" y="83"/>
                        <a:pt x="301" y="91"/>
                      </a:cubicBezTo>
                      <a:cubicBezTo>
                        <a:pt x="301" y="99"/>
                        <a:pt x="310" y="104"/>
                        <a:pt x="310" y="113"/>
                      </a:cubicBezTo>
                      <a:cubicBezTo>
                        <a:pt x="310" y="118"/>
                        <a:pt x="305" y="121"/>
                        <a:pt x="305" y="126"/>
                      </a:cubicBezTo>
                      <a:cubicBezTo>
                        <a:pt x="305" y="136"/>
                        <a:pt x="318" y="138"/>
                        <a:pt x="318" y="148"/>
                      </a:cubicBezTo>
                      <a:cubicBezTo>
                        <a:pt x="318" y="151"/>
                        <a:pt x="314" y="153"/>
                        <a:pt x="313" y="154"/>
                      </a:cubicBezTo>
                      <a:cubicBezTo>
                        <a:pt x="317" y="161"/>
                        <a:pt x="327" y="163"/>
                        <a:pt x="327" y="172"/>
                      </a:cubicBezTo>
                      <a:cubicBezTo>
                        <a:pt x="327" y="187"/>
                        <a:pt x="297" y="203"/>
                        <a:pt x="288" y="215"/>
                      </a:cubicBezTo>
                      <a:cubicBezTo>
                        <a:pt x="283" y="224"/>
                        <a:pt x="263" y="226"/>
                        <a:pt x="255" y="224"/>
                      </a:cubicBezTo>
                      <a:cubicBezTo>
                        <a:pt x="246" y="227"/>
                        <a:pt x="236" y="231"/>
                        <a:pt x="228" y="231"/>
                      </a:cubicBezTo>
                      <a:cubicBezTo>
                        <a:pt x="222" y="231"/>
                        <a:pt x="218" y="230"/>
                        <a:pt x="218" y="225"/>
                      </a:cubicBezTo>
                      <a:cubicBezTo>
                        <a:pt x="209" y="225"/>
                        <a:pt x="199" y="219"/>
                        <a:pt x="199" y="210"/>
                      </a:cubicBezTo>
                      <a:cubicBezTo>
                        <a:pt x="199" y="205"/>
                        <a:pt x="204" y="202"/>
                        <a:pt x="206" y="200"/>
                      </a:cubicBezTo>
                      <a:cubicBezTo>
                        <a:pt x="201" y="198"/>
                        <a:pt x="197" y="188"/>
                        <a:pt x="197" y="183"/>
                      </a:cubicBezTo>
                      <a:cubicBezTo>
                        <a:pt x="197" y="180"/>
                        <a:pt x="198" y="178"/>
                        <a:pt x="197" y="174"/>
                      </a:cubicBezTo>
                      <a:cubicBezTo>
                        <a:pt x="216" y="174"/>
                        <a:pt x="225" y="150"/>
                        <a:pt x="237" y="144"/>
                      </a:cubicBezTo>
                      <a:cubicBezTo>
                        <a:pt x="243" y="140"/>
                        <a:pt x="254" y="138"/>
                        <a:pt x="254" y="130"/>
                      </a:cubicBezTo>
                      <a:cubicBezTo>
                        <a:pt x="254" y="119"/>
                        <a:pt x="239" y="117"/>
                        <a:pt x="228" y="117"/>
                      </a:cubicBezTo>
                      <a:cubicBezTo>
                        <a:pt x="213" y="117"/>
                        <a:pt x="202" y="122"/>
                        <a:pt x="202" y="135"/>
                      </a:cubicBezTo>
                      <a:cubicBezTo>
                        <a:pt x="202" y="140"/>
                        <a:pt x="203" y="142"/>
                        <a:pt x="202" y="145"/>
                      </a:cubicBezTo>
                      <a:cubicBezTo>
                        <a:pt x="202" y="155"/>
                        <a:pt x="181" y="164"/>
                        <a:pt x="172" y="169"/>
                      </a:cubicBezTo>
                      <a:cubicBezTo>
                        <a:pt x="165" y="174"/>
                        <a:pt x="157" y="175"/>
                        <a:pt x="152" y="183"/>
                      </a:cubicBezTo>
                      <a:cubicBezTo>
                        <a:pt x="149" y="189"/>
                        <a:pt x="153" y="198"/>
                        <a:pt x="146" y="201"/>
                      </a:cubicBezTo>
                      <a:cubicBezTo>
                        <a:pt x="146" y="210"/>
                        <a:pt x="146" y="210"/>
                        <a:pt x="146" y="210"/>
                      </a:cubicBezTo>
                      <a:cubicBezTo>
                        <a:pt x="149" y="212"/>
                        <a:pt x="150" y="215"/>
                        <a:pt x="150" y="218"/>
                      </a:cubicBezTo>
                      <a:cubicBezTo>
                        <a:pt x="158" y="219"/>
                        <a:pt x="170" y="227"/>
                        <a:pt x="170" y="235"/>
                      </a:cubicBezTo>
                      <a:cubicBezTo>
                        <a:pt x="170" y="242"/>
                        <a:pt x="157" y="253"/>
                        <a:pt x="152" y="253"/>
                      </a:cubicBezTo>
                      <a:cubicBezTo>
                        <a:pt x="143" y="253"/>
                        <a:pt x="140" y="266"/>
                        <a:pt x="140" y="275"/>
                      </a:cubicBezTo>
                      <a:cubicBezTo>
                        <a:pt x="140" y="280"/>
                        <a:pt x="144" y="282"/>
                        <a:pt x="146" y="283"/>
                      </a:cubicBezTo>
                      <a:cubicBezTo>
                        <a:pt x="145" y="294"/>
                        <a:pt x="135" y="295"/>
                        <a:pt x="133" y="304"/>
                      </a:cubicBezTo>
                      <a:cubicBezTo>
                        <a:pt x="127" y="304"/>
                        <a:pt x="125" y="304"/>
                        <a:pt x="121" y="304"/>
                      </a:cubicBezTo>
                      <a:cubicBezTo>
                        <a:pt x="114" y="304"/>
                        <a:pt x="111" y="318"/>
                        <a:pt x="100" y="318"/>
                      </a:cubicBezTo>
                      <a:cubicBezTo>
                        <a:pt x="97" y="318"/>
                        <a:pt x="90" y="299"/>
                        <a:pt x="90" y="297"/>
                      </a:cubicBezTo>
                      <a:cubicBezTo>
                        <a:pt x="90" y="296"/>
                        <a:pt x="91" y="294"/>
                        <a:pt x="91" y="293"/>
                      </a:cubicBezTo>
                      <a:cubicBezTo>
                        <a:pt x="84" y="285"/>
                        <a:pt x="85" y="279"/>
                        <a:pt x="82" y="269"/>
                      </a:cubicBezTo>
                      <a:cubicBezTo>
                        <a:pt x="79" y="263"/>
                        <a:pt x="73" y="261"/>
                        <a:pt x="73" y="253"/>
                      </a:cubicBezTo>
                      <a:cubicBezTo>
                        <a:pt x="73" y="250"/>
                        <a:pt x="75" y="246"/>
                        <a:pt x="76" y="245"/>
                      </a:cubicBezTo>
                      <a:lnTo>
                        <a:pt x="76" y="24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39" name="Freeform 26"/>
                <p:cNvSpPr>
                  <a:spLocks/>
                </p:cNvSpPr>
                <p:nvPr/>
              </p:nvSpPr>
              <p:spPr bwMode="auto">
                <a:xfrm>
                  <a:off x="4559300" y="1109663"/>
                  <a:ext cx="234950" cy="128588"/>
                </a:xfrm>
                <a:custGeom>
                  <a:avLst/>
                  <a:gdLst/>
                  <a:ahLst/>
                  <a:cxnLst>
                    <a:cxn ang="0">
                      <a:pos x="148" y="79"/>
                    </a:cxn>
                    <a:cxn ang="0">
                      <a:pos x="148" y="71"/>
                    </a:cxn>
                    <a:cxn ang="0">
                      <a:pos x="128" y="71"/>
                    </a:cxn>
                    <a:cxn ang="0">
                      <a:pos x="135" y="58"/>
                    </a:cxn>
                    <a:cxn ang="0">
                      <a:pos x="126" y="46"/>
                    </a:cxn>
                    <a:cxn ang="0">
                      <a:pos x="132" y="45"/>
                    </a:cxn>
                    <a:cxn ang="0">
                      <a:pos x="121" y="38"/>
                    </a:cxn>
                    <a:cxn ang="0">
                      <a:pos x="97" y="69"/>
                    </a:cxn>
                    <a:cxn ang="0">
                      <a:pos x="90" y="73"/>
                    </a:cxn>
                    <a:cxn ang="0">
                      <a:pos x="78" y="97"/>
                    </a:cxn>
                    <a:cxn ang="0">
                      <a:pos x="43" y="69"/>
                    </a:cxn>
                    <a:cxn ang="0">
                      <a:pos x="60" y="70"/>
                    </a:cxn>
                    <a:cxn ang="0">
                      <a:pos x="74" y="66"/>
                    </a:cxn>
                    <a:cxn ang="0">
                      <a:pos x="54" y="64"/>
                    </a:cxn>
                    <a:cxn ang="0">
                      <a:pos x="38" y="58"/>
                    </a:cxn>
                    <a:cxn ang="0">
                      <a:pos x="50" y="54"/>
                    </a:cxn>
                    <a:cxn ang="0">
                      <a:pos x="72" y="43"/>
                    </a:cxn>
                    <a:cxn ang="0">
                      <a:pos x="61" y="43"/>
                    </a:cxn>
                    <a:cxn ang="0">
                      <a:pos x="54" y="39"/>
                    </a:cxn>
                    <a:cxn ang="0">
                      <a:pos x="51" y="39"/>
                    </a:cxn>
                    <a:cxn ang="0">
                      <a:pos x="38" y="51"/>
                    </a:cxn>
                    <a:cxn ang="0">
                      <a:pos x="23" y="44"/>
                    </a:cxn>
                    <a:cxn ang="0">
                      <a:pos x="27" y="43"/>
                    </a:cxn>
                    <a:cxn ang="0">
                      <a:pos x="15" y="28"/>
                    </a:cxn>
                    <a:cxn ang="0">
                      <a:pos x="11" y="26"/>
                    </a:cxn>
                    <a:cxn ang="0">
                      <a:pos x="0" y="16"/>
                    </a:cxn>
                    <a:cxn ang="0">
                      <a:pos x="16" y="5"/>
                    </a:cxn>
                    <a:cxn ang="0">
                      <a:pos x="38" y="7"/>
                    </a:cxn>
                    <a:cxn ang="0">
                      <a:pos x="32" y="13"/>
                    </a:cxn>
                    <a:cxn ang="0">
                      <a:pos x="44" y="20"/>
                    </a:cxn>
                    <a:cxn ang="0">
                      <a:pos x="41" y="14"/>
                    </a:cxn>
                    <a:cxn ang="0">
                      <a:pos x="49" y="7"/>
                    </a:cxn>
                    <a:cxn ang="0">
                      <a:pos x="68" y="26"/>
                    </a:cxn>
                    <a:cxn ang="0">
                      <a:pos x="63" y="7"/>
                    </a:cxn>
                    <a:cxn ang="0">
                      <a:pos x="72" y="0"/>
                    </a:cxn>
                    <a:cxn ang="0">
                      <a:pos x="90" y="9"/>
                    </a:cxn>
                    <a:cxn ang="0">
                      <a:pos x="88" y="18"/>
                    </a:cxn>
                    <a:cxn ang="0">
                      <a:pos x="96" y="12"/>
                    </a:cxn>
                    <a:cxn ang="0">
                      <a:pos x="102" y="23"/>
                    </a:cxn>
                    <a:cxn ang="0">
                      <a:pos x="106" y="23"/>
                    </a:cxn>
                    <a:cxn ang="0">
                      <a:pos x="141" y="41"/>
                    </a:cxn>
                    <a:cxn ang="0">
                      <a:pos x="137" y="42"/>
                    </a:cxn>
                    <a:cxn ang="0">
                      <a:pos x="145" y="42"/>
                    </a:cxn>
                    <a:cxn ang="0">
                      <a:pos x="145" y="49"/>
                    </a:cxn>
                    <a:cxn ang="0">
                      <a:pos x="159" y="49"/>
                    </a:cxn>
                    <a:cxn ang="0">
                      <a:pos x="176" y="64"/>
                    </a:cxn>
                    <a:cxn ang="0">
                      <a:pos x="148" y="79"/>
                    </a:cxn>
                  </a:cxnLst>
                  <a:rect l="0" t="0" r="r" b="b"/>
                  <a:pathLst>
                    <a:path w="176" h="97">
                      <a:moveTo>
                        <a:pt x="148" y="79"/>
                      </a:moveTo>
                      <a:cubicBezTo>
                        <a:pt x="147" y="76"/>
                        <a:pt x="147" y="74"/>
                        <a:pt x="148" y="71"/>
                      </a:cubicBezTo>
                      <a:cubicBezTo>
                        <a:pt x="143" y="71"/>
                        <a:pt x="134" y="71"/>
                        <a:pt x="128" y="71"/>
                      </a:cubicBezTo>
                      <a:cubicBezTo>
                        <a:pt x="129" y="63"/>
                        <a:pt x="134" y="65"/>
                        <a:pt x="135" y="58"/>
                      </a:cubicBezTo>
                      <a:cubicBezTo>
                        <a:pt x="132" y="57"/>
                        <a:pt x="128" y="49"/>
                        <a:pt x="126" y="46"/>
                      </a:cubicBezTo>
                      <a:cubicBezTo>
                        <a:pt x="128" y="45"/>
                        <a:pt x="130" y="45"/>
                        <a:pt x="132" y="45"/>
                      </a:cubicBezTo>
                      <a:cubicBezTo>
                        <a:pt x="125" y="44"/>
                        <a:pt x="121" y="38"/>
                        <a:pt x="121" y="38"/>
                      </a:cubicBezTo>
                      <a:cubicBezTo>
                        <a:pt x="106" y="38"/>
                        <a:pt x="102" y="58"/>
                        <a:pt x="97" y="69"/>
                      </a:cubicBezTo>
                      <a:cubicBezTo>
                        <a:pt x="96" y="72"/>
                        <a:pt x="93" y="71"/>
                        <a:pt x="90" y="73"/>
                      </a:cubicBezTo>
                      <a:cubicBezTo>
                        <a:pt x="83" y="79"/>
                        <a:pt x="84" y="91"/>
                        <a:pt x="78" y="97"/>
                      </a:cubicBezTo>
                      <a:cubicBezTo>
                        <a:pt x="67" y="90"/>
                        <a:pt x="43" y="84"/>
                        <a:pt x="43" y="69"/>
                      </a:cubicBezTo>
                      <a:cubicBezTo>
                        <a:pt x="49" y="68"/>
                        <a:pt x="60" y="70"/>
                        <a:pt x="60" y="70"/>
                      </a:cubicBezTo>
                      <a:cubicBezTo>
                        <a:pt x="64" y="66"/>
                        <a:pt x="69" y="67"/>
                        <a:pt x="74" y="66"/>
                      </a:cubicBezTo>
                      <a:cubicBezTo>
                        <a:pt x="72" y="64"/>
                        <a:pt x="57" y="64"/>
                        <a:pt x="54" y="64"/>
                      </a:cubicBezTo>
                      <a:cubicBezTo>
                        <a:pt x="49" y="64"/>
                        <a:pt x="38" y="69"/>
                        <a:pt x="38" y="58"/>
                      </a:cubicBezTo>
                      <a:cubicBezTo>
                        <a:pt x="38" y="54"/>
                        <a:pt x="48" y="54"/>
                        <a:pt x="50" y="54"/>
                      </a:cubicBezTo>
                      <a:cubicBezTo>
                        <a:pt x="56" y="52"/>
                        <a:pt x="68" y="47"/>
                        <a:pt x="72" y="43"/>
                      </a:cubicBezTo>
                      <a:cubicBezTo>
                        <a:pt x="66" y="43"/>
                        <a:pt x="63" y="43"/>
                        <a:pt x="61" y="43"/>
                      </a:cubicBezTo>
                      <a:cubicBezTo>
                        <a:pt x="60" y="43"/>
                        <a:pt x="56" y="40"/>
                        <a:pt x="54" y="39"/>
                      </a:cubicBezTo>
                      <a:cubicBezTo>
                        <a:pt x="53" y="39"/>
                        <a:pt x="52" y="39"/>
                        <a:pt x="51" y="39"/>
                      </a:cubicBezTo>
                      <a:cubicBezTo>
                        <a:pt x="47" y="41"/>
                        <a:pt x="47" y="51"/>
                        <a:pt x="38" y="51"/>
                      </a:cubicBezTo>
                      <a:cubicBezTo>
                        <a:pt x="31" y="51"/>
                        <a:pt x="26" y="48"/>
                        <a:pt x="23" y="44"/>
                      </a:cubicBezTo>
                      <a:cubicBezTo>
                        <a:pt x="25" y="43"/>
                        <a:pt x="26" y="43"/>
                        <a:pt x="27" y="43"/>
                      </a:cubicBezTo>
                      <a:cubicBezTo>
                        <a:pt x="19" y="39"/>
                        <a:pt x="13" y="35"/>
                        <a:pt x="15" y="28"/>
                      </a:cubicBezTo>
                      <a:cubicBezTo>
                        <a:pt x="13" y="28"/>
                        <a:pt x="12" y="26"/>
                        <a:pt x="11" y="26"/>
                      </a:cubicBezTo>
                      <a:cubicBezTo>
                        <a:pt x="8" y="26"/>
                        <a:pt x="3" y="19"/>
                        <a:pt x="0" y="16"/>
                      </a:cubicBezTo>
                      <a:cubicBezTo>
                        <a:pt x="2" y="14"/>
                        <a:pt x="11" y="5"/>
                        <a:pt x="16" y="5"/>
                      </a:cubicBezTo>
                      <a:cubicBezTo>
                        <a:pt x="23" y="5"/>
                        <a:pt x="27" y="5"/>
                        <a:pt x="38" y="7"/>
                      </a:cubicBezTo>
                      <a:cubicBezTo>
                        <a:pt x="35" y="10"/>
                        <a:pt x="34" y="11"/>
                        <a:pt x="32" y="13"/>
                      </a:cubicBezTo>
                      <a:cubicBezTo>
                        <a:pt x="37" y="17"/>
                        <a:pt x="41" y="17"/>
                        <a:pt x="44" y="20"/>
                      </a:cubicBezTo>
                      <a:cubicBezTo>
                        <a:pt x="42" y="19"/>
                        <a:pt x="41" y="17"/>
                        <a:pt x="41" y="14"/>
                      </a:cubicBezTo>
                      <a:cubicBezTo>
                        <a:pt x="41" y="10"/>
                        <a:pt x="45" y="7"/>
                        <a:pt x="49" y="7"/>
                      </a:cubicBezTo>
                      <a:cubicBezTo>
                        <a:pt x="60" y="7"/>
                        <a:pt x="57" y="22"/>
                        <a:pt x="68" y="26"/>
                      </a:cubicBezTo>
                      <a:cubicBezTo>
                        <a:pt x="66" y="19"/>
                        <a:pt x="63" y="15"/>
                        <a:pt x="63" y="7"/>
                      </a:cubicBezTo>
                      <a:cubicBezTo>
                        <a:pt x="63" y="0"/>
                        <a:pt x="66" y="0"/>
                        <a:pt x="72" y="0"/>
                      </a:cubicBezTo>
                      <a:cubicBezTo>
                        <a:pt x="78" y="0"/>
                        <a:pt x="90" y="4"/>
                        <a:pt x="90" y="9"/>
                      </a:cubicBezTo>
                      <a:cubicBezTo>
                        <a:pt x="90" y="12"/>
                        <a:pt x="88" y="15"/>
                        <a:pt x="88" y="18"/>
                      </a:cubicBezTo>
                      <a:cubicBezTo>
                        <a:pt x="92" y="16"/>
                        <a:pt x="93" y="12"/>
                        <a:pt x="96" y="12"/>
                      </a:cubicBezTo>
                      <a:cubicBezTo>
                        <a:pt x="103" y="12"/>
                        <a:pt x="102" y="19"/>
                        <a:pt x="102" y="23"/>
                      </a:cubicBezTo>
                      <a:cubicBezTo>
                        <a:pt x="103" y="23"/>
                        <a:pt x="105" y="23"/>
                        <a:pt x="106" y="23"/>
                      </a:cubicBezTo>
                      <a:cubicBezTo>
                        <a:pt x="113" y="23"/>
                        <a:pt x="137" y="36"/>
                        <a:pt x="141" y="41"/>
                      </a:cubicBezTo>
                      <a:cubicBezTo>
                        <a:pt x="140" y="42"/>
                        <a:pt x="138" y="42"/>
                        <a:pt x="137" y="42"/>
                      </a:cubicBezTo>
                      <a:cubicBezTo>
                        <a:pt x="140" y="43"/>
                        <a:pt x="142" y="42"/>
                        <a:pt x="145" y="42"/>
                      </a:cubicBezTo>
                      <a:cubicBezTo>
                        <a:pt x="146" y="44"/>
                        <a:pt x="146" y="47"/>
                        <a:pt x="145" y="49"/>
                      </a:cubicBezTo>
                      <a:cubicBezTo>
                        <a:pt x="151" y="49"/>
                        <a:pt x="154" y="49"/>
                        <a:pt x="159" y="49"/>
                      </a:cubicBezTo>
                      <a:cubicBezTo>
                        <a:pt x="159" y="62"/>
                        <a:pt x="172" y="59"/>
                        <a:pt x="176" y="64"/>
                      </a:cubicBezTo>
                      <a:cubicBezTo>
                        <a:pt x="164" y="68"/>
                        <a:pt x="159" y="76"/>
                        <a:pt x="148" y="7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0" name="Freeform 27"/>
                <p:cNvSpPr>
                  <a:spLocks/>
                </p:cNvSpPr>
                <p:nvPr/>
              </p:nvSpPr>
              <p:spPr bwMode="auto">
                <a:xfrm>
                  <a:off x="4683125" y="1089025"/>
                  <a:ext cx="150813" cy="55563"/>
                </a:xfrm>
                <a:custGeom>
                  <a:avLst/>
                  <a:gdLst/>
                  <a:ahLst/>
                  <a:cxnLst>
                    <a:cxn ang="0">
                      <a:pos x="114" y="19"/>
                    </a:cxn>
                    <a:cxn ang="0">
                      <a:pos x="69" y="41"/>
                    </a:cxn>
                    <a:cxn ang="0">
                      <a:pos x="54" y="34"/>
                    </a:cxn>
                    <a:cxn ang="0">
                      <a:pos x="28" y="34"/>
                    </a:cxn>
                    <a:cxn ang="0">
                      <a:pos x="23" y="26"/>
                    </a:cxn>
                    <a:cxn ang="0">
                      <a:pos x="32" y="26"/>
                    </a:cxn>
                    <a:cxn ang="0">
                      <a:pos x="43" y="24"/>
                    </a:cxn>
                    <a:cxn ang="0">
                      <a:pos x="22" y="23"/>
                    </a:cxn>
                    <a:cxn ang="0">
                      <a:pos x="6" y="18"/>
                    </a:cxn>
                    <a:cxn ang="0">
                      <a:pos x="0" y="7"/>
                    </a:cxn>
                    <a:cxn ang="0">
                      <a:pos x="6" y="7"/>
                    </a:cxn>
                    <a:cxn ang="0">
                      <a:pos x="15" y="8"/>
                    </a:cxn>
                    <a:cxn ang="0">
                      <a:pos x="15" y="6"/>
                    </a:cxn>
                    <a:cxn ang="0">
                      <a:pos x="23" y="6"/>
                    </a:cxn>
                    <a:cxn ang="0">
                      <a:pos x="21" y="2"/>
                    </a:cxn>
                    <a:cxn ang="0">
                      <a:pos x="33" y="2"/>
                    </a:cxn>
                    <a:cxn ang="0">
                      <a:pos x="51" y="11"/>
                    </a:cxn>
                    <a:cxn ang="0">
                      <a:pos x="62" y="0"/>
                    </a:cxn>
                    <a:cxn ang="0">
                      <a:pos x="67" y="0"/>
                    </a:cxn>
                    <a:cxn ang="0">
                      <a:pos x="67" y="12"/>
                    </a:cxn>
                    <a:cxn ang="0">
                      <a:pos x="80" y="7"/>
                    </a:cxn>
                    <a:cxn ang="0">
                      <a:pos x="95" y="7"/>
                    </a:cxn>
                    <a:cxn ang="0">
                      <a:pos x="114" y="19"/>
                    </a:cxn>
                  </a:cxnLst>
                  <a:rect l="0" t="0" r="r" b="b"/>
                  <a:pathLst>
                    <a:path w="114" h="41">
                      <a:moveTo>
                        <a:pt x="114" y="19"/>
                      </a:moveTo>
                      <a:cubicBezTo>
                        <a:pt x="104" y="26"/>
                        <a:pt x="82" y="41"/>
                        <a:pt x="69" y="41"/>
                      </a:cubicBezTo>
                      <a:cubicBezTo>
                        <a:pt x="61" y="41"/>
                        <a:pt x="57" y="39"/>
                        <a:pt x="54" y="34"/>
                      </a:cubicBezTo>
                      <a:cubicBezTo>
                        <a:pt x="28" y="34"/>
                        <a:pt x="28" y="34"/>
                        <a:pt x="28" y="34"/>
                      </a:cubicBezTo>
                      <a:cubicBezTo>
                        <a:pt x="25" y="32"/>
                        <a:pt x="23" y="30"/>
                        <a:pt x="23" y="26"/>
                      </a:cubicBezTo>
                      <a:cubicBezTo>
                        <a:pt x="26" y="26"/>
                        <a:pt x="31" y="26"/>
                        <a:pt x="32" y="26"/>
                      </a:cubicBezTo>
                      <a:cubicBezTo>
                        <a:pt x="36" y="25"/>
                        <a:pt x="40" y="25"/>
                        <a:pt x="43" y="24"/>
                      </a:cubicBezTo>
                      <a:cubicBezTo>
                        <a:pt x="41" y="24"/>
                        <a:pt x="23" y="23"/>
                        <a:pt x="22" y="23"/>
                      </a:cubicBezTo>
                      <a:cubicBezTo>
                        <a:pt x="14" y="23"/>
                        <a:pt x="6" y="28"/>
                        <a:pt x="6" y="18"/>
                      </a:cubicBezTo>
                      <a:cubicBezTo>
                        <a:pt x="3" y="15"/>
                        <a:pt x="0" y="12"/>
                        <a:pt x="0" y="7"/>
                      </a:cubicBezTo>
                      <a:cubicBezTo>
                        <a:pt x="6" y="7"/>
                        <a:pt x="6" y="7"/>
                        <a:pt x="6" y="7"/>
                      </a:cubicBezTo>
                      <a:cubicBezTo>
                        <a:pt x="9" y="9"/>
                        <a:pt x="13" y="10"/>
                        <a:pt x="15" y="8"/>
                      </a:cubicBezTo>
                      <a:cubicBezTo>
                        <a:pt x="15" y="6"/>
                        <a:pt x="15" y="6"/>
                        <a:pt x="15" y="6"/>
                      </a:cubicBezTo>
                      <a:cubicBezTo>
                        <a:pt x="23" y="6"/>
                        <a:pt x="23" y="6"/>
                        <a:pt x="23" y="6"/>
                      </a:cubicBezTo>
                      <a:cubicBezTo>
                        <a:pt x="21" y="2"/>
                        <a:pt x="21" y="2"/>
                        <a:pt x="21" y="2"/>
                      </a:cubicBezTo>
                      <a:cubicBezTo>
                        <a:pt x="33" y="2"/>
                        <a:pt x="33" y="2"/>
                        <a:pt x="33" y="2"/>
                      </a:cubicBezTo>
                      <a:cubicBezTo>
                        <a:pt x="36" y="4"/>
                        <a:pt x="48" y="11"/>
                        <a:pt x="51" y="11"/>
                      </a:cubicBezTo>
                      <a:cubicBezTo>
                        <a:pt x="56" y="11"/>
                        <a:pt x="59" y="2"/>
                        <a:pt x="62" y="0"/>
                      </a:cubicBezTo>
                      <a:cubicBezTo>
                        <a:pt x="67" y="0"/>
                        <a:pt x="67" y="0"/>
                        <a:pt x="67" y="0"/>
                      </a:cubicBezTo>
                      <a:cubicBezTo>
                        <a:pt x="67" y="6"/>
                        <a:pt x="66" y="8"/>
                        <a:pt x="67" y="12"/>
                      </a:cubicBezTo>
                      <a:cubicBezTo>
                        <a:pt x="71" y="12"/>
                        <a:pt x="73" y="7"/>
                        <a:pt x="80" y="7"/>
                      </a:cubicBezTo>
                      <a:cubicBezTo>
                        <a:pt x="91" y="7"/>
                        <a:pt x="88" y="7"/>
                        <a:pt x="95" y="7"/>
                      </a:cubicBezTo>
                      <a:cubicBezTo>
                        <a:pt x="103" y="7"/>
                        <a:pt x="112" y="14"/>
                        <a:pt x="114" y="1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1" name="Freeform 28"/>
                <p:cNvSpPr>
                  <a:spLocks/>
                </p:cNvSpPr>
                <p:nvPr/>
              </p:nvSpPr>
              <p:spPr bwMode="auto">
                <a:xfrm>
                  <a:off x="4219575" y="1841500"/>
                  <a:ext cx="73025" cy="87313"/>
                </a:xfrm>
                <a:custGeom>
                  <a:avLst/>
                  <a:gdLst/>
                  <a:ahLst/>
                  <a:cxnLst>
                    <a:cxn ang="0">
                      <a:pos x="9" y="19"/>
                    </a:cxn>
                    <a:cxn ang="0">
                      <a:pos x="22" y="14"/>
                    </a:cxn>
                    <a:cxn ang="0">
                      <a:pos x="19" y="8"/>
                    </a:cxn>
                    <a:cxn ang="0">
                      <a:pos x="32" y="0"/>
                    </a:cxn>
                    <a:cxn ang="0">
                      <a:pos x="40" y="0"/>
                    </a:cxn>
                    <a:cxn ang="0">
                      <a:pos x="55" y="18"/>
                    </a:cxn>
                    <a:cxn ang="0">
                      <a:pos x="47" y="24"/>
                    </a:cxn>
                    <a:cxn ang="0">
                      <a:pos x="47" y="39"/>
                    </a:cxn>
                    <a:cxn ang="0">
                      <a:pos x="47" y="52"/>
                    </a:cxn>
                    <a:cxn ang="0">
                      <a:pos x="35" y="54"/>
                    </a:cxn>
                    <a:cxn ang="0">
                      <a:pos x="19" y="64"/>
                    </a:cxn>
                    <a:cxn ang="0">
                      <a:pos x="11" y="65"/>
                    </a:cxn>
                    <a:cxn ang="0">
                      <a:pos x="0" y="55"/>
                    </a:cxn>
                    <a:cxn ang="0">
                      <a:pos x="13" y="33"/>
                    </a:cxn>
                    <a:cxn ang="0">
                      <a:pos x="4" y="23"/>
                    </a:cxn>
                    <a:cxn ang="0">
                      <a:pos x="9" y="19"/>
                    </a:cxn>
                  </a:cxnLst>
                  <a:rect l="0" t="0" r="r" b="b"/>
                  <a:pathLst>
                    <a:path w="55" h="65">
                      <a:moveTo>
                        <a:pt x="9" y="19"/>
                      </a:moveTo>
                      <a:cubicBezTo>
                        <a:pt x="12" y="19"/>
                        <a:pt x="19" y="16"/>
                        <a:pt x="22" y="14"/>
                      </a:cubicBezTo>
                      <a:cubicBezTo>
                        <a:pt x="20" y="11"/>
                        <a:pt x="19" y="10"/>
                        <a:pt x="19" y="8"/>
                      </a:cubicBezTo>
                      <a:cubicBezTo>
                        <a:pt x="19" y="5"/>
                        <a:pt x="28" y="0"/>
                        <a:pt x="32" y="0"/>
                      </a:cubicBezTo>
                      <a:cubicBezTo>
                        <a:pt x="35" y="0"/>
                        <a:pt x="37" y="0"/>
                        <a:pt x="40" y="0"/>
                      </a:cubicBezTo>
                      <a:cubicBezTo>
                        <a:pt x="50" y="0"/>
                        <a:pt x="55" y="10"/>
                        <a:pt x="55" y="18"/>
                      </a:cubicBezTo>
                      <a:cubicBezTo>
                        <a:pt x="55" y="21"/>
                        <a:pt x="47" y="21"/>
                        <a:pt x="47" y="24"/>
                      </a:cubicBezTo>
                      <a:cubicBezTo>
                        <a:pt x="47" y="27"/>
                        <a:pt x="47" y="39"/>
                        <a:pt x="47" y="39"/>
                      </a:cubicBezTo>
                      <a:cubicBezTo>
                        <a:pt x="47" y="43"/>
                        <a:pt x="50" y="48"/>
                        <a:pt x="47" y="52"/>
                      </a:cubicBezTo>
                      <a:cubicBezTo>
                        <a:pt x="44" y="54"/>
                        <a:pt x="40" y="54"/>
                        <a:pt x="35" y="54"/>
                      </a:cubicBezTo>
                      <a:cubicBezTo>
                        <a:pt x="28" y="54"/>
                        <a:pt x="23" y="61"/>
                        <a:pt x="19" y="64"/>
                      </a:cubicBezTo>
                      <a:cubicBezTo>
                        <a:pt x="17" y="65"/>
                        <a:pt x="13" y="65"/>
                        <a:pt x="11" y="65"/>
                      </a:cubicBezTo>
                      <a:cubicBezTo>
                        <a:pt x="6" y="65"/>
                        <a:pt x="0" y="60"/>
                        <a:pt x="0" y="55"/>
                      </a:cubicBezTo>
                      <a:cubicBezTo>
                        <a:pt x="0" y="44"/>
                        <a:pt x="11" y="43"/>
                        <a:pt x="13" y="33"/>
                      </a:cubicBezTo>
                      <a:cubicBezTo>
                        <a:pt x="8" y="30"/>
                        <a:pt x="4" y="28"/>
                        <a:pt x="4" y="23"/>
                      </a:cubicBezTo>
                      <a:cubicBezTo>
                        <a:pt x="4" y="18"/>
                        <a:pt x="8" y="19"/>
                        <a:pt x="9" y="1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2" name="Freeform 29"/>
                <p:cNvSpPr>
                  <a:spLocks/>
                </p:cNvSpPr>
                <p:nvPr/>
              </p:nvSpPr>
              <p:spPr bwMode="auto">
                <a:xfrm>
                  <a:off x="4276725" y="1758950"/>
                  <a:ext cx="139700" cy="203200"/>
                </a:xfrm>
                <a:custGeom>
                  <a:avLst/>
                  <a:gdLst/>
                  <a:ahLst/>
                  <a:cxnLst>
                    <a:cxn ang="0">
                      <a:pos x="96" y="102"/>
                    </a:cxn>
                    <a:cxn ang="0">
                      <a:pos x="91" y="128"/>
                    </a:cxn>
                    <a:cxn ang="0">
                      <a:pos x="100" y="133"/>
                    </a:cxn>
                    <a:cxn ang="0">
                      <a:pos x="70" y="139"/>
                    </a:cxn>
                    <a:cxn ang="0">
                      <a:pos x="39" y="141"/>
                    </a:cxn>
                    <a:cxn ang="0">
                      <a:pos x="26" y="148"/>
                    </a:cxn>
                    <a:cxn ang="0">
                      <a:pos x="16" y="152"/>
                    </a:cxn>
                    <a:cxn ang="0">
                      <a:pos x="32" y="133"/>
                    </a:cxn>
                    <a:cxn ang="0">
                      <a:pos x="46" y="124"/>
                    </a:cxn>
                    <a:cxn ang="0">
                      <a:pos x="26" y="123"/>
                    </a:cxn>
                    <a:cxn ang="0">
                      <a:pos x="19" y="123"/>
                    </a:cxn>
                    <a:cxn ang="0">
                      <a:pos x="28" y="96"/>
                    </a:cxn>
                    <a:cxn ang="0">
                      <a:pos x="48" y="81"/>
                    </a:cxn>
                    <a:cxn ang="0">
                      <a:pos x="40" y="70"/>
                    </a:cxn>
                    <a:cxn ang="0">
                      <a:pos x="26" y="72"/>
                    </a:cxn>
                    <a:cxn ang="0">
                      <a:pos x="23" y="59"/>
                    </a:cxn>
                    <a:cxn ang="0">
                      <a:pos x="16" y="49"/>
                    </a:cxn>
                    <a:cxn ang="0">
                      <a:pos x="12" y="55"/>
                    </a:cxn>
                    <a:cxn ang="0">
                      <a:pos x="14" y="45"/>
                    </a:cxn>
                    <a:cxn ang="0">
                      <a:pos x="8" y="38"/>
                    </a:cxn>
                    <a:cxn ang="0">
                      <a:pos x="11" y="29"/>
                    </a:cxn>
                    <a:cxn ang="0">
                      <a:pos x="8" y="20"/>
                    </a:cxn>
                    <a:cxn ang="0">
                      <a:pos x="12" y="21"/>
                    </a:cxn>
                    <a:cxn ang="0">
                      <a:pos x="16" y="14"/>
                    </a:cxn>
                    <a:cxn ang="0">
                      <a:pos x="25" y="0"/>
                    </a:cxn>
                    <a:cxn ang="0">
                      <a:pos x="42" y="4"/>
                    </a:cxn>
                    <a:cxn ang="0">
                      <a:pos x="33" y="19"/>
                    </a:cxn>
                    <a:cxn ang="0">
                      <a:pos x="47" y="46"/>
                    </a:cxn>
                    <a:cxn ang="0">
                      <a:pos x="53" y="50"/>
                    </a:cxn>
                    <a:cxn ang="0">
                      <a:pos x="84" y="89"/>
                    </a:cxn>
                    <a:cxn ang="0">
                      <a:pos x="87" y="102"/>
                    </a:cxn>
                    <a:cxn ang="0">
                      <a:pos x="92" y="102"/>
                    </a:cxn>
                  </a:cxnLst>
                  <a:rect l="0" t="0" r="r" b="b"/>
                  <a:pathLst>
                    <a:path w="105" h="152">
                      <a:moveTo>
                        <a:pt x="90" y="103"/>
                      </a:moveTo>
                      <a:cubicBezTo>
                        <a:pt x="93" y="101"/>
                        <a:pt x="92" y="102"/>
                        <a:pt x="96" y="102"/>
                      </a:cubicBezTo>
                      <a:cubicBezTo>
                        <a:pt x="101" y="102"/>
                        <a:pt x="105" y="106"/>
                        <a:pt x="105" y="110"/>
                      </a:cubicBezTo>
                      <a:cubicBezTo>
                        <a:pt x="105" y="118"/>
                        <a:pt x="94" y="122"/>
                        <a:pt x="91" y="128"/>
                      </a:cubicBezTo>
                      <a:cubicBezTo>
                        <a:pt x="95" y="129"/>
                        <a:pt x="97" y="130"/>
                        <a:pt x="100" y="130"/>
                      </a:cubicBezTo>
                      <a:cubicBezTo>
                        <a:pt x="100" y="133"/>
                        <a:pt x="100" y="133"/>
                        <a:pt x="100" y="133"/>
                      </a:cubicBezTo>
                      <a:cubicBezTo>
                        <a:pt x="96" y="137"/>
                        <a:pt x="93" y="139"/>
                        <a:pt x="87" y="139"/>
                      </a:cubicBezTo>
                      <a:cubicBezTo>
                        <a:pt x="82" y="139"/>
                        <a:pt x="72" y="139"/>
                        <a:pt x="70" y="139"/>
                      </a:cubicBezTo>
                      <a:cubicBezTo>
                        <a:pt x="65" y="139"/>
                        <a:pt x="53" y="143"/>
                        <a:pt x="47" y="143"/>
                      </a:cubicBezTo>
                      <a:cubicBezTo>
                        <a:pt x="44" y="143"/>
                        <a:pt x="42" y="141"/>
                        <a:pt x="39" y="141"/>
                      </a:cubicBezTo>
                      <a:cubicBezTo>
                        <a:pt x="34" y="141"/>
                        <a:pt x="32" y="144"/>
                        <a:pt x="32" y="148"/>
                      </a:cubicBezTo>
                      <a:cubicBezTo>
                        <a:pt x="26" y="148"/>
                        <a:pt x="26" y="148"/>
                        <a:pt x="26" y="148"/>
                      </a:cubicBezTo>
                      <a:cubicBezTo>
                        <a:pt x="23" y="148"/>
                        <a:pt x="21" y="150"/>
                        <a:pt x="19" y="152"/>
                      </a:cubicBezTo>
                      <a:cubicBezTo>
                        <a:pt x="16" y="152"/>
                        <a:pt x="16" y="152"/>
                        <a:pt x="16" y="152"/>
                      </a:cubicBezTo>
                      <a:cubicBezTo>
                        <a:pt x="16" y="149"/>
                        <a:pt x="16" y="149"/>
                        <a:pt x="16" y="149"/>
                      </a:cubicBezTo>
                      <a:cubicBezTo>
                        <a:pt x="17" y="147"/>
                        <a:pt x="30" y="133"/>
                        <a:pt x="32" y="133"/>
                      </a:cubicBezTo>
                      <a:cubicBezTo>
                        <a:pt x="38" y="131"/>
                        <a:pt x="47" y="133"/>
                        <a:pt x="47" y="127"/>
                      </a:cubicBezTo>
                      <a:cubicBezTo>
                        <a:pt x="47" y="126"/>
                        <a:pt x="46" y="125"/>
                        <a:pt x="46" y="124"/>
                      </a:cubicBezTo>
                      <a:cubicBezTo>
                        <a:pt x="44" y="126"/>
                        <a:pt x="41" y="128"/>
                        <a:pt x="38" y="128"/>
                      </a:cubicBezTo>
                      <a:cubicBezTo>
                        <a:pt x="32" y="128"/>
                        <a:pt x="30" y="123"/>
                        <a:pt x="26" y="123"/>
                      </a:cubicBezTo>
                      <a:cubicBezTo>
                        <a:pt x="23" y="123"/>
                        <a:pt x="23" y="125"/>
                        <a:pt x="21" y="125"/>
                      </a:cubicBezTo>
                      <a:cubicBezTo>
                        <a:pt x="20" y="125"/>
                        <a:pt x="19" y="124"/>
                        <a:pt x="19" y="123"/>
                      </a:cubicBezTo>
                      <a:cubicBezTo>
                        <a:pt x="19" y="116"/>
                        <a:pt x="31" y="116"/>
                        <a:pt x="31" y="109"/>
                      </a:cubicBezTo>
                      <a:cubicBezTo>
                        <a:pt x="31" y="103"/>
                        <a:pt x="28" y="101"/>
                        <a:pt x="28" y="96"/>
                      </a:cubicBezTo>
                      <a:cubicBezTo>
                        <a:pt x="36" y="96"/>
                        <a:pt x="45" y="92"/>
                        <a:pt x="48" y="88"/>
                      </a:cubicBezTo>
                      <a:cubicBezTo>
                        <a:pt x="48" y="81"/>
                        <a:pt x="48" y="81"/>
                        <a:pt x="48" y="81"/>
                      </a:cubicBezTo>
                      <a:cubicBezTo>
                        <a:pt x="43" y="82"/>
                        <a:pt x="37" y="81"/>
                        <a:pt x="37" y="77"/>
                      </a:cubicBezTo>
                      <a:cubicBezTo>
                        <a:pt x="37" y="73"/>
                        <a:pt x="39" y="72"/>
                        <a:pt x="40" y="70"/>
                      </a:cubicBezTo>
                      <a:cubicBezTo>
                        <a:pt x="39" y="70"/>
                        <a:pt x="38" y="70"/>
                        <a:pt x="36" y="70"/>
                      </a:cubicBezTo>
                      <a:cubicBezTo>
                        <a:pt x="32" y="70"/>
                        <a:pt x="30" y="72"/>
                        <a:pt x="26" y="72"/>
                      </a:cubicBezTo>
                      <a:cubicBezTo>
                        <a:pt x="22" y="72"/>
                        <a:pt x="19" y="72"/>
                        <a:pt x="19" y="69"/>
                      </a:cubicBezTo>
                      <a:cubicBezTo>
                        <a:pt x="19" y="65"/>
                        <a:pt x="23" y="63"/>
                        <a:pt x="23" y="59"/>
                      </a:cubicBezTo>
                      <a:cubicBezTo>
                        <a:pt x="23" y="55"/>
                        <a:pt x="22" y="55"/>
                        <a:pt x="23" y="51"/>
                      </a:cubicBezTo>
                      <a:cubicBezTo>
                        <a:pt x="20" y="51"/>
                        <a:pt x="17" y="50"/>
                        <a:pt x="16" y="49"/>
                      </a:cubicBezTo>
                      <a:cubicBezTo>
                        <a:pt x="14" y="52"/>
                        <a:pt x="15" y="54"/>
                        <a:pt x="16" y="55"/>
                      </a:cubicBezTo>
                      <a:cubicBezTo>
                        <a:pt x="12" y="55"/>
                        <a:pt x="12" y="55"/>
                        <a:pt x="12" y="55"/>
                      </a:cubicBezTo>
                      <a:cubicBezTo>
                        <a:pt x="12" y="52"/>
                        <a:pt x="12" y="51"/>
                        <a:pt x="12" y="48"/>
                      </a:cubicBezTo>
                      <a:cubicBezTo>
                        <a:pt x="12" y="47"/>
                        <a:pt x="13" y="46"/>
                        <a:pt x="14" y="45"/>
                      </a:cubicBezTo>
                      <a:cubicBezTo>
                        <a:pt x="14" y="41"/>
                        <a:pt x="14" y="41"/>
                        <a:pt x="14" y="41"/>
                      </a:cubicBezTo>
                      <a:cubicBezTo>
                        <a:pt x="12" y="41"/>
                        <a:pt x="8" y="40"/>
                        <a:pt x="8" y="38"/>
                      </a:cubicBezTo>
                      <a:cubicBezTo>
                        <a:pt x="8" y="36"/>
                        <a:pt x="11" y="32"/>
                        <a:pt x="11" y="32"/>
                      </a:cubicBezTo>
                      <a:cubicBezTo>
                        <a:pt x="11" y="29"/>
                        <a:pt x="11" y="29"/>
                        <a:pt x="11" y="29"/>
                      </a:cubicBezTo>
                      <a:cubicBezTo>
                        <a:pt x="4" y="27"/>
                        <a:pt x="0" y="26"/>
                        <a:pt x="0" y="20"/>
                      </a:cubicBezTo>
                      <a:cubicBezTo>
                        <a:pt x="8" y="20"/>
                        <a:pt x="8" y="20"/>
                        <a:pt x="8" y="20"/>
                      </a:cubicBezTo>
                      <a:cubicBezTo>
                        <a:pt x="8" y="23"/>
                        <a:pt x="10" y="24"/>
                        <a:pt x="11" y="24"/>
                      </a:cubicBezTo>
                      <a:cubicBezTo>
                        <a:pt x="12" y="24"/>
                        <a:pt x="12" y="22"/>
                        <a:pt x="12" y="21"/>
                      </a:cubicBezTo>
                      <a:cubicBezTo>
                        <a:pt x="12" y="21"/>
                        <a:pt x="10" y="20"/>
                        <a:pt x="10" y="19"/>
                      </a:cubicBezTo>
                      <a:cubicBezTo>
                        <a:pt x="10" y="15"/>
                        <a:pt x="13" y="14"/>
                        <a:pt x="16" y="14"/>
                      </a:cubicBezTo>
                      <a:cubicBezTo>
                        <a:pt x="16" y="10"/>
                        <a:pt x="18" y="8"/>
                        <a:pt x="18" y="6"/>
                      </a:cubicBezTo>
                      <a:cubicBezTo>
                        <a:pt x="18" y="4"/>
                        <a:pt x="23" y="0"/>
                        <a:pt x="25" y="0"/>
                      </a:cubicBezTo>
                      <a:cubicBezTo>
                        <a:pt x="30" y="0"/>
                        <a:pt x="35" y="0"/>
                        <a:pt x="38" y="0"/>
                      </a:cubicBezTo>
                      <a:cubicBezTo>
                        <a:pt x="40" y="0"/>
                        <a:pt x="42" y="3"/>
                        <a:pt x="42" y="4"/>
                      </a:cubicBezTo>
                      <a:cubicBezTo>
                        <a:pt x="42" y="10"/>
                        <a:pt x="33" y="10"/>
                        <a:pt x="31" y="16"/>
                      </a:cubicBezTo>
                      <a:cubicBezTo>
                        <a:pt x="31" y="17"/>
                        <a:pt x="32" y="18"/>
                        <a:pt x="33" y="19"/>
                      </a:cubicBezTo>
                      <a:cubicBezTo>
                        <a:pt x="59" y="19"/>
                        <a:pt x="59" y="19"/>
                        <a:pt x="59" y="19"/>
                      </a:cubicBezTo>
                      <a:cubicBezTo>
                        <a:pt x="60" y="32"/>
                        <a:pt x="47" y="37"/>
                        <a:pt x="47" y="46"/>
                      </a:cubicBezTo>
                      <a:cubicBezTo>
                        <a:pt x="45" y="47"/>
                        <a:pt x="44" y="48"/>
                        <a:pt x="43" y="50"/>
                      </a:cubicBezTo>
                      <a:cubicBezTo>
                        <a:pt x="48" y="51"/>
                        <a:pt x="50" y="49"/>
                        <a:pt x="53" y="50"/>
                      </a:cubicBezTo>
                      <a:cubicBezTo>
                        <a:pt x="62" y="53"/>
                        <a:pt x="60" y="63"/>
                        <a:pt x="66" y="69"/>
                      </a:cubicBezTo>
                      <a:cubicBezTo>
                        <a:pt x="73" y="76"/>
                        <a:pt x="84" y="79"/>
                        <a:pt x="84" y="89"/>
                      </a:cubicBezTo>
                      <a:cubicBezTo>
                        <a:pt x="84" y="93"/>
                        <a:pt x="89" y="95"/>
                        <a:pt x="89" y="99"/>
                      </a:cubicBezTo>
                      <a:cubicBezTo>
                        <a:pt x="89" y="100"/>
                        <a:pt x="88" y="101"/>
                        <a:pt x="87" y="102"/>
                      </a:cubicBezTo>
                      <a:cubicBezTo>
                        <a:pt x="87" y="105"/>
                        <a:pt x="87" y="105"/>
                        <a:pt x="87" y="105"/>
                      </a:cubicBezTo>
                      <a:cubicBezTo>
                        <a:pt x="90" y="104"/>
                        <a:pt x="90" y="103"/>
                        <a:pt x="92" y="102"/>
                      </a:cubicBezTo>
                      <a:lnTo>
                        <a:pt x="90" y="10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3" name="Freeform 31"/>
                <p:cNvSpPr>
                  <a:spLocks/>
                </p:cNvSpPr>
                <p:nvPr/>
              </p:nvSpPr>
              <p:spPr bwMode="auto">
                <a:xfrm>
                  <a:off x="4592638" y="2203450"/>
                  <a:ext cx="46038" cy="30163"/>
                </a:xfrm>
                <a:custGeom>
                  <a:avLst/>
                  <a:gdLst/>
                  <a:ahLst/>
                  <a:cxnLst>
                    <a:cxn ang="0">
                      <a:pos x="0" y="5"/>
                    </a:cxn>
                    <a:cxn ang="0">
                      <a:pos x="0" y="8"/>
                    </a:cxn>
                    <a:cxn ang="0">
                      <a:pos x="7" y="10"/>
                    </a:cxn>
                    <a:cxn ang="0">
                      <a:pos x="27" y="21"/>
                    </a:cxn>
                    <a:cxn ang="0">
                      <a:pos x="30" y="23"/>
                    </a:cxn>
                    <a:cxn ang="0">
                      <a:pos x="33" y="20"/>
                    </a:cxn>
                    <a:cxn ang="0">
                      <a:pos x="31" y="13"/>
                    </a:cxn>
                    <a:cxn ang="0">
                      <a:pos x="33" y="8"/>
                    </a:cxn>
                    <a:cxn ang="0">
                      <a:pos x="35" y="3"/>
                    </a:cxn>
                    <a:cxn ang="0">
                      <a:pos x="20" y="6"/>
                    </a:cxn>
                    <a:cxn ang="0">
                      <a:pos x="0" y="5"/>
                    </a:cxn>
                  </a:cxnLst>
                  <a:rect l="0" t="0" r="r" b="b"/>
                  <a:pathLst>
                    <a:path w="35" h="23">
                      <a:moveTo>
                        <a:pt x="0" y="5"/>
                      </a:moveTo>
                      <a:cubicBezTo>
                        <a:pt x="0" y="8"/>
                        <a:pt x="0" y="8"/>
                        <a:pt x="0" y="8"/>
                      </a:cubicBezTo>
                      <a:cubicBezTo>
                        <a:pt x="2" y="10"/>
                        <a:pt x="5" y="10"/>
                        <a:pt x="7" y="10"/>
                      </a:cubicBezTo>
                      <a:cubicBezTo>
                        <a:pt x="14" y="12"/>
                        <a:pt x="19" y="20"/>
                        <a:pt x="27" y="21"/>
                      </a:cubicBezTo>
                      <a:cubicBezTo>
                        <a:pt x="27" y="23"/>
                        <a:pt x="29" y="23"/>
                        <a:pt x="30" y="23"/>
                      </a:cubicBezTo>
                      <a:cubicBezTo>
                        <a:pt x="32" y="23"/>
                        <a:pt x="33" y="21"/>
                        <a:pt x="33" y="20"/>
                      </a:cubicBezTo>
                      <a:cubicBezTo>
                        <a:pt x="33" y="17"/>
                        <a:pt x="31" y="16"/>
                        <a:pt x="31" y="13"/>
                      </a:cubicBezTo>
                      <a:cubicBezTo>
                        <a:pt x="31" y="11"/>
                        <a:pt x="33" y="8"/>
                        <a:pt x="33" y="8"/>
                      </a:cubicBezTo>
                      <a:cubicBezTo>
                        <a:pt x="35" y="3"/>
                        <a:pt x="35" y="3"/>
                        <a:pt x="35" y="3"/>
                      </a:cubicBezTo>
                      <a:cubicBezTo>
                        <a:pt x="28" y="2"/>
                        <a:pt x="25" y="6"/>
                        <a:pt x="20" y="6"/>
                      </a:cubicBezTo>
                      <a:cubicBezTo>
                        <a:pt x="14" y="6"/>
                        <a:pt x="10" y="0"/>
                        <a:pt x="0"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4" name="Freeform 32"/>
                <p:cNvSpPr>
                  <a:spLocks/>
                </p:cNvSpPr>
                <p:nvPr/>
              </p:nvSpPr>
              <p:spPr bwMode="auto">
                <a:xfrm>
                  <a:off x="4527550" y="2111375"/>
                  <a:ext cx="15875" cy="30163"/>
                </a:xfrm>
                <a:custGeom>
                  <a:avLst/>
                  <a:gdLst/>
                  <a:ahLst/>
                  <a:cxnLst>
                    <a:cxn ang="0">
                      <a:pos x="3" y="5"/>
                    </a:cxn>
                    <a:cxn ang="0">
                      <a:pos x="10" y="0"/>
                    </a:cxn>
                    <a:cxn ang="0">
                      <a:pos x="12" y="5"/>
                    </a:cxn>
                    <a:cxn ang="0">
                      <a:pos x="8" y="23"/>
                    </a:cxn>
                    <a:cxn ang="0">
                      <a:pos x="0" y="6"/>
                    </a:cxn>
                    <a:cxn ang="0">
                      <a:pos x="3" y="5"/>
                    </a:cxn>
                  </a:cxnLst>
                  <a:rect l="0" t="0" r="r" b="b"/>
                  <a:pathLst>
                    <a:path w="12" h="23">
                      <a:moveTo>
                        <a:pt x="3" y="5"/>
                      </a:moveTo>
                      <a:cubicBezTo>
                        <a:pt x="6" y="5"/>
                        <a:pt x="8" y="1"/>
                        <a:pt x="10" y="0"/>
                      </a:cubicBezTo>
                      <a:cubicBezTo>
                        <a:pt x="10" y="3"/>
                        <a:pt x="11" y="5"/>
                        <a:pt x="12" y="5"/>
                      </a:cubicBezTo>
                      <a:cubicBezTo>
                        <a:pt x="11" y="11"/>
                        <a:pt x="10" y="20"/>
                        <a:pt x="8" y="23"/>
                      </a:cubicBezTo>
                      <a:cubicBezTo>
                        <a:pt x="4" y="22"/>
                        <a:pt x="2" y="9"/>
                        <a:pt x="0" y="6"/>
                      </a:cubicBezTo>
                      <a:cubicBezTo>
                        <a:pt x="1" y="6"/>
                        <a:pt x="2" y="5"/>
                        <a:pt x="3"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5" name="Freeform 33"/>
                <p:cNvSpPr>
                  <a:spLocks/>
                </p:cNvSpPr>
                <p:nvPr/>
              </p:nvSpPr>
              <p:spPr bwMode="auto">
                <a:xfrm>
                  <a:off x="4524375" y="2144713"/>
                  <a:ext cx="25400" cy="44450"/>
                </a:xfrm>
                <a:custGeom>
                  <a:avLst/>
                  <a:gdLst/>
                  <a:ahLst/>
                  <a:cxnLst>
                    <a:cxn ang="0">
                      <a:pos x="5" y="15"/>
                    </a:cxn>
                    <a:cxn ang="0">
                      <a:pos x="0" y="6"/>
                    </a:cxn>
                    <a:cxn ang="0">
                      <a:pos x="9" y="0"/>
                    </a:cxn>
                    <a:cxn ang="0">
                      <a:pos x="15" y="3"/>
                    </a:cxn>
                    <a:cxn ang="0">
                      <a:pos x="18" y="21"/>
                    </a:cxn>
                    <a:cxn ang="0">
                      <a:pos x="6" y="33"/>
                    </a:cxn>
                    <a:cxn ang="0">
                      <a:pos x="2" y="24"/>
                    </a:cxn>
                    <a:cxn ang="0">
                      <a:pos x="5" y="15"/>
                    </a:cxn>
                  </a:cxnLst>
                  <a:rect l="0" t="0" r="r" b="b"/>
                  <a:pathLst>
                    <a:path w="19" h="33">
                      <a:moveTo>
                        <a:pt x="5" y="15"/>
                      </a:moveTo>
                      <a:cubicBezTo>
                        <a:pt x="5" y="12"/>
                        <a:pt x="1" y="9"/>
                        <a:pt x="0" y="6"/>
                      </a:cubicBezTo>
                      <a:cubicBezTo>
                        <a:pt x="5" y="4"/>
                        <a:pt x="5" y="0"/>
                        <a:pt x="9" y="0"/>
                      </a:cubicBezTo>
                      <a:cubicBezTo>
                        <a:pt x="13" y="0"/>
                        <a:pt x="14" y="3"/>
                        <a:pt x="15" y="3"/>
                      </a:cubicBezTo>
                      <a:cubicBezTo>
                        <a:pt x="19" y="10"/>
                        <a:pt x="18" y="14"/>
                        <a:pt x="18" y="21"/>
                      </a:cubicBezTo>
                      <a:cubicBezTo>
                        <a:pt x="18" y="27"/>
                        <a:pt x="10" y="33"/>
                        <a:pt x="6" y="33"/>
                      </a:cubicBezTo>
                      <a:cubicBezTo>
                        <a:pt x="2" y="33"/>
                        <a:pt x="2" y="27"/>
                        <a:pt x="2" y="24"/>
                      </a:cubicBezTo>
                      <a:cubicBezTo>
                        <a:pt x="2" y="20"/>
                        <a:pt x="5" y="18"/>
                        <a:pt x="5"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6" name="Freeform 34"/>
                <p:cNvSpPr>
                  <a:spLocks/>
                </p:cNvSpPr>
                <p:nvPr/>
              </p:nvSpPr>
              <p:spPr bwMode="auto">
                <a:xfrm>
                  <a:off x="4429125" y="2171700"/>
                  <a:ext cx="12700" cy="9525"/>
                </a:xfrm>
                <a:custGeom>
                  <a:avLst/>
                  <a:gdLst/>
                  <a:ahLst/>
                  <a:cxnLst>
                    <a:cxn ang="0">
                      <a:pos x="9" y="5"/>
                    </a:cxn>
                    <a:cxn ang="0">
                      <a:pos x="6" y="7"/>
                    </a:cxn>
                    <a:cxn ang="0">
                      <a:pos x="0" y="3"/>
                    </a:cxn>
                    <a:cxn ang="0">
                      <a:pos x="7" y="0"/>
                    </a:cxn>
                    <a:cxn ang="0">
                      <a:pos x="9" y="5"/>
                    </a:cxn>
                  </a:cxnLst>
                  <a:rect l="0" t="0" r="r" b="b"/>
                  <a:pathLst>
                    <a:path w="9" h="7">
                      <a:moveTo>
                        <a:pt x="9" y="5"/>
                      </a:moveTo>
                      <a:cubicBezTo>
                        <a:pt x="9" y="6"/>
                        <a:pt x="7" y="7"/>
                        <a:pt x="6" y="7"/>
                      </a:cubicBezTo>
                      <a:cubicBezTo>
                        <a:pt x="4" y="7"/>
                        <a:pt x="1" y="3"/>
                        <a:pt x="0" y="3"/>
                      </a:cubicBezTo>
                      <a:cubicBezTo>
                        <a:pt x="3" y="2"/>
                        <a:pt x="5" y="0"/>
                        <a:pt x="7" y="0"/>
                      </a:cubicBezTo>
                      <a:cubicBezTo>
                        <a:pt x="7" y="1"/>
                        <a:pt x="9" y="3"/>
                        <a:pt x="9"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7" name="Freeform 35"/>
                <p:cNvSpPr>
                  <a:spLocks/>
                </p:cNvSpPr>
                <p:nvPr/>
              </p:nvSpPr>
              <p:spPr bwMode="auto">
                <a:xfrm>
                  <a:off x="4551363" y="1833563"/>
                  <a:ext cx="15875" cy="19050"/>
                </a:xfrm>
                <a:custGeom>
                  <a:avLst/>
                  <a:gdLst/>
                  <a:ahLst/>
                  <a:cxnLst>
                    <a:cxn ang="0">
                      <a:pos x="11" y="10"/>
                    </a:cxn>
                    <a:cxn ang="0">
                      <a:pos x="0" y="5"/>
                    </a:cxn>
                    <a:cxn ang="0">
                      <a:pos x="0" y="0"/>
                    </a:cxn>
                    <a:cxn ang="0">
                      <a:pos x="9" y="0"/>
                    </a:cxn>
                    <a:cxn ang="0">
                      <a:pos x="12" y="9"/>
                    </a:cxn>
                    <a:cxn ang="0">
                      <a:pos x="11" y="14"/>
                    </a:cxn>
                    <a:cxn ang="0">
                      <a:pos x="11" y="10"/>
                    </a:cxn>
                  </a:cxnLst>
                  <a:rect l="0" t="0" r="r" b="b"/>
                  <a:pathLst>
                    <a:path w="12" h="14">
                      <a:moveTo>
                        <a:pt x="11" y="10"/>
                      </a:moveTo>
                      <a:cubicBezTo>
                        <a:pt x="5" y="10"/>
                        <a:pt x="0" y="9"/>
                        <a:pt x="0" y="5"/>
                      </a:cubicBezTo>
                      <a:cubicBezTo>
                        <a:pt x="0" y="3"/>
                        <a:pt x="0" y="2"/>
                        <a:pt x="0" y="0"/>
                      </a:cubicBezTo>
                      <a:cubicBezTo>
                        <a:pt x="9" y="0"/>
                        <a:pt x="9" y="0"/>
                        <a:pt x="9" y="0"/>
                      </a:cubicBezTo>
                      <a:cubicBezTo>
                        <a:pt x="9" y="6"/>
                        <a:pt x="12" y="5"/>
                        <a:pt x="12" y="9"/>
                      </a:cubicBezTo>
                      <a:cubicBezTo>
                        <a:pt x="12" y="13"/>
                        <a:pt x="11" y="12"/>
                        <a:pt x="11" y="14"/>
                      </a:cubicBezTo>
                      <a:cubicBezTo>
                        <a:pt x="11" y="13"/>
                        <a:pt x="11" y="12"/>
                        <a:pt x="11"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8" name="Freeform 37"/>
                <p:cNvSpPr>
                  <a:spLocks/>
                </p:cNvSpPr>
                <p:nvPr/>
              </p:nvSpPr>
              <p:spPr bwMode="auto">
                <a:xfrm>
                  <a:off x="4684713" y="1773238"/>
                  <a:ext cx="15875" cy="23813"/>
                </a:xfrm>
                <a:custGeom>
                  <a:avLst/>
                  <a:gdLst/>
                  <a:ahLst/>
                  <a:cxnLst>
                    <a:cxn ang="0">
                      <a:pos x="8" y="6"/>
                    </a:cxn>
                    <a:cxn ang="0">
                      <a:pos x="1" y="17"/>
                    </a:cxn>
                    <a:cxn ang="0">
                      <a:pos x="1" y="11"/>
                    </a:cxn>
                    <a:cxn ang="0">
                      <a:pos x="11" y="0"/>
                    </a:cxn>
                    <a:cxn ang="0">
                      <a:pos x="8" y="6"/>
                    </a:cxn>
                  </a:cxnLst>
                  <a:rect l="0" t="0" r="r" b="b"/>
                  <a:pathLst>
                    <a:path w="11" h="17">
                      <a:moveTo>
                        <a:pt x="8" y="6"/>
                      </a:moveTo>
                      <a:cubicBezTo>
                        <a:pt x="8" y="11"/>
                        <a:pt x="4" y="13"/>
                        <a:pt x="1" y="17"/>
                      </a:cubicBezTo>
                      <a:cubicBezTo>
                        <a:pt x="0" y="15"/>
                        <a:pt x="1" y="14"/>
                        <a:pt x="1" y="11"/>
                      </a:cubicBezTo>
                      <a:cubicBezTo>
                        <a:pt x="1" y="9"/>
                        <a:pt x="3" y="1"/>
                        <a:pt x="11" y="0"/>
                      </a:cubicBezTo>
                      <a:cubicBezTo>
                        <a:pt x="10" y="2"/>
                        <a:pt x="8" y="4"/>
                        <a:pt x="8"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49" name="Freeform 38"/>
                <p:cNvSpPr>
                  <a:spLocks/>
                </p:cNvSpPr>
                <p:nvPr/>
              </p:nvSpPr>
              <p:spPr bwMode="auto">
                <a:xfrm>
                  <a:off x="4746625" y="1744663"/>
                  <a:ext cx="20638" cy="26988"/>
                </a:xfrm>
                <a:custGeom>
                  <a:avLst/>
                  <a:gdLst/>
                  <a:ahLst/>
                  <a:cxnLst>
                    <a:cxn ang="0">
                      <a:pos x="12" y="10"/>
                    </a:cxn>
                    <a:cxn ang="0">
                      <a:pos x="12" y="16"/>
                    </a:cxn>
                    <a:cxn ang="0">
                      <a:pos x="5" y="20"/>
                    </a:cxn>
                    <a:cxn ang="0">
                      <a:pos x="0" y="13"/>
                    </a:cxn>
                    <a:cxn ang="0">
                      <a:pos x="10" y="10"/>
                    </a:cxn>
                    <a:cxn ang="0">
                      <a:pos x="7" y="5"/>
                    </a:cxn>
                    <a:cxn ang="0">
                      <a:pos x="11" y="0"/>
                    </a:cxn>
                    <a:cxn ang="0">
                      <a:pos x="16" y="5"/>
                    </a:cxn>
                    <a:cxn ang="0">
                      <a:pos x="12" y="10"/>
                    </a:cxn>
                  </a:cxnLst>
                  <a:rect l="0" t="0" r="r" b="b"/>
                  <a:pathLst>
                    <a:path w="16" h="20">
                      <a:moveTo>
                        <a:pt x="12" y="10"/>
                      </a:moveTo>
                      <a:cubicBezTo>
                        <a:pt x="12" y="12"/>
                        <a:pt x="12" y="14"/>
                        <a:pt x="12" y="16"/>
                      </a:cubicBezTo>
                      <a:cubicBezTo>
                        <a:pt x="12" y="17"/>
                        <a:pt x="6" y="20"/>
                        <a:pt x="5" y="20"/>
                      </a:cubicBezTo>
                      <a:cubicBezTo>
                        <a:pt x="1" y="20"/>
                        <a:pt x="0" y="16"/>
                        <a:pt x="0" y="13"/>
                      </a:cubicBezTo>
                      <a:cubicBezTo>
                        <a:pt x="4" y="13"/>
                        <a:pt x="6" y="10"/>
                        <a:pt x="10" y="10"/>
                      </a:cubicBezTo>
                      <a:cubicBezTo>
                        <a:pt x="9" y="8"/>
                        <a:pt x="7" y="7"/>
                        <a:pt x="7" y="5"/>
                      </a:cubicBezTo>
                      <a:cubicBezTo>
                        <a:pt x="7" y="2"/>
                        <a:pt x="11" y="0"/>
                        <a:pt x="11" y="0"/>
                      </a:cubicBezTo>
                      <a:cubicBezTo>
                        <a:pt x="13" y="3"/>
                        <a:pt x="14" y="4"/>
                        <a:pt x="16" y="5"/>
                      </a:cubicBezTo>
                      <a:cubicBezTo>
                        <a:pt x="15" y="7"/>
                        <a:pt x="13" y="10"/>
                        <a:pt x="12"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grpSp>
        <p:grpSp>
          <p:nvGrpSpPr>
            <p:cNvPr id="248" name="Group 194"/>
            <p:cNvGrpSpPr/>
            <p:nvPr/>
          </p:nvGrpSpPr>
          <p:grpSpPr>
            <a:xfrm>
              <a:off x="5105582" y="3000651"/>
              <a:ext cx="941496" cy="822457"/>
              <a:chOff x="6275388" y="2879725"/>
              <a:chExt cx="966788" cy="844551"/>
            </a:xfrm>
            <a:grpFill/>
          </p:grpSpPr>
          <p:sp>
            <p:nvSpPr>
              <p:cNvPr id="317" name="Freeform 9"/>
              <p:cNvSpPr>
                <a:spLocks/>
              </p:cNvSpPr>
              <p:nvPr/>
            </p:nvSpPr>
            <p:spPr bwMode="auto">
              <a:xfrm>
                <a:off x="6567488" y="2879725"/>
                <a:ext cx="339725" cy="176213"/>
              </a:xfrm>
              <a:custGeom>
                <a:avLst/>
                <a:gdLst/>
                <a:ahLst/>
                <a:cxnLst>
                  <a:cxn ang="0">
                    <a:pos x="128" y="28"/>
                  </a:cxn>
                  <a:cxn ang="0">
                    <a:pos x="160" y="39"/>
                  </a:cxn>
                  <a:cxn ang="0">
                    <a:pos x="173" y="45"/>
                  </a:cxn>
                  <a:cxn ang="0">
                    <a:pos x="179" y="49"/>
                  </a:cxn>
                  <a:cxn ang="0">
                    <a:pos x="203" y="71"/>
                  </a:cxn>
                  <a:cxn ang="0">
                    <a:pos x="217" y="78"/>
                  </a:cxn>
                  <a:cxn ang="0">
                    <a:pos x="208" y="85"/>
                  </a:cxn>
                  <a:cxn ang="0">
                    <a:pos x="217" y="96"/>
                  </a:cxn>
                  <a:cxn ang="0">
                    <a:pos x="224" y="108"/>
                  </a:cxn>
                  <a:cxn ang="0">
                    <a:pos x="233" y="113"/>
                  </a:cxn>
                  <a:cxn ang="0">
                    <a:pos x="237" y="118"/>
                  </a:cxn>
                  <a:cxn ang="0">
                    <a:pos x="242" y="119"/>
                  </a:cxn>
                  <a:cxn ang="0">
                    <a:pos x="247" y="124"/>
                  </a:cxn>
                  <a:cxn ang="0">
                    <a:pos x="255" y="126"/>
                  </a:cxn>
                  <a:cxn ang="0">
                    <a:pos x="250" y="133"/>
                  </a:cxn>
                  <a:cxn ang="0">
                    <a:pos x="247" y="133"/>
                  </a:cxn>
                  <a:cxn ang="0">
                    <a:pos x="239" y="127"/>
                  </a:cxn>
                  <a:cxn ang="0">
                    <a:pos x="227" y="127"/>
                  </a:cxn>
                  <a:cxn ang="0">
                    <a:pos x="210" y="116"/>
                  </a:cxn>
                  <a:cxn ang="0">
                    <a:pos x="206" y="113"/>
                  </a:cxn>
                  <a:cxn ang="0">
                    <a:pos x="175" y="92"/>
                  </a:cxn>
                  <a:cxn ang="0">
                    <a:pos x="158" y="103"/>
                  </a:cxn>
                  <a:cxn ang="0">
                    <a:pos x="156" y="113"/>
                  </a:cxn>
                  <a:cxn ang="0">
                    <a:pos x="139" y="113"/>
                  </a:cxn>
                  <a:cxn ang="0">
                    <a:pos x="113" y="100"/>
                  </a:cxn>
                  <a:cxn ang="0">
                    <a:pos x="107" y="102"/>
                  </a:cxn>
                  <a:cxn ang="0">
                    <a:pos x="98" y="102"/>
                  </a:cxn>
                  <a:cxn ang="0">
                    <a:pos x="90" y="99"/>
                  </a:cxn>
                  <a:cxn ang="0">
                    <a:pos x="101" y="90"/>
                  </a:cxn>
                  <a:cxn ang="0">
                    <a:pos x="96" y="71"/>
                  </a:cxn>
                  <a:cxn ang="0">
                    <a:pos x="77" y="59"/>
                  </a:cxn>
                  <a:cxn ang="0">
                    <a:pos x="53" y="54"/>
                  </a:cxn>
                  <a:cxn ang="0">
                    <a:pos x="37" y="45"/>
                  </a:cxn>
                  <a:cxn ang="0">
                    <a:pos x="37" y="41"/>
                  </a:cxn>
                  <a:cxn ang="0">
                    <a:pos x="30" y="49"/>
                  </a:cxn>
                  <a:cxn ang="0">
                    <a:pos x="26" y="48"/>
                  </a:cxn>
                  <a:cxn ang="0">
                    <a:pos x="24" y="38"/>
                  </a:cxn>
                  <a:cxn ang="0">
                    <a:pos x="16" y="33"/>
                  </a:cxn>
                  <a:cxn ang="0">
                    <a:pos x="38" y="25"/>
                  </a:cxn>
                  <a:cxn ang="0">
                    <a:pos x="35" y="25"/>
                  </a:cxn>
                  <a:cxn ang="0">
                    <a:pos x="23" y="27"/>
                  </a:cxn>
                  <a:cxn ang="0">
                    <a:pos x="16" y="26"/>
                  </a:cxn>
                  <a:cxn ang="0">
                    <a:pos x="14" y="22"/>
                  </a:cxn>
                  <a:cxn ang="0">
                    <a:pos x="0" y="12"/>
                  </a:cxn>
                  <a:cxn ang="0">
                    <a:pos x="6" y="8"/>
                  </a:cxn>
                  <a:cxn ang="0">
                    <a:pos x="23" y="0"/>
                  </a:cxn>
                  <a:cxn ang="0">
                    <a:pos x="44" y="9"/>
                  </a:cxn>
                  <a:cxn ang="0">
                    <a:pos x="44" y="25"/>
                  </a:cxn>
                  <a:cxn ang="0">
                    <a:pos x="50" y="29"/>
                  </a:cxn>
                  <a:cxn ang="0">
                    <a:pos x="59" y="38"/>
                  </a:cxn>
                  <a:cxn ang="0">
                    <a:pos x="67" y="30"/>
                  </a:cxn>
                  <a:cxn ang="0">
                    <a:pos x="78" y="25"/>
                  </a:cxn>
                  <a:cxn ang="0">
                    <a:pos x="92" y="14"/>
                  </a:cxn>
                  <a:cxn ang="0">
                    <a:pos x="98" y="17"/>
                  </a:cxn>
                  <a:cxn ang="0">
                    <a:pos x="109" y="25"/>
                  </a:cxn>
                  <a:cxn ang="0">
                    <a:pos x="121" y="25"/>
                  </a:cxn>
                  <a:cxn ang="0">
                    <a:pos x="130" y="29"/>
                  </a:cxn>
                  <a:cxn ang="0">
                    <a:pos x="130" y="30"/>
                  </a:cxn>
                  <a:cxn ang="0">
                    <a:pos x="128" y="28"/>
                  </a:cxn>
                </a:cxnLst>
                <a:rect l="0" t="0" r="r" b="b"/>
                <a:pathLst>
                  <a:path w="255" h="133">
                    <a:moveTo>
                      <a:pt x="128" y="28"/>
                    </a:moveTo>
                    <a:cubicBezTo>
                      <a:pt x="133" y="33"/>
                      <a:pt x="149" y="39"/>
                      <a:pt x="160" y="39"/>
                    </a:cubicBezTo>
                    <a:cubicBezTo>
                      <a:pt x="165" y="39"/>
                      <a:pt x="168" y="45"/>
                      <a:pt x="173" y="45"/>
                    </a:cubicBezTo>
                    <a:cubicBezTo>
                      <a:pt x="173" y="48"/>
                      <a:pt x="176" y="49"/>
                      <a:pt x="179" y="49"/>
                    </a:cubicBezTo>
                    <a:cubicBezTo>
                      <a:pt x="193" y="54"/>
                      <a:pt x="192" y="66"/>
                      <a:pt x="203" y="71"/>
                    </a:cubicBezTo>
                    <a:cubicBezTo>
                      <a:pt x="207" y="73"/>
                      <a:pt x="217" y="68"/>
                      <a:pt x="217" y="78"/>
                    </a:cubicBezTo>
                    <a:cubicBezTo>
                      <a:pt x="217" y="83"/>
                      <a:pt x="208" y="81"/>
                      <a:pt x="208" y="85"/>
                    </a:cubicBezTo>
                    <a:cubicBezTo>
                      <a:pt x="208" y="87"/>
                      <a:pt x="216" y="95"/>
                      <a:pt x="217" y="96"/>
                    </a:cubicBezTo>
                    <a:cubicBezTo>
                      <a:pt x="221" y="100"/>
                      <a:pt x="220" y="103"/>
                      <a:pt x="224" y="108"/>
                    </a:cubicBezTo>
                    <a:cubicBezTo>
                      <a:pt x="225" y="111"/>
                      <a:pt x="230" y="113"/>
                      <a:pt x="233" y="113"/>
                    </a:cubicBezTo>
                    <a:cubicBezTo>
                      <a:pt x="235" y="113"/>
                      <a:pt x="236" y="116"/>
                      <a:pt x="237" y="118"/>
                    </a:cubicBezTo>
                    <a:cubicBezTo>
                      <a:pt x="238" y="120"/>
                      <a:pt x="240" y="118"/>
                      <a:pt x="242" y="119"/>
                    </a:cubicBezTo>
                    <a:cubicBezTo>
                      <a:pt x="245" y="119"/>
                      <a:pt x="246" y="122"/>
                      <a:pt x="247" y="124"/>
                    </a:cubicBezTo>
                    <a:cubicBezTo>
                      <a:pt x="247" y="126"/>
                      <a:pt x="254" y="125"/>
                      <a:pt x="255" y="126"/>
                    </a:cubicBezTo>
                    <a:cubicBezTo>
                      <a:pt x="253" y="127"/>
                      <a:pt x="250" y="130"/>
                      <a:pt x="250" y="133"/>
                    </a:cubicBezTo>
                    <a:cubicBezTo>
                      <a:pt x="249" y="133"/>
                      <a:pt x="248" y="133"/>
                      <a:pt x="247" y="133"/>
                    </a:cubicBezTo>
                    <a:cubicBezTo>
                      <a:pt x="246" y="133"/>
                      <a:pt x="240" y="128"/>
                      <a:pt x="239" y="127"/>
                    </a:cubicBezTo>
                    <a:cubicBezTo>
                      <a:pt x="227" y="127"/>
                      <a:pt x="227" y="127"/>
                      <a:pt x="227" y="127"/>
                    </a:cubicBezTo>
                    <a:cubicBezTo>
                      <a:pt x="221" y="126"/>
                      <a:pt x="210" y="121"/>
                      <a:pt x="210" y="116"/>
                    </a:cubicBezTo>
                    <a:cubicBezTo>
                      <a:pt x="210" y="115"/>
                      <a:pt x="207" y="114"/>
                      <a:pt x="206" y="113"/>
                    </a:cubicBezTo>
                    <a:cubicBezTo>
                      <a:pt x="197" y="104"/>
                      <a:pt x="189" y="92"/>
                      <a:pt x="175" y="92"/>
                    </a:cubicBezTo>
                    <a:cubicBezTo>
                      <a:pt x="164" y="92"/>
                      <a:pt x="165" y="100"/>
                      <a:pt x="158" y="103"/>
                    </a:cubicBezTo>
                    <a:cubicBezTo>
                      <a:pt x="160" y="108"/>
                      <a:pt x="156" y="110"/>
                      <a:pt x="156" y="113"/>
                    </a:cubicBezTo>
                    <a:cubicBezTo>
                      <a:pt x="146" y="113"/>
                      <a:pt x="144" y="113"/>
                      <a:pt x="139" y="113"/>
                    </a:cubicBezTo>
                    <a:cubicBezTo>
                      <a:pt x="128" y="113"/>
                      <a:pt x="125" y="100"/>
                      <a:pt x="113" y="100"/>
                    </a:cubicBezTo>
                    <a:cubicBezTo>
                      <a:pt x="112" y="100"/>
                      <a:pt x="107" y="100"/>
                      <a:pt x="107" y="102"/>
                    </a:cubicBezTo>
                    <a:cubicBezTo>
                      <a:pt x="98" y="102"/>
                      <a:pt x="98" y="102"/>
                      <a:pt x="98" y="102"/>
                    </a:cubicBezTo>
                    <a:cubicBezTo>
                      <a:pt x="94" y="102"/>
                      <a:pt x="90" y="102"/>
                      <a:pt x="90" y="99"/>
                    </a:cubicBezTo>
                    <a:cubicBezTo>
                      <a:pt x="90" y="93"/>
                      <a:pt x="99" y="91"/>
                      <a:pt x="101" y="90"/>
                    </a:cubicBezTo>
                    <a:cubicBezTo>
                      <a:pt x="95" y="84"/>
                      <a:pt x="98" y="78"/>
                      <a:pt x="96" y="71"/>
                    </a:cubicBezTo>
                    <a:cubicBezTo>
                      <a:pt x="94" y="66"/>
                      <a:pt x="82" y="61"/>
                      <a:pt x="77" y="59"/>
                    </a:cubicBezTo>
                    <a:cubicBezTo>
                      <a:pt x="72" y="56"/>
                      <a:pt x="60" y="54"/>
                      <a:pt x="53" y="54"/>
                    </a:cubicBezTo>
                    <a:cubicBezTo>
                      <a:pt x="47" y="54"/>
                      <a:pt x="44" y="43"/>
                      <a:pt x="37" y="45"/>
                    </a:cubicBezTo>
                    <a:cubicBezTo>
                      <a:pt x="37" y="41"/>
                      <a:pt x="37" y="41"/>
                      <a:pt x="37" y="41"/>
                    </a:cubicBezTo>
                    <a:cubicBezTo>
                      <a:pt x="36" y="44"/>
                      <a:pt x="34" y="49"/>
                      <a:pt x="30" y="49"/>
                    </a:cubicBezTo>
                    <a:cubicBezTo>
                      <a:pt x="29" y="49"/>
                      <a:pt x="26" y="49"/>
                      <a:pt x="26" y="48"/>
                    </a:cubicBezTo>
                    <a:cubicBezTo>
                      <a:pt x="24" y="43"/>
                      <a:pt x="26" y="41"/>
                      <a:pt x="24" y="38"/>
                    </a:cubicBezTo>
                    <a:cubicBezTo>
                      <a:pt x="22" y="34"/>
                      <a:pt x="17" y="36"/>
                      <a:pt x="16" y="33"/>
                    </a:cubicBezTo>
                    <a:cubicBezTo>
                      <a:pt x="22" y="29"/>
                      <a:pt x="35" y="30"/>
                      <a:pt x="38" y="25"/>
                    </a:cubicBezTo>
                    <a:cubicBezTo>
                      <a:pt x="35" y="25"/>
                      <a:pt x="35" y="25"/>
                      <a:pt x="35" y="25"/>
                    </a:cubicBezTo>
                    <a:cubicBezTo>
                      <a:pt x="30" y="26"/>
                      <a:pt x="27" y="27"/>
                      <a:pt x="23" y="27"/>
                    </a:cubicBezTo>
                    <a:cubicBezTo>
                      <a:pt x="20" y="27"/>
                      <a:pt x="19" y="26"/>
                      <a:pt x="16" y="26"/>
                    </a:cubicBezTo>
                    <a:cubicBezTo>
                      <a:pt x="15" y="25"/>
                      <a:pt x="14" y="23"/>
                      <a:pt x="14" y="22"/>
                    </a:cubicBezTo>
                    <a:cubicBezTo>
                      <a:pt x="11" y="15"/>
                      <a:pt x="0" y="18"/>
                      <a:pt x="0" y="12"/>
                    </a:cubicBezTo>
                    <a:cubicBezTo>
                      <a:pt x="0" y="9"/>
                      <a:pt x="4" y="8"/>
                      <a:pt x="6" y="8"/>
                    </a:cubicBezTo>
                    <a:cubicBezTo>
                      <a:pt x="12" y="8"/>
                      <a:pt x="15" y="0"/>
                      <a:pt x="23" y="0"/>
                    </a:cubicBezTo>
                    <a:cubicBezTo>
                      <a:pt x="30" y="0"/>
                      <a:pt x="36" y="7"/>
                      <a:pt x="44" y="9"/>
                    </a:cubicBezTo>
                    <a:cubicBezTo>
                      <a:pt x="44" y="15"/>
                      <a:pt x="44" y="22"/>
                      <a:pt x="44" y="25"/>
                    </a:cubicBezTo>
                    <a:cubicBezTo>
                      <a:pt x="44" y="27"/>
                      <a:pt x="46" y="29"/>
                      <a:pt x="50" y="29"/>
                    </a:cubicBezTo>
                    <a:cubicBezTo>
                      <a:pt x="50" y="31"/>
                      <a:pt x="56" y="38"/>
                      <a:pt x="59" y="38"/>
                    </a:cubicBezTo>
                    <a:cubicBezTo>
                      <a:pt x="62" y="38"/>
                      <a:pt x="66" y="31"/>
                      <a:pt x="67" y="30"/>
                    </a:cubicBezTo>
                    <a:cubicBezTo>
                      <a:pt x="71" y="27"/>
                      <a:pt x="71" y="26"/>
                      <a:pt x="78" y="25"/>
                    </a:cubicBezTo>
                    <a:cubicBezTo>
                      <a:pt x="82" y="23"/>
                      <a:pt x="87" y="15"/>
                      <a:pt x="92" y="14"/>
                    </a:cubicBezTo>
                    <a:cubicBezTo>
                      <a:pt x="93" y="17"/>
                      <a:pt x="96" y="16"/>
                      <a:pt x="98" y="17"/>
                    </a:cubicBezTo>
                    <a:cubicBezTo>
                      <a:pt x="103" y="18"/>
                      <a:pt x="106" y="24"/>
                      <a:pt x="109" y="25"/>
                    </a:cubicBezTo>
                    <a:cubicBezTo>
                      <a:pt x="121" y="25"/>
                      <a:pt x="121" y="25"/>
                      <a:pt x="121" y="25"/>
                    </a:cubicBezTo>
                    <a:cubicBezTo>
                      <a:pt x="123" y="27"/>
                      <a:pt x="128" y="29"/>
                      <a:pt x="130" y="29"/>
                    </a:cubicBezTo>
                    <a:cubicBezTo>
                      <a:pt x="130" y="30"/>
                      <a:pt x="130" y="30"/>
                      <a:pt x="130" y="30"/>
                    </a:cubicBezTo>
                    <a:lnTo>
                      <a:pt x="128" y="2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nvGrpSpPr>
              <p:cNvPr id="318" name="Group 361"/>
              <p:cNvGrpSpPr/>
              <p:nvPr/>
            </p:nvGrpSpPr>
            <p:grpSpPr>
              <a:xfrm>
                <a:off x="6275388" y="2917825"/>
                <a:ext cx="966788" cy="806451"/>
                <a:chOff x="6275388" y="2917825"/>
                <a:chExt cx="966788" cy="806451"/>
              </a:xfrm>
              <a:grpFill/>
            </p:grpSpPr>
            <p:sp>
              <p:nvSpPr>
                <p:cNvPr id="319" name="Freeform 7"/>
                <p:cNvSpPr>
                  <a:spLocks/>
                </p:cNvSpPr>
                <p:nvPr/>
              </p:nvSpPr>
              <p:spPr bwMode="auto">
                <a:xfrm>
                  <a:off x="6623050" y="2968625"/>
                  <a:ext cx="11113" cy="25400"/>
                </a:xfrm>
                <a:custGeom>
                  <a:avLst/>
                  <a:gdLst/>
                  <a:ahLst/>
                  <a:cxnLst>
                    <a:cxn ang="0">
                      <a:pos x="7" y="0"/>
                    </a:cxn>
                    <a:cxn ang="0">
                      <a:pos x="8" y="5"/>
                    </a:cxn>
                    <a:cxn ang="0">
                      <a:pos x="5" y="9"/>
                    </a:cxn>
                    <a:cxn ang="0">
                      <a:pos x="2" y="19"/>
                    </a:cxn>
                    <a:cxn ang="0">
                      <a:pos x="0" y="15"/>
                    </a:cxn>
                    <a:cxn ang="0">
                      <a:pos x="4" y="8"/>
                    </a:cxn>
                    <a:cxn ang="0">
                      <a:pos x="7" y="0"/>
                    </a:cxn>
                  </a:cxnLst>
                  <a:rect l="0" t="0" r="r" b="b"/>
                  <a:pathLst>
                    <a:path w="8" h="19">
                      <a:moveTo>
                        <a:pt x="7" y="0"/>
                      </a:moveTo>
                      <a:cubicBezTo>
                        <a:pt x="7" y="4"/>
                        <a:pt x="8" y="2"/>
                        <a:pt x="8" y="5"/>
                      </a:cubicBezTo>
                      <a:cubicBezTo>
                        <a:pt x="8" y="8"/>
                        <a:pt x="7" y="9"/>
                        <a:pt x="5" y="9"/>
                      </a:cubicBezTo>
                      <a:cubicBezTo>
                        <a:pt x="5" y="14"/>
                        <a:pt x="6" y="19"/>
                        <a:pt x="2" y="19"/>
                      </a:cubicBezTo>
                      <a:cubicBezTo>
                        <a:pt x="1" y="19"/>
                        <a:pt x="0" y="16"/>
                        <a:pt x="0" y="15"/>
                      </a:cubicBezTo>
                      <a:cubicBezTo>
                        <a:pt x="0" y="11"/>
                        <a:pt x="4" y="10"/>
                        <a:pt x="4" y="8"/>
                      </a:cubicBezTo>
                      <a:cubicBezTo>
                        <a:pt x="4" y="4"/>
                        <a:pt x="3" y="0"/>
                        <a:pt x="7"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0" name="Freeform 8"/>
                <p:cNvSpPr>
                  <a:spLocks/>
                </p:cNvSpPr>
                <p:nvPr/>
              </p:nvSpPr>
              <p:spPr bwMode="auto">
                <a:xfrm>
                  <a:off x="6867525" y="2944813"/>
                  <a:ext cx="65088" cy="38100"/>
                </a:xfrm>
                <a:custGeom>
                  <a:avLst/>
                  <a:gdLst/>
                  <a:ahLst/>
                  <a:cxnLst>
                    <a:cxn ang="0">
                      <a:pos x="13" y="27"/>
                    </a:cxn>
                    <a:cxn ang="0">
                      <a:pos x="0" y="18"/>
                    </a:cxn>
                    <a:cxn ang="0">
                      <a:pos x="13" y="18"/>
                    </a:cxn>
                    <a:cxn ang="0">
                      <a:pos x="18" y="17"/>
                    </a:cxn>
                    <a:cxn ang="0">
                      <a:pos x="35" y="13"/>
                    </a:cxn>
                    <a:cxn ang="0">
                      <a:pos x="45" y="0"/>
                    </a:cxn>
                    <a:cxn ang="0">
                      <a:pos x="49" y="7"/>
                    </a:cxn>
                    <a:cxn ang="0">
                      <a:pos x="40" y="22"/>
                    </a:cxn>
                    <a:cxn ang="0">
                      <a:pos x="19" y="29"/>
                    </a:cxn>
                    <a:cxn ang="0">
                      <a:pos x="11" y="25"/>
                    </a:cxn>
                    <a:cxn ang="0">
                      <a:pos x="13" y="27"/>
                    </a:cxn>
                  </a:cxnLst>
                  <a:rect l="0" t="0" r="r" b="b"/>
                  <a:pathLst>
                    <a:path w="49" h="29">
                      <a:moveTo>
                        <a:pt x="13" y="27"/>
                      </a:moveTo>
                      <a:cubicBezTo>
                        <a:pt x="9" y="22"/>
                        <a:pt x="1" y="24"/>
                        <a:pt x="0" y="18"/>
                      </a:cubicBezTo>
                      <a:cubicBezTo>
                        <a:pt x="13" y="18"/>
                        <a:pt x="13" y="18"/>
                        <a:pt x="13" y="18"/>
                      </a:cubicBezTo>
                      <a:cubicBezTo>
                        <a:pt x="14" y="18"/>
                        <a:pt x="18" y="17"/>
                        <a:pt x="18" y="17"/>
                      </a:cubicBezTo>
                      <a:cubicBezTo>
                        <a:pt x="25" y="14"/>
                        <a:pt x="31" y="15"/>
                        <a:pt x="35" y="13"/>
                      </a:cubicBezTo>
                      <a:cubicBezTo>
                        <a:pt x="41" y="10"/>
                        <a:pt x="39" y="0"/>
                        <a:pt x="45" y="0"/>
                      </a:cubicBezTo>
                      <a:cubicBezTo>
                        <a:pt x="48" y="0"/>
                        <a:pt x="49" y="4"/>
                        <a:pt x="49" y="7"/>
                      </a:cubicBezTo>
                      <a:cubicBezTo>
                        <a:pt x="49" y="16"/>
                        <a:pt x="40" y="14"/>
                        <a:pt x="40" y="22"/>
                      </a:cubicBezTo>
                      <a:cubicBezTo>
                        <a:pt x="32" y="24"/>
                        <a:pt x="28" y="29"/>
                        <a:pt x="19" y="29"/>
                      </a:cubicBezTo>
                      <a:cubicBezTo>
                        <a:pt x="17" y="29"/>
                        <a:pt x="11" y="26"/>
                        <a:pt x="11" y="25"/>
                      </a:cubicBezTo>
                      <a:lnTo>
                        <a:pt x="13" y="2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1" name="Freeform 10"/>
                <p:cNvSpPr>
                  <a:spLocks/>
                </p:cNvSpPr>
                <p:nvPr/>
              </p:nvSpPr>
              <p:spPr bwMode="auto">
                <a:xfrm>
                  <a:off x="6911975" y="2917825"/>
                  <a:ext cx="34925" cy="34925"/>
                </a:xfrm>
                <a:custGeom>
                  <a:avLst/>
                  <a:gdLst/>
                  <a:ahLst/>
                  <a:cxnLst>
                    <a:cxn ang="0">
                      <a:pos x="23" y="25"/>
                    </a:cxn>
                    <a:cxn ang="0">
                      <a:pos x="19" y="17"/>
                    </a:cxn>
                    <a:cxn ang="0">
                      <a:pos x="8" y="6"/>
                    </a:cxn>
                    <a:cxn ang="0">
                      <a:pos x="0" y="0"/>
                    </a:cxn>
                    <a:cxn ang="0">
                      <a:pos x="18" y="13"/>
                    </a:cxn>
                    <a:cxn ang="0">
                      <a:pos x="26" y="22"/>
                    </a:cxn>
                    <a:cxn ang="0">
                      <a:pos x="26" y="25"/>
                    </a:cxn>
                    <a:cxn ang="0">
                      <a:pos x="23" y="25"/>
                    </a:cxn>
                  </a:cxnLst>
                  <a:rect l="0" t="0" r="r" b="b"/>
                  <a:pathLst>
                    <a:path w="26" h="26">
                      <a:moveTo>
                        <a:pt x="23" y="25"/>
                      </a:moveTo>
                      <a:cubicBezTo>
                        <a:pt x="18" y="24"/>
                        <a:pt x="18" y="21"/>
                        <a:pt x="19" y="17"/>
                      </a:cubicBezTo>
                      <a:cubicBezTo>
                        <a:pt x="13" y="14"/>
                        <a:pt x="14" y="9"/>
                        <a:pt x="8" y="6"/>
                      </a:cubicBezTo>
                      <a:cubicBezTo>
                        <a:pt x="5" y="4"/>
                        <a:pt x="2" y="4"/>
                        <a:pt x="0" y="0"/>
                      </a:cubicBezTo>
                      <a:cubicBezTo>
                        <a:pt x="9" y="3"/>
                        <a:pt x="13" y="8"/>
                        <a:pt x="18" y="13"/>
                      </a:cubicBezTo>
                      <a:cubicBezTo>
                        <a:pt x="21" y="17"/>
                        <a:pt x="26" y="16"/>
                        <a:pt x="26" y="22"/>
                      </a:cubicBezTo>
                      <a:cubicBezTo>
                        <a:pt x="26" y="23"/>
                        <a:pt x="26" y="24"/>
                        <a:pt x="26" y="25"/>
                      </a:cubicBezTo>
                      <a:cubicBezTo>
                        <a:pt x="25" y="25"/>
                        <a:pt x="24" y="26"/>
                        <a:pt x="23" y="2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2" name="Freeform 11"/>
                <p:cNvSpPr>
                  <a:spLocks/>
                </p:cNvSpPr>
                <p:nvPr/>
              </p:nvSpPr>
              <p:spPr bwMode="auto">
                <a:xfrm>
                  <a:off x="6972300" y="2967038"/>
                  <a:ext cx="17463" cy="20638"/>
                </a:xfrm>
                <a:custGeom>
                  <a:avLst/>
                  <a:gdLst/>
                  <a:ahLst/>
                  <a:cxnLst>
                    <a:cxn ang="0">
                      <a:pos x="7" y="9"/>
                    </a:cxn>
                    <a:cxn ang="0">
                      <a:pos x="1" y="0"/>
                    </a:cxn>
                    <a:cxn ang="0">
                      <a:pos x="13" y="12"/>
                    </a:cxn>
                    <a:cxn ang="0">
                      <a:pos x="10" y="16"/>
                    </a:cxn>
                    <a:cxn ang="0">
                      <a:pos x="7" y="13"/>
                    </a:cxn>
                    <a:cxn ang="0">
                      <a:pos x="7" y="9"/>
                    </a:cxn>
                  </a:cxnLst>
                  <a:rect l="0" t="0" r="r" b="b"/>
                  <a:pathLst>
                    <a:path w="13" h="16">
                      <a:moveTo>
                        <a:pt x="7" y="9"/>
                      </a:moveTo>
                      <a:cubicBezTo>
                        <a:pt x="2" y="9"/>
                        <a:pt x="0" y="4"/>
                        <a:pt x="1" y="0"/>
                      </a:cubicBezTo>
                      <a:cubicBezTo>
                        <a:pt x="4" y="1"/>
                        <a:pt x="13" y="11"/>
                        <a:pt x="13" y="12"/>
                      </a:cubicBezTo>
                      <a:cubicBezTo>
                        <a:pt x="13" y="14"/>
                        <a:pt x="11" y="16"/>
                        <a:pt x="10" y="16"/>
                      </a:cubicBezTo>
                      <a:cubicBezTo>
                        <a:pt x="9" y="16"/>
                        <a:pt x="7" y="14"/>
                        <a:pt x="7" y="13"/>
                      </a:cubicBezTo>
                      <a:cubicBezTo>
                        <a:pt x="7" y="12"/>
                        <a:pt x="7" y="11"/>
                        <a:pt x="7" y="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3" name="Freeform 12"/>
                <p:cNvSpPr>
                  <a:spLocks/>
                </p:cNvSpPr>
                <p:nvPr/>
              </p:nvSpPr>
              <p:spPr bwMode="auto">
                <a:xfrm>
                  <a:off x="7086600" y="3046413"/>
                  <a:ext cx="9525" cy="11113"/>
                </a:xfrm>
                <a:custGeom>
                  <a:avLst/>
                  <a:gdLst/>
                  <a:ahLst/>
                  <a:cxnLst>
                    <a:cxn ang="0">
                      <a:pos x="7" y="6"/>
                    </a:cxn>
                    <a:cxn ang="0">
                      <a:pos x="7" y="9"/>
                    </a:cxn>
                    <a:cxn ang="0">
                      <a:pos x="0" y="0"/>
                    </a:cxn>
                    <a:cxn ang="0">
                      <a:pos x="7" y="6"/>
                    </a:cxn>
                  </a:cxnLst>
                  <a:rect l="0" t="0" r="r" b="b"/>
                  <a:pathLst>
                    <a:path w="7" h="9">
                      <a:moveTo>
                        <a:pt x="7" y="6"/>
                      </a:moveTo>
                      <a:cubicBezTo>
                        <a:pt x="7" y="7"/>
                        <a:pt x="7" y="8"/>
                        <a:pt x="7" y="9"/>
                      </a:cubicBezTo>
                      <a:cubicBezTo>
                        <a:pt x="3" y="9"/>
                        <a:pt x="0" y="2"/>
                        <a:pt x="0" y="0"/>
                      </a:cubicBezTo>
                      <a:cubicBezTo>
                        <a:pt x="4" y="2"/>
                        <a:pt x="7" y="3"/>
                        <a:pt x="7"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4" name="Freeform 13"/>
                <p:cNvSpPr>
                  <a:spLocks/>
                </p:cNvSpPr>
                <p:nvPr/>
              </p:nvSpPr>
              <p:spPr bwMode="auto">
                <a:xfrm>
                  <a:off x="7061200" y="3036888"/>
                  <a:ext cx="20638" cy="9525"/>
                </a:xfrm>
                <a:custGeom>
                  <a:avLst/>
                  <a:gdLst/>
                  <a:ahLst/>
                  <a:cxnLst>
                    <a:cxn ang="0">
                      <a:pos x="15" y="6"/>
                    </a:cxn>
                    <a:cxn ang="0">
                      <a:pos x="12" y="7"/>
                    </a:cxn>
                    <a:cxn ang="0">
                      <a:pos x="0" y="0"/>
                    </a:cxn>
                    <a:cxn ang="0">
                      <a:pos x="15" y="6"/>
                    </a:cxn>
                  </a:cxnLst>
                  <a:rect l="0" t="0" r="r" b="b"/>
                  <a:pathLst>
                    <a:path w="15" h="7">
                      <a:moveTo>
                        <a:pt x="15" y="6"/>
                      </a:moveTo>
                      <a:cubicBezTo>
                        <a:pt x="14" y="6"/>
                        <a:pt x="13" y="7"/>
                        <a:pt x="12" y="7"/>
                      </a:cubicBezTo>
                      <a:cubicBezTo>
                        <a:pt x="7" y="7"/>
                        <a:pt x="0" y="5"/>
                        <a:pt x="0" y="0"/>
                      </a:cubicBezTo>
                      <a:cubicBezTo>
                        <a:pt x="7" y="0"/>
                        <a:pt x="11" y="1"/>
                        <a:pt x="15"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5" name="Freeform 14"/>
                <p:cNvSpPr>
                  <a:spLocks/>
                </p:cNvSpPr>
                <p:nvPr/>
              </p:nvSpPr>
              <p:spPr bwMode="auto">
                <a:xfrm>
                  <a:off x="7064375" y="3013075"/>
                  <a:ext cx="17463" cy="19050"/>
                </a:xfrm>
                <a:custGeom>
                  <a:avLst/>
                  <a:gdLst/>
                  <a:ahLst/>
                  <a:cxnLst>
                    <a:cxn ang="0">
                      <a:pos x="13" y="14"/>
                    </a:cxn>
                    <a:cxn ang="0">
                      <a:pos x="0" y="0"/>
                    </a:cxn>
                    <a:cxn ang="0">
                      <a:pos x="13" y="14"/>
                    </a:cxn>
                  </a:cxnLst>
                  <a:rect l="0" t="0" r="r" b="b"/>
                  <a:pathLst>
                    <a:path w="13" h="14">
                      <a:moveTo>
                        <a:pt x="13" y="14"/>
                      </a:moveTo>
                      <a:cubicBezTo>
                        <a:pt x="9" y="14"/>
                        <a:pt x="1" y="3"/>
                        <a:pt x="0" y="0"/>
                      </a:cubicBezTo>
                      <a:cubicBezTo>
                        <a:pt x="6" y="3"/>
                        <a:pt x="11" y="7"/>
                        <a:pt x="13" y="1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6" name="Freeform 15"/>
                <p:cNvSpPr>
                  <a:spLocks/>
                </p:cNvSpPr>
                <p:nvPr/>
              </p:nvSpPr>
              <p:spPr bwMode="auto">
                <a:xfrm>
                  <a:off x="7027863" y="2998788"/>
                  <a:ext cx="23813" cy="14288"/>
                </a:xfrm>
                <a:custGeom>
                  <a:avLst/>
                  <a:gdLst/>
                  <a:ahLst/>
                  <a:cxnLst>
                    <a:cxn ang="0">
                      <a:pos x="2" y="0"/>
                    </a:cxn>
                    <a:cxn ang="0">
                      <a:pos x="17" y="9"/>
                    </a:cxn>
                    <a:cxn ang="0">
                      <a:pos x="14" y="10"/>
                    </a:cxn>
                    <a:cxn ang="0">
                      <a:pos x="0" y="1"/>
                    </a:cxn>
                    <a:cxn ang="0">
                      <a:pos x="1" y="1"/>
                    </a:cxn>
                    <a:cxn ang="0">
                      <a:pos x="2" y="0"/>
                    </a:cxn>
                  </a:cxnLst>
                  <a:rect l="0" t="0" r="r" b="b"/>
                  <a:pathLst>
                    <a:path w="17" h="10">
                      <a:moveTo>
                        <a:pt x="2" y="0"/>
                      </a:moveTo>
                      <a:cubicBezTo>
                        <a:pt x="6" y="2"/>
                        <a:pt x="15" y="5"/>
                        <a:pt x="17" y="9"/>
                      </a:cubicBezTo>
                      <a:cubicBezTo>
                        <a:pt x="17" y="9"/>
                        <a:pt x="15" y="10"/>
                        <a:pt x="14" y="10"/>
                      </a:cubicBezTo>
                      <a:cubicBezTo>
                        <a:pt x="10" y="10"/>
                        <a:pt x="0" y="6"/>
                        <a:pt x="0" y="1"/>
                      </a:cubicBezTo>
                      <a:cubicBezTo>
                        <a:pt x="1" y="1"/>
                        <a:pt x="1" y="1"/>
                        <a:pt x="1" y="1"/>
                      </a:cubicBezTo>
                      <a:lnTo>
                        <a:pt x="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7" name="Freeform 16"/>
                <p:cNvSpPr>
                  <a:spLocks/>
                </p:cNvSpPr>
                <p:nvPr/>
              </p:nvSpPr>
              <p:spPr bwMode="auto">
                <a:xfrm>
                  <a:off x="7002463" y="2984500"/>
                  <a:ext cx="14288" cy="7938"/>
                </a:xfrm>
                <a:custGeom>
                  <a:avLst/>
                  <a:gdLst/>
                  <a:ahLst/>
                  <a:cxnLst>
                    <a:cxn ang="0">
                      <a:pos x="0" y="0"/>
                    </a:cxn>
                    <a:cxn ang="0">
                      <a:pos x="11" y="6"/>
                    </a:cxn>
                    <a:cxn ang="0">
                      <a:pos x="7" y="6"/>
                    </a:cxn>
                    <a:cxn ang="0">
                      <a:pos x="0" y="2"/>
                    </a:cxn>
                    <a:cxn ang="0">
                      <a:pos x="3" y="1"/>
                    </a:cxn>
                    <a:cxn ang="0">
                      <a:pos x="0" y="0"/>
                    </a:cxn>
                  </a:cxnLst>
                  <a:rect l="0" t="0" r="r" b="b"/>
                  <a:pathLst>
                    <a:path w="11" h="6">
                      <a:moveTo>
                        <a:pt x="0" y="0"/>
                      </a:moveTo>
                      <a:cubicBezTo>
                        <a:pt x="5" y="3"/>
                        <a:pt x="8" y="2"/>
                        <a:pt x="11" y="6"/>
                      </a:cubicBezTo>
                      <a:cubicBezTo>
                        <a:pt x="7" y="6"/>
                        <a:pt x="7" y="6"/>
                        <a:pt x="7" y="6"/>
                      </a:cubicBezTo>
                      <a:cubicBezTo>
                        <a:pt x="0" y="2"/>
                        <a:pt x="0" y="2"/>
                        <a:pt x="0" y="2"/>
                      </a:cubicBezTo>
                      <a:cubicBezTo>
                        <a:pt x="1" y="2"/>
                        <a:pt x="3" y="2"/>
                        <a:pt x="3" y="1"/>
                      </a:cubicBez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8" name="Freeform 17"/>
                <p:cNvSpPr>
                  <a:spLocks/>
                </p:cNvSpPr>
                <p:nvPr/>
              </p:nvSpPr>
              <p:spPr bwMode="auto">
                <a:xfrm>
                  <a:off x="6800850" y="3594100"/>
                  <a:ext cx="63500" cy="65088"/>
                </a:xfrm>
                <a:custGeom>
                  <a:avLst/>
                  <a:gdLst/>
                  <a:ahLst/>
                  <a:cxnLst>
                    <a:cxn ang="0">
                      <a:pos x="24" y="7"/>
                    </a:cxn>
                    <a:cxn ang="0">
                      <a:pos x="43" y="3"/>
                    </a:cxn>
                    <a:cxn ang="0">
                      <a:pos x="48" y="16"/>
                    </a:cxn>
                    <a:cxn ang="0">
                      <a:pos x="27" y="49"/>
                    </a:cxn>
                    <a:cxn ang="0">
                      <a:pos x="0" y="7"/>
                    </a:cxn>
                    <a:cxn ang="0">
                      <a:pos x="24" y="7"/>
                    </a:cxn>
                  </a:cxnLst>
                  <a:rect l="0" t="0" r="r" b="b"/>
                  <a:pathLst>
                    <a:path w="48" h="49">
                      <a:moveTo>
                        <a:pt x="24" y="7"/>
                      </a:moveTo>
                      <a:cubicBezTo>
                        <a:pt x="30" y="7"/>
                        <a:pt x="37" y="5"/>
                        <a:pt x="43" y="3"/>
                      </a:cubicBezTo>
                      <a:cubicBezTo>
                        <a:pt x="45" y="8"/>
                        <a:pt x="48" y="11"/>
                        <a:pt x="48" y="16"/>
                      </a:cubicBezTo>
                      <a:cubicBezTo>
                        <a:pt x="48" y="26"/>
                        <a:pt x="36" y="49"/>
                        <a:pt x="27" y="49"/>
                      </a:cubicBezTo>
                      <a:cubicBezTo>
                        <a:pt x="14" y="49"/>
                        <a:pt x="0" y="16"/>
                        <a:pt x="0" y="7"/>
                      </a:cubicBezTo>
                      <a:cubicBezTo>
                        <a:pt x="0" y="0"/>
                        <a:pt x="24" y="7"/>
                        <a:pt x="24" y="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29" name="Freeform 18"/>
                <p:cNvSpPr>
                  <a:spLocks/>
                </p:cNvSpPr>
                <p:nvPr/>
              </p:nvSpPr>
              <p:spPr bwMode="auto">
                <a:xfrm>
                  <a:off x="6275388" y="3057525"/>
                  <a:ext cx="676275" cy="509588"/>
                </a:xfrm>
                <a:custGeom>
                  <a:avLst/>
                  <a:gdLst/>
                  <a:ahLst/>
                  <a:cxnLst>
                    <a:cxn ang="0">
                      <a:pos x="508" y="232"/>
                    </a:cxn>
                    <a:cxn ang="0">
                      <a:pos x="501" y="272"/>
                    </a:cxn>
                    <a:cxn ang="0">
                      <a:pos x="478" y="312"/>
                    </a:cxn>
                    <a:cxn ang="0">
                      <a:pos x="465" y="351"/>
                    </a:cxn>
                    <a:cxn ang="0">
                      <a:pos x="398" y="370"/>
                    </a:cxn>
                    <a:cxn ang="0">
                      <a:pos x="335" y="350"/>
                    </a:cxn>
                    <a:cxn ang="0">
                      <a:pos x="329" y="330"/>
                    </a:cxn>
                    <a:cxn ang="0">
                      <a:pos x="314" y="333"/>
                    </a:cxn>
                    <a:cxn ang="0">
                      <a:pos x="313" y="315"/>
                    </a:cxn>
                    <a:cxn ang="0">
                      <a:pos x="301" y="329"/>
                    </a:cxn>
                    <a:cxn ang="0">
                      <a:pos x="310" y="292"/>
                    </a:cxn>
                    <a:cxn ang="0">
                      <a:pos x="278" y="315"/>
                    </a:cxn>
                    <a:cxn ang="0">
                      <a:pos x="214" y="276"/>
                    </a:cxn>
                    <a:cxn ang="0">
                      <a:pos x="131" y="308"/>
                    </a:cxn>
                    <a:cxn ang="0">
                      <a:pos x="93" y="311"/>
                    </a:cxn>
                    <a:cxn ang="0">
                      <a:pos x="22" y="310"/>
                    </a:cxn>
                    <a:cxn ang="0">
                      <a:pos x="23" y="262"/>
                    </a:cxn>
                    <a:cxn ang="0">
                      <a:pos x="2" y="204"/>
                    </a:cxn>
                    <a:cxn ang="0">
                      <a:pos x="9" y="204"/>
                    </a:cxn>
                    <a:cxn ang="0">
                      <a:pos x="3" y="176"/>
                    </a:cxn>
                    <a:cxn ang="0">
                      <a:pos x="8" y="145"/>
                    </a:cxn>
                    <a:cxn ang="0">
                      <a:pos x="32" y="132"/>
                    </a:cxn>
                    <a:cxn ang="0">
                      <a:pos x="114" y="95"/>
                    </a:cxn>
                    <a:cxn ang="0">
                      <a:pos x="119" y="76"/>
                    </a:cxn>
                    <a:cxn ang="0">
                      <a:pos x="131" y="71"/>
                    </a:cxn>
                    <a:cxn ang="0">
                      <a:pos x="150" y="50"/>
                    </a:cxn>
                    <a:cxn ang="0">
                      <a:pos x="187" y="58"/>
                    </a:cxn>
                    <a:cxn ang="0">
                      <a:pos x="203" y="56"/>
                    </a:cxn>
                    <a:cxn ang="0">
                      <a:pos x="211" y="30"/>
                    </a:cxn>
                    <a:cxn ang="0">
                      <a:pos x="244" y="17"/>
                    </a:cxn>
                    <a:cxn ang="0">
                      <a:pos x="276" y="19"/>
                    </a:cxn>
                    <a:cxn ang="0">
                      <a:pos x="297" y="23"/>
                    </a:cxn>
                    <a:cxn ang="0">
                      <a:pos x="281" y="54"/>
                    </a:cxn>
                    <a:cxn ang="0">
                      <a:pos x="295" y="68"/>
                    </a:cxn>
                    <a:cxn ang="0">
                      <a:pos x="341" y="90"/>
                    </a:cxn>
                    <a:cxn ang="0">
                      <a:pos x="359" y="15"/>
                    </a:cxn>
                    <a:cxn ang="0">
                      <a:pos x="381" y="28"/>
                    </a:cxn>
                    <a:cxn ang="0">
                      <a:pos x="400" y="50"/>
                    </a:cxn>
                    <a:cxn ang="0">
                      <a:pos x="419" y="104"/>
                    </a:cxn>
                    <a:cxn ang="0">
                      <a:pos x="457" y="146"/>
                    </a:cxn>
                    <a:cxn ang="0">
                      <a:pos x="497" y="185"/>
                    </a:cxn>
                  </a:cxnLst>
                  <a:rect l="0" t="0" r="r" b="b"/>
                  <a:pathLst>
                    <a:path w="508" h="383">
                      <a:moveTo>
                        <a:pt x="496" y="186"/>
                      </a:moveTo>
                      <a:cubicBezTo>
                        <a:pt x="503" y="195"/>
                        <a:pt x="508" y="219"/>
                        <a:pt x="508" y="232"/>
                      </a:cubicBezTo>
                      <a:cubicBezTo>
                        <a:pt x="508" y="242"/>
                        <a:pt x="505" y="256"/>
                        <a:pt x="501" y="260"/>
                      </a:cubicBezTo>
                      <a:cubicBezTo>
                        <a:pt x="501" y="272"/>
                        <a:pt x="501" y="272"/>
                        <a:pt x="501" y="272"/>
                      </a:cubicBezTo>
                      <a:cubicBezTo>
                        <a:pt x="499" y="276"/>
                        <a:pt x="500" y="277"/>
                        <a:pt x="498" y="281"/>
                      </a:cubicBezTo>
                      <a:cubicBezTo>
                        <a:pt x="490" y="293"/>
                        <a:pt x="482" y="298"/>
                        <a:pt x="478" y="312"/>
                      </a:cubicBezTo>
                      <a:cubicBezTo>
                        <a:pt x="474" y="322"/>
                        <a:pt x="465" y="336"/>
                        <a:pt x="465" y="352"/>
                      </a:cubicBezTo>
                      <a:cubicBezTo>
                        <a:pt x="465" y="351"/>
                        <a:pt x="465" y="351"/>
                        <a:pt x="465" y="351"/>
                      </a:cubicBezTo>
                      <a:cubicBezTo>
                        <a:pt x="460" y="371"/>
                        <a:pt x="424" y="362"/>
                        <a:pt x="420" y="383"/>
                      </a:cubicBezTo>
                      <a:cubicBezTo>
                        <a:pt x="417" y="382"/>
                        <a:pt x="399" y="372"/>
                        <a:pt x="398" y="370"/>
                      </a:cubicBezTo>
                      <a:cubicBezTo>
                        <a:pt x="388" y="371"/>
                        <a:pt x="392" y="379"/>
                        <a:pt x="381" y="379"/>
                      </a:cubicBezTo>
                      <a:cubicBezTo>
                        <a:pt x="363" y="379"/>
                        <a:pt x="335" y="368"/>
                        <a:pt x="335" y="350"/>
                      </a:cubicBezTo>
                      <a:cubicBezTo>
                        <a:pt x="335" y="343"/>
                        <a:pt x="329" y="338"/>
                        <a:pt x="329" y="332"/>
                      </a:cubicBezTo>
                      <a:cubicBezTo>
                        <a:pt x="329" y="332"/>
                        <a:pt x="329" y="330"/>
                        <a:pt x="329" y="330"/>
                      </a:cubicBezTo>
                      <a:cubicBezTo>
                        <a:pt x="325" y="332"/>
                        <a:pt x="323" y="332"/>
                        <a:pt x="320" y="333"/>
                      </a:cubicBezTo>
                      <a:cubicBezTo>
                        <a:pt x="314" y="333"/>
                        <a:pt x="314" y="333"/>
                        <a:pt x="314" y="333"/>
                      </a:cubicBezTo>
                      <a:cubicBezTo>
                        <a:pt x="316" y="330"/>
                        <a:pt x="318" y="328"/>
                        <a:pt x="318" y="323"/>
                      </a:cubicBezTo>
                      <a:cubicBezTo>
                        <a:pt x="318" y="318"/>
                        <a:pt x="315" y="316"/>
                        <a:pt x="313" y="315"/>
                      </a:cubicBezTo>
                      <a:cubicBezTo>
                        <a:pt x="313" y="316"/>
                        <a:pt x="312" y="318"/>
                        <a:pt x="312" y="319"/>
                      </a:cubicBezTo>
                      <a:cubicBezTo>
                        <a:pt x="308" y="321"/>
                        <a:pt x="308" y="329"/>
                        <a:pt x="301" y="329"/>
                      </a:cubicBezTo>
                      <a:cubicBezTo>
                        <a:pt x="299" y="329"/>
                        <a:pt x="297" y="326"/>
                        <a:pt x="297" y="324"/>
                      </a:cubicBezTo>
                      <a:cubicBezTo>
                        <a:pt x="308" y="322"/>
                        <a:pt x="310" y="299"/>
                        <a:pt x="310" y="292"/>
                      </a:cubicBezTo>
                      <a:cubicBezTo>
                        <a:pt x="302" y="300"/>
                        <a:pt x="291" y="323"/>
                        <a:pt x="281" y="323"/>
                      </a:cubicBezTo>
                      <a:cubicBezTo>
                        <a:pt x="276" y="323"/>
                        <a:pt x="278" y="315"/>
                        <a:pt x="278" y="315"/>
                      </a:cubicBezTo>
                      <a:cubicBezTo>
                        <a:pt x="275" y="315"/>
                        <a:pt x="265" y="294"/>
                        <a:pt x="262" y="289"/>
                      </a:cubicBezTo>
                      <a:cubicBezTo>
                        <a:pt x="254" y="280"/>
                        <a:pt x="228" y="276"/>
                        <a:pt x="214" y="276"/>
                      </a:cubicBezTo>
                      <a:cubicBezTo>
                        <a:pt x="198" y="276"/>
                        <a:pt x="195" y="283"/>
                        <a:pt x="185" y="286"/>
                      </a:cubicBezTo>
                      <a:cubicBezTo>
                        <a:pt x="163" y="293"/>
                        <a:pt x="135" y="285"/>
                        <a:pt x="131" y="308"/>
                      </a:cubicBezTo>
                      <a:cubicBezTo>
                        <a:pt x="122" y="309"/>
                        <a:pt x="115" y="311"/>
                        <a:pt x="105" y="311"/>
                      </a:cubicBezTo>
                      <a:cubicBezTo>
                        <a:pt x="98" y="307"/>
                        <a:pt x="98" y="311"/>
                        <a:pt x="93" y="311"/>
                      </a:cubicBezTo>
                      <a:cubicBezTo>
                        <a:pt x="77" y="311"/>
                        <a:pt x="71" y="326"/>
                        <a:pt x="51" y="326"/>
                      </a:cubicBezTo>
                      <a:cubicBezTo>
                        <a:pt x="43" y="326"/>
                        <a:pt x="22" y="316"/>
                        <a:pt x="22" y="310"/>
                      </a:cubicBezTo>
                      <a:cubicBezTo>
                        <a:pt x="22" y="303"/>
                        <a:pt x="32" y="300"/>
                        <a:pt x="32" y="290"/>
                      </a:cubicBezTo>
                      <a:cubicBezTo>
                        <a:pt x="32" y="277"/>
                        <a:pt x="26" y="270"/>
                        <a:pt x="23" y="262"/>
                      </a:cubicBezTo>
                      <a:cubicBezTo>
                        <a:pt x="18" y="243"/>
                        <a:pt x="17" y="237"/>
                        <a:pt x="11" y="220"/>
                      </a:cubicBezTo>
                      <a:cubicBezTo>
                        <a:pt x="9" y="213"/>
                        <a:pt x="0" y="211"/>
                        <a:pt x="2" y="204"/>
                      </a:cubicBezTo>
                      <a:cubicBezTo>
                        <a:pt x="3" y="202"/>
                        <a:pt x="3" y="201"/>
                        <a:pt x="5" y="198"/>
                      </a:cubicBezTo>
                      <a:cubicBezTo>
                        <a:pt x="6" y="201"/>
                        <a:pt x="7" y="203"/>
                        <a:pt x="9" y="204"/>
                      </a:cubicBezTo>
                      <a:cubicBezTo>
                        <a:pt x="10" y="202"/>
                        <a:pt x="9" y="201"/>
                        <a:pt x="9" y="198"/>
                      </a:cubicBezTo>
                      <a:cubicBezTo>
                        <a:pt x="9" y="192"/>
                        <a:pt x="3" y="187"/>
                        <a:pt x="3" y="176"/>
                      </a:cubicBezTo>
                      <a:cubicBezTo>
                        <a:pt x="3" y="162"/>
                        <a:pt x="3" y="161"/>
                        <a:pt x="3" y="150"/>
                      </a:cubicBezTo>
                      <a:cubicBezTo>
                        <a:pt x="3" y="146"/>
                        <a:pt x="7" y="146"/>
                        <a:pt x="8" y="145"/>
                      </a:cubicBezTo>
                      <a:cubicBezTo>
                        <a:pt x="9" y="146"/>
                        <a:pt x="9" y="148"/>
                        <a:pt x="9" y="149"/>
                      </a:cubicBezTo>
                      <a:cubicBezTo>
                        <a:pt x="17" y="148"/>
                        <a:pt x="27" y="137"/>
                        <a:pt x="32" y="132"/>
                      </a:cubicBezTo>
                      <a:cubicBezTo>
                        <a:pt x="37" y="127"/>
                        <a:pt x="53" y="126"/>
                        <a:pt x="62" y="125"/>
                      </a:cubicBezTo>
                      <a:cubicBezTo>
                        <a:pt x="78" y="122"/>
                        <a:pt x="114" y="110"/>
                        <a:pt x="114" y="95"/>
                      </a:cubicBezTo>
                      <a:cubicBezTo>
                        <a:pt x="114" y="92"/>
                        <a:pt x="114" y="90"/>
                        <a:pt x="114" y="87"/>
                      </a:cubicBezTo>
                      <a:cubicBezTo>
                        <a:pt x="114" y="83"/>
                        <a:pt x="115" y="79"/>
                        <a:pt x="119" y="76"/>
                      </a:cubicBezTo>
                      <a:cubicBezTo>
                        <a:pt x="122" y="80"/>
                        <a:pt x="124" y="82"/>
                        <a:pt x="126" y="85"/>
                      </a:cubicBezTo>
                      <a:cubicBezTo>
                        <a:pt x="131" y="82"/>
                        <a:pt x="129" y="75"/>
                        <a:pt x="131" y="71"/>
                      </a:cubicBezTo>
                      <a:cubicBezTo>
                        <a:pt x="134" y="72"/>
                        <a:pt x="137" y="74"/>
                        <a:pt x="140" y="74"/>
                      </a:cubicBezTo>
                      <a:cubicBezTo>
                        <a:pt x="140" y="62"/>
                        <a:pt x="149" y="60"/>
                        <a:pt x="150" y="50"/>
                      </a:cubicBezTo>
                      <a:cubicBezTo>
                        <a:pt x="162" y="50"/>
                        <a:pt x="164" y="41"/>
                        <a:pt x="173" y="41"/>
                      </a:cubicBezTo>
                      <a:cubicBezTo>
                        <a:pt x="181" y="41"/>
                        <a:pt x="186" y="50"/>
                        <a:pt x="187" y="58"/>
                      </a:cubicBezTo>
                      <a:cubicBezTo>
                        <a:pt x="189" y="55"/>
                        <a:pt x="192" y="53"/>
                        <a:pt x="196" y="53"/>
                      </a:cubicBezTo>
                      <a:cubicBezTo>
                        <a:pt x="198" y="53"/>
                        <a:pt x="202" y="56"/>
                        <a:pt x="203" y="56"/>
                      </a:cubicBezTo>
                      <a:cubicBezTo>
                        <a:pt x="205" y="52"/>
                        <a:pt x="204" y="49"/>
                        <a:pt x="204" y="45"/>
                      </a:cubicBezTo>
                      <a:cubicBezTo>
                        <a:pt x="204" y="39"/>
                        <a:pt x="211" y="36"/>
                        <a:pt x="211" y="30"/>
                      </a:cubicBezTo>
                      <a:cubicBezTo>
                        <a:pt x="211" y="24"/>
                        <a:pt x="228" y="20"/>
                        <a:pt x="236" y="20"/>
                      </a:cubicBezTo>
                      <a:cubicBezTo>
                        <a:pt x="239" y="20"/>
                        <a:pt x="243" y="17"/>
                        <a:pt x="244" y="17"/>
                      </a:cubicBezTo>
                      <a:cubicBezTo>
                        <a:pt x="241" y="13"/>
                        <a:pt x="237" y="11"/>
                        <a:pt x="236" y="7"/>
                      </a:cubicBezTo>
                      <a:cubicBezTo>
                        <a:pt x="251" y="13"/>
                        <a:pt x="260" y="19"/>
                        <a:pt x="276" y="19"/>
                      </a:cubicBezTo>
                      <a:cubicBezTo>
                        <a:pt x="281" y="19"/>
                        <a:pt x="283" y="15"/>
                        <a:pt x="288" y="15"/>
                      </a:cubicBezTo>
                      <a:cubicBezTo>
                        <a:pt x="291" y="15"/>
                        <a:pt x="297" y="20"/>
                        <a:pt x="297" y="23"/>
                      </a:cubicBezTo>
                      <a:cubicBezTo>
                        <a:pt x="297" y="29"/>
                        <a:pt x="290" y="30"/>
                        <a:pt x="287" y="32"/>
                      </a:cubicBezTo>
                      <a:cubicBezTo>
                        <a:pt x="281" y="54"/>
                        <a:pt x="281" y="54"/>
                        <a:pt x="281" y="54"/>
                      </a:cubicBezTo>
                      <a:cubicBezTo>
                        <a:pt x="281" y="58"/>
                        <a:pt x="288" y="57"/>
                        <a:pt x="290" y="59"/>
                      </a:cubicBezTo>
                      <a:cubicBezTo>
                        <a:pt x="293" y="60"/>
                        <a:pt x="293" y="67"/>
                        <a:pt x="295" y="68"/>
                      </a:cubicBezTo>
                      <a:cubicBezTo>
                        <a:pt x="306" y="72"/>
                        <a:pt x="313" y="74"/>
                        <a:pt x="324" y="79"/>
                      </a:cubicBezTo>
                      <a:cubicBezTo>
                        <a:pt x="330" y="81"/>
                        <a:pt x="333" y="90"/>
                        <a:pt x="341" y="90"/>
                      </a:cubicBezTo>
                      <a:cubicBezTo>
                        <a:pt x="355" y="90"/>
                        <a:pt x="357" y="64"/>
                        <a:pt x="359" y="54"/>
                      </a:cubicBezTo>
                      <a:cubicBezTo>
                        <a:pt x="359" y="15"/>
                        <a:pt x="359" y="15"/>
                        <a:pt x="359" y="15"/>
                      </a:cubicBezTo>
                      <a:cubicBezTo>
                        <a:pt x="366" y="9"/>
                        <a:pt x="364" y="4"/>
                        <a:pt x="372" y="0"/>
                      </a:cubicBezTo>
                      <a:cubicBezTo>
                        <a:pt x="373" y="11"/>
                        <a:pt x="379" y="19"/>
                        <a:pt x="381" y="28"/>
                      </a:cubicBezTo>
                      <a:cubicBezTo>
                        <a:pt x="383" y="34"/>
                        <a:pt x="381" y="42"/>
                        <a:pt x="386" y="45"/>
                      </a:cubicBezTo>
                      <a:cubicBezTo>
                        <a:pt x="390" y="47"/>
                        <a:pt x="399" y="49"/>
                        <a:pt x="400" y="50"/>
                      </a:cubicBezTo>
                      <a:cubicBezTo>
                        <a:pt x="406" y="54"/>
                        <a:pt x="406" y="68"/>
                        <a:pt x="408" y="75"/>
                      </a:cubicBezTo>
                      <a:cubicBezTo>
                        <a:pt x="412" y="87"/>
                        <a:pt x="415" y="93"/>
                        <a:pt x="419" y="104"/>
                      </a:cubicBezTo>
                      <a:cubicBezTo>
                        <a:pt x="422" y="114"/>
                        <a:pt x="441" y="118"/>
                        <a:pt x="449" y="126"/>
                      </a:cubicBezTo>
                      <a:cubicBezTo>
                        <a:pt x="454" y="131"/>
                        <a:pt x="455" y="139"/>
                        <a:pt x="457" y="146"/>
                      </a:cubicBezTo>
                      <a:cubicBezTo>
                        <a:pt x="459" y="151"/>
                        <a:pt x="466" y="151"/>
                        <a:pt x="471" y="151"/>
                      </a:cubicBezTo>
                      <a:cubicBezTo>
                        <a:pt x="471" y="169"/>
                        <a:pt x="488" y="176"/>
                        <a:pt x="497" y="185"/>
                      </a:cubicBezTo>
                      <a:lnTo>
                        <a:pt x="496" y="186"/>
                      </a:lnTo>
                      <a:close/>
                    </a:path>
                  </a:pathLst>
                </a:custGeom>
                <a:solidFill>
                  <a:srgbClr val="F3A447"/>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30" name="Freeform 19"/>
                <p:cNvSpPr>
                  <a:spLocks/>
                </p:cNvSpPr>
                <p:nvPr/>
              </p:nvSpPr>
              <p:spPr bwMode="auto">
                <a:xfrm>
                  <a:off x="7043738" y="3598863"/>
                  <a:ext cx="127000" cy="125413"/>
                </a:xfrm>
                <a:custGeom>
                  <a:avLst/>
                  <a:gdLst/>
                  <a:ahLst/>
                  <a:cxnLst>
                    <a:cxn ang="0">
                      <a:pos x="58" y="26"/>
                    </a:cxn>
                    <a:cxn ang="0">
                      <a:pos x="59" y="22"/>
                    </a:cxn>
                    <a:cxn ang="0">
                      <a:pos x="67" y="17"/>
                    </a:cxn>
                    <a:cxn ang="0">
                      <a:pos x="67" y="14"/>
                    </a:cxn>
                    <a:cxn ang="0">
                      <a:pos x="78" y="0"/>
                    </a:cxn>
                    <a:cxn ang="0">
                      <a:pos x="81" y="4"/>
                    </a:cxn>
                    <a:cxn ang="0">
                      <a:pos x="83" y="10"/>
                    </a:cxn>
                    <a:cxn ang="0">
                      <a:pos x="90" y="6"/>
                    </a:cxn>
                    <a:cxn ang="0">
                      <a:pos x="94" y="8"/>
                    </a:cxn>
                    <a:cxn ang="0">
                      <a:pos x="96" y="15"/>
                    </a:cxn>
                    <a:cxn ang="0">
                      <a:pos x="79" y="37"/>
                    </a:cxn>
                    <a:cxn ang="0">
                      <a:pos x="79" y="50"/>
                    </a:cxn>
                    <a:cxn ang="0">
                      <a:pos x="63" y="53"/>
                    </a:cxn>
                    <a:cxn ang="0">
                      <a:pos x="49" y="84"/>
                    </a:cxn>
                    <a:cxn ang="0">
                      <a:pos x="32" y="94"/>
                    </a:cxn>
                    <a:cxn ang="0">
                      <a:pos x="23" y="92"/>
                    </a:cxn>
                    <a:cxn ang="0">
                      <a:pos x="3" y="83"/>
                    </a:cxn>
                    <a:cxn ang="0">
                      <a:pos x="0" y="81"/>
                    </a:cxn>
                    <a:cxn ang="0">
                      <a:pos x="18" y="57"/>
                    </a:cxn>
                    <a:cxn ang="0">
                      <a:pos x="25" y="51"/>
                    </a:cxn>
                    <a:cxn ang="0">
                      <a:pos x="50" y="37"/>
                    </a:cxn>
                    <a:cxn ang="0">
                      <a:pos x="58" y="26"/>
                    </a:cxn>
                  </a:cxnLst>
                  <a:rect l="0" t="0" r="r" b="b"/>
                  <a:pathLst>
                    <a:path w="96" h="94">
                      <a:moveTo>
                        <a:pt x="58" y="26"/>
                      </a:moveTo>
                      <a:cubicBezTo>
                        <a:pt x="58" y="26"/>
                        <a:pt x="58" y="23"/>
                        <a:pt x="59" y="22"/>
                      </a:cubicBezTo>
                      <a:cubicBezTo>
                        <a:pt x="60" y="18"/>
                        <a:pt x="63" y="17"/>
                        <a:pt x="67" y="17"/>
                      </a:cubicBezTo>
                      <a:cubicBezTo>
                        <a:pt x="67" y="16"/>
                        <a:pt x="67" y="15"/>
                        <a:pt x="67" y="14"/>
                      </a:cubicBezTo>
                      <a:cubicBezTo>
                        <a:pt x="67" y="8"/>
                        <a:pt x="74" y="2"/>
                        <a:pt x="78" y="0"/>
                      </a:cubicBezTo>
                      <a:cubicBezTo>
                        <a:pt x="78" y="3"/>
                        <a:pt x="79" y="4"/>
                        <a:pt x="81" y="4"/>
                      </a:cubicBezTo>
                      <a:cubicBezTo>
                        <a:pt x="81" y="7"/>
                        <a:pt x="80" y="10"/>
                        <a:pt x="83" y="10"/>
                      </a:cubicBezTo>
                      <a:cubicBezTo>
                        <a:pt x="86" y="10"/>
                        <a:pt x="88" y="7"/>
                        <a:pt x="90" y="6"/>
                      </a:cubicBezTo>
                      <a:cubicBezTo>
                        <a:pt x="91" y="8"/>
                        <a:pt x="92" y="8"/>
                        <a:pt x="94" y="8"/>
                      </a:cubicBezTo>
                      <a:cubicBezTo>
                        <a:pt x="94" y="12"/>
                        <a:pt x="94" y="14"/>
                        <a:pt x="96" y="15"/>
                      </a:cubicBezTo>
                      <a:cubicBezTo>
                        <a:pt x="95" y="21"/>
                        <a:pt x="86" y="37"/>
                        <a:pt x="79" y="37"/>
                      </a:cubicBezTo>
                      <a:cubicBezTo>
                        <a:pt x="78" y="43"/>
                        <a:pt x="80" y="45"/>
                        <a:pt x="79" y="50"/>
                      </a:cubicBezTo>
                      <a:cubicBezTo>
                        <a:pt x="77" y="50"/>
                        <a:pt x="66" y="53"/>
                        <a:pt x="63" y="53"/>
                      </a:cubicBezTo>
                      <a:cubicBezTo>
                        <a:pt x="61" y="58"/>
                        <a:pt x="49" y="84"/>
                        <a:pt x="49" y="84"/>
                      </a:cubicBezTo>
                      <a:cubicBezTo>
                        <a:pt x="45" y="88"/>
                        <a:pt x="37" y="94"/>
                        <a:pt x="32" y="94"/>
                      </a:cubicBezTo>
                      <a:cubicBezTo>
                        <a:pt x="30" y="94"/>
                        <a:pt x="25" y="92"/>
                        <a:pt x="23" y="92"/>
                      </a:cubicBezTo>
                      <a:cubicBezTo>
                        <a:pt x="20" y="92"/>
                        <a:pt x="3" y="85"/>
                        <a:pt x="3" y="83"/>
                      </a:cubicBezTo>
                      <a:cubicBezTo>
                        <a:pt x="2" y="83"/>
                        <a:pt x="0" y="82"/>
                        <a:pt x="0" y="81"/>
                      </a:cubicBezTo>
                      <a:cubicBezTo>
                        <a:pt x="0" y="70"/>
                        <a:pt x="14" y="64"/>
                        <a:pt x="18" y="57"/>
                      </a:cubicBezTo>
                      <a:cubicBezTo>
                        <a:pt x="20" y="54"/>
                        <a:pt x="22" y="51"/>
                        <a:pt x="25" y="51"/>
                      </a:cubicBezTo>
                      <a:cubicBezTo>
                        <a:pt x="36" y="51"/>
                        <a:pt x="42" y="40"/>
                        <a:pt x="50" y="37"/>
                      </a:cubicBezTo>
                      <a:cubicBezTo>
                        <a:pt x="52" y="36"/>
                        <a:pt x="58" y="26"/>
                        <a:pt x="58" y="2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31" name="Freeform 20"/>
                <p:cNvSpPr>
                  <a:spLocks/>
                </p:cNvSpPr>
                <p:nvPr/>
              </p:nvSpPr>
              <p:spPr bwMode="auto">
                <a:xfrm>
                  <a:off x="7148513" y="3476625"/>
                  <a:ext cx="93663" cy="139700"/>
                </a:xfrm>
                <a:custGeom>
                  <a:avLst/>
                  <a:gdLst/>
                  <a:ahLst/>
                  <a:cxnLst>
                    <a:cxn ang="0">
                      <a:pos x="22" y="40"/>
                    </a:cxn>
                    <a:cxn ang="0">
                      <a:pos x="17" y="31"/>
                    </a:cxn>
                    <a:cxn ang="0">
                      <a:pos x="19" y="27"/>
                    </a:cxn>
                    <a:cxn ang="0">
                      <a:pos x="0" y="0"/>
                    </a:cxn>
                    <a:cxn ang="0">
                      <a:pos x="16" y="12"/>
                    </a:cxn>
                    <a:cxn ang="0">
                      <a:pos x="22" y="19"/>
                    </a:cxn>
                    <a:cxn ang="0">
                      <a:pos x="20" y="22"/>
                    </a:cxn>
                    <a:cxn ang="0">
                      <a:pos x="27" y="37"/>
                    </a:cxn>
                    <a:cxn ang="0">
                      <a:pos x="30" y="37"/>
                    </a:cxn>
                    <a:cxn ang="0">
                      <a:pos x="34" y="32"/>
                    </a:cxn>
                    <a:cxn ang="0">
                      <a:pos x="37" y="32"/>
                    </a:cxn>
                    <a:cxn ang="0">
                      <a:pos x="53" y="50"/>
                    </a:cxn>
                    <a:cxn ang="0">
                      <a:pos x="68" y="46"/>
                    </a:cxn>
                    <a:cxn ang="0">
                      <a:pos x="71" y="48"/>
                    </a:cxn>
                    <a:cxn ang="0">
                      <a:pos x="63" y="71"/>
                    </a:cxn>
                    <a:cxn ang="0">
                      <a:pos x="61" y="68"/>
                    </a:cxn>
                    <a:cxn ang="0">
                      <a:pos x="60" y="70"/>
                    </a:cxn>
                    <a:cxn ang="0">
                      <a:pos x="51" y="75"/>
                    </a:cxn>
                    <a:cxn ang="0">
                      <a:pos x="52" y="80"/>
                    </a:cxn>
                    <a:cxn ang="0">
                      <a:pos x="46" y="89"/>
                    </a:cxn>
                    <a:cxn ang="0">
                      <a:pos x="30" y="104"/>
                    </a:cxn>
                    <a:cxn ang="0">
                      <a:pos x="23" y="98"/>
                    </a:cxn>
                    <a:cxn ang="0">
                      <a:pos x="29" y="86"/>
                    </a:cxn>
                    <a:cxn ang="0">
                      <a:pos x="12" y="72"/>
                    </a:cxn>
                    <a:cxn ang="0">
                      <a:pos x="19" y="65"/>
                    </a:cxn>
                    <a:cxn ang="0">
                      <a:pos x="24" y="48"/>
                    </a:cxn>
                    <a:cxn ang="0">
                      <a:pos x="22" y="38"/>
                    </a:cxn>
                    <a:cxn ang="0">
                      <a:pos x="22" y="38"/>
                    </a:cxn>
                    <a:cxn ang="0">
                      <a:pos x="22" y="40"/>
                    </a:cxn>
                  </a:cxnLst>
                  <a:rect l="0" t="0" r="r" b="b"/>
                  <a:pathLst>
                    <a:path w="71" h="104">
                      <a:moveTo>
                        <a:pt x="22" y="40"/>
                      </a:moveTo>
                      <a:cubicBezTo>
                        <a:pt x="21" y="36"/>
                        <a:pt x="17" y="35"/>
                        <a:pt x="17" y="31"/>
                      </a:cubicBezTo>
                      <a:cubicBezTo>
                        <a:pt x="17" y="30"/>
                        <a:pt x="18" y="28"/>
                        <a:pt x="19" y="27"/>
                      </a:cubicBezTo>
                      <a:cubicBezTo>
                        <a:pt x="8" y="25"/>
                        <a:pt x="2" y="11"/>
                        <a:pt x="0" y="0"/>
                      </a:cubicBezTo>
                      <a:cubicBezTo>
                        <a:pt x="4" y="7"/>
                        <a:pt x="12" y="8"/>
                        <a:pt x="16" y="12"/>
                      </a:cubicBezTo>
                      <a:cubicBezTo>
                        <a:pt x="19" y="15"/>
                        <a:pt x="19" y="18"/>
                        <a:pt x="22" y="19"/>
                      </a:cubicBezTo>
                      <a:cubicBezTo>
                        <a:pt x="21" y="21"/>
                        <a:pt x="20" y="21"/>
                        <a:pt x="20" y="22"/>
                      </a:cubicBezTo>
                      <a:cubicBezTo>
                        <a:pt x="20" y="25"/>
                        <a:pt x="25" y="34"/>
                        <a:pt x="27" y="37"/>
                      </a:cubicBezTo>
                      <a:cubicBezTo>
                        <a:pt x="30" y="37"/>
                        <a:pt x="30" y="37"/>
                        <a:pt x="30" y="37"/>
                      </a:cubicBezTo>
                      <a:cubicBezTo>
                        <a:pt x="30" y="34"/>
                        <a:pt x="32" y="32"/>
                        <a:pt x="34" y="32"/>
                      </a:cubicBezTo>
                      <a:cubicBezTo>
                        <a:pt x="35" y="32"/>
                        <a:pt x="36" y="32"/>
                        <a:pt x="37" y="32"/>
                      </a:cubicBezTo>
                      <a:cubicBezTo>
                        <a:pt x="37" y="44"/>
                        <a:pt x="42" y="50"/>
                        <a:pt x="53" y="50"/>
                      </a:cubicBezTo>
                      <a:cubicBezTo>
                        <a:pt x="61" y="50"/>
                        <a:pt x="61" y="46"/>
                        <a:pt x="68" y="46"/>
                      </a:cubicBezTo>
                      <a:cubicBezTo>
                        <a:pt x="69" y="46"/>
                        <a:pt x="71" y="47"/>
                        <a:pt x="71" y="48"/>
                      </a:cubicBezTo>
                      <a:cubicBezTo>
                        <a:pt x="65" y="55"/>
                        <a:pt x="67" y="64"/>
                        <a:pt x="63" y="71"/>
                      </a:cubicBezTo>
                      <a:cubicBezTo>
                        <a:pt x="61" y="68"/>
                        <a:pt x="61" y="68"/>
                        <a:pt x="61" y="68"/>
                      </a:cubicBezTo>
                      <a:cubicBezTo>
                        <a:pt x="60" y="68"/>
                        <a:pt x="60" y="70"/>
                        <a:pt x="60" y="70"/>
                      </a:cubicBezTo>
                      <a:cubicBezTo>
                        <a:pt x="55" y="71"/>
                        <a:pt x="51" y="72"/>
                        <a:pt x="51" y="75"/>
                      </a:cubicBezTo>
                      <a:cubicBezTo>
                        <a:pt x="51" y="77"/>
                        <a:pt x="52" y="78"/>
                        <a:pt x="52" y="80"/>
                      </a:cubicBezTo>
                      <a:cubicBezTo>
                        <a:pt x="52" y="83"/>
                        <a:pt x="47" y="87"/>
                        <a:pt x="46" y="89"/>
                      </a:cubicBezTo>
                      <a:cubicBezTo>
                        <a:pt x="42" y="95"/>
                        <a:pt x="39" y="104"/>
                        <a:pt x="30" y="104"/>
                      </a:cubicBezTo>
                      <a:cubicBezTo>
                        <a:pt x="26" y="104"/>
                        <a:pt x="23" y="102"/>
                        <a:pt x="23" y="98"/>
                      </a:cubicBezTo>
                      <a:cubicBezTo>
                        <a:pt x="23" y="93"/>
                        <a:pt x="29" y="91"/>
                        <a:pt x="29" y="86"/>
                      </a:cubicBezTo>
                      <a:cubicBezTo>
                        <a:pt x="29" y="77"/>
                        <a:pt x="12" y="80"/>
                        <a:pt x="12" y="72"/>
                      </a:cubicBezTo>
                      <a:cubicBezTo>
                        <a:pt x="12" y="68"/>
                        <a:pt x="16" y="67"/>
                        <a:pt x="19" y="65"/>
                      </a:cubicBezTo>
                      <a:cubicBezTo>
                        <a:pt x="23" y="61"/>
                        <a:pt x="24" y="55"/>
                        <a:pt x="24" y="48"/>
                      </a:cubicBezTo>
                      <a:cubicBezTo>
                        <a:pt x="24" y="44"/>
                        <a:pt x="22" y="40"/>
                        <a:pt x="22" y="38"/>
                      </a:cubicBezTo>
                      <a:cubicBezTo>
                        <a:pt x="22" y="38"/>
                        <a:pt x="22" y="38"/>
                        <a:pt x="22" y="38"/>
                      </a:cubicBezTo>
                      <a:lnTo>
                        <a:pt x="22" y="4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32" name="Freeform 116"/>
                <p:cNvSpPr>
                  <a:spLocks/>
                </p:cNvSpPr>
                <p:nvPr/>
              </p:nvSpPr>
              <p:spPr bwMode="auto">
                <a:xfrm>
                  <a:off x="6856413" y="3582988"/>
                  <a:ext cx="6350" cy="9525"/>
                </a:xfrm>
                <a:custGeom>
                  <a:avLst/>
                  <a:gdLst/>
                  <a:ahLst/>
                  <a:cxnLst>
                    <a:cxn ang="0">
                      <a:pos x="5" y="0"/>
                    </a:cxn>
                    <a:cxn ang="0">
                      <a:pos x="4" y="7"/>
                    </a:cxn>
                    <a:cxn ang="0">
                      <a:pos x="0" y="0"/>
                    </a:cxn>
                    <a:cxn ang="0">
                      <a:pos x="5" y="0"/>
                    </a:cxn>
                  </a:cxnLst>
                  <a:rect l="0" t="0" r="r" b="b"/>
                  <a:pathLst>
                    <a:path w="5" h="7">
                      <a:moveTo>
                        <a:pt x="5" y="0"/>
                      </a:moveTo>
                      <a:cubicBezTo>
                        <a:pt x="5" y="4"/>
                        <a:pt x="4" y="5"/>
                        <a:pt x="4" y="7"/>
                      </a:cubicBezTo>
                      <a:cubicBezTo>
                        <a:pt x="0" y="6"/>
                        <a:pt x="0" y="3"/>
                        <a:pt x="0" y="0"/>
                      </a:cubicBezTo>
                      <a:cubicBezTo>
                        <a:pt x="2" y="0"/>
                        <a:pt x="4" y="0"/>
                        <a:pt x="5"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33" name="Freeform 117"/>
                <p:cNvSpPr>
                  <a:spLocks/>
                </p:cNvSpPr>
                <p:nvPr/>
              </p:nvSpPr>
              <p:spPr bwMode="auto">
                <a:xfrm>
                  <a:off x="6664325" y="3500438"/>
                  <a:ext cx="22225" cy="11113"/>
                </a:xfrm>
                <a:custGeom>
                  <a:avLst/>
                  <a:gdLst/>
                  <a:ahLst/>
                  <a:cxnLst>
                    <a:cxn ang="0">
                      <a:pos x="16" y="4"/>
                    </a:cxn>
                    <a:cxn ang="0">
                      <a:pos x="0" y="4"/>
                    </a:cxn>
                    <a:cxn ang="0">
                      <a:pos x="16" y="4"/>
                    </a:cxn>
                  </a:cxnLst>
                  <a:rect l="0" t="0" r="r" b="b"/>
                  <a:pathLst>
                    <a:path w="16" h="8">
                      <a:moveTo>
                        <a:pt x="16" y="4"/>
                      </a:moveTo>
                      <a:cubicBezTo>
                        <a:pt x="11" y="7"/>
                        <a:pt x="4" y="8"/>
                        <a:pt x="0" y="4"/>
                      </a:cubicBezTo>
                      <a:cubicBezTo>
                        <a:pt x="9" y="0"/>
                        <a:pt x="10" y="0"/>
                        <a:pt x="16"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34" name="Freeform 118"/>
                <p:cNvSpPr>
                  <a:spLocks/>
                </p:cNvSpPr>
                <p:nvPr/>
              </p:nvSpPr>
              <p:spPr bwMode="auto">
                <a:xfrm>
                  <a:off x="6556375" y="3065463"/>
                  <a:ext cx="22225" cy="9525"/>
                </a:xfrm>
                <a:custGeom>
                  <a:avLst/>
                  <a:gdLst/>
                  <a:ahLst/>
                  <a:cxnLst>
                    <a:cxn ang="0">
                      <a:pos x="17" y="1"/>
                    </a:cxn>
                    <a:cxn ang="0">
                      <a:pos x="17" y="7"/>
                    </a:cxn>
                    <a:cxn ang="0">
                      <a:pos x="13" y="7"/>
                    </a:cxn>
                    <a:cxn ang="0">
                      <a:pos x="0" y="3"/>
                    </a:cxn>
                    <a:cxn ang="0">
                      <a:pos x="17" y="1"/>
                    </a:cxn>
                  </a:cxnLst>
                  <a:rect l="0" t="0" r="r" b="b"/>
                  <a:pathLst>
                    <a:path w="17" h="7">
                      <a:moveTo>
                        <a:pt x="17" y="1"/>
                      </a:moveTo>
                      <a:cubicBezTo>
                        <a:pt x="17" y="7"/>
                        <a:pt x="17" y="7"/>
                        <a:pt x="17" y="7"/>
                      </a:cubicBezTo>
                      <a:cubicBezTo>
                        <a:pt x="16" y="7"/>
                        <a:pt x="14" y="7"/>
                        <a:pt x="13" y="7"/>
                      </a:cubicBezTo>
                      <a:cubicBezTo>
                        <a:pt x="8" y="7"/>
                        <a:pt x="2" y="5"/>
                        <a:pt x="0" y="3"/>
                      </a:cubicBezTo>
                      <a:cubicBezTo>
                        <a:pt x="8" y="1"/>
                        <a:pt x="11" y="0"/>
                        <a:pt x="17"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grpSp>
        <p:grpSp>
          <p:nvGrpSpPr>
            <p:cNvPr id="249" name="Group 213"/>
            <p:cNvGrpSpPr/>
            <p:nvPr/>
          </p:nvGrpSpPr>
          <p:grpSpPr>
            <a:xfrm>
              <a:off x="3584348" y="1207327"/>
              <a:ext cx="2773469" cy="1960289"/>
              <a:chOff x="4713288" y="1038225"/>
              <a:chExt cx="2847975" cy="2012950"/>
            </a:xfrm>
            <a:grpFill/>
          </p:grpSpPr>
          <p:sp>
            <p:nvSpPr>
              <p:cNvPr id="250" name="Freeform 101"/>
              <p:cNvSpPr>
                <a:spLocks/>
              </p:cNvSpPr>
              <p:nvPr/>
            </p:nvSpPr>
            <p:spPr bwMode="auto">
              <a:xfrm>
                <a:off x="4818063" y="2127250"/>
                <a:ext cx="622300" cy="538163"/>
              </a:xfrm>
              <a:custGeom>
                <a:avLst/>
                <a:gdLst/>
                <a:ahLst/>
                <a:cxnLst>
                  <a:cxn ang="0">
                    <a:pos x="102" y="154"/>
                  </a:cxn>
                  <a:cxn ang="0">
                    <a:pos x="113" y="126"/>
                  </a:cxn>
                  <a:cxn ang="0">
                    <a:pos x="122" y="86"/>
                  </a:cxn>
                  <a:cxn ang="0">
                    <a:pos x="125" y="77"/>
                  </a:cxn>
                  <a:cxn ang="0">
                    <a:pos x="108" y="77"/>
                  </a:cxn>
                  <a:cxn ang="0">
                    <a:pos x="64" y="77"/>
                  </a:cxn>
                  <a:cxn ang="0">
                    <a:pos x="27" y="79"/>
                  </a:cxn>
                  <a:cxn ang="0">
                    <a:pos x="26" y="77"/>
                  </a:cxn>
                  <a:cxn ang="0">
                    <a:pos x="0" y="55"/>
                  </a:cxn>
                  <a:cxn ang="0">
                    <a:pos x="9" y="37"/>
                  </a:cxn>
                  <a:cxn ang="0">
                    <a:pos x="41" y="20"/>
                  </a:cxn>
                  <a:cxn ang="0">
                    <a:pos x="48" y="13"/>
                  </a:cxn>
                  <a:cxn ang="0">
                    <a:pos x="80" y="4"/>
                  </a:cxn>
                  <a:cxn ang="0">
                    <a:pos x="127" y="7"/>
                  </a:cxn>
                  <a:cxn ang="0">
                    <a:pos x="174" y="15"/>
                  </a:cxn>
                  <a:cxn ang="0">
                    <a:pos x="223" y="21"/>
                  </a:cxn>
                  <a:cxn ang="0">
                    <a:pos x="256" y="44"/>
                  </a:cxn>
                  <a:cxn ang="0">
                    <a:pos x="278" y="33"/>
                  </a:cxn>
                  <a:cxn ang="0">
                    <a:pos x="281" y="43"/>
                  </a:cxn>
                  <a:cxn ang="0">
                    <a:pos x="289" y="65"/>
                  </a:cxn>
                  <a:cxn ang="0">
                    <a:pos x="309" y="76"/>
                  </a:cxn>
                  <a:cxn ang="0">
                    <a:pos x="350" y="76"/>
                  </a:cxn>
                  <a:cxn ang="0">
                    <a:pos x="359" y="63"/>
                  </a:cxn>
                  <a:cxn ang="0">
                    <a:pos x="387" y="51"/>
                  </a:cxn>
                  <a:cxn ang="0">
                    <a:pos x="439" y="74"/>
                  </a:cxn>
                  <a:cxn ang="0">
                    <a:pos x="445" y="96"/>
                  </a:cxn>
                  <a:cxn ang="0">
                    <a:pos x="435" y="119"/>
                  </a:cxn>
                  <a:cxn ang="0">
                    <a:pos x="436" y="138"/>
                  </a:cxn>
                  <a:cxn ang="0">
                    <a:pos x="449" y="156"/>
                  </a:cxn>
                  <a:cxn ang="0">
                    <a:pos x="445" y="179"/>
                  </a:cxn>
                  <a:cxn ang="0">
                    <a:pos x="448" y="232"/>
                  </a:cxn>
                  <a:cxn ang="0">
                    <a:pos x="448" y="240"/>
                  </a:cxn>
                  <a:cxn ang="0">
                    <a:pos x="393" y="231"/>
                  </a:cxn>
                  <a:cxn ang="0">
                    <a:pos x="370" y="220"/>
                  </a:cxn>
                  <a:cxn ang="0">
                    <a:pos x="333" y="207"/>
                  </a:cxn>
                  <a:cxn ang="0">
                    <a:pos x="313" y="192"/>
                  </a:cxn>
                  <a:cxn ang="0">
                    <a:pos x="278" y="183"/>
                  </a:cxn>
                  <a:cxn ang="0">
                    <a:pos x="304" y="224"/>
                  </a:cxn>
                  <a:cxn ang="0">
                    <a:pos x="315" y="227"/>
                  </a:cxn>
                  <a:cxn ang="0">
                    <a:pos x="313" y="246"/>
                  </a:cxn>
                  <a:cxn ang="0">
                    <a:pos x="379" y="225"/>
                  </a:cxn>
                  <a:cxn ang="0">
                    <a:pos x="406" y="260"/>
                  </a:cxn>
                  <a:cxn ang="0">
                    <a:pos x="414" y="270"/>
                  </a:cxn>
                  <a:cxn ang="0">
                    <a:pos x="410" y="302"/>
                  </a:cxn>
                  <a:cxn ang="0">
                    <a:pos x="390" y="321"/>
                  </a:cxn>
                  <a:cxn ang="0">
                    <a:pos x="365" y="347"/>
                  </a:cxn>
                  <a:cxn ang="0">
                    <a:pos x="328" y="368"/>
                  </a:cxn>
                  <a:cxn ang="0">
                    <a:pos x="265" y="395"/>
                  </a:cxn>
                  <a:cxn ang="0">
                    <a:pos x="234" y="404"/>
                  </a:cxn>
                  <a:cxn ang="0">
                    <a:pos x="217" y="399"/>
                  </a:cxn>
                  <a:cxn ang="0">
                    <a:pos x="209" y="372"/>
                  </a:cxn>
                  <a:cxn ang="0">
                    <a:pos x="198" y="340"/>
                  </a:cxn>
                  <a:cxn ang="0">
                    <a:pos x="162" y="280"/>
                  </a:cxn>
                  <a:cxn ang="0">
                    <a:pos x="154" y="259"/>
                  </a:cxn>
                  <a:cxn ang="0">
                    <a:pos x="140" y="251"/>
                  </a:cxn>
                  <a:cxn ang="0">
                    <a:pos x="131" y="229"/>
                  </a:cxn>
                  <a:cxn ang="0">
                    <a:pos x="109" y="196"/>
                  </a:cxn>
                  <a:cxn ang="0">
                    <a:pos x="112" y="177"/>
                  </a:cxn>
                </a:cxnLst>
                <a:rect l="0" t="0" r="r" b="b"/>
                <a:pathLst>
                  <a:path w="467" h="405">
                    <a:moveTo>
                      <a:pt x="112" y="177"/>
                    </a:moveTo>
                    <a:cubicBezTo>
                      <a:pt x="102" y="154"/>
                      <a:pt x="102" y="154"/>
                      <a:pt x="102" y="154"/>
                    </a:cubicBezTo>
                    <a:cubicBezTo>
                      <a:pt x="102" y="151"/>
                      <a:pt x="105" y="151"/>
                      <a:pt x="106" y="149"/>
                    </a:cubicBezTo>
                    <a:cubicBezTo>
                      <a:pt x="109" y="139"/>
                      <a:pt x="110" y="134"/>
                      <a:pt x="113" y="126"/>
                    </a:cubicBezTo>
                    <a:cubicBezTo>
                      <a:pt x="115" y="117"/>
                      <a:pt x="124" y="115"/>
                      <a:pt x="124" y="104"/>
                    </a:cubicBezTo>
                    <a:cubicBezTo>
                      <a:pt x="124" y="97"/>
                      <a:pt x="122" y="91"/>
                      <a:pt x="122" y="86"/>
                    </a:cubicBezTo>
                    <a:cubicBezTo>
                      <a:pt x="122" y="83"/>
                      <a:pt x="124" y="82"/>
                      <a:pt x="125" y="81"/>
                    </a:cubicBezTo>
                    <a:cubicBezTo>
                      <a:pt x="125" y="77"/>
                      <a:pt x="125" y="77"/>
                      <a:pt x="125" y="77"/>
                    </a:cubicBezTo>
                    <a:cubicBezTo>
                      <a:pt x="121" y="78"/>
                      <a:pt x="120" y="81"/>
                      <a:pt x="117" y="81"/>
                    </a:cubicBezTo>
                    <a:cubicBezTo>
                      <a:pt x="112" y="81"/>
                      <a:pt x="110" y="79"/>
                      <a:pt x="108" y="77"/>
                    </a:cubicBezTo>
                    <a:cubicBezTo>
                      <a:pt x="101" y="82"/>
                      <a:pt x="98" y="88"/>
                      <a:pt x="86" y="88"/>
                    </a:cubicBezTo>
                    <a:cubicBezTo>
                      <a:pt x="76" y="88"/>
                      <a:pt x="73" y="77"/>
                      <a:pt x="64" y="77"/>
                    </a:cubicBezTo>
                    <a:cubicBezTo>
                      <a:pt x="54" y="77"/>
                      <a:pt x="56" y="87"/>
                      <a:pt x="48" y="87"/>
                    </a:cubicBezTo>
                    <a:cubicBezTo>
                      <a:pt x="40" y="87"/>
                      <a:pt x="35" y="75"/>
                      <a:pt x="27" y="79"/>
                    </a:cubicBezTo>
                    <a:cubicBezTo>
                      <a:pt x="22" y="79"/>
                      <a:pt x="22" y="79"/>
                      <a:pt x="22" y="79"/>
                    </a:cubicBezTo>
                    <a:cubicBezTo>
                      <a:pt x="24" y="79"/>
                      <a:pt x="25" y="78"/>
                      <a:pt x="26" y="77"/>
                    </a:cubicBezTo>
                    <a:cubicBezTo>
                      <a:pt x="23" y="74"/>
                      <a:pt x="10" y="67"/>
                      <a:pt x="15" y="63"/>
                    </a:cubicBezTo>
                    <a:cubicBezTo>
                      <a:pt x="11" y="57"/>
                      <a:pt x="6" y="58"/>
                      <a:pt x="0" y="55"/>
                    </a:cubicBezTo>
                    <a:cubicBezTo>
                      <a:pt x="4" y="50"/>
                      <a:pt x="9" y="51"/>
                      <a:pt x="9" y="43"/>
                    </a:cubicBezTo>
                    <a:cubicBezTo>
                      <a:pt x="9" y="40"/>
                      <a:pt x="8" y="40"/>
                      <a:pt x="9" y="37"/>
                    </a:cubicBezTo>
                    <a:cubicBezTo>
                      <a:pt x="6" y="37"/>
                      <a:pt x="1" y="38"/>
                      <a:pt x="1" y="35"/>
                    </a:cubicBezTo>
                    <a:cubicBezTo>
                      <a:pt x="1" y="22"/>
                      <a:pt x="33" y="24"/>
                      <a:pt x="41" y="20"/>
                    </a:cubicBezTo>
                    <a:cubicBezTo>
                      <a:pt x="40" y="17"/>
                      <a:pt x="38" y="18"/>
                      <a:pt x="38" y="15"/>
                    </a:cubicBezTo>
                    <a:cubicBezTo>
                      <a:pt x="38" y="11"/>
                      <a:pt x="46" y="13"/>
                      <a:pt x="48" y="13"/>
                    </a:cubicBezTo>
                    <a:cubicBezTo>
                      <a:pt x="53" y="13"/>
                      <a:pt x="62" y="13"/>
                      <a:pt x="62" y="13"/>
                    </a:cubicBezTo>
                    <a:cubicBezTo>
                      <a:pt x="67" y="13"/>
                      <a:pt x="75" y="7"/>
                      <a:pt x="80" y="4"/>
                    </a:cubicBezTo>
                    <a:cubicBezTo>
                      <a:pt x="86" y="0"/>
                      <a:pt x="98" y="0"/>
                      <a:pt x="106" y="0"/>
                    </a:cubicBezTo>
                    <a:cubicBezTo>
                      <a:pt x="117" y="0"/>
                      <a:pt x="117" y="7"/>
                      <a:pt x="127" y="7"/>
                    </a:cubicBezTo>
                    <a:cubicBezTo>
                      <a:pt x="127" y="12"/>
                      <a:pt x="144" y="15"/>
                      <a:pt x="149" y="15"/>
                    </a:cubicBezTo>
                    <a:cubicBezTo>
                      <a:pt x="162" y="15"/>
                      <a:pt x="170" y="15"/>
                      <a:pt x="174" y="15"/>
                    </a:cubicBezTo>
                    <a:cubicBezTo>
                      <a:pt x="186" y="15"/>
                      <a:pt x="192" y="3"/>
                      <a:pt x="205" y="3"/>
                    </a:cubicBezTo>
                    <a:cubicBezTo>
                      <a:pt x="219" y="3"/>
                      <a:pt x="218" y="12"/>
                      <a:pt x="223" y="21"/>
                    </a:cubicBezTo>
                    <a:cubicBezTo>
                      <a:pt x="224" y="23"/>
                      <a:pt x="233" y="28"/>
                      <a:pt x="233" y="28"/>
                    </a:cubicBezTo>
                    <a:cubicBezTo>
                      <a:pt x="241" y="31"/>
                      <a:pt x="243" y="44"/>
                      <a:pt x="256" y="44"/>
                    </a:cubicBezTo>
                    <a:cubicBezTo>
                      <a:pt x="265" y="44"/>
                      <a:pt x="265" y="36"/>
                      <a:pt x="271" y="34"/>
                    </a:cubicBezTo>
                    <a:cubicBezTo>
                      <a:pt x="275" y="33"/>
                      <a:pt x="274" y="33"/>
                      <a:pt x="278" y="33"/>
                    </a:cubicBezTo>
                    <a:cubicBezTo>
                      <a:pt x="279" y="35"/>
                      <a:pt x="279" y="39"/>
                      <a:pt x="281" y="41"/>
                    </a:cubicBezTo>
                    <a:cubicBezTo>
                      <a:pt x="280" y="41"/>
                      <a:pt x="281" y="42"/>
                      <a:pt x="281" y="43"/>
                    </a:cubicBezTo>
                    <a:cubicBezTo>
                      <a:pt x="281" y="48"/>
                      <a:pt x="284" y="47"/>
                      <a:pt x="286" y="51"/>
                    </a:cubicBezTo>
                    <a:cubicBezTo>
                      <a:pt x="290" y="56"/>
                      <a:pt x="286" y="59"/>
                      <a:pt x="289" y="65"/>
                    </a:cubicBezTo>
                    <a:cubicBezTo>
                      <a:pt x="291" y="70"/>
                      <a:pt x="297" y="67"/>
                      <a:pt x="301" y="68"/>
                    </a:cubicBezTo>
                    <a:cubicBezTo>
                      <a:pt x="305" y="69"/>
                      <a:pt x="306" y="73"/>
                      <a:pt x="309" y="76"/>
                    </a:cubicBezTo>
                    <a:cubicBezTo>
                      <a:pt x="312" y="79"/>
                      <a:pt x="323" y="78"/>
                      <a:pt x="329" y="78"/>
                    </a:cubicBezTo>
                    <a:cubicBezTo>
                      <a:pt x="337" y="78"/>
                      <a:pt x="345" y="77"/>
                      <a:pt x="350" y="76"/>
                    </a:cubicBezTo>
                    <a:cubicBezTo>
                      <a:pt x="350" y="72"/>
                      <a:pt x="350" y="71"/>
                      <a:pt x="350" y="68"/>
                    </a:cubicBezTo>
                    <a:cubicBezTo>
                      <a:pt x="350" y="64"/>
                      <a:pt x="355" y="64"/>
                      <a:pt x="359" y="63"/>
                    </a:cubicBezTo>
                    <a:cubicBezTo>
                      <a:pt x="364" y="61"/>
                      <a:pt x="363" y="59"/>
                      <a:pt x="368" y="57"/>
                    </a:cubicBezTo>
                    <a:cubicBezTo>
                      <a:pt x="376" y="54"/>
                      <a:pt x="381" y="56"/>
                      <a:pt x="387" y="51"/>
                    </a:cubicBezTo>
                    <a:cubicBezTo>
                      <a:pt x="397" y="57"/>
                      <a:pt x="403" y="57"/>
                      <a:pt x="412" y="60"/>
                    </a:cubicBezTo>
                    <a:cubicBezTo>
                      <a:pt x="423" y="64"/>
                      <a:pt x="426" y="74"/>
                      <a:pt x="439" y="74"/>
                    </a:cubicBezTo>
                    <a:cubicBezTo>
                      <a:pt x="439" y="76"/>
                      <a:pt x="442" y="77"/>
                      <a:pt x="443" y="79"/>
                    </a:cubicBezTo>
                    <a:cubicBezTo>
                      <a:pt x="445" y="86"/>
                      <a:pt x="442" y="92"/>
                      <a:pt x="445" y="96"/>
                    </a:cubicBezTo>
                    <a:cubicBezTo>
                      <a:pt x="442" y="98"/>
                      <a:pt x="435" y="114"/>
                      <a:pt x="435" y="115"/>
                    </a:cubicBezTo>
                    <a:cubicBezTo>
                      <a:pt x="435" y="116"/>
                      <a:pt x="436" y="118"/>
                      <a:pt x="435" y="119"/>
                    </a:cubicBezTo>
                    <a:cubicBezTo>
                      <a:pt x="436" y="121"/>
                      <a:pt x="435" y="122"/>
                      <a:pt x="436" y="124"/>
                    </a:cubicBezTo>
                    <a:cubicBezTo>
                      <a:pt x="436" y="138"/>
                      <a:pt x="436" y="138"/>
                      <a:pt x="436" y="138"/>
                    </a:cubicBezTo>
                    <a:cubicBezTo>
                      <a:pt x="438" y="142"/>
                      <a:pt x="437" y="145"/>
                      <a:pt x="439" y="149"/>
                    </a:cubicBezTo>
                    <a:cubicBezTo>
                      <a:pt x="440" y="153"/>
                      <a:pt x="449" y="149"/>
                      <a:pt x="449" y="156"/>
                    </a:cubicBezTo>
                    <a:cubicBezTo>
                      <a:pt x="449" y="165"/>
                      <a:pt x="439" y="164"/>
                      <a:pt x="439" y="171"/>
                    </a:cubicBezTo>
                    <a:cubicBezTo>
                      <a:pt x="439" y="177"/>
                      <a:pt x="443" y="177"/>
                      <a:pt x="445" y="179"/>
                    </a:cubicBezTo>
                    <a:cubicBezTo>
                      <a:pt x="452" y="194"/>
                      <a:pt x="467" y="196"/>
                      <a:pt x="467" y="215"/>
                    </a:cubicBezTo>
                    <a:cubicBezTo>
                      <a:pt x="456" y="218"/>
                      <a:pt x="448" y="220"/>
                      <a:pt x="448" y="232"/>
                    </a:cubicBezTo>
                    <a:cubicBezTo>
                      <a:pt x="448" y="235"/>
                      <a:pt x="450" y="238"/>
                      <a:pt x="450" y="240"/>
                    </a:cubicBezTo>
                    <a:cubicBezTo>
                      <a:pt x="450" y="240"/>
                      <a:pt x="448" y="240"/>
                      <a:pt x="448" y="240"/>
                    </a:cubicBezTo>
                    <a:cubicBezTo>
                      <a:pt x="439" y="240"/>
                      <a:pt x="420" y="235"/>
                      <a:pt x="408" y="235"/>
                    </a:cubicBezTo>
                    <a:cubicBezTo>
                      <a:pt x="406" y="235"/>
                      <a:pt x="393" y="231"/>
                      <a:pt x="393" y="231"/>
                    </a:cubicBezTo>
                    <a:cubicBezTo>
                      <a:pt x="388" y="226"/>
                      <a:pt x="388" y="213"/>
                      <a:pt x="379" y="213"/>
                    </a:cubicBezTo>
                    <a:cubicBezTo>
                      <a:pt x="374" y="213"/>
                      <a:pt x="372" y="217"/>
                      <a:pt x="370" y="220"/>
                    </a:cubicBezTo>
                    <a:cubicBezTo>
                      <a:pt x="348" y="220"/>
                      <a:pt x="348" y="220"/>
                      <a:pt x="348" y="220"/>
                    </a:cubicBezTo>
                    <a:cubicBezTo>
                      <a:pt x="341" y="217"/>
                      <a:pt x="337" y="212"/>
                      <a:pt x="333" y="207"/>
                    </a:cubicBezTo>
                    <a:cubicBezTo>
                      <a:pt x="327" y="202"/>
                      <a:pt x="320" y="205"/>
                      <a:pt x="315" y="200"/>
                    </a:cubicBezTo>
                    <a:cubicBezTo>
                      <a:pt x="313" y="197"/>
                      <a:pt x="314" y="194"/>
                      <a:pt x="313" y="192"/>
                    </a:cubicBezTo>
                    <a:cubicBezTo>
                      <a:pt x="308" y="182"/>
                      <a:pt x="299" y="168"/>
                      <a:pt x="286" y="168"/>
                    </a:cubicBezTo>
                    <a:cubicBezTo>
                      <a:pt x="280" y="168"/>
                      <a:pt x="278" y="176"/>
                      <a:pt x="278" y="183"/>
                    </a:cubicBezTo>
                    <a:cubicBezTo>
                      <a:pt x="278" y="187"/>
                      <a:pt x="278" y="189"/>
                      <a:pt x="278" y="193"/>
                    </a:cubicBezTo>
                    <a:cubicBezTo>
                      <a:pt x="281" y="203"/>
                      <a:pt x="293" y="222"/>
                      <a:pt x="304" y="224"/>
                    </a:cubicBezTo>
                    <a:cubicBezTo>
                      <a:pt x="304" y="229"/>
                      <a:pt x="306" y="231"/>
                      <a:pt x="307" y="235"/>
                    </a:cubicBezTo>
                    <a:cubicBezTo>
                      <a:pt x="312" y="233"/>
                      <a:pt x="311" y="228"/>
                      <a:pt x="315" y="227"/>
                    </a:cubicBezTo>
                    <a:cubicBezTo>
                      <a:pt x="316" y="228"/>
                      <a:pt x="316" y="230"/>
                      <a:pt x="316" y="231"/>
                    </a:cubicBezTo>
                    <a:cubicBezTo>
                      <a:pt x="316" y="237"/>
                      <a:pt x="313" y="240"/>
                      <a:pt x="313" y="246"/>
                    </a:cubicBezTo>
                    <a:cubicBezTo>
                      <a:pt x="313" y="252"/>
                      <a:pt x="324" y="255"/>
                      <a:pt x="331" y="255"/>
                    </a:cubicBezTo>
                    <a:cubicBezTo>
                      <a:pt x="360" y="255"/>
                      <a:pt x="363" y="237"/>
                      <a:pt x="379" y="225"/>
                    </a:cubicBezTo>
                    <a:cubicBezTo>
                      <a:pt x="379" y="241"/>
                      <a:pt x="379" y="241"/>
                      <a:pt x="379" y="241"/>
                    </a:cubicBezTo>
                    <a:cubicBezTo>
                      <a:pt x="385" y="254"/>
                      <a:pt x="393" y="256"/>
                      <a:pt x="406" y="260"/>
                    </a:cubicBezTo>
                    <a:cubicBezTo>
                      <a:pt x="411" y="261"/>
                      <a:pt x="411" y="269"/>
                      <a:pt x="414" y="271"/>
                    </a:cubicBezTo>
                    <a:cubicBezTo>
                      <a:pt x="414" y="270"/>
                      <a:pt x="414" y="270"/>
                      <a:pt x="414" y="270"/>
                    </a:cubicBezTo>
                    <a:cubicBezTo>
                      <a:pt x="416" y="274"/>
                      <a:pt x="423" y="273"/>
                      <a:pt x="423" y="277"/>
                    </a:cubicBezTo>
                    <a:cubicBezTo>
                      <a:pt x="423" y="288"/>
                      <a:pt x="410" y="291"/>
                      <a:pt x="410" y="302"/>
                    </a:cubicBezTo>
                    <a:cubicBezTo>
                      <a:pt x="403" y="302"/>
                      <a:pt x="399" y="303"/>
                      <a:pt x="397" y="309"/>
                    </a:cubicBezTo>
                    <a:cubicBezTo>
                      <a:pt x="395" y="314"/>
                      <a:pt x="396" y="321"/>
                      <a:pt x="390" y="321"/>
                    </a:cubicBezTo>
                    <a:cubicBezTo>
                      <a:pt x="384" y="321"/>
                      <a:pt x="384" y="334"/>
                      <a:pt x="378" y="334"/>
                    </a:cubicBezTo>
                    <a:cubicBezTo>
                      <a:pt x="374" y="334"/>
                      <a:pt x="365" y="342"/>
                      <a:pt x="365" y="347"/>
                    </a:cubicBezTo>
                    <a:cubicBezTo>
                      <a:pt x="353" y="349"/>
                      <a:pt x="327" y="354"/>
                      <a:pt x="327" y="364"/>
                    </a:cubicBezTo>
                    <a:cubicBezTo>
                      <a:pt x="327" y="365"/>
                      <a:pt x="327" y="367"/>
                      <a:pt x="328" y="368"/>
                    </a:cubicBezTo>
                    <a:cubicBezTo>
                      <a:pt x="318" y="373"/>
                      <a:pt x="304" y="376"/>
                      <a:pt x="294" y="378"/>
                    </a:cubicBezTo>
                    <a:cubicBezTo>
                      <a:pt x="289" y="380"/>
                      <a:pt x="271" y="392"/>
                      <a:pt x="265" y="395"/>
                    </a:cubicBezTo>
                    <a:cubicBezTo>
                      <a:pt x="252" y="395"/>
                      <a:pt x="252" y="395"/>
                      <a:pt x="252" y="395"/>
                    </a:cubicBezTo>
                    <a:cubicBezTo>
                      <a:pt x="244" y="400"/>
                      <a:pt x="243" y="404"/>
                      <a:pt x="234" y="404"/>
                    </a:cubicBezTo>
                    <a:cubicBezTo>
                      <a:pt x="231" y="405"/>
                      <a:pt x="231" y="405"/>
                      <a:pt x="231" y="405"/>
                    </a:cubicBezTo>
                    <a:cubicBezTo>
                      <a:pt x="229" y="405"/>
                      <a:pt x="218" y="400"/>
                      <a:pt x="217" y="399"/>
                    </a:cubicBezTo>
                    <a:cubicBezTo>
                      <a:pt x="216" y="399"/>
                      <a:pt x="219" y="399"/>
                      <a:pt x="217" y="394"/>
                    </a:cubicBezTo>
                    <a:cubicBezTo>
                      <a:pt x="212" y="387"/>
                      <a:pt x="209" y="380"/>
                      <a:pt x="209" y="372"/>
                    </a:cubicBezTo>
                    <a:cubicBezTo>
                      <a:pt x="204" y="371"/>
                      <a:pt x="207" y="363"/>
                      <a:pt x="208" y="359"/>
                    </a:cubicBezTo>
                    <a:cubicBezTo>
                      <a:pt x="210" y="349"/>
                      <a:pt x="203" y="345"/>
                      <a:pt x="198" y="340"/>
                    </a:cubicBezTo>
                    <a:cubicBezTo>
                      <a:pt x="193" y="335"/>
                      <a:pt x="181" y="320"/>
                      <a:pt x="181" y="309"/>
                    </a:cubicBezTo>
                    <a:cubicBezTo>
                      <a:pt x="165" y="306"/>
                      <a:pt x="162" y="297"/>
                      <a:pt x="162" y="280"/>
                    </a:cubicBezTo>
                    <a:cubicBezTo>
                      <a:pt x="162" y="270"/>
                      <a:pt x="156" y="268"/>
                      <a:pt x="154" y="259"/>
                    </a:cubicBezTo>
                    <a:cubicBezTo>
                      <a:pt x="154" y="259"/>
                      <a:pt x="154" y="259"/>
                      <a:pt x="154" y="259"/>
                    </a:cubicBezTo>
                    <a:cubicBezTo>
                      <a:pt x="152" y="258"/>
                      <a:pt x="150" y="255"/>
                      <a:pt x="148" y="254"/>
                    </a:cubicBezTo>
                    <a:cubicBezTo>
                      <a:pt x="147" y="252"/>
                      <a:pt x="141" y="253"/>
                      <a:pt x="140" y="251"/>
                    </a:cubicBezTo>
                    <a:cubicBezTo>
                      <a:pt x="137" y="249"/>
                      <a:pt x="138" y="242"/>
                      <a:pt x="137" y="239"/>
                    </a:cubicBezTo>
                    <a:cubicBezTo>
                      <a:pt x="136" y="235"/>
                      <a:pt x="132" y="231"/>
                      <a:pt x="131" y="229"/>
                    </a:cubicBezTo>
                    <a:cubicBezTo>
                      <a:pt x="125" y="221"/>
                      <a:pt x="121" y="214"/>
                      <a:pt x="116" y="207"/>
                    </a:cubicBezTo>
                    <a:cubicBezTo>
                      <a:pt x="115" y="205"/>
                      <a:pt x="109" y="198"/>
                      <a:pt x="109" y="196"/>
                    </a:cubicBezTo>
                    <a:cubicBezTo>
                      <a:pt x="109" y="192"/>
                      <a:pt x="112" y="182"/>
                      <a:pt x="112" y="175"/>
                    </a:cubicBezTo>
                    <a:lnTo>
                      <a:pt x="112" y="177"/>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51" name="Freeform 102"/>
              <p:cNvSpPr>
                <a:spLocks/>
              </p:cNvSpPr>
              <p:nvPr/>
            </p:nvSpPr>
            <p:spPr bwMode="auto">
              <a:xfrm>
                <a:off x="5713413" y="2714625"/>
                <a:ext cx="33338" cy="63500"/>
              </a:xfrm>
              <a:custGeom>
                <a:avLst/>
                <a:gdLst/>
                <a:ahLst/>
                <a:cxnLst>
                  <a:cxn ang="0">
                    <a:pos x="25" y="30"/>
                  </a:cxn>
                  <a:cxn ang="0">
                    <a:pos x="11" y="48"/>
                  </a:cxn>
                  <a:cxn ang="0">
                    <a:pos x="0" y="35"/>
                  </a:cxn>
                  <a:cxn ang="0">
                    <a:pos x="6" y="0"/>
                  </a:cxn>
                  <a:cxn ang="0">
                    <a:pos x="25" y="30"/>
                  </a:cxn>
                </a:cxnLst>
                <a:rect l="0" t="0" r="r" b="b"/>
                <a:pathLst>
                  <a:path w="25" h="48">
                    <a:moveTo>
                      <a:pt x="25" y="30"/>
                    </a:moveTo>
                    <a:cubicBezTo>
                      <a:pt x="25" y="37"/>
                      <a:pt x="20" y="48"/>
                      <a:pt x="11" y="48"/>
                    </a:cubicBezTo>
                    <a:cubicBezTo>
                      <a:pt x="5" y="48"/>
                      <a:pt x="0" y="41"/>
                      <a:pt x="0" y="35"/>
                    </a:cubicBezTo>
                    <a:cubicBezTo>
                      <a:pt x="0" y="22"/>
                      <a:pt x="6" y="13"/>
                      <a:pt x="6" y="0"/>
                    </a:cubicBezTo>
                    <a:cubicBezTo>
                      <a:pt x="13" y="10"/>
                      <a:pt x="25" y="15"/>
                      <a:pt x="25" y="3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52" name="Freeform 103"/>
              <p:cNvSpPr>
                <a:spLocks/>
              </p:cNvSpPr>
              <p:nvPr/>
            </p:nvSpPr>
            <p:spPr bwMode="auto">
              <a:xfrm>
                <a:off x="5397500" y="2195513"/>
                <a:ext cx="677863" cy="544513"/>
              </a:xfrm>
              <a:custGeom>
                <a:avLst/>
                <a:gdLst/>
                <a:ahLst/>
                <a:cxnLst>
                  <a:cxn ang="0">
                    <a:pos x="148" y="270"/>
                  </a:cxn>
                  <a:cxn ang="0">
                    <a:pos x="174" y="340"/>
                  </a:cxn>
                  <a:cxn ang="0">
                    <a:pos x="200" y="401"/>
                  </a:cxn>
                  <a:cxn ang="0">
                    <a:pos x="216" y="401"/>
                  </a:cxn>
                  <a:cxn ang="0">
                    <a:pos x="237" y="379"/>
                  </a:cxn>
                  <a:cxn ang="0">
                    <a:pos x="243" y="341"/>
                  </a:cxn>
                  <a:cxn ang="0">
                    <a:pos x="268" y="298"/>
                  </a:cxn>
                  <a:cxn ang="0">
                    <a:pos x="326" y="240"/>
                  </a:cxn>
                  <a:cxn ang="0">
                    <a:pos x="374" y="218"/>
                  </a:cxn>
                  <a:cxn ang="0">
                    <a:pos x="409" y="259"/>
                  </a:cxn>
                  <a:cxn ang="0">
                    <a:pos x="423" y="302"/>
                  </a:cxn>
                  <a:cxn ang="0">
                    <a:pos x="457" y="300"/>
                  </a:cxn>
                  <a:cxn ang="0">
                    <a:pos x="476" y="367"/>
                  </a:cxn>
                  <a:cxn ang="0">
                    <a:pos x="489" y="358"/>
                  </a:cxn>
                  <a:cxn ang="0">
                    <a:pos x="472" y="316"/>
                  </a:cxn>
                  <a:cxn ang="0">
                    <a:pos x="473" y="288"/>
                  </a:cxn>
                  <a:cxn ang="0">
                    <a:pos x="483" y="254"/>
                  </a:cxn>
                  <a:cxn ang="0">
                    <a:pos x="487" y="213"/>
                  </a:cxn>
                  <a:cxn ang="0">
                    <a:pos x="467" y="197"/>
                  </a:cxn>
                  <a:cxn ang="0">
                    <a:pos x="445" y="125"/>
                  </a:cxn>
                  <a:cxn ang="0">
                    <a:pos x="423" y="130"/>
                  </a:cxn>
                  <a:cxn ang="0">
                    <a:pos x="373" y="144"/>
                  </a:cxn>
                  <a:cxn ang="0">
                    <a:pos x="341" y="147"/>
                  </a:cxn>
                  <a:cxn ang="0">
                    <a:pos x="295" y="136"/>
                  </a:cxn>
                  <a:cxn ang="0">
                    <a:pos x="254" y="116"/>
                  </a:cxn>
                  <a:cxn ang="0">
                    <a:pos x="226" y="89"/>
                  </a:cxn>
                  <a:cxn ang="0">
                    <a:pos x="229" y="69"/>
                  </a:cxn>
                  <a:cxn ang="0">
                    <a:pos x="213" y="43"/>
                  </a:cxn>
                  <a:cxn ang="0">
                    <a:pos x="178" y="16"/>
                  </a:cxn>
                  <a:cxn ang="0">
                    <a:pos x="131" y="0"/>
                  </a:cxn>
                  <a:cxn ang="0">
                    <a:pos x="94" y="21"/>
                  </a:cxn>
                  <a:cxn ang="0">
                    <a:pos x="65" y="13"/>
                  </a:cxn>
                  <a:cxn ang="0">
                    <a:pos x="23" y="46"/>
                  </a:cxn>
                  <a:cxn ang="0">
                    <a:pos x="0" y="64"/>
                  </a:cxn>
                  <a:cxn ang="0">
                    <a:pos x="1" y="87"/>
                  </a:cxn>
                  <a:cxn ang="0">
                    <a:pos x="4" y="120"/>
                  </a:cxn>
                  <a:cxn ang="0">
                    <a:pos x="13" y="181"/>
                  </a:cxn>
                  <a:cxn ang="0">
                    <a:pos x="34" y="185"/>
                  </a:cxn>
                  <a:cxn ang="0">
                    <a:pos x="70" y="185"/>
                  </a:cxn>
                  <a:cxn ang="0">
                    <a:pos x="118" y="219"/>
                  </a:cxn>
                  <a:cxn ang="0">
                    <a:pos x="127" y="248"/>
                  </a:cxn>
                  <a:cxn ang="0">
                    <a:pos x="145" y="233"/>
                  </a:cxn>
                  <a:cxn ang="0">
                    <a:pos x="149" y="265"/>
                  </a:cxn>
                </a:cxnLst>
                <a:rect l="0" t="0" r="r" b="b"/>
                <a:pathLst>
                  <a:path w="509" h="410">
                    <a:moveTo>
                      <a:pt x="149" y="265"/>
                    </a:moveTo>
                    <a:cubicBezTo>
                      <a:pt x="147" y="263"/>
                      <a:pt x="147" y="263"/>
                      <a:pt x="147" y="263"/>
                    </a:cubicBezTo>
                    <a:cubicBezTo>
                      <a:pt x="147" y="265"/>
                      <a:pt x="148" y="268"/>
                      <a:pt x="148" y="270"/>
                    </a:cubicBezTo>
                    <a:cubicBezTo>
                      <a:pt x="148" y="278"/>
                      <a:pt x="153" y="286"/>
                      <a:pt x="155" y="295"/>
                    </a:cubicBezTo>
                    <a:cubicBezTo>
                      <a:pt x="158" y="305"/>
                      <a:pt x="166" y="319"/>
                      <a:pt x="168" y="326"/>
                    </a:cubicBezTo>
                    <a:cubicBezTo>
                      <a:pt x="170" y="332"/>
                      <a:pt x="170" y="334"/>
                      <a:pt x="174" y="340"/>
                    </a:cubicBezTo>
                    <a:cubicBezTo>
                      <a:pt x="177" y="345"/>
                      <a:pt x="175" y="351"/>
                      <a:pt x="179" y="358"/>
                    </a:cubicBezTo>
                    <a:cubicBezTo>
                      <a:pt x="180" y="362"/>
                      <a:pt x="187" y="366"/>
                      <a:pt x="188" y="372"/>
                    </a:cubicBezTo>
                    <a:cubicBezTo>
                      <a:pt x="191" y="382"/>
                      <a:pt x="196" y="390"/>
                      <a:pt x="200" y="401"/>
                    </a:cubicBezTo>
                    <a:cubicBezTo>
                      <a:pt x="200" y="402"/>
                      <a:pt x="202" y="405"/>
                      <a:pt x="204" y="405"/>
                    </a:cubicBezTo>
                    <a:cubicBezTo>
                      <a:pt x="204" y="409"/>
                      <a:pt x="207" y="410"/>
                      <a:pt x="210" y="410"/>
                    </a:cubicBezTo>
                    <a:cubicBezTo>
                      <a:pt x="214" y="410"/>
                      <a:pt x="214" y="405"/>
                      <a:pt x="216" y="401"/>
                    </a:cubicBezTo>
                    <a:cubicBezTo>
                      <a:pt x="218" y="397"/>
                      <a:pt x="219" y="398"/>
                      <a:pt x="224" y="396"/>
                    </a:cubicBezTo>
                    <a:cubicBezTo>
                      <a:pt x="228" y="394"/>
                      <a:pt x="227" y="382"/>
                      <a:pt x="233" y="381"/>
                    </a:cubicBezTo>
                    <a:cubicBezTo>
                      <a:pt x="234" y="380"/>
                      <a:pt x="237" y="380"/>
                      <a:pt x="237" y="379"/>
                    </a:cubicBezTo>
                    <a:cubicBezTo>
                      <a:pt x="240" y="379"/>
                      <a:pt x="240" y="379"/>
                      <a:pt x="240" y="379"/>
                    </a:cubicBezTo>
                    <a:cubicBezTo>
                      <a:pt x="237" y="367"/>
                      <a:pt x="237" y="367"/>
                      <a:pt x="237" y="367"/>
                    </a:cubicBezTo>
                    <a:cubicBezTo>
                      <a:pt x="237" y="359"/>
                      <a:pt x="243" y="352"/>
                      <a:pt x="243" y="341"/>
                    </a:cubicBezTo>
                    <a:cubicBezTo>
                      <a:pt x="243" y="334"/>
                      <a:pt x="240" y="329"/>
                      <a:pt x="240" y="321"/>
                    </a:cubicBezTo>
                    <a:cubicBezTo>
                      <a:pt x="240" y="312"/>
                      <a:pt x="249" y="311"/>
                      <a:pt x="257" y="308"/>
                    </a:cubicBezTo>
                    <a:cubicBezTo>
                      <a:pt x="260" y="307"/>
                      <a:pt x="265" y="302"/>
                      <a:pt x="268" y="298"/>
                    </a:cubicBezTo>
                    <a:cubicBezTo>
                      <a:pt x="277" y="290"/>
                      <a:pt x="284" y="281"/>
                      <a:pt x="293" y="272"/>
                    </a:cubicBezTo>
                    <a:cubicBezTo>
                      <a:pt x="300" y="265"/>
                      <a:pt x="313" y="263"/>
                      <a:pt x="321" y="255"/>
                    </a:cubicBezTo>
                    <a:cubicBezTo>
                      <a:pt x="325" y="251"/>
                      <a:pt x="325" y="246"/>
                      <a:pt x="326" y="240"/>
                    </a:cubicBezTo>
                    <a:cubicBezTo>
                      <a:pt x="328" y="236"/>
                      <a:pt x="337" y="236"/>
                      <a:pt x="340" y="229"/>
                    </a:cubicBezTo>
                    <a:cubicBezTo>
                      <a:pt x="344" y="231"/>
                      <a:pt x="344" y="233"/>
                      <a:pt x="351" y="233"/>
                    </a:cubicBezTo>
                    <a:cubicBezTo>
                      <a:pt x="362" y="233"/>
                      <a:pt x="374" y="231"/>
                      <a:pt x="374" y="218"/>
                    </a:cubicBezTo>
                    <a:cubicBezTo>
                      <a:pt x="381" y="219"/>
                      <a:pt x="389" y="222"/>
                      <a:pt x="390" y="228"/>
                    </a:cubicBezTo>
                    <a:cubicBezTo>
                      <a:pt x="392" y="233"/>
                      <a:pt x="391" y="240"/>
                      <a:pt x="395" y="245"/>
                    </a:cubicBezTo>
                    <a:cubicBezTo>
                      <a:pt x="398" y="251"/>
                      <a:pt x="403" y="255"/>
                      <a:pt x="409" y="259"/>
                    </a:cubicBezTo>
                    <a:cubicBezTo>
                      <a:pt x="414" y="267"/>
                      <a:pt x="419" y="274"/>
                      <a:pt x="422" y="283"/>
                    </a:cubicBezTo>
                    <a:cubicBezTo>
                      <a:pt x="423" y="285"/>
                      <a:pt x="425" y="286"/>
                      <a:pt x="425" y="289"/>
                    </a:cubicBezTo>
                    <a:cubicBezTo>
                      <a:pt x="425" y="293"/>
                      <a:pt x="423" y="296"/>
                      <a:pt x="423" y="302"/>
                    </a:cubicBezTo>
                    <a:cubicBezTo>
                      <a:pt x="423" y="307"/>
                      <a:pt x="423" y="313"/>
                      <a:pt x="430" y="313"/>
                    </a:cubicBezTo>
                    <a:cubicBezTo>
                      <a:pt x="442" y="313"/>
                      <a:pt x="445" y="300"/>
                      <a:pt x="453" y="293"/>
                    </a:cubicBezTo>
                    <a:cubicBezTo>
                      <a:pt x="455" y="295"/>
                      <a:pt x="454" y="297"/>
                      <a:pt x="457" y="300"/>
                    </a:cubicBezTo>
                    <a:cubicBezTo>
                      <a:pt x="457" y="300"/>
                      <a:pt x="461" y="300"/>
                      <a:pt x="462" y="302"/>
                    </a:cubicBezTo>
                    <a:cubicBezTo>
                      <a:pt x="467" y="308"/>
                      <a:pt x="459" y="322"/>
                      <a:pt x="465" y="322"/>
                    </a:cubicBezTo>
                    <a:cubicBezTo>
                      <a:pt x="465" y="336"/>
                      <a:pt x="476" y="347"/>
                      <a:pt x="476" y="367"/>
                    </a:cubicBezTo>
                    <a:cubicBezTo>
                      <a:pt x="476" y="371"/>
                      <a:pt x="473" y="382"/>
                      <a:pt x="476" y="383"/>
                    </a:cubicBezTo>
                    <a:cubicBezTo>
                      <a:pt x="480" y="376"/>
                      <a:pt x="481" y="371"/>
                      <a:pt x="485" y="363"/>
                    </a:cubicBezTo>
                    <a:cubicBezTo>
                      <a:pt x="486" y="361"/>
                      <a:pt x="489" y="360"/>
                      <a:pt x="489" y="358"/>
                    </a:cubicBezTo>
                    <a:cubicBezTo>
                      <a:pt x="489" y="354"/>
                      <a:pt x="483" y="334"/>
                      <a:pt x="479" y="330"/>
                    </a:cubicBezTo>
                    <a:cubicBezTo>
                      <a:pt x="476" y="327"/>
                      <a:pt x="472" y="325"/>
                      <a:pt x="472" y="320"/>
                    </a:cubicBezTo>
                    <a:cubicBezTo>
                      <a:pt x="472" y="319"/>
                      <a:pt x="472" y="318"/>
                      <a:pt x="472" y="316"/>
                    </a:cubicBezTo>
                    <a:cubicBezTo>
                      <a:pt x="472" y="317"/>
                      <a:pt x="472" y="317"/>
                      <a:pt x="472" y="317"/>
                    </a:cubicBezTo>
                    <a:cubicBezTo>
                      <a:pt x="473" y="316"/>
                      <a:pt x="476" y="311"/>
                      <a:pt x="476" y="307"/>
                    </a:cubicBezTo>
                    <a:cubicBezTo>
                      <a:pt x="476" y="302"/>
                      <a:pt x="476" y="293"/>
                      <a:pt x="473" y="288"/>
                    </a:cubicBezTo>
                    <a:cubicBezTo>
                      <a:pt x="470" y="284"/>
                      <a:pt x="464" y="284"/>
                      <a:pt x="464" y="276"/>
                    </a:cubicBezTo>
                    <a:cubicBezTo>
                      <a:pt x="464" y="268"/>
                      <a:pt x="467" y="262"/>
                      <a:pt x="472" y="258"/>
                    </a:cubicBezTo>
                    <a:cubicBezTo>
                      <a:pt x="474" y="255"/>
                      <a:pt x="479" y="256"/>
                      <a:pt x="483" y="254"/>
                    </a:cubicBezTo>
                    <a:cubicBezTo>
                      <a:pt x="493" y="247"/>
                      <a:pt x="500" y="244"/>
                      <a:pt x="509" y="230"/>
                    </a:cubicBezTo>
                    <a:cubicBezTo>
                      <a:pt x="506" y="230"/>
                      <a:pt x="505" y="231"/>
                      <a:pt x="501" y="231"/>
                    </a:cubicBezTo>
                    <a:cubicBezTo>
                      <a:pt x="493" y="231"/>
                      <a:pt x="487" y="222"/>
                      <a:pt x="487" y="213"/>
                    </a:cubicBezTo>
                    <a:cubicBezTo>
                      <a:pt x="483" y="212"/>
                      <a:pt x="482" y="199"/>
                      <a:pt x="478" y="199"/>
                    </a:cubicBezTo>
                    <a:cubicBezTo>
                      <a:pt x="475" y="199"/>
                      <a:pt x="472" y="202"/>
                      <a:pt x="469" y="202"/>
                    </a:cubicBezTo>
                    <a:cubicBezTo>
                      <a:pt x="468" y="202"/>
                      <a:pt x="467" y="199"/>
                      <a:pt x="467" y="197"/>
                    </a:cubicBezTo>
                    <a:cubicBezTo>
                      <a:pt x="467" y="181"/>
                      <a:pt x="479" y="180"/>
                      <a:pt x="479" y="163"/>
                    </a:cubicBezTo>
                    <a:cubicBezTo>
                      <a:pt x="479" y="154"/>
                      <a:pt x="472" y="151"/>
                      <a:pt x="468" y="144"/>
                    </a:cubicBezTo>
                    <a:cubicBezTo>
                      <a:pt x="457" y="139"/>
                      <a:pt x="448" y="140"/>
                      <a:pt x="445" y="125"/>
                    </a:cubicBezTo>
                    <a:cubicBezTo>
                      <a:pt x="442" y="125"/>
                      <a:pt x="442" y="125"/>
                      <a:pt x="442" y="125"/>
                    </a:cubicBezTo>
                    <a:cubicBezTo>
                      <a:pt x="438" y="129"/>
                      <a:pt x="438" y="129"/>
                      <a:pt x="438" y="129"/>
                    </a:cubicBezTo>
                    <a:cubicBezTo>
                      <a:pt x="433" y="131"/>
                      <a:pt x="427" y="126"/>
                      <a:pt x="423" y="130"/>
                    </a:cubicBezTo>
                    <a:cubicBezTo>
                      <a:pt x="422" y="132"/>
                      <a:pt x="421" y="133"/>
                      <a:pt x="418" y="135"/>
                    </a:cubicBezTo>
                    <a:cubicBezTo>
                      <a:pt x="415" y="137"/>
                      <a:pt x="401" y="149"/>
                      <a:pt x="394" y="149"/>
                    </a:cubicBezTo>
                    <a:cubicBezTo>
                      <a:pt x="387" y="149"/>
                      <a:pt x="382" y="144"/>
                      <a:pt x="373" y="144"/>
                    </a:cubicBezTo>
                    <a:cubicBezTo>
                      <a:pt x="362" y="144"/>
                      <a:pt x="360" y="152"/>
                      <a:pt x="354" y="155"/>
                    </a:cubicBezTo>
                    <a:cubicBezTo>
                      <a:pt x="353" y="152"/>
                      <a:pt x="352" y="145"/>
                      <a:pt x="349" y="145"/>
                    </a:cubicBezTo>
                    <a:cubicBezTo>
                      <a:pt x="347" y="145"/>
                      <a:pt x="345" y="147"/>
                      <a:pt x="341" y="147"/>
                    </a:cubicBezTo>
                    <a:cubicBezTo>
                      <a:pt x="335" y="147"/>
                      <a:pt x="329" y="147"/>
                      <a:pt x="323" y="147"/>
                    </a:cubicBezTo>
                    <a:cubicBezTo>
                      <a:pt x="313" y="147"/>
                      <a:pt x="309" y="141"/>
                      <a:pt x="302" y="136"/>
                    </a:cubicBezTo>
                    <a:cubicBezTo>
                      <a:pt x="300" y="135"/>
                      <a:pt x="296" y="139"/>
                      <a:pt x="295" y="136"/>
                    </a:cubicBezTo>
                    <a:cubicBezTo>
                      <a:pt x="293" y="132"/>
                      <a:pt x="293" y="129"/>
                      <a:pt x="290" y="127"/>
                    </a:cubicBezTo>
                    <a:cubicBezTo>
                      <a:pt x="283" y="124"/>
                      <a:pt x="279" y="126"/>
                      <a:pt x="273" y="120"/>
                    </a:cubicBezTo>
                    <a:cubicBezTo>
                      <a:pt x="268" y="115"/>
                      <a:pt x="263" y="118"/>
                      <a:pt x="254" y="116"/>
                    </a:cubicBezTo>
                    <a:cubicBezTo>
                      <a:pt x="246" y="114"/>
                      <a:pt x="243" y="108"/>
                      <a:pt x="236" y="106"/>
                    </a:cubicBezTo>
                    <a:cubicBezTo>
                      <a:pt x="234" y="105"/>
                      <a:pt x="229" y="106"/>
                      <a:pt x="228" y="103"/>
                    </a:cubicBezTo>
                    <a:cubicBezTo>
                      <a:pt x="227" y="98"/>
                      <a:pt x="227" y="94"/>
                      <a:pt x="226" y="89"/>
                    </a:cubicBezTo>
                    <a:cubicBezTo>
                      <a:pt x="226" y="85"/>
                      <a:pt x="226" y="85"/>
                      <a:pt x="226" y="85"/>
                    </a:cubicBezTo>
                    <a:cubicBezTo>
                      <a:pt x="231" y="85"/>
                      <a:pt x="236" y="86"/>
                      <a:pt x="236" y="80"/>
                    </a:cubicBezTo>
                    <a:cubicBezTo>
                      <a:pt x="236" y="75"/>
                      <a:pt x="229" y="74"/>
                      <a:pt x="229" y="69"/>
                    </a:cubicBezTo>
                    <a:cubicBezTo>
                      <a:pt x="229" y="57"/>
                      <a:pt x="246" y="59"/>
                      <a:pt x="246" y="47"/>
                    </a:cubicBezTo>
                    <a:cubicBezTo>
                      <a:pt x="246" y="43"/>
                      <a:pt x="236" y="35"/>
                      <a:pt x="232" y="35"/>
                    </a:cubicBezTo>
                    <a:cubicBezTo>
                      <a:pt x="224" y="35"/>
                      <a:pt x="221" y="42"/>
                      <a:pt x="213" y="43"/>
                    </a:cubicBezTo>
                    <a:cubicBezTo>
                      <a:pt x="205" y="40"/>
                      <a:pt x="200" y="40"/>
                      <a:pt x="194" y="34"/>
                    </a:cubicBezTo>
                    <a:cubicBezTo>
                      <a:pt x="191" y="31"/>
                      <a:pt x="193" y="25"/>
                      <a:pt x="188" y="24"/>
                    </a:cubicBezTo>
                    <a:cubicBezTo>
                      <a:pt x="182" y="22"/>
                      <a:pt x="178" y="24"/>
                      <a:pt x="178" y="16"/>
                    </a:cubicBezTo>
                    <a:cubicBezTo>
                      <a:pt x="172" y="15"/>
                      <a:pt x="168" y="15"/>
                      <a:pt x="163" y="15"/>
                    </a:cubicBezTo>
                    <a:cubicBezTo>
                      <a:pt x="154" y="15"/>
                      <a:pt x="150" y="23"/>
                      <a:pt x="140" y="23"/>
                    </a:cubicBezTo>
                    <a:cubicBezTo>
                      <a:pt x="130" y="23"/>
                      <a:pt x="140" y="0"/>
                      <a:pt x="131" y="0"/>
                    </a:cubicBezTo>
                    <a:cubicBezTo>
                      <a:pt x="122" y="0"/>
                      <a:pt x="120" y="10"/>
                      <a:pt x="116" y="10"/>
                    </a:cubicBezTo>
                    <a:cubicBezTo>
                      <a:pt x="115" y="10"/>
                      <a:pt x="114" y="11"/>
                      <a:pt x="113" y="10"/>
                    </a:cubicBezTo>
                    <a:cubicBezTo>
                      <a:pt x="110" y="16"/>
                      <a:pt x="103" y="21"/>
                      <a:pt x="94" y="21"/>
                    </a:cubicBezTo>
                    <a:cubicBezTo>
                      <a:pt x="91" y="21"/>
                      <a:pt x="90" y="16"/>
                      <a:pt x="86" y="16"/>
                    </a:cubicBezTo>
                    <a:cubicBezTo>
                      <a:pt x="83" y="16"/>
                      <a:pt x="73" y="20"/>
                      <a:pt x="72" y="15"/>
                    </a:cubicBezTo>
                    <a:cubicBezTo>
                      <a:pt x="68" y="15"/>
                      <a:pt x="69" y="13"/>
                      <a:pt x="65" y="13"/>
                    </a:cubicBezTo>
                    <a:cubicBezTo>
                      <a:pt x="54" y="13"/>
                      <a:pt x="53" y="24"/>
                      <a:pt x="45" y="32"/>
                    </a:cubicBezTo>
                    <a:cubicBezTo>
                      <a:pt x="42" y="35"/>
                      <a:pt x="37" y="35"/>
                      <a:pt x="33" y="39"/>
                    </a:cubicBezTo>
                    <a:cubicBezTo>
                      <a:pt x="30" y="42"/>
                      <a:pt x="28" y="46"/>
                      <a:pt x="23" y="46"/>
                    </a:cubicBezTo>
                    <a:cubicBezTo>
                      <a:pt x="19" y="46"/>
                      <a:pt x="16" y="42"/>
                      <a:pt x="12" y="42"/>
                    </a:cubicBezTo>
                    <a:cubicBezTo>
                      <a:pt x="11" y="42"/>
                      <a:pt x="11" y="45"/>
                      <a:pt x="10" y="45"/>
                    </a:cubicBezTo>
                    <a:cubicBezTo>
                      <a:pt x="7" y="47"/>
                      <a:pt x="0" y="63"/>
                      <a:pt x="0" y="64"/>
                    </a:cubicBezTo>
                    <a:cubicBezTo>
                      <a:pt x="0" y="65"/>
                      <a:pt x="1" y="67"/>
                      <a:pt x="0" y="68"/>
                    </a:cubicBezTo>
                    <a:cubicBezTo>
                      <a:pt x="1" y="70"/>
                      <a:pt x="0" y="71"/>
                      <a:pt x="1" y="73"/>
                    </a:cubicBezTo>
                    <a:cubicBezTo>
                      <a:pt x="1" y="87"/>
                      <a:pt x="1" y="87"/>
                      <a:pt x="1" y="87"/>
                    </a:cubicBezTo>
                    <a:cubicBezTo>
                      <a:pt x="3" y="91"/>
                      <a:pt x="2" y="94"/>
                      <a:pt x="4" y="98"/>
                    </a:cubicBezTo>
                    <a:cubicBezTo>
                      <a:pt x="5" y="102"/>
                      <a:pt x="14" y="98"/>
                      <a:pt x="14" y="105"/>
                    </a:cubicBezTo>
                    <a:cubicBezTo>
                      <a:pt x="14" y="114"/>
                      <a:pt x="4" y="113"/>
                      <a:pt x="4" y="120"/>
                    </a:cubicBezTo>
                    <a:cubicBezTo>
                      <a:pt x="4" y="126"/>
                      <a:pt x="8" y="126"/>
                      <a:pt x="10" y="128"/>
                    </a:cubicBezTo>
                    <a:cubicBezTo>
                      <a:pt x="17" y="143"/>
                      <a:pt x="32" y="145"/>
                      <a:pt x="32" y="164"/>
                    </a:cubicBezTo>
                    <a:cubicBezTo>
                      <a:pt x="21" y="167"/>
                      <a:pt x="13" y="169"/>
                      <a:pt x="13" y="181"/>
                    </a:cubicBezTo>
                    <a:cubicBezTo>
                      <a:pt x="13" y="184"/>
                      <a:pt x="15" y="187"/>
                      <a:pt x="15" y="189"/>
                    </a:cubicBezTo>
                    <a:cubicBezTo>
                      <a:pt x="30" y="188"/>
                      <a:pt x="30" y="188"/>
                      <a:pt x="30" y="188"/>
                    </a:cubicBezTo>
                    <a:cubicBezTo>
                      <a:pt x="31" y="187"/>
                      <a:pt x="33" y="186"/>
                      <a:pt x="34" y="185"/>
                    </a:cubicBezTo>
                    <a:cubicBezTo>
                      <a:pt x="46" y="188"/>
                      <a:pt x="46" y="188"/>
                      <a:pt x="46" y="188"/>
                    </a:cubicBezTo>
                    <a:cubicBezTo>
                      <a:pt x="50" y="188"/>
                      <a:pt x="52" y="184"/>
                      <a:pt x="57" y="184"/>
                    </a:cubicBezTo>
                    <a:cubicBezTo>
                      <a:pt x="62" y="184"/>
                      <a:pt x="65" y="184"/>
                      <a:pt x="70" y="185"/>
                    </a:cubicBezTo>
                    <a:cubicBezTo>
                      <a:pt x="75" y="187"/>
                      <a:pt x="78" y="197"/>
                      <a:pt x="82" y="203"/>
                    </a:cubicBezTo>
                    <a:cubicBezTo>
                      <a:pt x="86" y="209"/>
                      <a:pt x="99" y="218"/>
                      <a:pt x="108" y="218"/>
                    </a:cubicBezTo>
                    <a:cubicBezTo>
                      <a:pt x="111" y="218"/>
                      <a:pt x="114" y="218"/>
                      <a:pt x="118" y="219"/>
                    </a:cubicBezTo>
                    <a:cubicBezTo>
                      <a:pt x="116" y="221"/>
                      <a:pt x="116" y="225"/>
                      <a:pt x="112" y="225"/>
                    </a:cubicBezTo>
                    <a:cubicBezTo>
                      <a:pt x="108" y="227"/>
                      <a:pt x="105" y="225"/>
                      <a:pt x="101" y="227"/>
                    </a:cubicBezTo>
                    <a:cubicBezTo>
                      <a:pt x="108" y="234"/>
                      <a:pt x="113" y="248"/>
                      <a:pt x="127" y="248"/>
                    </a:cubicBezTo>
                    <a:cubicBezTo>
                      <a:pt x="138" y="248"/>
                      <a:pt x="139" y="233"/>
                      <a:pt x="144" y="227"/>
                    </a:cubicBezTo>
                    <a:cubicBezTo>
                      <a:pt x="148" y="227"/>
                      <a:pt x="148" y="227"/>
                      <a:pt x="148" y="227"/>
                    </a:cubicBezTo>
                    <a:cubicBezTo>
                      <a:pt x="148" y="229"/>
                      <a:pt x="145" y="232"/>
                      <a:pt x="145" y="233"/>
                    </a:cubicBezTo>
                    <a:cubicBezTo>
                      <a:pt x="145" y="239"/>
                      <a:pt x="150" y="244"/>
                      <a:pt x="150" y="251"/>
                    </a:cubicBezTo>
                    <a:cubicBezTo>
                      <a:pt x="150" y="257"/>
                      <a:pt x="147" y="258"/>
                      <a:pt x="147" y="264"/>
                    </a:cubicBezTo>
                    <a:lnTo>
                      <a:pt x="149" y="26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53" name="Freeform 104"/>
              <p:cNvSpPr>
                <a:spLocks/>
              </p:cNvSpPr>
              <p:nvPr/>
            </p:nvSpPr>
            <p:spPr bwMode="auto">
              <a:xfrm>
                <a:off x="5975350" y="2781300"/>
                <a:ext cx="177800" cy="192088"/>
              </a:xfrm>
              <a:custGeom>
                <a:avLst/>
                <a:gdLst/>
                <a:ahLst/>
                <a:cxnLst>
                  <a:cxn ang="0">
                    <a:pos x="59" y="74"/>
                  </a:cxn>
                  <a:cxn ang="0">
                    <a:pos x="58" y="70"/>
                  </a:cxn>
                  <a:cxn ang="0">
                    <a:pos x="51" y="68"/>
                  </a:cxn>
                  <a:cxn ang="0">
                    <a:pos x="45" y="53"/>
                  </a:cxn>
                  <a:cxn ang="0">
                    <a:pos x="28" y="38"/>
                  </a:cxn>
                  <a:cxn ang="0">
                    <a:pos x="22" y="25"/>
                  </a:cxn>
                  <a:cxn ang="0">
                    <a:pos x="11" y="21"/>
                  </a:cxn>
                  <a:cxn ang="0">
                    <a:pos x="0" y="3"/>
                  </a:cxn>
                  <a:cxn ang="0">
                    <a:pos x="0" y="0"/>
                  </a:cxn>
                  <a:cxn ang="0">
                    <a:pos x="2" y="0"/>
                  </a:cxn>
                  <a:cxn ang="0">
                    <a:pos x="11" y="4"/>
                  </a:cxn>
                  <a:cxn ang="0">
                    <a:pos x="26" y="4"/>
                  </a:cxn>
                  <a:cxn ang="0">
                    <a:pos x="42" y="20"/>
                  </a:cxn>
                  <a:cxn ang="0">
                    <a:pos x="47" y="23"/>
                  </a:cxn>
                  <a:cxn ang="0">
                    <a:pos x="61" y="35"/>
                  </a:cxn>
                  <a:cxn ang="0">
                    <a:pos x="86" y="53"/>
                  </a:cxn>
                  <a:cxn ang="0">
                    <a:pos x="101" y="64"/>
                  </a:cxn>
                  <a:cxn ang="0">
                    <a:pos x="100" y="66"/>
                  </a:cxn>
                  <a:cxn ang="0">
                    <a:pos x="103" y="66"/>
                  </a:cxn>
                  <a:cxn ang="0">
                    <a:pos x="107" y="70"/>
                  </a:cxn>
                  <a:cxn ang="0">
                    <a:pos x="105" y="74"/>
                  </a:cxn>
                  <a:cxn ang="0">
                    <a:pos x="114" y="81"/>
                  </a:cxn>
                  <a:cxn ang="0">
                    <a:pos x="124" y="98"/>
                  </a:cxn>
                  <a:cxn ang="0">
                    <a:pos x="133" y="106"/>
                  </a:cxn>
                  <a:cxn ang="0">
                    <a:pos x="133" y="125"/>
                  </a:cxn>
                  <a:cxn ang="0">
                    <a:pos x="131" y="138"/>
                  </a:cxn>
                  <a:cxn ang="0">
                    <a:pos x="119" y="144"/>
                  </a:cxn>
                  <a:cxn ang="0">
                    <a:pos x="108" y="132"/>
                  </a:cxn>
                  <a:cxn ang="0">
                    <a:pos x="84" y="112"/>
                  </a:cxn>
                  <a:cxn ang="0">
                    <a:pos x="67" y="85"/>
                  </a:cxn>
                  <a:cxn ang="0">
                    <a:pos x="59" y="74"/>
                  </a:cxn>
                </a:cxnLst>
                <a:rect l="0" t="0" r="r" b="b"/>
                <a:pathLst>
                  <a:path w="133" h="144">
                    <a:moveTo>
                      <a:pt x="59" y="74"/>
                    </a:moveTo>
                    <a:cubicBezTo>
                      <a:pt x="58" y="74"/>
                      <a:pt x="59" y="72"/>
                      <a:pt x="58" y="70"/>
                    </a:cubicBezTo>
                    <a:cubicBezTo>
                      <a:pt x="57" y="69"/>
                      <a:pt x="52" y="69"/>
                      <a:pt x="51" y="68"/>
                    </a:cubicBezTo>
                    <a:cubicBezTo>
                      <a:pt x="49" y="67"/>
                      <a:pt x="45" y="56"/>
                      <a:pt x="45" y="53"/>
                    </a:cubicBezTo>
                    <a:cubicBezTo>
                      <a:pt x="41" y="43"/>
                      <a:pt x="31" y="44"/>
                      <a:pt x="28" y="38"/>
                    </a:cubicBezTo>
                    <a:cubicBezTo>
                      <a:pt x="26" y="33"/>
                      <a:pt x="24" y="30"/>
                      <a:pt x="22" y="25"/>
                    </a:cubicBezTo>
                    <a:cubicBezTo>
                      <a:pt x="20" y="21"/>
                      <a:pt x="15" y="22"/>
                      <a:pt x="11" y="21"/>
                    </a:cubicBezTo>
                    <a:cubicBezTo>
                      <a:pt x="8" y="20"/>
                      <a:pt x="1" y="8"/>
                      <a:pt x="0" y="3"/>
                    </a:cubicBezTo>
                    <a:cubicBezTo>
                      <a:pt x="0" y="0"/>
                      <a:pt x="0" y="0"/>
                      <a:pt x="0" y="0"/>
                    </a:cubicBezTo>
                    <a:cubicBezTo>
                      <a:pt x="0" y="0"/>
                      <a:pt x="1" y="0"/>
                      <a:pt x="2" y="0"/>
                    </a:cubicBezTo>
                    <a:cubicBezTo>
                      <a:pt x="7" y="0"/>
                      <a:pt x="8" y="2"/>
                      <a:pt x="11" y="4"/>
                    </a:cubicBezTo>
                    <a:cubicBezTo>
                      <a:pt x="26" y="4"/>
                      <a:pt x="26" y="4"/>
                      <a:pt x="26" y="4"/>
                    </a:cubicBezTo>
                    <a:cubicBezTo>
                      <a:pt x="35" y="7"/>
                      <a:pt x="38" y="13"/>
                      <a:pt x="42" y="20"/>
                    </a:cubicBezTo>
                    <a:cubicBezTo>
                      <a:pt x="43" y="23"/>
                      <a:pt x="45" y="22"/>
                      <a:pt x="47" y="23"/>
                    </a:cubicBezTo>
                    <a:cubicBezTo>
                      <a:pt x="53" y="25"/>
                      <a:pt x="56" y="30"/>
                      <a:pt x="61" y="35"/>
                    </a:cubicBezTo>
                    <a:cubicBezTo>
                      <a:pt x="69" y="43"/>
                      <a:pt x="74" y="49"/>
                      <a:pt x="86" y="53"/>
                    </a:cubicBezTo>
                    <a:cubicBezTo>
                      <a:pt x="93" y="55"/>
                      <a:pt x="101" y="57"/>
                      <a:pt x="101" y="64"/>
                    </a:cubicBezTo>
                    <a:cubicBezTo>
                      <a:pt x="101" y="64"/>
                      <a:pt x="100" y="65"/>
                      <a:pt x="100" y="66"/>
                    </a:cubicBezTo>
                    <a:cubicBezTo>
                      <a:pt x="101" y="66"/>
                      <a:pt x="102" y="66"/>
                      <a:pt x="103" y="66"/>
                    </a:cubicBezTo>
                    <a:cubicBezTo>
                      <a:pt x="105" y="66"/>
                      <a:pt x="106" y="68"/>
                      <a:pt x="107" y="70"/>
                    </a:cubicBezTo>
                    <a:cubicBezTo>
                      <a:pt x="105" y="74"/>
                      <a:pt x="105" y="74"/>
                      <a:pt x="105" y="74"/>
                    </a:cubicBezTo>
                    <a:cubicBezTo>
                      <a:pt x="105" y="80"/>
                      <a:pt x="109" y="81"/>
                      <a:pt x="114" y="81"/>
                    </a:cubicBezTo>
                    <a:cubicBezTo>
                      <a:pt x="114" y="91"/>
                      <a:pt x="119" y="93"/>
                      <a:pt x="124" y="98"/>
                    </a:cubicBezTo>
                    <a:cubicBezTo>
                      <a:pt x="127" y="101"/>
                      <a:pt x="133" y="102"/>
                      <a:pt x="133" y="106"/>
                    </a:cubicBezTo>
                    <a:cubicBezTo>
                      <a:pt x="133" y="112"/>
                      <a:pt x="133" y="116"/>
                      <a:pt x="133" y="125"/>
                    </a:cubicBezTo>
                    <a:cubicBezTo>
                      <a:pt x="128" y="127"/>
                      <a:pt x="131" y="133"/>
                      <a:pt x="131" y="138"/>
                    </a:cubicBezTo>
                    <a:cubicBezTo>
                      <a:pt x="131" y="143"/>
                      <a:pt x="122" y="144"/>
                      <a:pt x="119" y="144"/>
                    </a:cubicBezTo>
                    <a:cubicBezTo>
                      <a:pt x="116" y="144"/>
                      <a:pt x="109" y="132"/>
                      <a:pt x="108" y="132"/>
                    </a:cubicBezTo>
                    <a:cubicBezTo>
                      <a:pt x="100" y="124"/>
                      <a:pt x="92" y="120"/>
                      <a:pt x="84" y="112"/>
                    </a:cubicBezTo>
                    <a:cubicBezTo>
                      <a:pt x="75" y="103"/>
                      <a:pt x="71" y="95"/>
                      <a:pt x="67" y="85"/>
                    </a:cubicBezTo>
                    <a:cubicBezTo>
                      <a:pt x="66" y="83"/>
                      <a:pt x="60" y="74"/>
                      <a:pt x="59" y="7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54" name="Freeform 105"/>
              <p:cNvSpPr>
                <a:spLocks/>
              </p:cNvSpPr>
              <p:nvPr/>
            </p:nvSpPr>
            <p:spPr bwMode="auto">
              <a:xfrm>
                <a:off x="6203950" y="2757488"/>
                <a:ext cx="169863" cy="188913"/>
              </a:xfrm>
              <a:custGeom>
                <a:avLst/>
                <a:gdLst/>
                <a:ahLst/>
                <a:cxnLst>
                  <a:cxn ang="0">
                    <a:pos x="37" y="130"/>
                  </a:cxn>
                  <a:cxn ang="0">
                    <a:pos x="36" y="124"/>
                  </a:cxn>
                  <a:cxn ang="0">
                    <a:pos x="27" y="126"/>
                  </a:cxn>
                  <a:cxn ang="0">
                    <a:pos x="11" y="102"/>
                  </a:cxn>
                  <a:cxn ang="0">
                    <a:pos x="12" y="99"/>
                  </a:cxn>
                  <a:cxn ang="0">
                    <a:pos x="6" y="97"/>
                  </a:cxn>
                  <a:cxn ang="0">
                    <a:pos x="0" y="78"/>
                  </a:cxn>
                  <a:cxn ang="0">
                    <a:pos x="15" y="74"/>
                  </a:cxn>
                  <a:cxn ang="0">
                    <a:pos x="33" y="54"/>
                  </a:cxn>
                  <a:cxn ang="0">
                    <a:pos x="45" y="50"/>
                  </a:cxn>
                  <a:cxn ang="0">
                    <a:pos x="56" y="41"/>
                  </a:cxn>
                  <a:cxn ang="0">
                    <a:pos x="59" y="35"/>
                  </a:cxn>
                  <a:cxn ang="0">
                    <a:pos x="63" y="32"/>
                  </a:cxn>
                  <a:cxn ang="0">
                    <a:pos x="66" y="29"/>
                  </a:cxn>
                  <a:cxn ang="0">
                    <a:pos x="82" y="23"/>
                  </a:cxn>
                  <a:cxn ang="0">
                    <a:pos x="102" y="0"/>
                  </a:cxn>
                  <a:cxn ang="0">
                    <a:pos x="109" y="11"/>
                  </a:cxn>
                  <a:cxn ang="0">
                    <a:pos x="127" y="23"/>
                  </a:cxn>
                  <a:cxn ang="0">
                    <a:pos x="117" y="29"/>
                  </a:cxn>
                  <a:cxn ang="0">
                    <a:pos x="119" y="31"/>
                  </a:cxn>
                  <a:cxn ang="0">
                    <a:pos x="106" y="37"/>
                  </a:cxn>
                  <a:cxn ang="0">
                    <a:pos x="108" y="41"/>
                  </a:cxn>
                  <a:cxn ang="0">
                    <a:pos x="105" y="44"/>
                  </a:cxn>
                  <a:cxn ang="0">
                    <a:pos x="125" y="73"/>
                  </a:cxn>
                  <a:cxn ang="0">
                    <a:pos x="115" y="77"/>
                  </a:cxn>
                  <a:cxn ang="0">
                    <a:pos x="111" y="78"/>
                  </a:cxn>
                  <a:cxn ang="0">
                    <a:pos x="109" y="83"/>
                  </a:cxn>
                  <a:cxn ang="0">
                    <a:pos x="103" y="102"/>
                  </a:cxn>
                  <a:cxn ang="0">
                    <a:pos x="93" y="113"/>
                  </a:cxn>
                  <a:cxn ang="0">
                    <a:pos x="95" y="119"/>
                  </a:cxn>
                  <a:cxn ang="0">
                    <a:pos x="90" y="134"/>
                  </a:cxn>
                  <a:cxn ang="0">
                    <a:pos x="76" y="141"/>
                  </a:cxn>
                  <a:cxn ang="0">
                    <a:pos x="71" y="135"/>
                  </a:cxn>
                  <a:cxn ang="0">
                    <a:pos x="51" y="128"/>
                  </a:cxn>
                  <a:cxn ang="0">
                    <a:pos x="40" y="132"/>
                  </a:cxn>
                  <a:cxn ang="0">
                    <a:pos x="37" y="130"/>
                  </a:cxn>
                </a:cxnLst>
                <a:rect l="0" t="0" r="r" b="b"/>
                <a:pathLst>
                  <a:path w="127" h="141">
                    <a:moveTo>
                      <a:pt x="37" y="130"/>
                    </a:moveTo>
                    <a:cubicBezTo>
                      <a:pt x="36" y="130"/>
                      <a:pt x="36" y="125"/>
                      <a:pt x="36" y="124"/>
                    </a:cubicBezTo>
                    <a:cubicBezTo>
                      <a:pt x="32" y="123"/>
                      <a:pt x="30" y="126"/>
                      <a:pt x="27" y="126"/>
                    </a:cubicBezTo>
                    <a:cubicBezTo>
                      <a:pt x="10" y="126"/>
                      <a:pt x="17" y="110"/>
                      <a:pt x="11" y="102"/>
                    </a:cubicBezTo>
                    <a:cubicBezTo>
                      <a:pt x="11" y="101"/>
                      <a:pt x="12" y="100"/>
                      <a:pt x="12" y="99"/>
                    </a:cubicBezTo>
                    <a:cubicBezTo>
                      <a:pt x="11" y="97"/>
                      <a:pt x="8" y="97"/>
                      <a:pt x="6" y="97"/>
                    </a:cubicBezTo>
                    <a:cubicBezTo>
                      <a:pt x="4" y="96"/>
                      <a:pt x="0" y="80"/>
                      <a:pt x="0" y="78"/>
                    </a:cubicBezTo>
                    <a:cubicBezTo>
                      <a:pt x="0" y="71"/>
                      <a:pt x="9" y="74"/>
                      <a:pt x="15" y="74"/>
                    </a:cubicBezTo>
                    <a:cubicBezTo>
                      <a:pt x="29" y="74"/>
                      <a:pt x="27" y="60"/>
                      <a:pt x="33" y="54"/>
                    </a:cubicBezTo>
                    <a:cubicBezTo>
                      <a:pt x="36" y="51"/>
                      <a:pt x="41" y="51"/>
                      <a:pt x="45" y="50"/>
                    </a:cubicBezTo>
                    <a:cubicBezTo>
                      <a:pt x="52" y="49"/>
                      <a:pt x="52" y="44"/>
                      <a:pt x="56" y="41"/>
                    </a:cubicBezTo>
                    <a:cubicBezTo>
                      <a:pt x="54" y="39"/>
                      <a:pt x="59" y="35"/>
                      <a:pt x="59" y="35"/>
                    </a:cubicBezTo>
                    <a:cubicBezTo>
                      <a:pt x="61" y="34"/>
                      <a:pt x="61" y="33"/>
                      <a:pt x="63" y="32"/>
                    </a:cubicBezTo>
                    <a:cubicBezTo>
                      <a:pt x="64" y="32"/>
                      <a:pt x="65" y="30"/>
                      <a:pt x="66" y="29"/>
                    </a:cubicBezTo>
                    <a:cubicBezTo>
                      <a:pt x="70" y="25"/>
                      <a:pt x="80" y="27"/>
                      <a:pt x="82" y="23"/>
                    </a:cubicBezTo>
                    <a:cubicBezTo>
                      <a:pt x="85" y="16"/>
                      <a:pt x="95" y="0"/>
                      <a:pt x="102" y="0"/>
                    </a:cubicBezTo>
                    <a:cubicBezTo>
                      <a:pt x="109" y="0"/>
                      <a:pt x="109" y="4"/>
                      <a:pt x="109" y="11"/>
                    </a:cubicBezTo>
                    <a:cubicBezTo>
                      <a:pt x="109" y="20"/>
                      <a:pt x="127" y="15"/>
                      <a:pt x="127" y="23"/>
                    </a:cubicBezTo>
                    <a:cubicBezTo>
                      <a:pt x="127" y="27"/>
                      <a:pt x="117" y="25"/>
                      <a:pt x="117" y="29"/>
                    </a:cubicBezTo>
                    <a:cubicBezTo>
                      <a:pt x="117" y="30"/>
                      <a:pt x="118" y="31"/>
                      <a:pt x="119" y="31"/>
                    </a:cubicBezTo>
                    <a:cubicBezTo>
                      <a:pt x="118" y="32"/>
                      <a:pt x="106" y="37"/>
                      <a:pt x="106" y="37"/>
                    </a:cubicBezTo>
                    <a:cubicBezTo>
                      <a:pt x="107" y="38"/>
                      <a:pt x="108" y="40"/>
                      <a:pt x="108" y="41"/>
                    </a:cubicBezTo>
                    <a:cubicBezTo>
                      <a:pt x="107" y="42"/>
                      <a:pt x="105" y="43"/>
                      <a:pt x="105" y="44"/>
                    </a:cubicBezTo>
                    <a:cubicBezTo>
                      <a:pt x="105" y="51"/>
                      <a:pt x="117" y="73"/>
                      <a:pt x="125" y="73"/>
                    </a:cubicBezTo>
                    <a:cubicBezTo>
                      <a:pt x="124" y="79"/>
                      <a:pt x="120" y="77"/>
                      <a:pt x="115" y="77"/>
                    </a:cubicBezTo>
                    <a:cubicBezTo>
                      <a:pt x="114" y="77"/>
                      <a:pt x="112" y="78"/>
                      <a:pt x="111" y="78"/>
                    </a:cubicBezTo>
                    <a:cubicBezTo>
                      <a:pt x="109" y="83"/>
                      <a:pt x="109" y="83"/>
                      <a:pt x="109" y="83"/>
                    </a:cubicBezTo>
                    <a:cubicBezTo>
                      <a:pt x="106" y="92"/>
                      <a:pt x="103" y="95"/>
                      <a:pt x="103" y="102"/>
                    </a:cubicBezTo>
                    <a:cubicBezTo>
                      <a:pt x="98" y="103"/>
                      <a:pt x="93" y="110"/>
                      <a:pt x="93" y="113"/>
                    </a:cubicBezTo>
                    <a:cubicBezTo>
                      <a:pt x="93" y="116"/>
                      <a:pt x="95" y="117"/>
                      <a:pt x="95" y="119"/>
                    </a:cubicBezTo>
                    <a:cubicBezTo>
                      <a:pt x="95" y="122"/>
                      <a:pt x="90" y="129"/>
                      <a:pt x="90" y="134"/>
                    </a:cubicBezTo>
                    <a:cubicBezTo>
                      <a:pt x="83" y="135"/>
                      <a:pt x="82" y="141"/>
                      <a:pt x="76" y="141"/>
                    </a:cubicBezTo>
                    <a:cubicBezTo>
                      <a:pt x="72" y="141"/>
                      <a:pt x="71" y="137"/>
                      <a:pt x="71" y="135"/>
                    </a:cubicBezTo>
                    <a:cubicBezTo>
                      <a:pt x="64" y="133"/>
                      <a:pt x="59" y="128"/>
                      <a:pt x="51" y="128"/>
                    </a:cubicBezTo>
                    <a:cubicBezTo>
                      <a:pt x="48" y="128"/>
                      <a:pt x="45" y="132"/>
                      <a:pt x="40" y="132"/>
                    </a:cubicBezTo>
                    <a:cubicBezTo>
                      <a:pt x="39" y="132"/>
                      <a:pt x="38" y="130"/>
                      <a:pt x="37" y="13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55" name="Freeform 106"/>
              <p:cNvSpPr>
                <a:spLocks/>
              </p:cNvSpPr>
              <p:nvPr/>
            </p:nvSpPr>
            <p:spPr bwMode="auto">
              <a:xfrm>
                <a:off x="6367463" y="2847975"/>
                <a:ext cx="106363" cy="123825"/>
              </a:xfrm>
              <a:custGeom>
                <a:avLst/>
                <a:gdLst/>
                <a:ahLst/>
                <a:cxnLst>
                  <a:cxn ang="0">
                    <a:pos x="31" y="34"/>
                  </a:cxn>
                  <a:cxn ang="0">
                    <a:pos x="27" y="38"/>
                  </a:cxn>
                  <a:cxn ang="0">
                    <a:pos x="17" y="24"/>
                  </a:cxn>
                  <a:cxn ang="0">
                    <a:pos x="32" y="16"/>
                  </a:cxn>
                  <a:cxn ang="0">
                    <a:pos x="49" y="15"/>
                  </a:cxn>
                  <a:cxn ang="0">
                    <a:pos x="64" y="18"/>
                  </a:cxn>
                  <a:cxn ang="0">
                    <a:pos x="77" y="4"/>
                  </a:cxn>
                  <a:cxn ang="0">
                    <a:pos x="79" y="0"/>
                  </a:cxn>
                  <a:cxn ang="0">
                    <a:pos x="77" y="0"/>
                  </a:cxn>
                  <a:cxn ang="0">
                    <a:pos x="63" y="10"/>
                  </a:cxn>
                  <a:cxn ang="0">
                    <a:pos x="59" y="10"/>
                  </a:cxn>
                  <a:cxn ang="0">
                    <a:pos x="28" y="5"/>
                  </a:cxn>
                  <a:cxn ang="0">
                    <a:pos x="12" y="30"/>
                  </a:cxn>
                  <a:cxn ang="0">
                    <a:pos x="8" y="37"/>
                  </a:cxn>
                  <a:cxn ang="0">
                    <a:pos x="0" y="61"/>
                  </a:cxn>
                  <a:cxn ang="0">
                    <a:pos x="8" y="66"/>
                  </a:cxn>
                  <a:cxn ang="0">
                    <a:pos x="8" y="87"/>
                  </a:cxn>
                  <a:cxn ang="0">
                    <a:pos x="16" y="93"/>
                  </a:cxn>
                  <a:cxn ang="0">
                    <a:pos x="22" y="76"/>
                  </a:cxn>
                  <a:cxn ang="0">
                    <a:pos x="18" y="61"/>
                  </a:cxn>
                  <a:cxn ang="0">
                    <a:pos x="25" y="56"/>
                  </a:cxn>
                  <a:cxn ang="0">
                    <a:pos x="28" y="56"/>
                  </a:cxn>
                  <a:cxn ang="0">
                    <a:pos x="27" y="65"/>
                  </a:cxn>
                  <a:cxn ang="0">
                    <a:pos x="34" y="79"/>
                  </a:cxn>
                  <a:cxn ang="0">
                    <a:pos x="34" y="83"/>
                  </a:cxn>
                  <a:cxn ang="0">
                    <a:pos x="39" y="83"/>
                  </a:cxn>
                  <a:cxn ang="0">
                    <a:pos x="49" y="73"/>
                  </a:cxn>
                  <a:cxn ang="0">
                    <a:pos x="43" y="65"/>
                  </a:cxn>
                  <a:cxn ang="0">
                    <a:pos x="45" y="63"/>
                  </a:cxn>
                  <a:cxn ang="0">
                    <a:pos x="34" y="44"/>
                  </a:cxn>
                  <a:cxn ang="0">
                    <a:pos x="57" y="31"/>
                  </a:cxn>
                  <a:cxn ang="0">
                    <a:pos x="57" y="28"/>
                  </a:cxn>
                  <a:cxn ang="0">
                    <a:pos x="31" y="36"/>
                  </a:cxn>
                  <a:cxn ang="0">
                    <a:pos x="31" y="34"/>
                  </a:cxn>
                </a:cxnLst>
                <a:rect l="0" t="0" r="r" b="b"/>
                <a:pathLst>
                  <a:path w="79" h="93">
                    <a:moveTo>
                      <a:pt x="31" y="34"/>
                    </a:moveTo>
                    <a:cubicBezTo>
                      <a:pt x="30" y="36"/>
                      <a:pt x="29" y="38"/>
                      <a:pt x="27" y="38"/>
                    </a:cubicBezTo>
                    <a:cubicBezTo>
                      <a:pt x="20" y="38"/>
                      <a:pt x="17" y="30"/>
                      <a:pt x="17" y="24"/>
                    </a:cubicBezTo>
                    <a:cubicBezTo>
                      <a:pt x="17" y="15"/>
                      <a:pt x="24" y="16"/>
                      <a:pt x="32" y="16"/>
                    </a:cubicBezTo>
                    <a:cubicBezTo>
                      <a:pt x="39" y="16"/>
                      <a:pt x="42" y="15"/>
                      <a:pt x="49" y="15"/>
                    </a:cubicBezTo>
                    <a:cubicBezTo>
                      <a:pt x="54" y="15"/>
                      <a:pt x="58" y="18"/>
                      <a:pt x="64" y="18"/>
                    </a:cubicBezTo>
                    <a:cubicBezTo>
                      <a:pt x="73" y="18"/>
                      <a:pt x="76" y="10"/>
                      <a:pt x="77" y="4"/>
                    </a:cubicBezTo>
                    <a:cubicBezTo>
                      <a:pt x="79" y="4"/>
                      <a:pt x="79" y="1"/>
                      <a:pt x="79" y="0"/>
                    </a:cubicBezTo>
                    <a:cubicBezTo>
                      <a:pt x="77" y="0"/>
                      <a:pt x="77" y="0"/>
                      <a:pt x="77" y="0"/>
                    </a:cubicBezTo>
                    <a:cubicBezTo>
                      <a:pt x="72" y="4"/>
                      <a:pt x="65" y="8"/>
                      <a:pt x="63" y="10"/>
                    </a:cubicBezTo>
                    <a:cubicBezTo>
                      <a:pt x="59" y="10"/>
                      <a:pt x="59" y="10"/>
                      <a:pt x="59" y="10"/>
                    </a:cubicBezTo>
                    <a:cubicBezTo>
                      <a:pt x="28" y="5"/>
                      <a:pt x="28" y="5"/>
                      <a:pt x="28" y="5"/>
                    </a:cubicBezTo>
                    <a:cubicBezTo>
                      <a:pt x="17" y="5"/>
                      <a:pt x="12" y="20"/>
                      <a:pt x="12" y="30"/>
                    </a:cubicBezTo>
                    <a:cubicBezTo>
                      <a:pt x="12" y="33"/>
                      <a:pt x="8" y="35"/>
                      <a:pt x="8" y="37"/>
                    </a:cubicBezTo>
                    <a:cubicBezTo>
                      <a:pt x="4" y="47"/>
                      <a:pt x="0" y="51"/>
                      <a:pt x="0" y="61"/>
                    </a:cubicBezTo>
                    <a:cubicBezTo>
                      <a:pt x="0" y="66"/>
                      <a:pt x="6" y="66"/>
                      <a:pt x="8" y="66"/>
                    </a:cubicBezTo>
                    <a:cubicBezTo>
                      <a:pt x="8" y="73"/>
                      <a:pt x="8" y="83"/>
                      <a:pt x="8" y="87"/>
                    </a:cubicBezTo>
                    <a:cubicBezTo>
                      <a:pt x="8" y="90"/>
                      <a:pt x="12" y="93"/>
                      <a:pt x="16" y="93"/>
                    </a:cubicBezTo>
                    <a:cubicBezTo>
                      <a:pt x="20" y="93"/>
                      <a:pt x="22" y="78"/>
                      <a:pt x="22" y="76"/>
                    </a:cubicBezTo>
                    <a:cubicBezTo>
                      <a:pt x="22" y="70"/>
                      <a:pt x="18" y="67"/>
                      <a:pt x="18" y="61"/>
                    </a:cubicBezTo>
                    <a:cubicBezTo>
                      <a:pt x="18" y="58"/>
                      <a:pt x="22" y="56"/>
                      <a:pt x="25" y="56"/>
                    </a:cubicBezTo>
                    <a:cubicBezTo>
                      <a:pt x="26" y="56"/>
                      <a:pt x="27" y="56"/>
                      <a:pt x="28" y="56"/>
                    </a:cubicBezTo>
                    <a:cubicBezTo>
                      <a:pt x="27" y="65"/>
                      <a:pt x="27" y="65"/>
                      <a:pt x="27" y="65"/>
                    </a:cubicBezTo>
                    <a:cubicBezTo>
                      <a:pt x="27" y="71"/>
                      <a:pt x="34" y="73"/>
                      <a:pt x="34" y="79"/>
                    </a:cubicBezTo>
                    <a:cubicBezTo>
                      <a:pt x="34" y="80"/>
                      <a:pt x="34" y="81"/>
                      <a:pt x="34" y="83"/>
                    </a:cubicBezTo>
                    <a:cubicBezTo>
                      <a:pt x="39" y="83"/>
                      <a:pt x="39" y="83"/>
                      <a:pt x="39" y="83"/>
                    </a:cubicBezTo>
                    <a:cubicBezTo>
                      <a:pt x="39" y="78"/>
                      <a:pt x="49" y="78"/>
                      <a:pt x="49" y="73"/>
                    </a:cubicBezTo>
                    <a:cubicBezTo>
                      <a:pt x="47" y="73"/>
                      <a:pt x="43" y="68"/>
                      <a:pt x="43" y="65"/>
                    </a:cubicBezTo>
                    <a:cubicBezTo>
                      <a:pt x="43" y="65"/>
                      <a:pt x="44" y="64"/>
                      <a:pt x="45" y="63"/>
                    </a:cubicBezTo>
                    <a:cubicBezTo>
                      <a:pt x="42" y="61"/>
                      <a:pt x="34" y="46"/>
                      <a:pt x="34" y="44"/>
                    </a:cubicBezTo>
                    <a:cubicBezTo>
                      <a:pt x="46" y="44"/>
                      <a:pt x="47" y="35"/>
                      <a:pt x="57" y="31"/>
                    </a:cubicBezTo>
                    <a:cubicBezTo>
                      <a:pt x="57" y="28"/>
                      <a:pt x="57" y="28"/>
                      <a:pt x="57" y="28"/>
                    </a:cubicBezTo>
                    <a:cubicBezTo>
                      <a:pt x="54" y="27"/>
                      <a:pt x="31" y="35"/>
                      <a:pt x="31" y="36"/>
                    </a:cubicBezTo>
                    <a:lnTo>
                      <a:pt x="31" y="3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56" name="Freeform 107"/>
              <p:cNvSpPr>
                <a:spLocks/>
              </p:cNvSpPr>
              <p:nvPr/>
            </p:nvSpPr>
            <p:spPr bwMode="auto">
              <a:xfrm>
                <a:off x="6145213" y="2973388"/>
                <a:ext cx="171450" cy="49213"/>
              </a:xfrm>
              <a:custGeom>
                <a:avLst/>
                <a:gdLst/>
                <a:ahLst/>
                <a:cxnLst>
                  <a:cxn ang="0">
                    <a:pos x="123" y="36"/>
                  </a:cxn>
                  <a:cxn ang="0">
                    <a:pos x="114" y="33"/>
                  </a:cxn>
                  <a:cxn ang="0">
                    <a:pos x="114" y="37"/>
                  </a:cxn>
                  <a:cxn ang="0">
                    <a:pos x="67" y="31"/>
                  </a:cxn>
                  <a:cxn ang="0">
                    <a:pos x="56" y="25"/>
                  </a:cxn>
                  <a:cxn ang="0">
                    <a:pos x="32" y="22"/>
                  </a:cxn>
                  <a:cxn ang="0">
                    <a:pos x="14" y="20"/>
                  </a:cxn>
                  <a:cxn ang="0">
                    <a:pos x="0" y="10"/>
                  </a:cxn>
                  <a:cxn ang="0">
                    <a:pos x="11" y="1"/>
                  </a:cxn>
                  <a:cxn ang="0">
                    <a:pos x="14" y="3"/>
                  </a:cxn>
                  <a:cxn ang="0">
                    <a:pos x="22" y="0"/>
                  </a:cxn>
                  <a:cxn ang="0">
                    <a:pos x="55" y="14"/>
                  </a:cxn>
                  <a:cxn ang="0">
                    <a:pos x="68" y="7"/>
                  </a:cxn>
                  <a:cxn ang="0">
                    <a:pos x="88" y="15"/>
                  </a:cxn>
                  <a:cxn ang="0">
                    <a:pos x="101" y="14"/>
                  </a:cxn>
                  <a:cxn ang="0">
                    <a:pos x="105" y="14"/>
                  </a:cxn>
                  <a:cxn ang="0">
                    <a:pos x="89" y="17"/>
                  </a:cxn>
                  <a:cxn ang="0">
                    <a:pos x="107" y="22"/>
                  </a:cxn>
                  <a:cxn ang="0">
                    <a:pos x="111" y="26"/>
                  </a:cxn>
                  <a:cxn ang="0">
                    <a:pos x="121" y="27"/>
                  </a:cxn>
                  <a:cxn ang="0">
                    <a:pos x="128" y="31"/>
                  </a:cxn>
                  <a:cxn ang="0">
                    <a:pos x="123" y="36"/>
                  </a:cxn>
                </a:cxnLst>
                <a:rect l="0" t="0" r="r" b="b"/>
                <a:pathLst>
                  <a:path w="128" h="37">
                    <a:moveTo>
                      <a:pt x="123" y="36"/>
                    </a:moveTo>
                    <a:cubicBezTo>
                      <a:pt x="119" y="36"/>
                      <a:pt x="119" y="33"/>
                      <a:pt x="114" y="33"/>
                    </a:cubicBezTo>
                    <a:cubicBezTo>
                      <a:pt x="113" y="33"/>
                      <a:pt x="114" y="36"/>
                      <a:pt x="114" y="37"/>
                    </a:cubicBezTo>
                    <a:cubicBezTo>
                      <a:pt x="100" y="32"/>
                      <a:pt x="85" y="31"/>
                      <a:pt x="67" y="31"/>
                    </a:cubicBezTo>
                    <a:cubicBezTo>
                      <a:pt x="62" y="31"/>
                      <a:pt x="61" y="25"/>
                      <a:pt x="56" y="25"/>
                    </a:cubicBezTo>
                    <a:cubicBezTo>
                      <a:pt x="48" y="25"/>
                      <a:pt x="41" y="25"/>
                      <a:pt x="32" y="22"/>
                    </a:cubicBezTo>
                    <a:cubicBezTo>
                      <a:pt x="25" y="20"/>
                      <a:pt x="19" y="24"/>
                      <a:pt x="14" y="20"/>
                    </a:cubicBezTo>
                    <a:cubicBezTo>
                      <a:pt x="10" y="15"/>
                      <a:pt x="7" y="10"/>
                      <a:pt x="0" y="10"/>
                    </a:cubicBezTo>
                    <a:cubicBezTo>
                      <a:pt x="0" y="9"/>
                      <a:pt x="8" y="1"/>
                      <a:pt x="11" y="1"/>
                    </a:cubicBezTo>
                    <a:cubicBezTo>
                      <a:pt x="12" y="1"/>
                      <a:pt x="13" y="3"/>
                      <a:pt x="14" y="3"/>
                    </a:cubicBezTo>
                    <a:cubicBezTo>
                      <a:pt x="17" y="3"/>
                      <a:pt x="19" y="0"/>
                      <a:pt x="22" y="0"/>
                    </a:cubicBezTo>
                    <a:cubicBezTo>
                      <a:pt x="35" y="0"/>
                      <a:pt x="41" y="14"/>
                      <a:pt x="55" y="14"/>
                    </a:cubicBezTo>
                    <a:cubicBezTo>
                      <a:pt x="62" y="14"/>
                      <a:pt x="63" y="7"/>
                      <a:pt x="68" y="7"/>
                    </a:cubicBezTo>
                    <a:cubicBezTo>
                      <a:pt x="77" y="7"/>
                      <a:pt x="80" y="15"/>
                      <a:pt x="88" y="15"/>
                    </a:cubicBezTo>
                    <a:cubicBezTo>
                      <a:pt x="101" y="14"/>
                      <a:pt x="101" y="14"/>
                      <a:pt x="101" y="14"/>
                    </a:cubicBezTo>
                    <a:cubicBezTo>
                      <a:pt x="105" y="14"/>
                      <a:pt x="105" y="14"/>
                      <a:pt x="105" y="14"/>
                    </a:cubicBezTo>
                    <a:cubicBezTo>
                      <a:pt x="104" y="16"/>
                      <a:pt x="89" y="17"/>
                      <a:pt x="89" y="17"/>
                    </a:cubicBezTo>
                    <a:cubicBezTo>
                      <a:pt x="93" y="22"/>
                      <a:pt x="99" y="22"/>
                      <a:pt x="107" y="22"/>
                    </a:cubicBezTo>
                    <a:cubicBezTo>
                      <a:pt x="110" y="22"/>
                      <a:pt x="110" y="26"/>
                      <a:pt x="111" y="26"/>
                    </a:cubicBezTo>
                    <a:cubicBezTo>
                      <a:pt x="114" y="30"/>
                      <a:pt x="117" y="26"/>
                      <a:pt x="121" y="27"/>
                    </a:cubicBezTo>
                    <a:cubicBezTo>
                      <a:pt x="125" y="29"/>
                      <a:pt x="125" y="30"/>
                      <a:pt x="128" y="31"/>
                    </a:cubicBezTo>
                    <a:cubicBezTo>
                      <a:pt x="127" y="33"/>
                      <a:pt x="124" y="36"/>
                      <a:pt x="123" y="3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57" name="Freeform 108"/>
              <p:cNvSpPr>
                <a:spLocks/>
              </p:cNvSpPr>
              <p:nvPr/>
            </p:nvSpPr>
            <p:spPr bwMode="auto">
              <a:xfrm>
                <a:off x="6386513" y="3013075"/>
                <a:ext cx="52388" cy="12700"/>
              </a:xfrm>
              <a:custGeom>
                <a:avLst/>
                <a:gdLst/>
                <a:ahLst/>
                <a:cxnLst>
                  <a:cxn ang="0">
                    <a:pos x="26" y="9"/>
                  </a:cxn>
                  <a:cxn ang="0">
                    <a:pos x="10" y="9"/>
                  </a:cxn>
                  <a:cxn ang="0">
                    <a:pos x="0" y="4"/>
                  </a:cxn>
                  <a:cxn ang="0">
                    <a:pos x="8" y="1"/>
                  </a:cxn>
                  <a:cxn ang="0">
                    <a:pos x="26" y="4"/>
                  </a:cxn>
                  <a:cxn ang="0">
                    <a:pos x="39" y="0"/>
                  </a:cxn>
                  <a:cxn ang="0">
                    <a:pos x="26" y="9"/>
                  </a:cxn>
                </a:cxnLst>
                <a:rect l="0" t="0" r="r" b="b"/>
                <a:pathLst>
                  <a:path w="39" h="9">
                    <a:moveTo>
                      <a:pt x="26" y="9"/>
                    </a:moveTo>
                    <a:cubicBezTo>
                      <a:pt x="20" y="9"/>
                      <a:pt x="13" y="9"/>
                      <a:pt x="10" y="9"/>
                    </a:cubicBezTo>
                    <a:cubicBezTo>
                      <a:pt x="7" y="9"/>
                      <a:pt x="0" y="9"/>
                      <a:pt x="0" y="4"/>
                    </a:cubicBezTo>
                    <a:cubicBezTo>
                      <a:pt x="0" y="1"/>
                      <a:pt x="5" y="1"/>
                      <a:pt x="8" y="1"/>
                    </a:cubicBezTo>
                    <a:cubicBezTo>
                      <a:pt x="16" y="1"/>
                      <a:pt x="19" y="4"/>
                      <a:pt x="26" y="4"/>
                    </a:cubicBezTo>
                    <a:cubicBezTo>
                      <a:pt x="32" y="4"/>
                      <a:pt x="35" y="2"/>
                      <a:pt x="39" y="0"/>
                    </a:cubicBezTo>
                    <a:cubicBezTo>
                      <a:pt x="35" y="6"/>
                      <a:pt x="32" y="7"/>
                      <a:pt x="26" y="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58" name="Freeform 109"/>
              <p:cNvSpPr>
                <a:spLocks/>
              </p:cNvSpPr>
              <p:nvPr/>
            </p:nvSpPr>
            <p:spPr bwMode="auto">
              <a:xfrm>
                <a:off x="6335713" y="3016250"/>
                <a:ext cx="36513" cy="12700"/>
              </a:xfrm>
              <a:custGeom>
                <a:avLst/>
                <a:gdLst/>
                <a:ahLst/>
                <a:cxnLst>
                  <a:cxn ang="0">
                    <a:pos x="27" y="6"/>
                  </a:cxn>
                  <a:cxn ang="0">
                    <a:pos x="23" y="6"/>
                  </a:cxn>
                  <a:cxn ang="0">
                    <a:pos x="19" y="5"/>
                  </a:cxn>
                  <a:cxn ang="0">
                    <a:pos x="9" y="9"/>
                  </a:cxn>
                  <a:cxn ang="0">
                    <a:pos x="0" y="6"/>
                  </a:cxn>
                  <a:cxn ang="0">
                    <a:pos x="7" y="1"/>
                  </a:cxn>
                  <a:cxn ang="0">
                    <a:pos x="16" y="3"/>
                  </a:cxn>
                  <a:cxn ang="0">
                    <a:pos x="16" y="0"/>
                  </a:cxn>
                  <a:cxn ang="0">
                    <a:pos x="27" y="0"/>
                  </a:cxn>
                  <a:cxn ang="0">
                    <a:pos x="27" y="6"/>
                  </a:cxn>
                </a:cxnLst>
                <a:rect l="0" t="0" r="r" b="b"/>
                <a:pathLst>
                  <a:path w="27" h="9">
                    <a:moveTo>
                      <a:pt x="27" y="6"/>
                    </a:moveTo>
                    <a:cubicBezTo>
                      <a:pt x="23" y="6"/>
                      <a:pt x="23" y="6"/>
                      <a:pt x="23" y="6"/>
                    </a:cubicBezTo>
                    <a:cubicBezTo>
                      <a:pt x="19" y="5"/>
                      <a:pt x="19" y="5"/>
                      <a:pt x="19" y="5"/>
                    </a:cubicBezTo>
                    <a:cubicBezTo>
                      <a:pt x="15" y="6"/>
                      <a:pt x="13" y="9"/>
                      <a:pt x="9" y="9"/>
                    </a:cubicBezTo>
                    <a:cubicBezTo>
                      <a:pt x="5" y="9"/>
                      <a:pt x="0" y="8"/>
                      <a:pt x="0" y="6"/>
                    </a:cubicBezTo>
                    <a:cubicBezTo>
                      <a:pt x="0" y="1"/>
                      <a:pt x="3" y="1"/>
                      <a:pt x="7" y="1"/>
                    </a:cubicBezTo>
                    <a:cubicBezTo>
                      <a:pt x="11" y="1"/>
                      <a:pt x="13" y="2"/>
                      <a:pt x="16" y="3"/>
                    </a:cubicBezTo>
                    <a:cubicBezTo>
                      <a:pt x="16" y="2"/>
                      <a:pt x="16" y="1"/>
                      <a:pt x="16" y="0"/>
                    </a:cubicBezTo>
                    <a:cubicBezTo>
                      <a:pt x="27" y="0"/>
                      <a:pt x="27" y="0"/>
                      <a:pt x="27" y="0"/>
                    </a:cubicBezTo>
                    <a:cubicBezTo>
                      <a:pt x="27" y="3"/>
                      <a:pt x="26" y="5"/>
                      <a:pt x="27"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59" name="Freeform 110"/>
              <p:cNvSpPr>
                <a:spLocks/>
              </p:cNvSpPr>
              <p:nvPr/>
            </p:nvSpPr>
            <p:spPr bwMode="auto">
              <a:xfrm>
                <a:off x="6373813" y="3030538"/>
                <a:ext cx="26988" cy="19050"/>
              </a:xfrm>
              <a:custGeom>
                <a:avLst/>
                <a:gdLst/>
                <a:ahLst/>
                <a:cxnLst>
                  <a:cxn ang="0">
                    <a:pos x="15" y="14"/>
                  </a:cxn>
                  <a:cxn ang="0">
                    <a:pos x="12" y="9"/>
                  </a:cxn>
                  <a:cxn ang="0">
                    <a:pos x="0" y="4"/>
                  </a:cxn>
                  <a:cxn ang="0">
                    <a:pos x="9" y="1"/>
                  </a:cxn>
                  <a:cxn ang="0">
                    <a:pos x="13" y="1"/>
                  </a:cxn>
                  <a:cxn ang="0">
                    <a:pos x="20" y="11"/>
                  </a:cxn>
                  <a:cxn ang="0">
                    <a:pos x="16" y="14"/>
                  </a:cxn>
                  <a:cxn ang="0">
                    <a:pos x="15" y="14"/>
                  </a:cxn>
                </a:cxnLst>
                <a:rect l="0" t="0" r="r" b="b"/>
                <a:pathLst>
                  <a:path w="20" h="14">
                    <a:moveTo>
                      <a:pt x="15" y="14"/>
                    </a:moveTo>
                    <a:cubicBezTo>
                      <a:pt x="12" y="14"/>
                      <a:pt x="12" y="10"/>
                      <a:pt x="12" y="9"/>
                    </a:cubicBezTo>
                    <a:cubicBezTo>
                      <a:pt x="8" y="9"/>
                      <a:pt x="0" y="8"/>
                      <a:pt x="0" y="4"/>
                    </a:cubicBezTo>
                    <a:cubicBezTo>
                      <a:pt x="0" y="0"/>
                      <a:pt x="6" y="1"/>
                      <a:pt x="9" y="1"/>
                    </a:cubicBezTo>
                    <a:cubicBezTo>
                      <a:pt x="10" y="1"/>
                      <a:pt x="12" y="1"/>
                      <a:pt x="13" y="1"/>
                    </a:cubicBezTo>
                    <a:cubicBezTo>
                      <a:pt x="13" y="7"/>
                      <a:pt x="20" y="6"/>
                      <a:pt x="20" y="11"/>
                    </a:cubicBezTo>
                    <a:cubicBezTo>
                      <a:pt x="20" y="13"/>
                      <a:pt x="18" y="14"/>
                      <a:pt x="16" y="14"/>
                    </a:cubicBezTo>
                    <a:cubicBezTo>
                      <a:pt x="16" y="14"/>
                      <a:pt x="15" y="14"/>
                      <a:pt x="15" y="1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0" name="Freeform 111"/>
              <p:cNvSpPr>
                <a:spLocks/>
              </p:cNvSpPr>
              <p:nvPr/>
            </p:nvSpPr>
            <p:spPr bwMode="auto">
              <a:xfrm>
                <a:off x="6323013" y="3014663"/>
                <a:ext cx="11113" cy="11113"/>
              </a:xfrm>
              <a:custGeom>
                <a:avLst/>
                <a:gdLst/>
                <a:ahLst/>
                <a:cxnLst>
                  <a:cxn ang="0">
                    <a:pos x="0" y="0"/>
                  </a:cxn>
                  <a:cxn ang="0">
                    <a:pos x="4" y="0"/>
                  </a:cxn>
                  <a:cxn ang="0">
                    <a:pos x="8" y="3"/>
                  </a:cxn>
                  <a:cxn ang="0">
                    <a:pos x="3" y="8"/>
                  </a:cxn>
                  <a:cxn ang="0">
                    <a:pos x="0" y="5"/>
                  </a:cxn>
                  <a:cxn ang="0">
                    <a:pos x="0" y="0"/>
                  </a:cxn>
                </a:cxnLst>
                <a:rect l="0" t="0" r="r" b="b"/>
                <a:pathLst>
                  <a:path w="8" h="8">
                    <a:moveTo>
                      <a:pt x="0" y="0"/>
                    </a:moveTo>
                    <a:cubicBezTo>
                      <a:pt x="1" y="0"/>
                      <a:pt x="2" y="0"/>
                      <a:pt x="4" y="0"/>
                    </a:cubicBezTo>
                    <a:cubicBezTo>
                      <a:pt x="6" y="0"/>
                      <a:pt x="6" y="2"/>
                      <a:pt x="8" y="3"/>
                    </a:cubicBezTo>
                    <a:cubicBezTo>
                      <a:pt x="7" y="6"/>
                      <a:pt x="5" y="8"/>
                      <a:pt x="3" y="8"/>
                    </a:cubicBezTo>
                    <a:cubicBezTo>
                      <a:pt x="2" y="8"/>
                      <a:pt x="0" y="6"/>
                      <a:pt x="0" y="5"/>
                    </a:cubicBezTo>
                    <a:cubicBezTo>
                      <a:pt x="0" y="3"/>
                      <a:pt x="0" y="2"/>
                      <a:pt x="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1" name="Freeform 112"/>
              <p:cNvSpPr>
                <a:spLocks/>
              </p:cNvSpPr>
              <p:nvPr/>
            </p:nvSpPr>
            <p:spPr bwMode="auto">
              <a:xfrm>
                <a:off x="6448425" y="3016250"/>
                <a:ext cx="58738" cy="34925"/>
              </a:xfrm>
              <a:custGeom>
                <a:avLst/>
                <a:gdLst/>
                <a:ahLst/>
                <a:cxnLst>
                  <a:cxn ang="0">
                    <a:pos x="19" y="13"/>
                  </a:cxn>
                  <a:cxn ang="0">
                    <a:pos x="17" y="19"/>
                  </a:cxn>
                  <a:cxn ang="0">
                    <a:pos x="3" y="26"/>
                  </a:cxn>
                  <a:cxn ang="0">
                    <a:pos x="0" y="22"/>
                  </a:cxn>
                  <a:cxn ang="0">
                    <a:pos x="15" y="10"/>
                  </a:cxn>
                  <a:cxn ang="0">
                    <a:pos x="17" y="6"/>
                  </a:cxn>
                  <a:cxn ang="0">
                    <a:pos x="45" y="3"/>
                  </a:cxn>
                  <a:cxn ang="0">
                    <a:pos x="19" y="13"/>
                  </a:cxn>
                </a:cxnLst>
                <a:rect l="0" t="0" r="r" b="b"/>
                <a:pathLst>
                  <a:path w="45" h="26">
                    <a:moveTo>
                      <a:pt x="19" y="13"/>
                    </a:moveTo>
                    <a:cubicBezTo>
                      <a:pt x="16" y="13"/>
                      <a:pt x="19" y="17"/>
                      <a:pt x="17" y="19"/>
                    </a:cubicBezTo>
                    <a:cubicBezTo>
                      <a:pt x="15" y="21"/>
                      <a:pt x="8" y="26"/>
                      <a:pt x="3" y="26"/>
                    </a:cubicBezTo>
                    <a:cubicBezTo>
                      <a:pt x="1" y="26"/>
                      <a:pt x="0" y="24"/>
                      <a:pt x="0" y="22"/>
                    </a:cubicBezTo>
                    <a:cubicBezTo>
                      <a:pt x="0" y="12"/>
                      <a:pt x="8" y="12"/>
                      <a:pt x="15" y="10"/>
                    </a:cubicBezTo>
                    <a:cubicBezTo>
                      <a:pt x="16" y="10"/>
                      <a:pt x="16" y="7"/>
                      <a:pt x="17" y="6"/>
                    </a:cubicBezTo>
                    <a:cubicBezTo>
                      <a:pt x="21" y="2"/>
                      <a:pt x="41" y="0"/>
                      <a:pt x="45" y="3"/>
                    </a:cubicBezTo>
                    <a:cubicBezTo>
                      <a:pt x="40" y="9"/>
                      <a:pt x="26" y="13"/>
                      <a:pt x="19"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2" name="Freeform 113"/>
              <p:cNvSpPr>
                <a:spLocks/>
              </p:cNvSpPr>
              <p:nvPr/>
            </p:nvSpPr>
            <p:spPr bwMode="auto">
              <a:xfrm>
                <a:off x="6489700" y="2922588"/>
                <a:ext cx="17463" cy="19050"/>
              </a:xfrm>
              <a:custGeom>
                <a:avLst/>
                <a:gdLst/>
                <a:ahLst/>
                <a:cxnLst>
                  <a:cxn ang="0">
                    <a:pos x="13" y="8"/>
                  </a:cxn>
                  <a:cxn ang="0">
                    <a:pos x="8" y="14"/>
                  </a:cxn>
                  <a:cxn ang="0">
                    <a:pos x="0" y="5"/>
                  </a:cxn>
                  <a:cxn ang="0">
                    <a:pos x="13" y="8"/>
                  </a:cxn>
                </a:cxnLst>
                <a:rect l="0" t="0" r="r" b="b"/>
                <a:pathLst>
                  <a:path w="13" h="14">
                    <a:moveTo>
                      <a:pt x="13" y="8"/>
                    </a:moveTo>
                    <a:cubicBezTo>
                      <a:pt x="13" y="9"/>
                      <a:pt x="10" y="14"/>
                      <a:pt x="8" y="14"/>
                    </a:cubicBezTo>
                    <a:cubicBezTo>
                      <a:pt x="6" y="14"/>
                      <a:pt x="0" y="9"/>
                      <a:pt x="0" y="5"/>
                    </a:cubicBezTo>
                    <a:cubicBezTo>
                      <a:pt x="0" y="0"/>
                      <a:pt x="13" y="4"/>
                      <a:pt x="13" y="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3" name="Freeform 114"/>
              <p:cNvSpPr>
                <a:spLocks/>
              </p:cNvSpPr>
              <p:nvPr/>
            </p:nvSpPr>
            <p:spPr bwMode="auto">
              <a:xfrm>
                <a:off x="6519863" y="2924175"/>
                <a:ext cx="47625" cy="14288"/>
              </a:xfrm>
              <a:custGeom>
                <a:avLst/>
                <a:gdLst/>
                <a:ahLst/>
                <a:cxnLst>
                  <a:cxn ang="0">
                    <a:pos x="31" y="2"/>
                  </a:cxn>
                  <a:cxn ang="0">
                    <a:pos x="36" y="10"/>
                  </a:cxn>
                  <a:cxn ang="0">
                    <a:pos x="34" y="10"/>
                  </a:cxn>
                  <a:cxn ang="0">
                    <a:pos x="18" y="6"/>
                  </a:cxn>
                  <a:cxn ang="0">
                    <a:pos x="8" y="6"/>
                  </a:cxn>
                  <a:cxn ang="0">
                    <a:pos x="0" y="4"/>
                  </a:cxn>
                  <a:cxn ang="0">
                    <a:pos x="3" y="0"/>
                  </a:cxn>
                  <a:cxn ang="0">
                    <a:pos x="23" y="0"/>
                  </a:cxn>
                  <a:cxn ang="0">
                    <a:pos x="30" y="2"/>
                  </a:cxn>
                  <a:cxn ang="0">
                    <a:pos x="31" y="2"/>
                  </a:cxn>
                </a:cxnLst>
                <a:rect l="0" t="0" r="r" b="b"/>
                <a:pathLst>
                  <a:path w="36" h="10">
                    <a:moveTo>
                      <a:pt x="31" y="2"/>
                    </a:moveTo>
                    <a:cubicBezTo>
                      <a:pt x="32" y="5"/>
                      <a:pt x="36" y="6"/>
                      <a:pt x="36" y="10"/>
                    </a:cubicBezTo>
                    <a:cubicBezTo>
                      <a:pt x="36" y="10"/>
                      <a:pt x="35" y="10"/>
                      <a:pt x="34" y="10"/>
                    </a:cubicBezTo>
                    <a:cubicBezTo>
                      <a:pt x="28" y="10"/>
                      <a:pt x="25" y="6"/>
                      <a:pt x="18" y="6"/>
                    </a:cubicBezTo>
                    <a:cubicBezTo>
                      <a:pt x="14" y="6"/>
                      <a:pt x="12" y="6"/>
                      <a:pt x="8" y="6"/>
                    </a:cubicBezTo>
                    <a:cubicBezTo>
                      <a:pt x="6" y="6"/>
                      <a:pt x="0" y="4"/>
                      <a:pt x="0" y="4"/>
                    </a:cubicBezTo>
                    <a:cubicBezTo>
                      <a:pt x="0" y="2"/>
                      <a:pt x="3" y="1"/>
                      <a:pt x="3" y="0"/>
                    </a:cubicBezTo>
                    <a:cubicBezTo>
                      <a:pt x="23" y="0"/>
                      <a:pt x="23" y="0"/>
                      <a:pt x="23" y="0"/>
                    </a:cubicBezTo>
                    <a:cubicBezTo>
                      <a:pt x="24" y="3"/>
                      <a:pt x="27" y="2"/>
                      <a:pt x="30" y="2"/>
                    </a:cubicBezTo>
                    <a:lnTo>
                      <a:pt x="31" y="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4" name="Freeform 115"/>
              <p:cNvSpPr>
                <a:spLocks/>
              </p:cNvSpPr>
              <p:nvPr/>
            </p:nvSpPr>
            <p:spPr bwMode="auto">
              <a:xfrm>
                <a:off x="6513513" y="2836863"/>
                <a:ext cx="19050" cy="46038"/>
              </a:xfrm>
              <a:custGeom>
                <a:avLst/>
                <a:gdLst/>
                <a:ahLst/>
                <a:cxnLst>
                  <a:cxn ang="0">
                    <a:pos x="4" y="28"/>
                  </a:cxn>
                  <a:cxn ang="0">
                    <a:pos x="4" y="25"/>
                  </a:cxn>
                  <a:cxn ang="0">
                    <a:pos x="14" y="24"/>
                  </a:cxn>
                  <a:cxn ang="0">
                    <a:pos x="11" y="17"/>
                  </a:cxn>
                  <a:cxn ang="0">
                    <a:pos x="15" y="12"/>
                  </a:cxn>
                  <a:cxn ang="0">
                    <a:pos x="4" y="0"/>
                  </a:cxn>
                  <a:cxn ang="0">
                    <a:pos x="0" y="9"/>
                  </a:cxn>
                  <a:cxn ang="0">
                    <a:pos x="3" y="21"/>
                  </a:cxn>
                  <a:cxn ang="0">
                    <a:pos x="3" y="27"/>
                  </a:cxn>
                  <a:cxn ang="0">
                    <a:pos x="9" y="35"/>
                  </a:cxn>
                  <a:cxn ang="0">
                    <a:pos x="4" y="28"/>
                  </a:cxn>
                </a:cxnLst>
                <a:rect l="0" t="0" r="r" b="b"/>
                <a:pathLst>
                  <a:path w="15" h="35">
                    <a:moveTo>
                      <a:pt x="4" y="28"/>
                    </a:moveTo>
                    <a:cubicBezTo>
                      <a:pt x="4" y="25"/>
                      <a:pt x="4" y="25"/>
                      <a:pt x="4" y="25"/>
                    </a:cubicBezTo>
                    <a:cubicBezTo>
                      <a:pt x="8" y="25"/>
                      <a:pt x="12" y="24"/>
                      <a:pt x="14" y="24"/>
                    </a:cubicBezTo>
                    <a:cubicBezTo>
                      <a:pt x="14" y="20"/>
                      <a:pt x="11" y="20"/>
                      <a:pt x="11" y="17"/>
                    </a:cubicBezTo>
                    <a:cubicBezTo>
                      <a:pt x="11" y="15"/>
                      <a:pt x="15" y="14"/>
                      <a:pt x="15" y="12"/>
                    </a:cubicBezTo>
                    <a:cubicBezTo>
                      <a:pt x="8" y="10"/>
                      <a:pt x="4" y="6"/>
                      <a:pt x="4" y="0"/>
                    </a:cubicBezTo>
                    <a:cubicBezTo>
                      <a:pt x="0" y="2"/>
                      <a:pt x="0" y="5"/>
                      <a:pt x="0" y="9"/>
                    </a:cubicBezTo>
                    <a:cubicBezTo>
                      <a:pt x="0" y="15"/>
                      <a:pt x="3" y="16"/>
                      <a:pt x="3" y="21"/>
                    </a:cubicBezTo>
                    <a:cubicBezTo>
                      <a:pt x="3" y="26"/>
                      <a:pt x="3" y="24"/>
                      <a:pt x="3" y="27"/>
                    </a:cubicBezTo>
                    <a:cubicBezTo>
                      <a:pt x="3" y="30"/>
                      <a:pt x="4" y="35"/>
                      <a:pt x="9" y="35"/>
                    </a:cubicBezTo>
                    <a:cubicBezTo>
                      <a:pt x="7" y="32"/>
                      <a:pt x="6" y="31"/>
                      <a:pt x="4" y="2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5" name="Freeform 119"/>
              <p:cNvSpPr>
                <a:spLocks/>
              </p:cNvSpPr>
              <p:nvPr/>
            </p:nvSpPr>
            <p:spPr bwMode="auto">
              <a:xfrm>
                <a:off x="6424613" y="2709863"/>
                <a:ext cx="76200" cy="71438"/>
              </a:xfrm>
              <a:custGeom>
                <a:avLst/>
                <a:gdLst/>
                <a:ahLst/>
                <a:cxnLst>
                  <a:cxn ang="0">
                    <a:pos x="48" y="38"/>
                  </a:cxn>
                  <a:cxn ang="0">
                    <a:pos x="46" y="35"/>
                  </a:cxn>
                  <a:cxn ang="0">
                    <a:pos x="42" y="40"/>
                  </a:cxn>
                  <a:cxn ang="0">
                    <a:pos x="47" y="48"/>
                  </a:cxn>
                  <a:cxn ang="0">
                    <a:pos x="42" y="53"/>
                  </a:cxn>
                  <a:cxn ang="0">
                    <a:pos x="40" y="50"/>
                  </a:cxn>
                  <a:cxn ang="0">
                    <a:pos x="36" y="51"/>
                  </a:cxn>
                  <a:cxn ang="0">
                    <a:pos x="26" y="37"/>
                  </a:cxn>
                  <a:cxn ang="0">
                    <a:pos x="28" y="32"/>
                  </a:cxn>
                  <a:cxn ang="0">
                    <a:pos x="27" y="29"/>
                  </a:cxn>
                  <a:cxn ang="0">
                    <a:pos x="21" y="28"/>
                  </a:cxn>
                  <a:cxn ang="0">
                    <a:pos x="21" y="32"/>
                  </a:cxn>
                  <a:cxn ang="0">
                    <a:pos x="17" y="30"/>
                  </a:cxn>
                  <a:cxn ang="0">
                    <a:pos x="16" y="32"/>
                  </a:cxn>
                  <a:cxn ang="0">
                    <a:pos x="12" y="28"/>
                  </a:cxn>
                  <a:cxn ang="0">
                    <a:pos x="4" y="45"/>
                  </a:cxn>
                  <a:cxn ang="0">
                    <a:pos x="4" y="36"/>
                  </a:cxn>
                  <a:cxn ang="0">
                    <a:pos x="2" y="32"/>
                  </a:cxn>
                  <a:cxn ang="0">
                    <a:pos x="5" y="22"/>
                  </a:cxn>
                  <a:cxn ang="0">
                    <a:pos x="19" y="14"/>
                  </a:cxn>
                  <a:cxn ang="0">
                    <a:pos x="26" y="20"/>
                  </a:cxn>
                  <a:cxn ang="0">
                    <a:pos x="28" y="20"/>
                  </a:cxn>
                  <a:cxn ang="0">
                    <a:pos x="32" y="15"/>
                  </a:cxn>
                  <a:cxn ang="0">
                    <a:pos x="41" y="9"/>
                  </a:cxn>
                  <a:cxn ang="0">
                    <a:pos x="42" y="0"/>
                  </a:cxn>
                  <a:cxn ang="0">
                    <a:pos x="48" y="4"/>
                  </a:cxn>
                  <a:cxn ang="0">
                    <a:pos x="58" y="33"/>
                  </a:cxn>
                  <a:cxn ang="0">
                    <a:pos x="53" y="46"/>
                  </a:cxn>
                  <a:cxn ang="0">
                    <a:pos x="48" y="36"/>
                  </a:cxn>
                  <a:cxn ang="0">
                    <a:pos x="48" y="38"/>
                  </a:cxn>
                </a:cxnLst>
                <a:rect l="0" t="0" r="r" b="b"/>
                <a:pathLst>
                  <a:path w="58" h="53">
                    <a:moveTo>
                      <a:pt x="48" y="38"/>
                    </a:moveTo>
                    <a:cubicBezTo>
                      <a:pt x="48" y="37"/>
                      <a:pt x="47" y="36"/>
                      <a:pt x="46" y="35"/>
                    </a:cubicBezTo>
                    <a:cubicBezTo>
                      <a:pt x="44" y="37"/>
                      <a:pt x="42" y="38"/>
                      <a:pt x="42" y="40"/>
                    </a:cubicBezTo>
                    <a:cubicBezTo>
                      <a:pt x="42" y="43"/>
                      <a:pt x="47" y="44"/>
                      <a:pt x="47" y="48"/>
                    </a:cubicBezTo>
                    <a:cubicBezTo>
                      <a:pt x="47" y="51"/>
                      <a:pt x="45" y="53"/>
                      <a:pt x="42" y="53"/>
                    </a:cubicBezTo>
                    <a:cubicBezTo>
                      <a:pt x="41" y="53"/>
                      <a:pt x="40" y="51"/>
                      <a:pt x="40" y="50"/>
                    </a:cubicBezTo>
                    <a:cubicBezTo>
                      <a:pt x="39" y="51"/>
                      <a:pt x="37" y="51"/>
                      <a:pt x="36" y="51"/>
                    </a:cubicBezTo>
                    <a:cubicBezTo>
                      <a:pt x="31" y="51"/>
                      <a:pt x="26" y="44"/>
                      <a:pt x="26" y="37"/>
                    </a:cubicBezTo>
                    <a:cubicBezTo>
                      <a:pt x="26" y="34"/>
                      <a:pt x="27" y="33"/>
                      <a:pt x="28" y="32"/>
                    </a:cubicBezTo>
                    <a:cubicBezTo>
                      <a:pt x="28" y="31"/>
                      <a:pt x="27" y="30"/>
                      <a:pt x="27" y="29"/>
                    </a:cubicBezTo>
                    <a:cubicBezTo>
                      <a:pt x="21" y="28"/>
                      <a:pt x="21" y="28"/>
                      <a:pt x="21" y="28"/>
                    </a:cubicBezTo>
                    <a:cubicBezTo>
                      <a:pt x="21" y="30"/>
                      <a:pt x="20" y="31"/>
                      <a:pt x="21" y="32"/>
                    </a:cubicBezTo>
                    <a:cubicBezTo>
                      <a:pt x="18" y="32"/>
                      <a:pt x="18" y="31"/>
                      <a:pt x="17" y="30"/>
                    </a:cubicBezTo>
                    <a:cubicBezTo>
                      <a:pt x="17" y="30"/>
                      <a:pt x="16" y="31"/>
                      <a:pt x="16" y="32"/>
                    </a:cubicBezTo>
                    <a:cubicBezTo>
                      <a:pt x="14" y="31"/>
                      <a:pt x="12" y="28"/>
                      <a:pt x="12" y="28"/>
                    </a:cubicBezTo>
                    <a:cubicBezTo>
                      <a:pt x="8" y="32"/>
                      <a:pt x="8" y="45"/>
                      <a:pt x="4" y="45"/>
                    </a:cubicBezTo>
                    <a:cubicBezTo>
                      <a:pt x="0" y="45"/>
                      <a:pt x="4" y="37"/>
                      <a:pt x="4" y="36"/>
                    </a:cubicBezTo>
                    <a:cubicBezTo>
                      <a:pt x="4" y="35"/>
                      <a:pt x="2" y="33"/>
                      <a:pt x="2" y="32"/>
                    </a:cubicBezTo>
                    <a:cubicBezTo>
                      <a:pt x="2" y="28"/>
                      <a:pt x="4" y="26"/>
                      <a:pt x="5" y="22"/>
                    </a:cubicBezTo>
                    <a:cubicBezTo>
                      <a:pt x="13" y="22"/>
                      <a:pt x="11" y="14"/>
                      <a:pt x="19" y="14"/>
                    </a:cubicBezTo>
                    <a:cubicBezTo>
                      <a:pt x="24" y="14"/>
                      <a:pt x="23" y="20"/>
                      <a:pt x="26" y="20"/>
                    </a:cubicBezTo>
                    <a:cubicBezTo>
                      <a:pt x="27" y="20"/>
                      <a:pt x="27" y="20"/>
                      <a:pt x="28" y="20"/>
                    </a:cubicBezTo>
                    <a:cubicBezTo>
                      <a:pt x="28" y="18"/>
                      <a:pt x="30" y="16"/>
                      <a:pt x="32" y="15"/>
                    </a:cubicBezTo>
                    <a:cubicBezTo>
                      <a:pt x="32" y="10"/>
                      <a:pt x="39" y="12"/>
                      <a:pt x="41" y="9"/>
                    </a:cubicBezTo>
                    <a:cubicBezTo>
                      <a:pt x="42" y="7"/>
                      <a:pt x="42" y="1"/>
                      <a:pt x="42" y="0"/>
                    </a:cubicBezTo>
                    <a:cubicBezTo>
                      <a:pt x="45" y="0"/>
                      <a:pt x="47" y="2"/>
                      <a:pt x="48" y="4"/>
                    </a:cubicBezTo>
                    <a:cubicBezTo>
                      <a:pt x="51" y="7"/>
                      <a:pt x="58" y="30"/>
                      <a:pt x="58" y="33"/>
                    </a:cubicBezTo>
                    <a:cubicBezTo>
                      <a:pt x="58" y="37"/>
                      <a:pt x="53" y="39"/>
                      <a:pt x="53" y="46"/>
                    </a:cubicBezTo>
                    <a:cubicBezTo>
                      <a:pt x="51" y="46"/>
                      <a:pt x="48" y="37"/>
                      <a:pt x="48" y="36"/>
                    </a:cubicBezTo>
                    <a:lnTo>
                      <a:pt x="48" y="38"/>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6" name="Freeform 120"/>
              <p:cNvSpPr>
                <a:spLocks/>
              </p:cNvSpPr>
              <p:nvPr/>
            </p:nvSpPr>
            <p:spPr bwMode="auto">
              <a:xfrm>
                <a:off x="6354763" y="2690813"/>
                <a:ext cx="36513" cy="39688"/>
              </a:xfrm>
              <a:custGeom>
                <a:avLst/>
                <a:gdLst/>
                <a:ahLst/>
                <a:cxnLst>
                  <a:cxn ang="0">
                    <a:pos x="3" y="29"/>
                  </a:cxn>
                  <a:cxn ang="0">
                    <a:pos x="0" y="29"/>
                  </a:cxn>
                  <a:cxn ang="0">
                    <a:pos x="22" y="5"/>
                  </a:cxn>
                  <a:cxn ang="0">
                    <a:pos x="25" y="0"/>
                  </a:cxn>
                  <a:cxn ang="0">
                    <a:pos x="28" y="6"/>
                  </a:cxn>
                  <a:cxn ang="0">
                    <a:pos x="24" y="9"/>
                  </a:cxn>
                  <a:cxn ang="0">
                    <a:pos x="17" y="13"/>
                  </a:cxn>
                  <a:cxn ang="0">
                    <a:pos x="3" y="29"/>
                  </a:cxn>
                </a:cxnLst>
                <a:rect l="0" t="0" r="r" b="b"/>
                <a:pathLst>
                  <a:path w="28" h="29">
                    <a:moveTo>
                      <a:pt x="3" y="29"/>
                    </a:moveTo>
                    <a:cubicBezTo>
                      <a:pt x="0" y="29"/>
                      <a:pt x="0" y="29"/>
                      <a:pt x="0" y="29"/>
                    </a:cubicBezTo>
                    <a:cubicBezTo>
                      <a:pt x="4" y="18"/>
                      <a:pt x="18" y="13"/>
                      <a:pt x="22" y="5"/>
                    </a:cubicBezTo>
                    <a:cubicBezTo>
                      <a:pt x="23" y="3"/>
                      <a:pt x="23" y="1"/>
                      <a:pt x="25" y="0"/>
                    </a:cubicBezTo>
                    <a:cubicBezTo>
                      <a:pt x="24" y="4"/>
                      <a:pt x="26" y="5"/>
                      <a:pt x="28" y="6"/>
                    </a:cubicBezTo>
                    <a:cubicBezTo>
                      <a:pt x="26" y="8"/>
                      <a:pt x="26" y="9"/>
                      <a:pt x="24" y="9"/>
                    </a:cubicBezTo>
                    <a:cubicBezTo>
                      <a:pt x="23" y="12"/>
                      <a:pt x="20" y="13"/>
                      <a:pt x="17" y="13"/>
                    </a:cubicBezTo>
                    <a:cubicBezTo>
                      <a:pt x="15" y="22"/>
                      <a:pt x="8" y="26"/>
                      <a:pt x="3" y="2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7" name="Freeform 121"/>
              <p:cNvSpPr>
                <a:spLocks/>
              </p:cNvSpPr>
              <p:nvPr/>
            </p:nvSpPr>
            <p:spPr bwMode="auto">
              <a:xfrm>
                <a:off x="6383338" y="2563813"/>
                <a:ext cx="71438" cy="101600"/>
              </a:xfrm>
              <a:custGeom>
                <a:avLst/>
                <a:gdLst/>
                <a:ahLst/>
                <a:cxnLst>
                  <a:cxn ang="0">
                    <a:pos x="4" y="31"/>
                  </a:cxn>
                  <a:cxn ang="0">
                    <a:pos x="6" y="20"/>
                  </a:cxn>
                  <a:cxn ang="0">
                    <a:pos x="5" y="7"/>
                  </a:cxn>
                  <a:cxn ang="0">
                    <a:pos x="9" y="0"/>
                  </a:cxn>
                  <a:cxn ang="0">
                    <a:pos x="16" y="7"/>
                  </a:cxn>
                  <a:cxn ang="0">
                    <a:pos x="21" y="3"/>
                  </a:cxn>
                  <a:cxn ang="0">
                    <a:pos x="22" y="5"/>
                  </a:cxn>
                  <a:cxn ang="0">
                    <a:pos x="23" y="8"/>
                  </a:cxn>
                  <a:cxn ang="0">
                    <a:pos x="28" y="25"/>
                  </a:cxn>
                  <a:cxn ang="0">
                    <a:pos x="20" y="42"/>
                  </a:cxn>
                  <a:cxn ang="0">
                    <a:pos x="30" y="59"/>
                  </a:cxn>
                  <a:cxn ang="0">
                    <a:pos x="30" y="58"/>
                  </a:cxn>
                  <a:cxn ang="0">
                    <a:pos x="34" y="55"/>
                  </a:cxn>
                  <a:cxn ang="0">
                    <a:pos x="43" y="64"/>
                  </a:cxn>
                  <a:cxn ang="0">
                    <a:pos x="46" y="61"/>
                  </a:cxn>
                  <a:cxn ang="0">
                    <a:pos x="49" y="62"/>
                  </a:cxn>
                  <a:cxn ang="0">
                    <a:pos x="46" y="66"/>
                  </a:cxn>
                  <a:cxn ang="0">
                    <a:pos x="49" y="66"/>
                  </a:cxn>
                  <a:cxn ang="0">
                    <a:pos x="54" y="71"/>
                  </a:cxn>
                  <a:cxn ang="0">
                    <a:pos x="54" y="74"/>
                  </a:cxn>
                  <a:cxn ang="0">
                    <a:pos x="53" y="76"/>
                  </a:cxn>
                  <a:cxn ang="0">
                    <a:pos x="51" y="73"/>
                  </a:cxn>
                  <a:cxn ang="0">
                    <a:pos x="36" y="61"/>
                  </a:cxn>
                  <a:cxn ang="0">
                    <a:pos x="37" y="69"/>
                  </a:cxn>
                  <a:cxn ang="0">
                    <a:pos x="25" y="60"/>
                  </a:cxn>
                  <a:cxn ang="0">
                    <a:pos x="19" y="62"/>
                  </a:cxn>
                  <a:cxn ang="0">
                    <a:pos x="13" y="57"/>
                  </a:cxn>
                  <a:cxn ang="0">
                    <a:pos x="15" y="53"/>
                  </a:cxn>
                  <a:cxn ang="0">
                    <a:pos x="15" y="49"/>
                  </a:cxn>
                  <a:cxn ang="0">
                    <a:pos x="13" y="49"/>
                  </a:cxn>
                  <a:cxn ang="0">
                    <a:pos x="10" y="51"/>
                  </a:cxn>
                  <a:cxn ang="0">
                    <a:pos x="1" y="44"/>
                  </a:cxn>
                  <a:cxn ang="0">
                    <a:pos x="4" y="31"/>
                  </a:cxn>
                </a:cxnLst>
                <a:rect l="0" t="0" r="r" b="b"/>
                <a:pathLst>
                  <a:path w="54" h="76">
                    <a:moveTo>
                      <a:pt x="4" y="31"/>
                    </a:moveTo>
                    <a:cubicBezTo>
                      <a:pt x="6" y="28"/>
                      <a:pt x="6" y="23"/>
                      <a:pt x="6" y="20"/>
                    </a:cubicBezTo>
                    <a:cubicBezTo>
                      <a:pt x="7" y="15"/>
                      <a:pt x="5" y="12"/>
                      <a:pt x="5" y="7"/>
                    </a:cubicBezTo>
                    <a:cubicBezTo>
                      <a:pt x="5" y="3"/>
                      <a:pt x="6" y="0"/>
                      <a:pt x="9" y="0"/>
                    </a:cubicBezTo>
                    <a:cubicBezTo>
                      <a:pt x="13" y="0"/>
                      <a:pt x="12" y="7"/>
                      <a:pt x="16" y="7"/>
                    </a:cubicBezTo>
                    <a:cubicBezTo>
                      <a:pt x="18" y="7"/>
                      <a:pt x="20" y="4"/>
                      <a:pt x="21" y="3"/>
                    </a:cubicBezTo>
                    <a:cubicBezTo>
                      <a:pt x="21" y="3"/>
                      <a:pt x="22" y="4"/>
                      <a:pt x="22" y="5"/>
                    </a:cubicBezTo>
                    <a:cubicBezTo>
                      <a:pt x="22" y="6"/>
                      <a:pt x="23" y="7"/>
                      <a:pt x="23" y="8"/>
                    </a:cubicBezTo>
                    <a:cubicBezTo>
                      <a:pt x="23" y="13"/>
                      <a:pt x="28" y="18"/>
                      <a:pt x="28" y="25"/>
                    </a:cubicBezTo>
                    <a:cubicBezTo>
                      <a:pt x="28" y="33"/>
                      <a:pt x="20" y="34"/>
                      <a:pt x="20" y="42"/>
                    </a:cubicBezTo>
                    <a:cubicBezTo>
                      <a:pt x="20" y="48"/>
                      <a:pt x="26" y="57"/>
                      <a:pt x="30" y="59"/>
                    </a:cubicBezTo>
                    <a:cubicBezTo>
                      <a:pt x="30" y="59"/>
                      <a:pt x="30" y="58"/>
                      <a:pt x="30" y="58"/>
                    </a:cubicBezTo>
                    <a:cubicBezTo>
                      <a:pt x="30" y="56"/>
                      <a:pt x="32" y="54"/>
                      <a:pt x="34" y="55"/>
                    </a:cubicBezTo>
                    <a:cubicBezTo>
                      <a:pt x="39" y="55"/>
                      <a:pt x="40" y="63"/>
                      <a:pt x="43" y="64"/>
                    </a:cubicBezTo>
                    <a:cubicBezTo>
                      <a:pt x="44" y="64"/>
                      <a:pt x="45" y="61"/>
                      <a:pt x="46" y="61"/>
                    </a:cubicBezTo>
                    <a:cubicBezTo>
                      <a:pt x="47" y="61"/>
                      <a:pt x="48" y="62"/>
                      <a:pt x="49" y="62"/>
                    </a:cubicBezTo>
                    <a:cubicBezTo>
                      <a:pt x="48" y="64"/>
                      <a:pt x="46" y="64"/>
                      <a:pt x="46" y="66"/>
                    </a:cubicBezTo>
                    <a:cubicBezTo>
                      <a:pt x="46" y="67"/>
                      <a:pt x="48" y="67"/>
                      <a:pt x="49" y="66"/>
                    </a:cubicBezTo>
                    <a:cubicBezTo>
                      <a:pt x="49" y="69"/>
                      <a:pt x="51" y="71"/>
                      <a:pt x="54" y="71"/>
                    </a:cubicBezTo>
                    <a:cubicBezTo>
                      <a:pt x="54" y="72"/>
                      <a:pt x="54" y="73"/>
                      <a:pt x="54" y="74"/>
                    </a:cubicBezTo>
                    <a:cubicBezTo>
                      <a:pt x="54" y="75"/>
                      <a:pt x="53" y="76"/>
                      <a:pt x="53" y="76"/>
                    </a:cubicBezTo>
                    <a:cubicBezTo>
                      <a:pt x="51" y="76"/>
                      <a:pt x="51" y="74"/>
                      <a:pt x="51" y="73"/>
                    </a:cubicBezTo>
                    <a:cubicBezTo>
                      <a:pt x="48" y="69"/>
                      <a:pt x="39" y="65"/>
                      <a:pt x="36" y="61"/>
                    </a:cubicBezTo>
                    <a:cubicBezTo>
                      <a:pt x="34" y="64"/>
                      <a:pt x="35" y="66"/>
                      <a:pt x="37" y="69"/>
                    </a:cubicBezTo>
                    <a:cubicBezTo>
                      <a:pt x="31" y="69"/>
                      <a:pt x="31" y="60"/>
                      <a:pt x="25" y="60"/>
                    </a:cubicBezTo>
                    <a:cubicBezTo>
                      <a:pt x="23" y="60"/>
                      <a:pt x="21" y="62"/>
                      <a:pt x="19" y="62"/>
                    </a:cubicBezTo>
                    <a:cubicBezTo>
                      <a:pt x="16" y="62"/>
                      <a:pt x="13" y="59"/>
                      <a:pt x="13" y="57"/>
                    </a:cubicBezTo>
                    <a:cubicBezTo>
                      <a:pt x="13" y="55"/>
                      <a:pt x="14" y="53"/>
                      <a:pt x="15" y="53"/>
                    </a:cubicBezTo>
                    <a:cubicBezTo>
                      <a:pt x="15" y="49"/>
                      <a:pt x="15" y="49"/>
                      <a:pt x="15" y="49"/>
                    </a:cubicBezTo>
                    <a:cubicBezTo>
                      <a:pt x="13" y="49"/>
                      <a:pt x="13" y="49"/>
                      <a:pt x="13" y="49"/>
                    </a:cubicBezTo>
                    <a:cubicBezTo>
                      <a:pt x="12" y="50"/>
                      <a:pt x="11" y="51"/>
                      <a:pt x="10" y="51"/>
                    </a:cubicBezTo>
                    <a:cubicBezTo>
                      <a:pt x="8" y="51"/>
                      <a:pt x="1" y="47"/>
                      <a:pt x="1" y="44"/>
                    </a:cubicBezTo>
                    <a:cubicBezTo>
                      <a:pt x="1" y="38"/>
                      <a:pt x="0" y="30"/>
                      <a:pt x="4" y="3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8" name="Freeform 122"/>
              <p:cNvSpPr>
                <a:spLocks/>
              </p:cNvSpPr>
              <p:nvPr/>
            </p:nvSpPr>
            <p:spPr bwMode="auto">
              <a:xfrm>
                <a:off x="6457950" y="2665413"/>
                <a:ext cx="23813" cy="41275"/>
              </a:xfrm>
              <a:custGeom>
                <a:avLst/>
                <a:gdLst/>
                <a:ahLst/>
                <a:cxnLst>
                  <a:cxn ang="0">
                    <a:pos x="16" y="20"/>
                  </a:cxn>
                  <a:cxn ang="0">
                    <a:pos x="10" y="20"/>
                  </a:cxn>
                  <a:cxn ang="0">
                    <a:pos x="14" y="28"/>
                  </a:cxn>
                  <a:cxn ang="0">
                    <a:pos x="14" y="30"/>
                  </a:cxn>
                  <a:cxn ang="0">
                    <a:pos x="10" y="30"/>
                  </a:cxn>
                  <a:cxn ang="0">
                    <a:pos x="8" y="25"/>
                  </a:cxn>
                  <a:cxn ang="0">
                    <a:pos x="8" y="23"/>
                  </a:cxn>
                  <a:cxn ang="0">
                    <a:pos x="2" y="17"/>
                  </a:cxn>
                  <a:cxn ang="0">
                    <a:pos x="2" y="15"/>
                  </a:cxn>
                  <a:cxn ang="0">
                    <a:pos x="8" y="15"/>
                  </a:cxn>
                  <a:cxn ang="0">
                    <a:pos x="10" y="13"/>
                  </a:cxn>
                  <a:cxn ang="0">
                    <a:pos x="0" y="2"/>
                  </a:cxn>
                  <a:cxn ang="0">
                    <a:pos x="4" y="0"/>
                  </a:cxn>
                  <a:cxn ang="0">
                    <a:pos x="13" y="2"/>
                  </a:cxn>
                  <a:cxn ang="0">
                    <a:pos x="13" y="6"/>
                  </a:cxn>
                  <a:cxn ang="0">
                    <a:pos x="15" y="6"/>
                  </a:cxn>
                  <a:cxn ang="0">
                    <a:pos x="15" y="12"/>
                  </a:cxn>
                  <a:cxn ang="0">
                    <a:pos x="18" y="15"/>
                  </a:cxn>
                  <a:cxn ang="0">
                    <a:pos x="16" y="20"/>
                  </a:cxn>
                </a:cxnLst>
                <a:rect l="0" t="0" r="r" b="b"/>
                <a:pathLst>
                  <a:path w="18" h="30">
                    <a:moveTo>
                      <a:pt x="16" y="20"/>
                    </a:moveTo>
                    <a:cubicBezTo>
                      <a:pt x="10" y="20"/>
                      <a:pt x="10" y="20"/>
                      <a:pt x="10" y="20"/>
                    </a:cubicBezTo>
                    <a:cubicBezTo>
                      <a:pt x="11" y="23"/>
                      <a:pt x="12" y="27"/>
                      <a:pt x="14" y="28"/>
                    </a:cubicBezTo>
                    <a:cubicBezTo>
                      <a:pt x="14" y="30"/>
                      <a:pt x="14" y="30"/>
                      <a:pt x="14" y="30"/>
                    </a:cubicBezTo>
                    <a:cubicBezTo>
                      <a:pt x="13" y="30"/>
                      <a:pt x="11" y="30"/>
                      <a:pt x="10" y="30"/>
                    </a:cubicBezTo>
                    <a:cubicBezTo>
                      <a:pt x="7" y="30"/>
                      <a:pt x="7" y="27"/>
                      <a:pt x="8" y="25"/>
                    </a:cubicBezTo>
                    <a:cubicBezTo>
                      <a:pt x="8" y="23"/>
                      <a:pt x="8" y="23"/>
                      <a:pt x="8" y="23"/>
                    </a:cubicBezTo>
                    <a:cubicBezTo>
                      <a:pt x="5" y="23"/>
                      <a:pt x="3" y="19"/>
                      <a:pt x="2" y="17"/>
                    </a:cubicBezTo>
                    <a:cubicBezTo>
                      <a:pt x="2" y="15"/>
                      <a:pt x="2" y="15"/>
                      <a:pt x="2" y="15"/>
                    </a:cubicBezTo>
                    <a:cubicBezTo>
                      <a:pt x="4" y="15"/>
                      <a:pt x="7" y="15"/>
                      <a:pt x="8" y="15"/>
                    </a:cubicBezTo>
                    <a:cubicBezTo>
                      <a:pt x="8" y="15"/>
                      <a:pt x="10" y="14"/>
                      <a:pt x="10" y="13"/>
                    </a:cubicBezTo>
                    <a:cubicBezTo>
                      <a:pt x="10" y="8"/>
                      <a:pt x="1" y="5"/>
                      <a:pt x="0" y="2"/>
                    </a:cubicBezTo>
                    <a:cubicBezTo>
                      <a:pt x="1" y="1"/>
                      <a:pt x="3" y="0"/>
                      <a:pt x="4" y="0"/>
                    </a:cubicBezTo>
                    <a:cubicBezTo>
                      <a:pt x="7" y="0"/>
                      <a:pt x="9" y="2"/>
                      <a:pt x="13" y="2"/>
                    </a:cubicBezTo>
                    <a:cubicBezTo>
                      <a:pt x="13" y="3"/>
                      <a:pt x="13" y="5"/>
                      <a:pt x="13" y="6"/>
                    </a:cubicBezTo>
                    <a:cubicBezTo>
                      <a:pt x="13" y="6"/>
                      <a:pt x="14" y="6"/>
                      <a:pt x="15" y="6"/>
                    </a:cubicBezTo>
                    <a:cubicBezTo>
                      <a:pt x="15" y="8"/>
                      <a:pt x="15" y="12"/>
                      <a:pt x="15" y="12"/>
                    </a:cubicBezTo>
                    <a:cubicBezTo>
                      <a:pt x="15" y="12"/>
                      <a:pt x="18" y="15"/>
                      <a:pt x="18" y="15"/>
                    </a:cubicBezTo>
                    <a:cubicBezTo>
                      <a:pt x="18" y="18"/>
                      <a:pt x="17" y="19"/>
                      <a:pt x="16" y="2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69" name="Freeform 123"/>
              <p:cNvSpPr>
                <a:spLocks/>
              </p:cNvSpPr>
              <p:nvPr/>
            </p:nvSpPr>
            <p:spPr bwMode="auto">
              <a:xfrm>
                <a:off x="6423025" y="2676525"/>
                <a:ext cx="19050" cy="25400"/>
              </a:xfrm>
              <a:custGeom>
                <a:avLst/>
                <a:gdLst/>
                <a:ahLst/>
                <a:cxnLst>
                  <a:cxn ang="0">
                    <a:pos x="3" y="1"/>
                  </a:cxn>
                  <a:cxn ang="0">
                    <a:pos x="14" y="7"/>
                  </a:cxn>
                  <a:cxn ang="0">
                    <a:pos x="1" y="19"/>
                  </a:cxn>
                  <a:cxn ang="0">
                    <a:pos x="0" y="2"/>
                  </a:cxn>
                  <a:cxn ang="0">
                    <a:pos x="2" y="0"/>
                  </a:cxn>
                  <a:cxn ang="0">
                    <a:pos x="5" y="2"/>
                  </a:cxn>
                  <a:cxn ang="0">
                    <a:pos x="3" y="1"/>
                  </a:cxn>
                </a:cxnLst>
                <a:rect l="0" t="0" r="r" b="b"/>
                <a:pathLst>
                  <a:path w="14" h="19">
                    <a:moveTo>
                      <a:pt x="3" y="1"/>
                    </a:moveTo>
                    <a:cubicBezTo>
                      <a:pt x="4" y="3"/>
                      <a:pt x="14" y="4"/>
                      <a:pt x="14" y="7"/>
                    </a:cubicBezTo>
                    <a:cubicBezTo>
                      <a:pt x="14" y="14"/>
                      <a:pt x="5" y="17"/>
                      <a:pt x="1" y="19"/>
                    </a:cubicBezTo>
                    <a:cubicBezTo>
                      <a:pt x="1" y="13"/>
                      <a:pt x="0" y="6"/>
                      <a:pt x="0" y="2"/>
                    </a:cubicBezTo>
                    <a:cubicBezTo>
                      <a:pt x="0" y="1"/>
                      <a:pt x="2" y="0"/>
                      <a:pt x="2" y="0"/>
                    </a:cubicBezTo>
                    <a:cubicBezTo>
                      <a:pt x="3" y="0"/>
                      <a:pt x="4" y="2"/>
                      <a:pt x="5" y="2"/>
                    </a:cubicBezTo>
                    <a:lnTo>
                      <a:pt x="3" y="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0" name="Freeform 124"/>
              <p:cNvSpPr>
                <a:spLocks/>
              </p:cNvSpPr>
              <p:nvPr/>
            </p:nvSpPr>
            <p:spPr bwMode="auto">
              <a:xfrm>
                <a:off x="6432550" y="2692400"/>
                <a:ext cx="19050" cy="31750"/>
              </a:xfrm>
              <a:custGeom>
                <a:avLst/>
                <a:gdLst/>
                <a:ahLst/>
                <a:cxnLst>
                  <a:cxn ang="0">
                    <a:pos x="14" y="5"/>
                  </a:cxn>
                  <a:cxn ang="0">
                    <a:pos x="9" y="17"/>
                  </a:cxn>
                  <a:cxn ang="0">
                    <a:pos x="11" y="22"/>
                  </a:cxn>
                  <a:cxn ang="0">
                    <a:pos x="9" y="24"/>
                  </a:cxn>
                  <a:cxn ang="0">
                    <a:pos x="0" y="14"/>
                  </a:cxn>
                  <a:cxn ang="0">
                    <a:pos x="4" y="12"/>
                  </a:cxn>
                  <a:cxn ang="0">
                    <a:pos x="8" y="1"/>
                  </a:cxn>
                  <a:cxn ang="0">
                    <a:pos x="14" y="5"/>
                  </a:cxn>
                </a:cxnLst>
                <a:rect l="0" t="0" r="r" b="b"/>
                <a:pathLst>
                  <a:path w="14" h="24">
                    <a:moveTo>
                      <a:pt x="14" y="5"/>
                    </a:moveTo>
                    <a:cubicBezTo>
                      <a:pt x="14" y="10"/>
                      <a:pt x="10" y="13"/>
                      <a:pt x="9" y="17"/>
                    </a:cubicBezTo>
                    <a:cubicBezTo>
                      <a:pt x="9" y="21"/>
                      <a:pt x="11" y="20"/>
                      <a:pt x="11" y="22"/>
                    </a:cubicBezTo>
                    <a:cubicBezTo>
                      <a:pt x="11" y="23"/>
                      <a:pt x="10" y="24"/>
                      <a:pt x="9" y="24"/>
                    </a:cubicBezTo>
                    <a:cubicBezTo>
                      <a:pt x="7" y="24"/>
                      <a:pt x="0" y="17"/>
                      <a:pt x="0" y="14"/>
                    </a:cubicBezTo>
                    <a:cubicBezTo>
                      <a:pt x="0" y="13"/>
                      <a:pt x="3" y="12"/>
                      <a:pt x="4" y="12"/>
                    </a:cubicBezTo>
                    <a:cubicBezTo>
                      <a:pt x="4" y="11"/>
                      <a:pt x="6" y="1"/>
                      <a:pt x="8" y="1"/>
                    </a:cubicBezTo>
                    <a:cubicBezTo>
                      <a:pt x="12" y="0"/>
                      <a:pt x="14" y="3"/>
                      <a:pt x="14"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1" name="Freeform 125"/>
              <p:cNvSpPr>
                <a:spLocks/>
              </p:cNvSpPr>
              <p:nvPr/>
            </p:nvSpPr>
            <p:spPr bwMode="auto">
              <a:xfrm>
                <a:off x="6450013" y="2693988"/>
                <a:ext cx="7938" cy="20638"/>
              </a:xfrm>
              <a:custGeom>
                <a:avLst/>
                <a:gdLst/>
                <a:ahLst/>
                <a:cxnLst>
                  <a:cxn ang="0">
                    <a:pos x="7" y="0"/>
                  </a:cxn>
                  <a:cxn ang="0">
                    <a:pos x="2" y="15"/>
                  </a:cxn>
                  <a:cxn ang="0">
                    <a:pos x="0" y="15"/>
                  </a:cxn>
                  <a:cxn ang="0">
                    <a:pos x="4" y="0"/>
                  </a:cxn>
                  <a:cxn ang="0">
                    <a:pos x="7" y="0"/>
                  </a:cxn>
                </a:cxnLst>
                <a:rect l="0" t="0" r="r" b="b"/>
                <a:pathLst>
                  <a:path w="7" h="15">
                    <a:moveTo>
                      <a:pt x="7" y="0"/>
                    </a:moveTo>
                    <a:cubicBezTo>
                      <a:pt x="7" y="7"/>
                      <a:pt x="2" y="9"/>
                      <a:pt x="2" y="15"/>
                    </a:cubicBezTo>
                    <a:cubicBezTo>
                      <a:pt x="2" y="15"/>
                      <a:pt x="0" y="15"/>
                      <a:pt x="0" y="15"/>
                    </a:cubicBezTo>
                    <a:cubicBezTo>
                      <a:pt x="1" y="10"/>
                      <a:pt x="4" y="7"/>
                      <a:pt x="4" y="0"/>
                    </a:cubicBezTo>
                    <a:cubicBezTo>
                      <a:pt x="5" y="0"/>
                      <a:pt x="6" y="0"/>
                      <a:pt x="7"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2" name="Freeform 126"/>
              <p:cNvSpPr>
                <a:spLocks/>
              </p:cNvSpPr>
              <p:nvPr/>
            </p:nvSpPr>
            <p:spPr bwMode="auto">
              <a:xfrm>
                <a:off x="6454775" y="2706688"/>
                <a:ext cx="11113" cy="11113"/>
              </a:xfrm>
              <a:custGeom>
                <a:avLst/>
                <a:gdLst/>
                <a:ahLst/>
                <a:cxnLst>
                  <a:cxn ang="0">
                    <a:pos x="8" y="0"/>
                  </a:cxn>
                  <a:cxn ang="0">
                    <a:pos x="2" y="8"/>
                  </a:cxn>
                  <a:cxn ang="0">
                    <a:pos x="0" y="6"/>
                  </a:cxn>
                  <a:cxn ang="0">
                    <a:pos x="3" y="0"/>
                  </a:cxn>
                  <a:cxn ang="0">
                    <a:pos x="8" y="0"/>
                  </a:cxn>
                </a:cxnLst>
                <a:rect l="0" t="0" r="r" b="b"/>
                <a:pathLst>
                  <a:path w="8" h="8">
                    <a:moveTo>
                      <a:pt x="8" y="0"/>
                    </a:moveTo>
                    <a:cubicBezTo>
                      <a:pt x="8" y="4"/>
                      <a:pt x="6" y="8"/>
                      <a:pt x="2" y="8"/>
                    </a:cubicBezTo>
                    <a:cubicBezTo>
                      <a:pt x="1" y="8"/>
                      <a:pt x="0" y="6"/>
                      <a:pt x="0" y="6"/>
                    </a:cubicBezTo>
                    <a:cubicBezTo>
                      <a:pt x="0" y="3"/>
                      <a:pt x="2" y="2"/>
                      <a:pt x="3" y="0"/>
                    </a:cubicBezTo>
                    <a:cubicBezTo>
                      <a:pt x="5" y="1"/>
                      <a:pt x="7" y="1"/>
                      <a:pt x="8"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3" name="Freeform 127"/>
              <p:cNvSpPr>
                <a:spLocks/>
              </p:cNvSpPr>
              <p:nvPr/>
            </p:nvSpPr>
            <p:spPr bwMode="auto">
              <a:xfrm>
                <a:off x="6442075" y="2665413"/>
                <a:ext cx="12700" cy="17463"/>
              </a:xfrm>
              <a:custGeom>
                <a:avLst/>
                <a:gdLst/>
                <a:ahLst/>
                <a:cxnLst>
                  <a:cxn ang="0">
                    <a:pos x="0" y="6"/>
                  </a:cxn>
                  <a:cxn ang="0">
                    <a:pos x="0" y="0"/>
                  </a:cxn>
                  <a:cxn ang="0">
                    <a:pos x="4" y="0"/>
                  </a:cxn>
                  <a:cxn ang="0">
                    <a:pos x="10" y="10"/>
                  </a:cxn>
                  <a:cxn ang="0">
                    <a:pos x="6" y="6"/>
                  </a:cxn>
                  <a:cxn ang="0">
                    <a:pos x="0" y="6"/>
                  </a:cxn>
                </a:cxnLst>
                <a:rect l="0" t="0" r="r" b="b"/>
                <a:pathLst>
                  <a:path w="10" h="12">
                    <a:moveTo>
                      <a:pt x="0" y="6"/>
                    </a:moveTo>
                    <a:cubicBezTo>
                      <a:pt x="0" y="3"/>
                      <a:pt x="0" y="2"/>
                      <a:pt x="0" y="0"/>
                    </a:cubicBezTo>
                    <a:cubicBezTo>
                      <a:pt x="4" y="0"/>
                      <a:pt x="4" y="0"/>
                      <a:pt x="4" y="0"/>
                    </a:cubicBezTo>
                    <a:cubicBezTo>
                      <a:pt x="5" y="4"/>
                      <a:pt x="10" y="5"/>
                      <a:pt x="10" y="10"/>
                    </a:cubicBezTo>
                    <a:cubicBezTo>
                      <a:pt x="10" y="12"/>
                      <a:pt x="6" y="8"/>
                      <a:pt x="6" y="6"/>
                    </a:cubicBezTo>
                    <a:cubicBezTo>
                      <a:pt x="4" y="5"/>
                      <a:pt x="2" y="6"/>
                      <a:pt x="0"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4" name="Freeform 128"/>
              <p:cNvSpPr>
                <a:spLocks/>
              </p:cNvSpPr>
              <p:nvPr/>
            </p:nvSpPr>
            <p:spPr bwMode="auto">
              <a:xfrm>
                <a:off x="6397625" y="2649538"/>
                <a:ext cx="19050" cy="20638"/>
              </a:xfrm>
              <a:custGeom>
                <a:avLst/>
                <a:gdLst/>
                <a:ahLst/>
                <a:cxnLst>
                  <a:cxn ang="0">
                    <a:pos x="11" y="15"/>
                  </a:cxn>
                  <a:cxn ang="0">
                    <a:pos x="0" y="0"/>
                  </a:cxn>
                  <a:cxn ang="0">
                    <a:pos x="4" y="0"/>
                  </a:cxn>
                  <a:cxn ang="0">
                    <a:pos x="14" y="7"/>
                  </a:cxn>
                  <a:cxn ang="0">
                    <a:pos x="11" y="15"/>
                  </a:cxn>
                </a:cxnLst>
                <a:rect l="0" t="0" r="r" b="b"/>
                <a:pathLst>
                  <a:path w="15" h="15">
                    <a:moveTo>
                      <a:pt x="11" y="15"/>
                    </a:moveTo>
                    <a:cubicBezTo>
                      <a:pt x="9" y="15"/>
                      <a:pt x="0" y="0"/>
                      <a:pt x="0" y="0"/>
                    </a:cubicBezTo>
                    <a:cubicBezTo>
                      <a:pt x="4" y="0"/>
                      <a:pt x="4" y="0"/>
                      <a:pt x="4" y="0"/>
                    </a:cubicBezTo>
                    <a:cubicBezTo>
                      <a:pt x="8" y="3"/>
                      <a:pt x="13" y="2"/>
                      <a:pt x="14" y="7"/>
                    </a:cubicBezTo>
                    <a:cubicBezTo>
                      <a:pt x="15" y="10"/>
                      <a:pt x="13" y="15"/>
                      <a:pt x="11"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5" name="Freeform 129"/>
              <p:cNvSpPr>
                <a:spLocks/>
              </p:cNvSpPr>
              <p:nvPr/>
            </p:nvSpPr>
            <p:spPr bwMode="auto">
              <a:xfrm>
                <a:off x="6416675" y="2652713"/>
                <a:ext cx="6350" cy="1588"/>
              </a:xfrm>
              <a:custGeom>
                <a:avLst/>
                <a:gdLst/>
                <a:ahLst/>
                <a:cxnLst>
                  <a:cxn ang="0">
                    <a:pos x="0" y="0"/>
                  </a:cxn>
                  <a:cxn ang="0">
                    <a:pos x="4" y="1"/>
                  </a:cxn>
                  <a:cxn ang="0">
                    <a:pos x="0" y="0"/>
                  </a:cxn>
                </a:cxnLst>
                <a:rect l="0" t="0" r="r" b="b"/>
                <a:pathLst>
                  <a:path w="4" h="1">
                    <a:moveTo>
                      <a:pt x="0" y="0"/>
                    </a:moveTo>
                    <a:cubicBezTo>
                      <a:pt x="1" y="1"/>
                      <a:pt x="3" y="1"/>
                      <a:pt x="4" y="1"/>
                    </a:cubicBezTo>
                    <a:cubicBezTo>
                      <a:pt x="3" y="0"/>
                      <a:pt x="1" y="0"/>
                      <a:pt x="0"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6" name="Freeform 130"/>
              <p:cNvSpPr>
                <a:spLocks/>
              </p:cNvSpPr>
              <p:nvPr/>
            </p:nvSpPr>
            <p:spPr bwMode="auto">
              <a:xfrm>
                <a:off x="6388100" y="2441575"/>
                <a:ext cx="36513" cy="50800"/>
              </a:xfrm>
              <a:custGeom>
                <a:avLst/>
                <a:gdLst/>
                <a:ahLst/>
                <a:cxnLst>
                  <a:cxn ang="0">
                    <a:pos x="8" y="39"/>
                  </a:cxn>
                  <a:cxn ang="0">
                    <a:pos x="1" y="26"/>
                  </a:cxn>
                  <a:cxn ang="0">
                    <a:pos x="16" y="0"/>
                  </a:cxn>
                  <a:cxn ang="0">
                    <a:pos x="8" y="39"/>
                  </a:cxn>
                </a:cxnLst>
                <a:rect l="0" t="0" r="r" b="b"/>
                <a:pathLst>
                  <a:path w="27" h="39">
                    <a:moveTo>
                      <a:pt x="8" y="39"/>
                    </a:moveTo>
                    <a:cubicBezTo>
                      <a:pt x="0" y="39"/>
                      <a:pt x="1" y="33"/>
                      <a:pt x="1" y="26"/>
                    </a:cubicBezTo>
                    <a:cubicBezTo>
                      <a:pt x="1" y="17"/>
                      <a:pt x="10" y="0"/>
                      <a:pt x="16" y="0"/>
                    </a:cubicBezTo>
                    <a:cubicBezTo>
                      <a:pt x="27" y="0"/>
                      <a:pt x="18" y="39"/>
                      <a:pt x="8" y="3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7" name="Freeform 131"/>
              <p:cNvSpPr>
                <a:spLocks/>
              </p:cNvSpPr>
              <p:nvPr/>
            </p:nvSpPr>
            <p:spPr bwMode="auto">
              <a:xfrm>
                <a:off x="6194425" y="2532063"/>
                <a:ext cx="41275" cy="34925"/>
              </a:xfrm>
              <a:custGeom>
                <a:avLst/>
                <a:gdLst/>
                <a:ahLst/>
                <a:cxnLst>
                  <a:cxn ang="0">
                    <a:pos x="2" y="11"/>
                  </a:cxn>
                  <a:cxn ang="0">
                    <a:pos x="26" y="0"/>
                  </a:cxn>
                  <a:cxn ang="0">
                    <a:pos x="31" y="7"/>
                  </a:cxn>
                  <a:cxn ang="0">
                    <a:pos x="11" y="27"/>
                  </a:cxn>
                  <a:cxn ang="0">
                    <a:pos x="2" y="18"/>
                  </a:cxn>
                  <a:cxn ang="0">
                    <a:pos x="2" y="11"/>
                  </a:cxn>
                </a:cxnLst>
                <a:rect l="0" t="0" r="r" b="b"/>
                <a:pathLst>
                  <a:path w="31" h="27">
                    <a:moveTo>
                      <a:pt x="2" y="11"/>
                    </a:moveTo>
                    <a:cubicBezTo>
                      <a:pt x="5" y="11"/>
                      <a:pt x="20" y="0"/>
                      <a:pt x="26" y="0"/>
                    </a:cubicBezTo>
                    <a:cubicBezTo>
                      <a:pt x="28" y="0"/>
                      <a:pt x="31" y="4"/>
                      <a:pt x="31" y="7"/>
                    </a:cubicBezTo>
                    <a:cubicBezTo>
                      <a:pt x="31" y="13"/>
                      <a:pt x="18" y="27"/>
                      <a:pt x="11" y="27"/>
                    </a:cubicBezTo>
                    <a:cubicBezTo>
                      <a:pt x="5" y="27"/>
                      <a:pt x="2" y="24"/>
                      <a:pt x="2" y="18"/>
                    </a:cubicBezTo>
                    <a:cubicBezTo>
                      <a:pt x="2" y="15"/>
                      <a:pt x="0" y="11"/>
                      <a:pt x="2" y="1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8" name="Freeform 132"/>
              <p:cNvSpPr>
                <a:spLocks/>
              </p:cNvSpPr>
              <p:nvPr/>
            </p:nvSpPr>
            <p:spPr bwMode="auto">
              <a:xfrm>
                <a:off x="6015038" y="2476500"/>
                <a:ext cx="195263" cy="374650"/>
              </a:xfrm>
              <a:custGeom>
                <a:avLst/>
                <a:gdLst/>
                <a:ahLst/>
                <a:cxnLst>
                  <a:cxn ang="0">
                    <a:pos x="12" y="172"/>
                  </a:cxn>
                  <a:cxn ang="0">
                    <a:pos x="21" y="152"/>
                  </a:cxn>
                  <a:cxn ang="0">
                    <a:pos x="25" y="147"/>
                  </a:cxn>
                  <a:cxn ang="0">
                    <a:pos x="15" y="119"/>
                  </a:cxn>
                  <a:cxn ang="0">
                    <a:pos x="8" y="109"/>
                  </a:cxn>
                  <a:cxn ang="0">
                    <a:pos x="8" y="105"/>
                  </a:cxn>
                  <a:cxn ang="0">
                    <a:pos x="8" y="106"/>
                  </a:cxn>
                  <a:cxn ang="0">
                    <a:pos x="12" y="96"/>
                  </a:cxn>
                  <a:cxn ang="0">
                    <a:pos x="9" y="77"/>
                  </a:cxn>
                  <a:cxn ang="0">
                    <a:pos x="0" y="65"/>
                  </a:cxn>
                  <a:cxn ang="0">
                    <a:pos x="8" y="47"/>
                  </a:cxn>
                  <a:cxn ang="0">
                    <a:pos x="19" y="43"/>
                  </a:cxn>
                  <a:cxn ang="0">
                    <a:pos x="45" y="19"/>
                  </a:cxn>
                  <a:cxn ang="0">
                    <a:pos x="47" y="19"/>
                  </a:cxn>
                  <a:cxn ang="0">
                    <a:pos x="50" y="24"/>
                  </a:cxn>
                  <a:cxn ang="0">
                    <a:pos x="52" y="20"/>
                  </a:cxn>
                  <a:cxn ang="0">
                    <a:pos x="52" y="9"/>
                  </a:cxn>
                  <a:cxn ang="0">
                    <a:pos x="64" y="6"/>
                  </a:cxn>
                  <a:cxn ang="0">
                    <a:pos x="78" y="6"/>
                  </a:cxn>
                  <a:cxn ang="0">
                    <a:pos x="96" y="0"/>
                  </a:cxn>
                  <a:cxn ang="0">
                    <a:pos x="115" y="5"/>
                  </a:cxn>
                  <a:cxn ang="0">
                    <a:pos x="130" y="22"/>
                  </a:cxn>
                  <a:cxn ang="0">
                    <a:pos x="100" y="58"/>
                  </a:cxn>
                  <a:cxn ang="0">
                    <a:pos x="104" y="64"/>
                  </a:cxn>
                  <a:cxn ang="0">
                    <a:pos x="129" y="93"/>
                  </a:cxn>
                  <a:cxn ang="0">
                    <a:pos x="147" y="134"/>
                  </a:cxn>
                  <a:cxn ang="0">
                    <a:pos x="142" y="156"/>
                  </a:cxn>
                  <a:cxn ang="0">
                    <a:pos x="115" y="170"/>
                  </a:cxn>
                  <a:cxn ang="0">
                    <a:pos x="105" y="180"/>
                  </a:cxn>
                  <a:cxn ang="0">
                    <a:pos x="104" y="176"/>
                  </a:cxn>
                  <a:cxn ang="0">
                    <a:pos x="104" y="181"/>
                  </a:cxn>
                  <a:cxn ang="0">
                    <a:pos x="93" y="192"/>
                  </a:cxn>
                  <a:cxn ang="0">
                    <a:pos x="90" y="183"/>
                  </a:cxn>
                  <a:cxn ang="0">
                    <a:pos x="91" y="177"/>
                  </a:cxn>
                  <a:cxn ang="0">
                    <a:pos x="88" y="170"/>
                  </a:cxn>
                  <a:cxn ang="0">
                    <a:pos x="73" y="161"/>
                  </a:cxn>
                  <a:cxn ang="0">
                    <a:pos x="63" y="149"/>
                  </a:cxn>
                  <a:cxn ang="0">
                    <a:pos x="43" y="141"/>
                  </a:cxn>
                  <a:cxn ang="0">
                    <a:pos x="41" y="135"/>
                  </a:cxn>
                  <a:cxn ang="0">
                    <a:pos x="30" y="129"/>
                  </a:cxn>
                  <a:cxn ang="0">
                    <a:pos x="27" y="134"/>
                  </a:cxn>
                  <a:cxn ang="0">
                    <a:pos x="29" y="142"/>
                  </a:cxn>
                  <a:cxn ang="0">
                    <a:pos x="16" y="171"/>
                  </a:cxn>
                  <a:cxn ang="0">
                    <a:pos x="31" y="192"/>
                  </a:cxn>
                  <a:cxn ang="0">
                    <a:pos x="30" y="192"/>
                  </a:cxn>
                  <a:cxn ang="0">
                    <a:pos x="35" y="206"/>
                  </a:cxn>
                  <a:cxn ang="0">
                    <a:pos x="73" y="243"/>
                  </a:cxn>
                  <a:cxn ang="0">
                    <a:pos x="71" y="251"/>
                  </a:cxn>
                  <a:cxn ang="0">
                    <a:pos x="80" y="267"/>
                  </a:cxn>
                  <a:cxn ang="0">
                    <a:pos x="84" y="280"/>
                  </a:cxn>
                  <a:cxn ang="0">
                    <a:pos x="78" y="280"/>
                  </a:cxn>
                  <a:cxn ang="0">
                    <a:pos x="75" y="282"/>
                  </a:cxn>
                  <a:cxn ang="0">
                    <a:pos x="68" y="278"/>
                  </a:cxn>
                  <a:cxn ang="0">
                    <a:pos x="37" y="246"/>
                  </a:cxn>
                  <a:cxn ang="0">
                    <a:pos x="27" y="214"/>
                  </a:cxn>
                  <a:cxn ang="0">
                    <a:pos x="14" y="192"/>
                  </a:cxn>
                  <a:cxn ang="0">
                    <a:pos x="8" y="192"/>
                  </a:cxn>
                  <a:cxn ang="0">
                    <a:pos x="8" y="189"/>
                  </a:cxn>
                  <a:cxn ang="0">
                    <a:pos x="10" y="172"/>
                  </a:cxn>
                  <a:cxn ang="0">
                    <a:pos x="11" y="172"/>
                  </a:cxn>
                  <a:cxn ang="0">
                    <a:pos x="12" y="172"/>
                  </a:cxn>
                </a:cxnLst>
                <a:rect l="0" t="0" r="r" b="b"/>
                <a:pathLst>
                  <a:path w="147" h="282">
                    <a:moveTo>
                      <a:pt x="12" y="172"/>
                    </a:moveTo>
                    <a:cubicBezTo>
                      <a:pt x="16" y="165"/>
                      <a:pt x="17" y="160"/>
                      <a:pt x="21" y="152"/>
                    </a:cubicBezTo>
                    <a:cubicBezTo>
                      <a:pt x="22" y="150"/>
                      <a:pt x="25" y="149"/>
                      <a:pt x="25" y="147"/>
                    </a:cubicBezTo>
                    <a:cubicBezTo>
                      <a:pt x="25" y="143"/>
                      <a:pt x="19" y="123"/>
                      <a:pt x="15" y="119"/>
                    </a:cubicBezTo>
                    <a:cubicBezTo>
                      <a:pt x="12" y="116"/>
                      <a:pt x="8" y="114"/>
                      <a:pt x="8" y="109"/>
                    </a:cubicBezTo>
                    <a:cubicBezTo>
                      <a:pt x="8" y="108"/>
                      <a:pt x="8" y="107"/>
                      <a:pt x="8" y="105"/>
                    </a:cubicBezTo>
                    <a:cubicBezTo>
                      <a:pt x="8" y="106"/>
                      <a:pt x="8" y="106"/>
                      <a:pt x="8" y="106"/>
                    </a:cubicBezTo>
                    <a:cubicBezTo>
                      <a:pt x="9" y="105"/>
                      <a:pt x="12" y="100"/>
                      <a:pt x="12" y="96"/>
                    </a:cubicBezTo>
                    <a:cubicBezTo>
                      <a:pt x="12" y="91"/>
                      <a:pt x="12" y="82"/>
                      <a:pt x="9" y="77"/>
                    </a:cubicBezTo>
                    <a:cubicBezTo>
                      <a:pt x="6" y="73"/>
                      <a:pt x="0" y="73"/>
                      <a:pt x="0" y="65"/>
                    </a:cubicBezTo>
                    <a:cubicBezTo>
                      <a:pt x="0" y="57"/>
                      <a:pt x="3" y="51"/>
                      <a:pt x="8" y="47"/>
                    </a:cubicBezTo>
                    <a:cubicBezTo>
                      <a:pt x="10" y="44"/>
                      <a:pt x="15" y="45"/>
                      <a:pt x="19" y="43"/>
                    </a:cubicBezTo>
                    <a:cubicBezTo>
                      <a:pt x="29" y="36"/>
                      <a:pt x="36" y="33"/>
                      <a:pt x="45" y="19"/>
                    </a:cubicBezTo>
                    <a:cubicBezTo>
                      <a:pt x="47" y="19"/>
                      <a:pt x="47" y="19"/>
                      <a:pt x="47" y="19"/>
                    </a:cubicBezTo>
                    <a:cubicBezTo>
                      <a:pt x="47" y="23"/>
                      <a:pt x="49" y="24"/>
                      <a:pt x="50" y="24"/>
                    </a:cubicBezTo>
                    <a:cubicBezTo>
                      <a:pt x="51" y="24"/>
                      <a:pt x="52" y="22"/>
                      <a:pt x="52" y="20"/>
                    </a:cubicBezTo>
                    <a:cubicBezTo>
                      <a:pt x="52" y="16"/>
                      <a:pt x="52" y="13"/>
                      <a:pt x="52" y="9"/>
                    </a:cubicBezTo>
                    <a:cubicBezTo>
                      <a:pt x="52" y="9"/>
                      <a:pt x="62" y="6"/>
                      <a:pt x="64" y="6"/>
                    </a:cubicBezTo>
                    <a:cubicBezTo>
                      <a:pt x="78" y="6"/>
                      <a:pt x="78" y="6"/>
                      <a:pt x="78" y="6"/>
                    </a:cubicBezTo>
                    <a:cubicBezTo>
                      <a:pt x="84" y="9"/>
                      <a:pt x="89" y="0"/>
                      <a:pt x="96" y="0"/>
                    </a:cubicBezTo>
                    <a:cubicBezTo>
                      <a:pt x="103" y="0"/>
                      <a:pt x="107" y="5"/>
                      <a:pt x="115" y="5"/>
                    </a:cubicBezTo>
                    <a:cubicBezTo>
                      <a:pt x="115" y="16"/>
                      <a:pt x="123" y="20"/>
                      <a:pt x="130" y="22"/>
                    </a:cubicBezTo>
                    <a:cubicBezTo>
                      <a:pt x="121" y="36"/>
                      <a:pt x="100" y="39"/>
                      <a:pt x="100" y="58"/>
                    </a:cubicBezTo>
                    <a:cubicBezTo>
                      <a:pt x="100" y="62"/>
                      <a:pt x="102" y="63"/>
                      <a:pt x="104" y="64"/>
                    </a:cubicBezTo>
                    <a:cubicBezTo>
                      <a:pt x="114" y="74"/>
                      <a:pt x="118" y="86"/>
                      <a:pt x="129" y="93"/>
                    </a:cubicBezTo>
                    <a:cubicBezTo>
                      <a:pt x="140" y="100"/>
                      <a:pt x="147" y="119"/>
                      <a:pt x="147" y="134"/>
                    </a:cubicBezTo>
                    <a:cubicBezTo>
                      <a:pt x="147" y="144"/>
                      <a:pt x="142" y="148"/>
                      <a:pt x="142" y="156"/>
                    </a:cubicBezTo>
                    <a:cubicBezTo>
                      <a:pt x="127" y="160"/>
                      <a:pt x="126" y="164"/>
                      <a:pt x="115" y="170"/>
                    </a:cubicBezTo>
                    <a:cubicBezTo>
                      <a:pt x="109" y="173"/>
                      <a:pt x="110" y="180"/>
                      <a:pt x="105" y="180"/>
                    </a:cubicBezTo>
                    <a:cubicBezTo>
                      <a:pt x="104" y="180"/>
                      <a:pt x="104" y="177"/>
                      <a:pt x="104" y="176"/>
                    </a:cubicBezTo>
                    <a:cubicBezTo>
                      <a:pt x="104" y="179"/>
                      <a:pt x="104" y="180"/>
                      <a:pt x="104" y="181"/>
                    </a:cubicBezTo>
                    <a:cubicBezTo>
                      <a:pt x="104" y="185"/>
                      <a:pt x="95" y="192"/>
                      <a:pt x="93" y="192"/>
                    </a:cubicBezTo>
                    <a:cubicBezTo>
                      <a:pt x="91" y="192"/>
                      <a:pt x="90" y="186"/>
                      <a:pt x="90" y="183"/>
                    </a:cubicBezTo>
                    <a:cubicBezTo>
                      <a:pt x="90" y="179"/>
                      <a:pt x="90" y="178"/>
                      <a:pt x="91" y="177"/>
                    </a:cubicBezTo>
                    <a:cubicBezTo>
                      <a:pt x="90" y="176"/>
                      <a:pt x="89" y="172"/>
                      <a:pt x="88" y="170"/>
                    </a:cubicBezTo>
                    <a:cubicBezTo>
                      <a:pt x="82" y="170"/>
                      <a:pt x="73" y="168"/>
                      <a:pt x="73" y="161"/>
                    </a:cubicBezTo>
                    <a:cubicBezTo>
                      <a:pt x="63" y="161"/>
                      <a:pt x="68" y="155"/>
                      <a:pt x="63" y="149"/>
                    </a:cubicBezTo>
                    <a:cubicBezTo>
                      <a:pt x="56" y="143"/>
                      <a:pt x="50" y="143"/>
                      <a:pt x="43" y="141"/>
                    </a:cubicBezTo>
                    <a:cubicBezTo>
                      <a:pt x="42" y="141"/>
                      <a:pt x="41" y="135"/>
                      <a:pt x="41" y="135"/>
                    </a:cubicBezTo>
                    <a:cubicBezTo>
                      <a:pt x="40" y="130"/>
                      <a:pt x="34" y="129"/>
                      <a:pt x="30" y="129"/>
                    </a:cubicBezTo>
                    <a:cubicBezTo>
                      <a:pt x="26" y="129"/>
                      <a:pt x="27" y="132"/>
                      <a:pt x="27" y="134"/>
                    </a:cubicBezTo>
                    <a:cubicBezTo>
                      <a:pt x="27" y="138"/>
                      <a:pt x="29" y="139"/>
                      <a:pt x="29" y="142"/>
                    </a:cubicBezTo>
                    <a:cubicBezTo>
                      <a:pt x="29" y="156"/>
                      <a:pt x="16" y="159"/>
                      <a:pt x="16" y="171"/>
                    </a:cubicBezTo>
                    <a:cubicBezTo>
                      <a:pt x="16" y="185"/>
                      <a:pt x="31" y="179"/>
                      <a:pt x="31" y="192"/>
                    </a:cubicBezTo>
                    <a:cubicBezTo>
                      <a:pt x="30" y="192"/>
                      <a:pt x="30" y="192"/>
                      <a:pt x="30" y="192"/>
                    </a:cubicBezTo>
                    <a:cubicBezTo>
                      <a:pt x="32" y="195"/>
                      <a:pt x="32" y="203"/>
                      <a:pt x="35" y="206"/>
                    </a:cubicBezTo>
                    <a:cubicBezTo>
                      <a:pt x="47" y="218"/>
                      <a:pt x="73" y="221"/>
                      <a:pt x="73" y="243"/>
                    </a:cubicBezTo>
                    <a:cubicBezTo>
                      <a:pt x="73" y="247"/>
                      <a:pt x="71" y="247"/>
                      <a:pt x="71" y="251"/>
                    </a:cubicBezTo>
                    <a:cubicBezTo>
                      <a:pt x="71" y="259"/>
                      <a:pt x="78" y="262"/>
                      <a:pt x="80" y="267"/>
                    </a:cubicBezTo>
                    <a:cubicBezTo>
                      <a:pt x="82" y="273"/>
                      <a:pt x="82" y="275"/>
                      <a:pt x="84" y="280"/>
                    </a:cubicBezTo>
                    <a:cubicBezTo>
                      <a:pt x="80" y="280"/>
                      <a:pt x="80" y="280"/>
                      <a:pt x="78" y="280"/>
                    </a:cubicBezTo>
                    <a:cubicBezTo>
                      <a:pt x="77" y="280"/>
                      <a:pt x="76" y="282"/>
                      <a:pt x="75" y="282"/>
                    </a:cubicBezTo>
                    <a:cubicBezTo>
                      <a:pt x="71" y="282"/>
                      <a:pt x="70" y="279"/>
                      <a:pt x="68" y="278"/>
                    </a:cubicBezTo>
                    <a:cubicBezTo>
                      <a:pt x="54" y="274"/>
                      <a:pt x="41" y="261"/>
                      <a:pt x="37" y="246"/>
                    </a:cubicBezTo>
                    <a:cubicBezTo>
                      <a:pt x="33" y="233"/>
                      <a:pt x="32" y="224"/>
                      <a:pt x="27" y="214"/>
                    </a:cubicBezTo>
                    <a:cubicBezTo>
                      <a:pt x="24" y="208"/>
                      <a:pt x="21" y="192"/>
                      <a:pt x="14" y="192"/>
                    </a:cubicBezTo>
                    <a:cubicBezTo>
                      <a:pt x="9" y="192"/>
                      <a:pt x="12" y="194"/>
                      <a:pt x="8" y="192"/>
                    </a:cubicBezTo>
                    <a:cubicBezTo>
                      <a:pt x="7" y="192"/>
                      <a:pt x="8" y="190"/>
                      <a:pt x="8" y="189"/>
                    </a:cubicBezTo>
                    <a:cubicBezTo>
                      <a:pt x="8" y="183"/>
                      <a:pt x="9" y="179"/>
                      <a:pt x="10" y="172"/>
                    </a:cubicBezTo>
                    <a:cubicBezTo>
                      <a:pt x="11" y="172"/>
                      <a:pt x="11" y="172"/>
                      <a:pt x="11" y="172"/>
                    </a:cubicBezTo>
                    <a:lnTo>
                      <a:pt x="12" y="17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79" name="Freeform 133"/>
              <p:cNvSpPr>
                <a:spLocks/>
              </p:cNvSpPr>
              <p:nvPr/>
            </p:nvSpPr>
            <p:spPr bwMode="auto">
              <a:xfrm>
                <a:off x="6142038" y="2898775"/>
                <a:ext cx="26988" cy="25400"/>
              </a:xfrm>
              <a:custGeom>
                <a:avLst/>
                <a:gdLst/>
                <a:ahLst/>
                <a:cxnLst>
                  <a:cxn ang="0">
                    <a:pos x="12" y="17"/>
                  </a:cxn>
                  <a:cxn ang="0">
                    <a:pos x="9" y="11"/>
                  </a:cxn>
                  <a:cxn ang="0">
                    <a:pos x="0" y="6"/>
                  </a:cxn>
                  <a:cxn ang="0">
                    <a:pos x="9" y="0"/>
                  </a:cxn>
                  <a:cxn ang="0">
                    <a:pos x="20" y="15"/>
                  </a:cxn>
                  <a:cxn ang="0">
                    <a:pos x="21" y="19"/>
                  </a:cxn>
                  <a:cxn ang="0">
                    <a:pos x="17" y="19"/>
                  </a:cxn>
                  <a:cxn ang="0">
                    <a:pos x="12" y="17"/>
                  </a:cxn>
                </a:cxnLst>
                <a:rect l="0" t="0" r="r" b="b"/>
                <a:pathLst>
                  <a:path w="21" h="19">
                    <a:moveTo>
                      <a:pt x="12" y="17"/>
                    </a:moveTo>
                    <a:cubicBezTo>
                      <a:pt x="11" y="17"/>
                      <a:pt x="9" y="12"/>
                      <a:pt x="9" y="11"/>
                    </a:cubicBezTo>
                    <a:cubicBezTo>
                      <a:pt x="7" y="7"/>
                      <a:pt x="0" y="9"/>
                      <a:pt x="0" y="6"/>
                    </a:cubicBezTo>
                    <a:cubicBezTo>
                      <a:pt x="0" y="3"/>
                      <a:pt x="6" y="0"/>
                      <a:pt x="9" y="0"/>
                    </a:cubicBezTo>
                    <a:cubicBezTo>
                      <a:pt x="11" y="7"/>
                      <a:pt x="14" y="15"/>
                      <a:pt x="20" y="15"/>
                    </a:cubicBezTo>
                    <a:cubicBezTo>
                      <a:pt x="20" y="16"/>
                      <a:pt x="20" y="18"/>
                      <a:pt x="21" y="19"/>
                    </a:cubicBezTo>
                    <a:cubicBezTo>
                      <a:pt x="20" y="19"/>
                      <a:pt x="18" y="19"/>
                      <a:pt x="17" y="19"/>
                    </a:cubicBezTo>
                    <a:cubicBezTo>
                      <a:pt x="15" y="19"/>
                      <a:pt x="14" y="17"/>
                      <a:pt x="12" y="1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0" name="Freeform 134"/>
              <p:cNvSpPr>
                <a:spLocks/>
              </p:cNvSpPr>
              <p:nvPr/>
            </p:nvSpPr>
            <p:spPr bwMode="auto">
              <a:xfrm>
                <a:off x="6183313" y="2917825"/>
                <a:ext cx="11113" cy="11113"/>
              </a:xfrm>
              <a:custGeom>
                <a:avLst/>
                <a:gdLst/>
                <a:ahLst/>
                <a:cxnLst>
                  <a:cxn ang="0">
                    <a:pos x="1" y="0"/>
                  </a:cxn>
                  <a:cxn ang="0">
                    <a:pos x="5" y="0"/>
                  </a:cxn>
                  <a:cxn ang="0">
                    <a:pos x="9" y="3"/>
                  </a:cxn>
                  <a:cxn ang="0">
                    <a:pos x="4" y="8"/>
                  </a:cxn>
                  <a:cxn ang="0">
                    <a:pos x="1" y="3"/>
                  </a:cxn>
                  <a:cxn ang="0">
                    <a:pos x="1" y="0"/>
                  </a:cxn>
                </a:cxnLst>
                <a:rect l="0" t="0" r="r" b="b"/>
                <a:pathLst>
                  <a:path w="9" h="8">
                    <a:moveTo>
                      <a:pt x="1" y="0"/>
                    </a:moveTo>
                    <a:cubicBezTo>
                      <a:pt x="2" y="0"/>
                      <a:pt x="4" y="0"/>
                      <a:pt x="5" y="0"/>
                    </a:cubicBezTo>
                    <a:cubicBezTo>
                      <a:pt x="6" y="0"/>
                      <a:pt x="8" y="2"/>
                      <a:pt x="9" y="3"/>
                    </a:cubicBezTo>
                    <a:cubicBezTo>
                      <a:pt x="9" y="5"/>
                      <a:pt x="7" y="8"/>
                      <a:pt x="4" y="8"/>
                    </a:cubicBezTo>
                    <a:cubicBezTo>
                      <a:pt x="1" y="8"/>
                      <a:pt x="1" y="5"/>
                      <a:pt x="1" y="3"/>
                    </a:cubicBezTo>
                    <a:cubicBezTo>
                      <a:pt x="1" y="2"/>
                      <a:pt x="0" y="0"/>
                      <a:pt x="1"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1" name="Freeform 135"/>
              <p:cNvSpPr>
                <a:spLocks/>
              </p:cNvSpPr>
              <p:nvPr/>
            </p:nvSpPr>
            <p:spPr bwMode="auto">
              <a:xfrm>
                <a:off x="6035675" y="2892425"/>
                <a:ext cx="9525" cy="15875"/>
              </a:xfrm>
              <a:custGeom>
                <a:avLst/>
                <a:gdLst/>
                <a:ahLst/>
                <a:cxnLst>
                  <a:cxn ang="0">
                    <a:pos x="1" y="0"/>
                  </a:cxn>
                  <a:cxn ang="0">
                    <a:pos x="8" y="12"/>
                  </a:cxn>
                  <a:cxn ang="0">
                    <a:pos x="0" y="2"/>
                  </a:cxn>
                  <a:cxn ang="0">
                    <a:pos x="0" y="0"/>
                  </a:cxn>
                  <a:cxn ang="0">
                    <a:pos x="3" y="0"/>
                  </a:cxn>
                  <a:cxn ang="0">
                    <a:pos x="3" y="2"/>
                  </a:cxn>
                  <a:cxn ang="0">
                    <a:pos x="1" y="0"/>
                  </a:cxn>
                </a:cxnLst>
                <a:rect l="0" t="0" r="r" b="b"/>
                <a:pathLst>
                  <a:path w="8" h="12">
                    <a:moveTo>
                      <a:pt x="1" y="0"/>
                    </a:moveTo>
                    <a:cubicBezTo>
                      <a:pt x="5" y="4"/>
                      <a:pt x="8" y="7"/>
                      <a:pt x="8" y="12"/>
                    </a:cubicBezTo>
                    <a:cubicBezTo>
                      <a:pt x="5" y="12"/>
                      <a:pt x="0" y="5"/>
                      <a:pt x="0" y="2"/>
                    </a:cubicBezTo>
                    <a:cubicBezTo>
                      <a:pt x="0" y="1"/>
                      <a:pt x="0" y="1"/>
                      <a:pt x="0" y="0"/>
                    </a:cubicBezTo>
                    <a:cubicBezTo>
                      <a:pt x="3" y="0"/>
                      <a:pt x="3" y="0"/>
                      <a:pt x="3" y="0"/>
                    </a:cubicBezTo>
                    <a:cubicBezTo>
                      <a:pt x="3" y="1"/>
                      <a:pt x="3" y="2"/>
                      <a:pt x="3" y="2"/>
                    </a:cubicBezTo>
                    <a:lnTo>
                      <a:pt x="1"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2" name="Freeform 136"/>
              <p:cNvSpPr>
                <a:spLocks/>
              </p:cNvSpPr>
              <p:nvPr/>
            </p:nvSpPr>
            <p:spPr bwMode="auto">
              <a:xfrm>
                <a:off x="6013450" y="2855913"/>
                <a:ext cx="15875" cy="15875"/>
              </a:xfrm>
              <a:custGeom>
                <a:avLst/>
                <a:gdLst/>
                <a:ahLst/>
                <a:cxnLst>
                  <a:cxn ang="0">
                    <a:pos x="2" y="0"/>
                  </a:cxn>
                  <a:cxn ang="0">
                    <a:pos x="8" y="11"/>
                  </a:cxn>
                  <a:cxn ang="0">
                    <a:pos x="0" y="1"/>
                  </a:cxn>
                  <a:cxn ang="0">
                    <a:pos x="0" y="1"/>
                  </a:cxn>
                  <a:cxn ang="0">
                    <a:pos x="2" y="0"/>
                  </a:cxn>
                </a:cxnLst>
                <a:rect l="0" t="0" r="r" b="b"/>
                <a:pathLst>
                  <a:path w="12" h="11">
                    <a:moveTo>
                      <a:pt x="2" y="0"/>
                    </a:moveTo>
                    <a:cubicBezTo>
                      <a:pt x="5" y="2"/>
                      <a:pt x="12" y="11"/>
                      <a:pt x="8" y="11"/>
                    </a:cubicBezTo>
                    <a:cubicBezTo>
                      <a:pt x="6" y="11"/>
                      <a:pt x="1" y="4"/>
                      <a:pt x="0" y="1"/>
                    </a:cubicBezTo>
                    <a:cubicBezTo>
                      <a:pt x="0" y="1"/>
                      <a:pt x="0" y="1"/>
                      <a:pt x="0" y="1"/>
                    </a:cubicBezTo>
                    <a:lnTo>
                      <a:pt x="2"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3" name="Freeform 137"/>
              <p:cNvSpPr>
                <a:spLocks/>
              </p:cNvSpPr>
              <p:nvPr/>
            </p:nvSpPr>
            <p:spPr bwMode="auto">
              <a:xfrm>
                <a:off x="6548438" y="2284413"/>
                <a:ext cx="41275" cy="49213"/>
              </a:xfrm>
              <a:custGeom>
                <a:avLst/>
                <a:gdLst/>
                <a:ahLst/>
                <a:cxnLst>
                  <a:cxn ang="0">
                    <a:pos x="12" y="22"/>
                  </a:cxn>
                  <a:cxn ang="0">
                    <a:pos x="14" y="16"/>
                  </a:cxn>
                  <a:cxn ang="0">
                    <a:pos x="10" y="10"/>
                  </a:cxn>
                  <a:cxn ang="0">
                    <a:pos x="10" y="14"/>
                  </a:cxn>
                  <a:cxn ang="0">
                    <a:pos x="5" y="16"/>
                  </a:cxn>
                  <a:cxn ang="0">
                    <a:pos x="0" y="11"/>
                  </a:cxn>
                  <a:cxn ang="0">
                    <a:pos x="14" y="0"/>
                  </a:cxn>
                  <a:cxn ang="0">
                    <a:pos x="26" y="3"/>
                  </a:cxn>
                  <a:cxn ang="0">
                    <a:pos x="26" y="8"/>
                  </a:cxn>
                  <a:cxn ang="0">
                    <a:pos x="30" y="11"/>
                  </a:cxn>
                  <a:cxn ang="0">
                    <a:pos x="30" y="16"/>
                  </a:cxn>
                  <a:cxn ang="0">
                    <a:pos x="26" y="16"/>
                  </a:cxn>
                  <a:cxn ang="0">
                    <a:pos x="15" y="37"/>
                  </a:cxn>
                  <a:cxn ang="0">
                    <a:pos x="14" y="33"/>
                  </a:cxn>
                  <a:cxn ang="0">
                    <a:pos x="14" y="36"/>
                  </a:cxn>
                  <a:cxn ang="0">
                    <a:pos x="7" y="29"/>
                  </a:cxn>
                  <a:cxn ang="0">
                    <a:pos x="12" y="22"/>
                  </a:cxn>
                </a:cxnLst>
                <a:rect l="0" t="0" r="r" b="b"/>
                <a:pathLst>
                  <a:path w="30" h="37">
                    <a:moveTo>
                      <a:pt x="12" y="22"/>
                    </a:moveTo>
                    <a:cubicBezTo>
                      <a:pt x="14" y="16"/>
                      <a:pt x="14" y="16"/>
                      <a:pt x="14" y="16"/>
                    </a:cubicBezTo>
                    <a:cubicBezTo>
                      <a:pt x="11" y="15"/>
                      <a:pt x="11" y="12"/>
                      <a:pt x="10" y="10"/>
                    </a:cubicBezTo>
                    <a:cubicBezTo>
                      <a:pt x="10" y="11"/>
                      <a:pt x="9" y="13"/>
                      <a:pt x="10" y="14"/>
                    </a:cubicBezTo>
                    <a:cubicBezTo>
                      <a:pt x="8" y="14"/>
                      <a:pt x="6" y="16"/>
                      <a:pt x="5" y="16"/>
                    </a:cubicBezTo>
                    <a:cubicBezTo>
                      <a:pt x="3" y="16"/>
                      <a:pt x="0" y="13"/>
                      <a:pt x="0" y="11"/>
                    </a:cubicBezTo>
                    <a:cubicBezTo>
                      <a:pt x="0" y="8"/>
                      <a:pt x="13" y="0"/>
                      <a:pt x="14" y="0"/>
                    </a:cubicBezTo>
                    <a:cubicBezTo>
                      <a:pt x="18" y="0"/>
                      <a:pt x="20" y="3"/>
                      <a:pt x="26" y="3"/>
                    </a:cubicBezTo>
                    <a:cubicBezTo>
                      <a:pt x="26" y="5"/>
                      <a:pt x="25" y="8"/>
                      <a:pt x="26" y="8"/>
                    </a:cubicBezTo>
                    <a:cubicBezTo>
                      <a:pt x="30" y="11"/>
                      <a:pt x="30" y="11"/>
                      <a:pt x="30" y="11"/>
                    </a:cubicBezTo>
                    <a:cubicBezTo>
                      <a:pt x="30" y="13"/>
                      <a:pt x="29" y="14"/>
                      <a:pt x="30" y="16"/>
                    </a:cubicBezTo>
                    <a:cubicBezTo>
                      <a:pt x="29" y="16"/>
                      <a:pt x="27" y="16"/>
                      <a:pt x="26" y="16"/>
                    </a:cubicBezTo>
                    <a:cubicBezTo>
                      <a:pt x="25" y="24"/>
                      <a:pt x="21" y="37"/>
                      <a:pt x="15" y="37"/>
                    </a:cubicBezTo>
                    <a:cubicBezTo>
                      <a:pt x="14" y="37"/>
                      <a:pt x="14" y="35"/>
                      <a:pt x="14" y="33"/>
                    </a:cubicBezTo>
                    <a:cubicBezTo>
                      <a:pt x="14" y="36"/>
                      <a:pt x="14" y="36"/>
                      <a:pt x="14" y="36"/>
                    </a:cubicBezTo>
                    <a:cubicBezTo>
                      <a:pt x="10" y="36"/>
                      <a:pt x="7" y="31"/>
                      <a:pt x="7" y="29"/>
                    </a:cubicBezTo>
                    <a:cubicBezTo>
                      <a:pt x="7" y="28"/>
                      <a:pt x="12" y="22"/>
                      <a:pt x="12" y="2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4" name="Freeform 138"/>
              <p:cNvSpPr>
                <a:spLocks/>
              </p:cNvSpPr>
              <p:nvPr/>
            </p:nvSpPr>
            <p:spPr bwMode="auto">
              <a:xfrm>
                <a:off x="6596063" y="2271713"/>
                <a:ext cx="42863" cy="30163"/>
              </a:xfrm>
              <a:custGeom>
                <a:avLst/>
                <a:gdLst/>
                <a:ahLst/>
                <a:cxnLst>
                  <a:cxn ang="0">
                    <a:pos x="23" y="15"/>
                  </a:cxn>
                  <a:cxn ang="0">
                    <a:pos x="17" y="12"/>
                  </a:cxn>
                  <a:cxn ang="0">
                    <a:pos x="6" y="23"/>
                  </a:cxn>
                  <a:cxn ang="0">
                    <a:pos x="3" y="17"/>
                  </a:cxn>
                  <a:cxn ang="0">
                    <a:pos x="0" y="12"/>
                  </a:cxn>
                  <a:cxn ang="0">
                    <a:pos x="8" y="5"/>
                  </a:cxn>
                  <a:cxn ang="0">
                    <a:pos x="23" y="0"/>
                  </a:cxn>
                  <a:cxn ang="0">
                    <a:pos x="23" y="15"/>
                  </a:cxn>
                </a:cxnLst>
                <a:rect l="0" t="0" r="r" b="b"/>
                <a:pathLst>
                  <a:path w="33" h="23">
                    <a:moveTo>
                      <a:pt x="23" y="15"/>
                    </a:moveTo>
                    <a:cubicBezTo>
                      <a:pt x="20" y="15"/>
                      <a:pt x="18" y="13"/>
                      <a:pt x="17" y="12"/>
                    </a:cubicBezTo>
                    <a:cubicBezTo>
                      <a:pt x="13" y="16"/>
                      <a:pt x="12" y="23"/>
                      <a:pt x="6" y="23"/>
                    </a:cubicBezTo>
                    <a:cubicBezTo>
                      <a:pt x="4" y="23"/>
                      <a:pt x="3" y="19"/>
                      <a:pt x="3" y="17"/>
                    </a:cubicBezTo>
                    <a:cubicBezTo>
                      <a:pt x="1" y="15"/>
                      <a:pt x="0" y="14"/>
                      <a:pt x="0" y="12"/>
                    </a:cubicBezTo>
                    <a:cubicBezTo>
                      <a:pt x="0" y="12"/>
                      <a:pt x="8" y="6"/>
                      <a:pt x="8" y="5"/>
                    </a:cubicBezTo>
                    <a:cubicBezTo>
                      <a:pt x="16" y="7"/>
                      <a:pt x="17" y="0"/>
                      <a:pt x="23" y="0"/>
                    </a:cubicBezTo>
                    <a:cubicBezTo>
                      <a:pt x="33" y="0"/>
                      <a:pt x="28" y="15"/>
                      <a:pt x="23" y="1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5" name="Freeform 139"/>
              <p:cNvSpPr>
                <a:spLocks/>
              </p:cNvSpPr>
              <p:nvPr/>
            </p:nvSpPr>
            <p:spPr bwMode="auto">
              <a:xfrm>
                <a:off x="6572250" y="2136775"/>
                <a:ext cx="185738" cy="153988"/>
              </a:xfrm>
              <a:custGeom>
                <a:avLst/>
                <a:gdLst/>
                <a:ahLst/>
                <a:cxnLst>
                  <a:cxn ang="0">
                    <a:pos x="55" y="110"/>
                  </a:cxn>
                  <a:cxn ang="0">
                    <a:pos x="55" y="107"/>
                  </a:cxn>
                  <a:cxn ang="0">
                    <a:pos x="56" y="99"/>
                  </a:cxn>
                  <a:cxn ang="0">
                    <a:pos x="43" y="95"/>
                  </a:cxn>
                  <a:cxn ang="0">
                    <a:pos x="39" y="99"/>
                  </a:cxn>
                  <a:cxn ang="0">
                    <a:pos x="29" y="100"/>
                  </a:cxn>
                  <a:cxn ang="0">
                    <a:pos x="6" y="106"/>
                  </a:cxn>
                  <a:cxn ang="0">
                    <a:pos x="0" y="104"/>
                  </a:cxn>
                  <a:cxn ang="0">
                    <a:pos x="5" y="101"/>
                  </a:cxn>
                  <a:cxn ang="0">
                    <a:pos x="30" y="84"/>
                  </a:cxn>
                  <a:cxn ang="0">
                    <a:pos x="57" y="84"/>
                  </a:cxn>
                  <a:cxn ang="0">
                    <a:pos x="72" y="70"/>
                  </a:cxn>
                  <a:cxn ang="0">
                    <a:pos x="79" y="59"/>
                  </a:cxn>
                  <a:cxn ang="0">
                    <a:pos x="77" y="64"/>
                  </a:cxn>
                  <a:cxn ang="0">
                    <a:pos x="79" y="66"/>
                  </a:cxn>
                  <a:cxn ang="0">
                    <a:pos x="92" y="60"/>
                  </a:cxn>
                  <a:cxn ang="0">
                    <a:pos x="116" y="25"/>
                  </a:cxn>
                  <a:cxn ang="0">
                    <a:pos x="114" y="19"/>
                  </a:cxn>
                  <a:cxn ang="0">
                    <a:pos x="125" y="3"/>
                  </a:cxn>
                  <a:cxn ang="0">
                    <a:pos x="130" y="4"/>
                  </a:cxn>
                  <a:cxn ang="0">
                    <a:pos x="129" y="4"/>
                  </a:cxn>
                  <a:cxn ang="0">
                    <a:pos x="128" y="0"/>
                  </a:cxn>
                  <a:cxn ang="0">
                    <a:pos x="133" y="2"/>
                  </a:cxn>
                  <a:cxn ang="0">
                    <a:pos x="134" y="11"/>
                  </a:cxn>
                  <a:cxn ang="0">
                    <a:pos x="140" y="26"/>
                  </a:cxn>
                  <a:cxn ang="0">
                    <a:pos x="134" y="40"/>
                  </a:cxn>
                  <a:cxn ang="0">
                    <a:pos x="134" y="43"/>
                  </a:cxn>
                  <a:cxn ang="0">
                    <a:pos x="130" y="44"/>
                  </a:cxn>
                  <a:cxn ang="0">
                    <a:pos x="127" y="63"/>
                  </a:cxn>
                  <a:cxn ang="0">
                    <a:pos x="122" y="76"/>
                  </a:cxn>
                  <a:cxn ang="0">
                    <a:pos x="125" y="84"/>
                  </a:cxn>
                  <a:cxn ang="0">
                    <a:pos x="114" y="93"/>
                  </a:cxn>
                  <a:cxn ang="0">
                    <a:pos x="114" y="86"/>
                  </a:cxn>
                  <a:cxn ang="0">
                    <a:pos x="102" y="96"/>
                  </a:cxn>
                  <a:cxn ang="0">
                    <a:pos x="100" y="94"/>
                  </a:cxn>
                  <a:cxn ang="0">
                    <a:pos x="96" y="94"/>
                  </a:cxn>
                  <a:cxn ang="0">
                    <a:pos x="87" y="100"/>
                  </a:cxn>
                  <a:cxn ang="0">
                    <a:pos x="74" y="92"/>
                  </a:cxn>
                  <a:cxn ang="0">
                    <a:pos x="72" y="96"/>
                  </a:cxn>
                  <a:cxn ang="0">
                    <a:pos x="76" y="103"/>
                  </a:cxn>
                  <a:cxn ang="0">
                    <a:pos x="72" y="103"/>
                  </a:cxn>
                  <a:cxn ang="0">
                    <a:pos x="61" y="115"/>
                  </a:cxn>
                  <a:cxn ang="0">
                    <a:pos x="55" y="110"/>
                  </a:cxn>
                </a:cxnLst>
                <a:rect l="0" t="0" r="r" b="b"/>
                <a:pathLst>
                  <a:path w="140" h="115">
                    <a:moveTo>
                      <a:pt x="55" y="110"/>
                    </a:moveTo>
                    <a:cubicBezTo>
                      <a:pt x="53" y="110"/>
                      <a:pt x="55" y="108"/>
                      <a:pt x="55" y="107"/>
                    </a:cubicBezTo>
                    <a:cubicBezTo>
                      <a:pt x="55" y="104"/>
                      <a:pt x="56" y="101"/>
                      <a:pt x="56" y="99"/>
                    </a:cubicBezTo>
                    <a:cubicBezTo>
                      <a:pt x="51" y="98"/>
                      <a:pt x="48" y="95"/>
                      <a:pt x="43" y="95"/>
                    </a:cubicBezTo>
                    <a:cubicBezTo>
                      <a:pt x="40" y="95"/>
                      <a:pt x="40" y="98"/>
                      <a:pt x="39" y="99"/>
                    </a:cubicBezTo>
                    <a:cubicBezTo>
                      <a:pt x="35" y="100"/>
                      <a:pt x="32" y="98"/>
                      <a:pt x="29" y="100"/>
                    </a:cubicBezTo>
                    <a:cubicBezTo>
                      <a:pt x="23" y="103"/>
                      <a:pt x="15" y="106"/>
                      <a:pt x="6" y="106"/>
                    </a:cubicBezTo>
                    <a:cubicBezTo>
                      <a:pt x="3" y="106"/>
                      <a:pt x="0" y="106"/>
                      <a:pt x="0" y="104"/>
                    </a:cubicBezTo>
                    <a:cubicBezTo>
                      <a:pt x="0" y="103"/>
                      <a:pt x="4" y="102"/>
                      <a:pt x="5" y="101"/>
                    </a:cubicBezTo>
                    <a:cubicBezTo>
                      <a:pt x="15" y="95"/>
                      <a:pt x="19" y="84"/>
                      <a:pt x="30" y="84"/>
                    </a:cubicBezTo>
                    <a:cubicBezTo>
                      <a:pt x="43" y="84"/>
                      <a:pt x="47" y="84"/>
                      <a:pt x="57" y="84"/>
                    </a:cubicBezTo>
                    <a:cubicBezTo>
                      <a:pt x="65" y="84"/>
                      <a:pt x="68" y="70"/>
                      <a:pt x="72" y="70"/>
                    </a:cubicBezTo>
                    <a:cubicBezTo>
                      <a:pt x="72" y="70"/>
                      <a:pt x="78" y="60"/>
                      <a:pt x="79" y="59"/>
                    </a:cubicBezTo>
                    <a:cubicBezTo>
                      <a:pt x="78" y="61"/>
                      <a:pt x="77" y="62"/>
                      <a:pt x="77" y="64"/>
                    </a:cubicBezTo>
                    <a:cubicBezTo>
                      <a:pt x="77" y="65"/>
                      <a:pt x="78" y="66"/>
                      <a:pt x="79" y="66"/>
                    </a:cubicBezTo>
                    <a:cubicBezTo>
                      <a:pt x="86" y="66"/>
                      <a:pt x="87" y="62"/>
                      <a:pt x="92" y="60"/>
                    </a:cubicBezTo>
                    <a:cubicBezTo>
                      <a:pt x="101" y="57"/>
                      <a:pt x="116" y="39"/>
                      <a:pt x="116" y="25"/>
                    </a:cubicBezTo>
                    <a:cubicBezTo>
                      <a:pt x="116" y="22"/>
                      <a:pt x="114" y="22"/>
                      <a:pt x="114" y="19"/>
                    </a:cubicBezTo>
                    <a:cubicBezTo>
                      <a:pt x="114" y="14"/>
                      <a:pt x="119" y="3"/>
                      <a:pt x="125" y="3"/>
                    </a:cubicBezTo>
                    <a:cubicBezTo>
                      <a:pt x="125" y="3"/>
                      <a:pt x="125" y="9"/>
                      <a:pt x="130" y="4"/>
                    </a:cubicBezTo>
                    <a:cubicBezTo>
                      <a:pt x="130" y="4"/>
                      <a:pt x="129" y="4"/>
                      <a:pt x="129" y="4"/>
                    </a:cubicBezTo>
                    <a:cubicBezTo>
                      <a:pt x="128" y="4"/>
                      <a:pt x="127" y="0"/>
                      <a:pt x="128" y="0"/>
                    </a:cubicBezTo>
                    <a:cubicBezTo>
                      <a:pt x="131" y="0"/>
                      <a:pt x="133" y="1"/>
                      <a:pt x="133" y="2"/>
                    </a:cubicBezTo>
                    <a:cubicBezTo>
                      <a:pt x="135" y="5"/>
                      <a:pt x="134" y="8"/>
                      <a:pt x="134" y="11"/>
                    </a:cubicBezTo>
                    <a:cubicBezTo>
                      <a:pt x="134" y="17"/>
                      <a:pt x="140" y="20"/>
                      <a:pt x="140" y="26"/>
                    </a:cubicBezTo>
                    <a:cubicBezTo>
                      <a:pt x="140" y="33"/>
                      <a:pt x="134" y="34"/>
                      <a:pt x="134" y="40"/>
                    </a:cubicBezTo>
                    <a:cubicBezTo>
                      <a:pt x="134" y="41"/>
                      <a:pt x="134" y="42"/>
                      <a:pt x="134" y="43"/>
                    </a:cubicBezTo>
                    <a:cubicBezTo>
                      <a:pt x="133" y="44"/>
                      <a:pt x="132" y="43"/>
                      <a:pt x="130" y="44"/>
                    </a:cubicBezTo>
                    <a:cubicBezTo>
                      <a:pt x="126" y="45"/>
                      <a:pt x="127" y="59"/>
                      <a:pt x="127" y="63"/>
                    </a:cubicBezTo>
                    <a:cubicBezTo>
                      <a:pt x="127" y="67"/>
                      <a:pt x="122" y="70"/>
                      <a:pt x="122" y="76"/>
                    </a:cubicBezTo>
                    <a:cubicBezTo>
                      <a:pt x="122" y="80"/>
                      <a:pt x="124" y="81"/>
                      <a:pt x="125" y="84"/>
                    </a:cubicBezTo>
                    <a:cubicBezTo>
                      <a:pt x="119" y="87"/>
                      <a:pt x="119" y="91"/>
                      <a:pt x="114" y="93"/>
                    </a:cubicBezTo>
                    <a:cubicBezTo>
                      <a:pt x="112" y="89"/>
                      <a:pt x="114" y="89"/>
                      <a:pt x="114" y="86"/>
                    </a:cubicBezTo>
                    <a:cubicBezTo>
                      <a:pt x="108" y="90"/>
                      <a:pt x="104" y="90"/>
                      <a:pt x="102" y="96"/>
                    </a:cubicBezTo>
                    <a:cubicBezTo>
                      <a:pt x="102" y="96"/>
                      <a:pt x="100" y="95"/>
                      <a:pt x="100" y="94"/>
                    </a:cubicBezTo>
                    <a:cubicBezTo>
                      <a:pt x="96" y="94"/>
                      <a:pt x="96" y="94"/>
                      <a:pt x="96" y="94"/>
                    </a:cubicBezTo>
                    <a:cubicBezTo>
                      <a:pt x="93" y="97"/>
                      <a:pt x="91" y="100"/>
                      <a:pt x="87" y="100"/>
                    </a:cubicBezTo>
                    <a:cubicBezTo>
                      <a:pt x="78" y="100"/>
                      <a:pt x="78" y="92"/>
                      <a:pt x="74" y="92"/>
                    </a:cubicBezTo>
                    <a:cubicBezTo>
                      <a:pt x="73" y="92"/>
                      <a:pt x="72" y="94"/>
                      <a:pt x="72" y="96"/>
                    </a:cubicBezTo>
                    <a:cubicBezTo>
                      <a:pt x="72" y="97"/>
                      <a:pt x="76" y="103"/>
                      <a:pt x="76" y="103"/>
                    </a:cubicBezTo>
                    <a:cubicBezTo>
                      <a:pt x="75" y="103"/>
                      <a:pt x="73" y="103"/>
                      <a:pt x="72" y="103"/>
                    </a:cubicBezTo>
                    <a:cubicBezTo>
                      <a:pt x="68" y="103"/>
                      <a:pt x="63" y="110"/>
                      <a:pt x="61" y="115"/>
                    </a:cubicBezTo>
                    <a:cubicBezTo>
                      <a:pt x="57" y="114"/>
                      <a:pt x="58" y="110"/>
                      <a:pt x="55" y="1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6" name="Freeform 140"/>
              <p:cNvSpPr>
                <a:spLocks/>
              </p:cNvSpPr>
              <p:nvPr/>
            </p:nvSpPr>
            <p:spPr bwMode="auto">
              <a:xfrm>
                <a:off x="6721475" y="2054225"/>
                <a:ext cx="96838" cy="80963"/>
              </a:xfrm>
              <a:custGeom>
                <a:avLst/>
                <a:gdLst/>
                <a:ahLst/>
                <a:cxnLst>
                  <a:cxn ang="0">
                    <a:pos x="11" y="33"/>
                  </a:cxn>
                  <a:cxn ang="0">
                    <a:pos x="15" y="33"/>
                  </a:cxn>
                  <a:cxn ang="0">
                    <a:pos x="26" y="10"/>
                  </a:cxn>
                  <a:cxn ang="0">
                    <a:pos x="23" y="6"/>
                  </a:cxn>
                  <a:cxn ang="0">
                    <a:pos x="26" y="0"/>
                  </a:cxn>
                  <a:cxn ang="0">
                    <a:pos x="60" y="22"/>
                  </a:cxn>
                  <a:cxn ang="0">
                    <a:pos x="70" y="21"/>
                  </a:cxn>
                  <a:cxn ang="0">
                    <a:pos x="67" y="26"/>
                  </a:cxn>
                  <a:cxn ang="0">
                    <a:pos x="72" y="32"/>
                  </a:cxn>
                  <a:cxn ang="0">
                    <a:pos x="59" y="36"/>
                  </a:cxn>
                  <a:cxn ang="0">
                    <a:pos x="43" y="51"/>
                  </a:cxn>
                  <a:cxn ang="0">
                    <a:pos x="24" y="41"/>
                  </a:cxn>
                  <a:cxn ang="0">
                    <a:pos x="21" y="45"/>
                  </a:cxn>
                  <a:cxn ang="0">
                    <a:pos x="8" y="48"/>
                  </a:cxn>
                  <a:cxn ang="0">
                    <a:pos x="16" y="54"/>
                  </a:cxn>
                  <a:cxn ang="0">
                    <a:pos x="5" y="61"/>
                  </a:cxn>
                  <a:cxn ang="0">
                    <a:pos x="3" y="61"/>
                  </a:cxn>
                  <a:cxn ang="0">
                    <a:pos x="3" y="51"/>
                  </a:cxn>
                  <a:cxn ang="0">
                    <a:pos x="0" y="46"/>
                  </a:cxn>
                  <a:cxn ang="0">
                    <a:pos x="8" y="35"/>
                  </a:cxn>
                  <a:cxn ang="0">
                    <a:pos x="8" y="32"/>
                  </a:cxn>
                  <a:cxn ang="0">
                    <a:pos x="12" y="34"/>
                  </a:cxn>
                  <a:cxn ang="0">
                    <a:pos x="11" y="33"/>
                  </a:cxn>
                </a:cxnLst>
                <a:rect l="0" t="0" r="r" b="b"/>
                <a:pathLst>
                  <a:path w="72" h="61">
                    <a:moveTo>
                      <a:pt x="11" y="33"/>
                    </a:moveTo>
                    <a:cubicBezTo>
                      <a:pt x="12" y="33"/>
                      <a:pt x="14" y="33"/>
                      <a:pt x="15" y="33"/>
                    </a:cubicBezTo>
                    <a:cubicBezTo>
                      <a:pt x="23" y="33"/>
                      <a:pt x="26" y="16"/>
                      <a:pt x="26" y="10"/>
                    </a:cubicBezTo>
                    <a:cubicBezTo>
                      <a:pt x="26" y="8"/>
                      <a:pt x="23" y="7"/>
                      <a:pt x="23" y="6"/>
                    </a:cubicBezTo>
                    <a:cubicBezTo>
                      <a:pt x="23" y="2"/>
                      <a:pt x="25" y="1"/>
                      <a:pt x="26" y="0"/>
                    </a:cubicBezTo>
                    <a:cubicBezTo>
                      <a:pt x="38" y="8"/>
                      <a:pt x="43" y="22"/>
                      <a:pt x="60" y="22"/>
                    </a:cubicBezTo>
                    <a:cubicBezTo>
                      <a:pt x="64" y="22"/>
                      <a:pt x="67" y="19"/>
                      <a:pt x="70" y="21"/>
                    </a:cubicBezTo>
                    <a:cubicBezTo>
                      <a:pt x="69" y="23"/>
                      <a:pt x="67" y="24"/>
                      <a:pt x="67" y="26"/>
                    </a:cubicBezTo>
                    <a:cubicBezTo>
                      <a:pt x="67" y="29"/>
                      <a:pt x="71" y="32"/>
                      <a:pt x="72" y="32"/>
                    </a:cubicBezTo>
                    <a:cubicBezTo>
                      <a:pt x="68" y="35"/>
                      <a:pt x="65" y="36"/>
                      <a:pt x="59" y="36"/>
                    </a:cubicBezTo>
                    <a:cubicBezTo>
                      <a:pt x="49" y="36"/>
                      <a:pt x="46" y="46"/>
                      <a:pt x="43" y="51"/>
                    </a:cubicBezTo>
                    <a:cubicBezTo>
                      <a:pt x="36" y="47"/>
                      <a:pt x="31" y="46"/>
                      <a:pt x="24" y="41"/>
                    </a:cubicBezTo>
                    <a:cubicBezTo>
                      <a:pt x="23" y="42"/>
                      <a:pt x="21" y="43"/>
                      <a:pt x="21" y="45"/>
                    </a:cubicBezTo>
                    <a:cubicBezTo>
                      <a:pt x="15" y="45"/>
                      <a:pt x="8" y="40"/>
                      <a:pt x="8" y="48"/>
                    </a:cubicBezTo>
                    <a:cubicBezTo>
                      <a:pt x="8" y="52"/>
                      <a:pt x="14" y="52"/>
                      <a:pt x="16" y="54"/>
                    </a:cubicBezTo>
                    <a:cubicBezTo>
                      <a:pt x="12" y="59"/>
                      <a:pt x="9" y="57"/>
                      <a:pt x="5" y="61"/>
                    </a:cubicBezTo>
                    <a:cubicBezTo>
                      <a:pt x="3" y="61"/>
                      <a:pt x="3" y="61"/>
                      <a:pt x="3" y="61"/>
                    </a:cubicBezTo>
                    <a:cubicBezTo>
                      <a:pt x="3" y="58"/>
                      <a:pt x="3" y="51"/>
                      <a:pt x="3" y="51"/>
                    </a:cubicBezTo>
                    <a:cubicBezTo>
                      <a:pt x="3" y="49"/>
                      <a:pt x="0" y="48"/>
                      <a:pt x="0" y="46"/>
                    </a:cubicBezTo>
                    <a:cubicBezTo>
                      <a:pt x="0" y="41"/>
                      <a:pt x="8" y="38"/>
                      <a:pt x="8" y="35"/>
                    </a:cubicBezTo>
                    <a:cubicBezTo>
                      <a:pt x="8" y="32"/>
                      <a:pt x="8" y="32"/>
                      <a:pt x="8" y="32"/>
                    </a:cubicBezTo>
                    <a:cubicBezTo>
                      <a:pt x="9" y="32"/>
                      <a:pt x="10" y="33"/>
                      <a:pt x="12" y="34"/>
                    </a:cubicBezTo>
                    <a:lnTo>
                      <a:pt x="11" y="3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7" name="Freeform 141"/>
              <p:cNvSpPr>
                <a:spLocks/>
              </p:cNvSpPr>
              <p:nvPr/>
            </p:nvSpPr>
            <p:spPr bwMode="auto">
              <a:xfrm>
                <a:off x="6816725" y="2073275"/>
                <a:ext cx="15875" cy="14288"/>
              </a:xfrm>
              <a:custGeom>
                <a:avLst/>
                <a:gdLst/>
                <a:ahLst/>
                <a:cxnLst>
                  <a:cxn ang="0">
                    <a:pos x="10" y="0"/>
                  </a:cxn>
                  <a:cxn ang="0">
                    <a:pos x="12" y="2"/>
                  </a:cxn>
                  <a:cxn ang="0">
                    <a:pos x="1" y="11"/>
                  </a:cxn>
                  <a:cxn ang="0">
                    <a:pos x="1" y="7"/>
                  </a:cxn>
                  <a:cxn ang="0">
                    <a:pos x="11" y="0"/>
                  </a:cxn>
                  <a:cxn ang="0">
                    <a:pos x="10" y="0"/>
                  </a:cxn>
                </a:cxnLst>
                <a:rect l="0" t="0" r="r" b="b"/>
                <a:pathLst>
                  <a:path w="12" h="11">
                    <a:moveTo>
                      <a:pt x="10" y="0"/>
                    </a:moveTo>
                    <a:cubicBezTo>
                      <a:pt x="12" y="2"/>
                      <a:pt x="12" y="2"/>
                      <a:pt x="12" y="2"/>
                    </a:cubicBezTo>
                    <a:cubicBezTo>
                      <a:pt x="10" y="4"/>
                      <a:pt x="5" y="11"/>
                      <a:pt x="1" y="11"/>
                    </a:cubicBezTo>
                    <a:cubicBezTo>
                      <a:pt x="0" y="11"/>
                      <a:pt x="0" y="8"/>
                      <a:pt x="1" y="7"/>
                    </a:cubicBezTo>
                    <a:cubicBezTo>
                      <a:pt x="3" y="4"/>
                      <a:pt x="8" y="0"/>
                      <a:pt x="11" y="0"/>
                    </a:cubicBezTo>
                    <a:lnTo>
                      <a:pt x="1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8" name="Freeform 142"/>
              <p:cNvSpPr>
                <a:spLocks/>
              </p:cNvSpPr>
              <p:nvPr/>
            </p:nvSpPr>
            <p:spPr bwMode="auto">
              <a:xfrm>
                <a:off x="6848475" y="2052638"/>
                <a:ext cx="22225" cy="15875"/>
              </a:xfrm>
              <a:custGeom>
                <a:avLst/>
                <a:gdLst/>
                <a:ahLst/>
                <a:cxnLst>
                  <a:cxn ang="0">
                    <a:pos x="17" y="3"/>
                  </a:cxn>
                  <a:cxn ang="0">
                    <a:pos x="1" y="12"/>
                  </a:cxn>
                  <a:cxn ang="0">
                    <a:pos x="1" y="10"/>
                  </a:cxn>
                  <a:cxn ang="0">
                    <a:pos x="10" y="0"/>
                  </a:cxn>
                  <a:cxn ang="0">
                    <a:pos x="17" y="0"/>
                  </a:cxn>
                  <a:cxn ang="0">
                    <a:pos x="17" y="3"/>
                  </a:cxn>
                </a:cxnLst>
                <a:rect l="0" t="0" r="r" b="b"/>
                <a:pathLst>
                  <a:path w="17" h="12">
                    <a:moveTo>
                      <a:pt x="17" y="3"/>
                    </a:moveTo>
                    <a:cubicBezTo>
                      <a:pt x="7" y="3"/>
                      <a:pt x="7" y="12"/>
                      <a:pt x="1" y="12"/>
                    </a:cubicBezTo>
                    <a:cubicBezTo>
                      <a:pt x="0" y="12"/>
                      <a:pt x="1" y="10"/>
                      <a:pt x="1" y="10"/>
                    </a:cubicBezTo>
                    <a:cubicBezTo>
                      <a:pt x="1" y="10"/>
                      <a:pt x="5" y="0"/>
                      <a:pt x="10" y="0"/>
                    </a:cubicBezTo>
                    <a:cubicBezTo>
                      <a:pt x="13" y="0"/>
                      <a:pt x="15" y="0"/>
                      <a:pt x="17" y="0"/>
                    </a:cubicBezTo>
                    <a:lnTo>
                      <a:pt x="17" y="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89" name="Freeform 143"/>
              <p:cNvSpPr>
                <a:spLocks/>
              </p:cNvSpPr>
              <p:nvPr/>
            </p:nvSpPr>
            <p:spPr bwMode="auto">
              <a:xfrm>
                <a:off x="6888163" y="2035175"/>
                <a:ext cx="12700" cy="11113"/>
              </a:xfrm>
              <a:custGeom>
                <a:avLst/>
                <a:gdLst/>
                <a:ahLst/>
                <a:cxnLst>
                  <a:cxn ang="0">
                    <a:pos x="1" y="6"/>
                  </a:cxn>
                  <a:cxn ang="0">
                    <a:pos x="2" y="3"/>
                  </a:cxn>
                  <a:cxn ang="0">
                    <a:pos x="9" y="0"/>
                  </a:cxn>
                  <a:cxn ang="0">
                    <a:pos x="1" y="9"/>
                  </a:cxn>
                  <a:cxn ang="0">
                    <a:pos x="1" y="6"/>
                  </a:cxn>
                </a:cxnLst>
                <a:rect l="0" t="0" r="r" b="b"/>
                <a:pathLst>
                  <a:path w="9" h="9">
                    <a:moveTo>
                      <a:pt x="1" y="6"/>
                    </a:moveTo>
                    <a:cubicBezTo>
                      <a:pt x="3" y="6"/>
                      <a:pt x="1" y="4"/>
                      <a:pt x="2" y="3"/>
                    </a:cubicBezTo>
                    <a:cubicBezTo>
                      <a:pt x="3" y="0"/>
                      <a:pt x="8" y="0"/>
                      <a:pt x="9" y="0"/>
                    </a:cubicBezTo>
                    <a:cubicBezTo>
                      <a:pt x="8" y="3"/>
                      <a:pt x="5" y="9"/>
                      <a:pt x="1" y="9"/>
                    </a:cubicBezTo>
                    <a:cubicBezTo>
                      <a:pt x="0" y="9"/>
                      <a:pt x="0" y="6"/>
                      <a:pt x="1" y="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90" name="Freeform 144"/>
              <p:cNvSpPr>
                <a:spLocks/>
              </p:cNvSpPr>
              <p:nvPr/>
            </p:nvSpPr>
            <p:spPr bwMode="auto">
              <a:xfrm>
                <a:off x="6753225" y="1855788"/>
                <a:ext cx="47625" cy="184150"/>
              </a:xfrm>
              <a:custGeom>
                <a:avLst/>
                <a:gdLst/>
                <a:ahLst/>
                <a:cxnLst>
                  <a:cxn ang="0">
                    <a:pos x="26" y="84"/>
                  </a:cxn>
                  <a:cxn ang="0">
                    <a:pos x="13" y="109"/>
                  </a:cxn>
                  <a:cxn ang="0">
                    <a:pos x="26" y="132"/>
                  </a:cxn>
                  <a:cxn ang="0">
                    <a:pos x="25" y="132"/>
                  </a:cxn>
                  <a:cxn ang="0">
                    <a:pos x="20" y="128"/>
                  </a:cxn>
                  <a:cxn ang="0">
                    <a:pos x="16" y="128"/>
                  </a:cxn>
                  <a:cxn ang="0">
                    <a:pos x="5" y="138"/>
                  </a:cxn>
                  <a:cxn ang="0">
                    <a:pos x="5" y="125"/>
                  </a:cxn>
                  <a:cxn ang="0">
                    <a:pos x="7" y="105"/>
                  </a:cxn>
                  <a:cxn ang="0">
                    <a:pos x="4" y="93"/>
                  </a:cxn>
                  <a:cxn ang="0">
                    <a:pos x="7" y="79"/>
                  </a:cxn>
                  <a:cxn ang="0">
                    <a:pos x="7" y="53"/>
                  </a:cxn>
                  <a:cxn ang="0">
                    <a:pos x="0" y="37"/>
                  </a:cxn>
                  <a:cxn ang="0">
                    <a:pos x="9" y="15"/>
                  </a:cxn>
                  <a:cxn ang="0">
                    <a:pos x="11" y="9"/>
                  </a:cxn>
                  <a:cxn ang="0">
                    <a:pos x="11" y="0"/>
                  </a:cxn>
                  <a:cxn ang="0">
                    <a:pos x="14" y="0"/>
                  </a:cxn>
                  <a:cxn ang="0">
                    <a:pos x="19" y="20"/>
                  </a:cxn>
                  <a:cxn ang="0">
                    <a:pos x="21" y="37"/>
                  </a:cxn>
                  <a:cxn ang="0">
                    <a:pos x="21" y="47"/>
                  </a:cxn>
                  <a:cxn ang="0">
                    <a:pos x="24" y="59"/>
                  </a:cxn>
                  <a:cxn ang="0">
                    <a:pos x="36" y="90"/>
                  </a:cxn>
                  <a:cxn ang="0">
                    <a:pos x="26" y="84"/>
                  </a:cxn>
                </a:cxnLst>
                <a:rect l="0" t="0" r="r" b="b"/>
                <a:pathLst>
                  <a:path w="36" h="138">
                    <a:moveTo>
                      <a:pt x="26" y="84"/>
                    </a:moveTo>
                    <a:cubicBezTo>
                      <a:pt x="15" y="84"/>
                      <a:pt x="13" y="98"/>
                      <a:pt x="13" y="109"/>
                    </a:cubicBezTo>
                    <a:cubicBezTo>
                      <a:pt x="13" y="120"/>
                      <a:pt x="22" y="124"/>
                      <a:pt x="26" y="132"/>
                    </a:cubicBezTo>
                    <a:cubicBezTo>
                      <a:pt x="26" y="132"/>
                      <a:pt x="25" y="132"/>
                      <a:pt x="25" y="132"/>
                    </a:cubicBezTo>
                    <a:cubicBezTo>
                      <a:pt x="23" y="133"/>
                      <a:pt x="21" y="130"/>
                      <a:pt x="20" y="128"/>
                    </a:cubicBezTo>
                    <a:cubicBezTo>
                      <a:pt x="19" y="128"/>
                      <a:pt x="17" y="128"/>
                      <a:pt x="16" y="128"/>
                    </a:cubicBezTo>
                    <a:cubicBezTo>
                      <a:pt x="11" y="128"/>
                      <a:pt x="11" y="138"/>
                      <a:pt x="5" y="138"/>
                    </a:cubicBezTo>
                    <a:cubicBezTo>
                      <a:pt x="4" y="138"/>
                      <a:pt x="5" y="127"/>
                      <a:pt x="5" y="125"/>
                    </a:cubicBezTo>
                    <a:cubicBezTo>
                      <a:pt x="5" y="117"/>
                      <a:pt x="7" y="112"/>
                      <a:pt x="7" y="105"/>
                    </a:cubicBezTo>
                    <a:cubicBezTo>
                      <a:pt x="7" y="99"/>
                      <a:pt x="4" y="98"/>
                      <a:pt x="4" y="93"/>
                    </a:cubicBezTo>
                    <a:cubicBezTo>
                      <a:pt x="4" y="86"/>
                      <a:pt x="7" y="84"/>
                      <a:pt x="7" y="79"/>
                    </a:cubicBezTo>
                    <a:cubicBezTo>
                      <a:pt x="7" y="68"/>
                      <a:pt x="7" y="64"/>
                      <a:pt x="7" y="53"/>
                    </a:cubicBezTo>
                    <a:cubicBezTo>
                      <a:pt x="7" y="46"/>
                      <a:pt x="0" y="44"/>
                      <a:pt x="0" y="37"/>
                    </a:cubicBezTo>
                    <a:cubicBezTo>
                      <a:pt x="0" y="28"/>
                      <a:pt x="3" y="16"/>
                      <a:pt x="9" y="15"/>
                    </a:cubicBezTo>
                    <a:cubicBezTo>
                      <a:pt x="9" y="12"/>
                      <a:pt x="11" y="11"/>
                      <a:pt x="11" y="9"/>
                    </a:cubicBezTo>
                    <a:cubicBezTo>
                      <a:pt x="11" y="4"/>
                      <a:pt x="11" y="3"/>
                      <a:pt x="11" y="0"/>
                    </a:cubicBezTo>
                    <a:cubicBezTo>
                      <a:pt x="12" y="0"/>
                      <a:pt x="13" y="0"/>
                      <a:pt x="14" y="0"/>
                    </a:cubicBezTo>
                    <a:cubicBezTo>
                      <a:pt x="14" y="8"/>
                      <a:pt x="18" y="14"/>
                      <a:pt x="19" y="20"/>
                    </a:cubicBezTo>
                    <a:cubicBezTo>
                      <a:pt x="21" y="26"/>
                      <a:pt x="18" y="30"/>
                      <a:pt x="21" y="37"/>
                    </a:cubicBezTo>
                    <a:cubicBezTo>
                      <a:pt x="21" y="47"/>
                      <a:pt x="21" y="47"/>
                      <a:pt x="21" y="47"/>
                    </a:cubicBezTo>
                    <a:cubicBezTo>
                      <a:pt x="20" y="52"/>
                      <a:pt x="23" y="57"/>
                      <a:pt x="24" y="59"/>
                    </a:cubicBezTo>
                    <a:cubicBezTo>
                      <a:pt x="27" y="70"/>
                      <a:pt x="33" y="79"/>
                      <a:pt x="36" y="90"/>
                    </a:cubicBezTo>
                    <a:cubicBezTo>
                      <a:pt x="34" y="86"/>
                      <a:pt x="30" y="84"/>
                      <a:pt x="26" y="8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91" name="Freeform 145"/>
              <p:cNvSpPr>
                <a:spLocks/>
              </p:cNvSpPr>
              <p:nvPr/>
            </p:nvSpPr>
            <p:spPr bwMode="auto">
              <a:xfrm>
                <a:off x="5241925" y="1219200"/>
                <a:ext cx="292100" cy="214313"/>
              </a:xfrm>
              <a:custGeom>
                <a:avLst/>
                <a:gdLst/>
                <a:ahLst/>
                <a:cxnLst>
                  <a:cxn ang="0">
                    <a:pos x="76" y="161"/>
                  </a:cxn>
                  <a:cxn ang="0">
                    <a:pos x="50" y="131"/>
                  </a:cxn>
                  <a:cxn ang="0">
                    <a:pos x="103" y="67"/>
                  </a:cxn>
                  <a:cxn ang="0">
                    <a:pos x="125" y="55"/>
                  </a:cxn>
                  <a:cxn ang="0">
                    <a:pos x="134" y="45"/>
                  </a:cxn>
                  <a:cxn ang="0">
                    <a:pos x="175" y="34"/>
                  </a:cxn>
                  <a:cxn ang="0">
                    <a:pos x="220" y="11"/>
                  </a:cxn>
                  <a:cxn ang="0">
                    <a:pos x="203" y="0"/>
                  </a:cxn>
                  <a:cxn ang="0">
                    <a:pos x="136" y="25"/>
                  </a:cxn>
                  <a:cxn ang="0">
                    <a:pos x="123" y="19"/>
                  </a:cxn>
                  <a:cxn ang="0">
                    <a:pos x="109" y="25"/>
                  </a:cxn>
                  <a:cxn ang="0">
                    <a:pos x="69" y="46"/>
                  </a:cxn>
                  <a:cxn ang="0">
                    <a:pos x="52" y="49"/>
                  </a:cxn>
                  <a:cxn ang="0">
                    <a:pos x="47" y="53"/>
                  </a:cxn>
                  <a:cxn ang="0">
                    <a:pos x="50" y="61"/>
                  </a:cxn>
                  <a:cxn ang="0">
                    <a:pos x="27" y="88"/>
                  </a:cxn>
                  <a:cxn ang="0">
                    <a:pos x="34" y="98"/>
                  </a:cxn>
                  <a:cxn ang="0">
                    <a:pos x="13" y="110"/>
                  </a:cxn>
                  <a:cxn ang="0">
                    <a:pos x="13" y="117"/>
                  </a:cxn>
                  <a:cxn ang="0">
                    <a:pos x="0" y="134"/>
                  </a:cxn>
                  <a:cxn ang="0">
                    <a:pos x="8" y="143"/>
                  </a:cxn>
                  <a:cxn ang="0">
                    <a:pos x="21" y="143"/>
                  </a:cxn>
                  <a:cxn ang="0">
                    <a:pos x="27" y="158"/>
                  </a:cxn>
                  <a:cxn ang="0">
                    <a:pos x="39" y="158"/>
                  </a:cxn>
                  <a:cxn ang="0">
                    <a:pos x="42" y="161"/>
                  </a:cxn>
                  <a:cxn ang="0">
                    <a:pos x="76" y="161"/>
                  </a:cxn>
                  <a:cxn ang="0">
                    <a:pos x="72" y="156"/>
                  </a:cxn>
                  <a:cxn ang="0">
                    <a:pos x="76" y="161"/>
                  </a:cxn>
                </a:cxnLst>
                <a:rect l="0" t="0" r="r" b="b"/>
                <a:pathLst>
                  <a:path w="220" h="161">
                    <a:moveTo>
                      <a:pt x="76" y="161"/>
                    </a:moveTo>
                    <a:cubicBezTo>
                      <a:pt x="66" y="151"/>
                      <a:pt x="50" y="147"/>
                      <a:pt x="50" y="131"/>
                    </a:cubicBezTo>
                    <a:cubicBezTo>
                      <a:pt x="50" y="102"/>
                      <a:pt x="81" y="73"/>
                      <a:pt x="103" y="67"/>
                    </a:cubicBezTo>
                    <a:cubicBezTo>
                      <a:pt x="111" y="64"/>
                      <a:pt x="113" y="55"/>
                      <a:pt x="125" y="55"/>
                    </a:cubicBezTo>
                    <a:cubicBezTo>
                      <a:pt x="130" y="55"/>
                      <a:pt x="132" y="46"/>
                      <a:pt x="134" y="45"/>
                    </a:cubicBezTo>
                    <a:cubicBezTo>
                      <a:pt x="149" y="38"/>
                      <a:pt x="160" y="41"/>
                      <a:pt x="175" y="34"/>
                    </a:cubicBezTo>
                    <a:cubicBezTo>
                      <a:pt x="186" y="28"/>
                      <a:pt x="220" y="26"/>
                      <a:pt x="220" y="11"/>
                    </a:cubicBezTo>
                    <a:cubicBezTo>
                      <a:pt x="220" y="6"/>
                      <a:pt x="208" y="0"/>
                      <a:pt x="203" y="0"/>
                    </a:cubicBezTo>
                    <a:cubicBezTo>
                      <a:pt x="181" y="0"/>
                      <a:pt x="160" y="25"/>
                      <a:pt x="136" y="25"/>
                    </a:cubicBezTo>
                    <a:cubicBezTo>
                      <a:pt x="131" y="25"/>
                      <a:pt x="128" y="19"/>
                      <a:pt x="123" y="19"/>
                    </a:cubicBezTo>
                    <a:cubicBezTo>
                      <a:pt x="115" y="19"/>
                      <a:pt x="115" y="25"/>
                      <a:pt x="109" y="25"/>
                    </a:cubicBezTo>
                    <a:cubicBezTo>
                      <a:pt x="93" y="25"/>
                      <a:pt x="80" y="46"/>
                      <a:pt x="69" y="46"/>
                    </a:cubicBezTo>
                    <a:cubicBezTo>
                      <a:pt x="63" y="46"/>
                      <a:pt x="58" y="49"/>
                      <a:pt x="52" y="49"/>
                    </a:cubicBezTo>
                    <a:cubicBezTo>
                      <a:pt x="49" y="49"/>
                      <a:pt x="47" y="52"/>
                      <a:pt x="47" y="53"/>
                    </a:cubicBezTo>
                    <a:cubicBezTo>
                      <a:pt x="47" y="56"/>
                      <a:pt x="50" y="58"/>
                      <a:pt x="50" y="61"/>
                    </a:cubicBezTo>
                    <a:cubicBezTo>
                      <a:pt x="50" y="74"/>
                      <a:pt x="27" y="80"/>
                      <a:pt x="27" y="88"/>
                    </a:cubicBezTo>
                    <a:cubicBezTo>
                      <a:pt x="27" y="91"/>
                      <a:pt x="34" y="92"/>
                      <a:pt x="34" y="98"/>
                    </a:cubicBezTo>
                    <a:cubicBezTo>
                      <a:pt x="27" y="99"/>
                      <a:pt x="13" y="102"/>
                      <a:pt x="13" y="110"/>
                    </a:cubicBezTo>
                    <a:cubicBezTo>
                      <a:pt x="13" y="115"/>
                      <a:pt x="13" y="117"/>
                      <a:pt x="13" y="117"/>
                    </a:cubicBezTo>
                    <a:cubicBezTo>
                      <a:pt x="13" y="124"/>
                      <a:pt x="0" y="124"/>
                      <a:pt x="0" y="134"/>
                    </a:cubicBezTo>
                    <a:cubicBezTo>
                      <a:pt x="0" y="139"/>
                      <a:pt x="8" y="143"/>
                      <a:pt x="8" y="143"/>
                    </a:cubicBezTo>
                    <a:cubicBezTo>
                      <a:pt x="8" y="143"/>
                      <a:pt x="20" y="143"/>
                      <a:pt x="21" y="143"/>
                    </a:cubicBezTo>
                    <a:cubicBezTo>
                      <a:pt x="28" y="145"/>
                      <a:pt x="24" y="152"/>
                      <a:pt x="27" y="158"/>
                    </a:cubicBezTo>
                    <a:cubicBezTo>
                      <a:pt x="28" y="161"/>
                      <a:pt x="35" y="158"/>
                      <a:pt x="39" y="158"/>
                    </a:cubicBezTo>
                    <a:cubicBezTo>
                      <a:pt x="40" y="158"/>
                      <a:pt x="41" y="161"/>
                      <a:pt x="42" y="161"/>
                    </a:cubicBezTo>
                    <a:cubicBezTo>
                      <a:pt x="76" y="161"/>
                      <a:pt x="76" y="161"/>
                      <a:pt x="76" y="161"/>
                    </a:cubicBezTo>
                    <a:cubicBezTo>
                      <a:pt x="75" y="159"/>
                      <a:pt x="73" y="157"/>
                      <a:pt x="72" y="156"/>
                    </a:cubicBezTo>
                    <a:lnTo>
                      <a:pt x="76" y="16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92" name="Freeform 146"/>
              <p:cNvSpPr>
                <a:spLocks/>
              </p:cNvSpPr>
              <p:nvPr/>
            </p:nvSpPr>
            <p:spPr bwMode="auto">
              <a:xfrm>
                <a:off x="4713288" y="1196975"/>
                <a:ext cx="2847975" cy="1058863"/>
              </a:xfrm>
              <a:custGeom>
                <a:avLst/>
                <a:gdLst/>
                <a:ahLst/>
                <a:cxnLst>
                  <a:cxn ang="0">
                    <a:pos x="1515" y="585"/>
                  </a:cxn>
                  <a:cxn ang="0">
                    <a:pos x="1460" y="485"/>
                  </a:cxn>
                  <a:cxn ang="0">
                    <a:pos x="1665" y="408"/>
                  </a:cxn>
                  <a:cxn ang="0">
                    <a:pos x="1804" y="346"/>
                  </a:cxn>
                  <a:cxn ang="0">
                    <a:pos x="1709" y="465"/>
                  </a:cxn>
                  <a:cxn ang="0">
                    <a:pos x="1793" y="452"/>
                  </a:cxn>
                  <a:cxn ang="0">
                    <a:pos x="1989" y="313"/>
                  </a:cxn>
                  <a:cxn ang="0">
                    <a:pos x="2112" y="287"/>
                  </a:cxn>
                  <a:cxn ang="0">
                    <a:pos x="1892" y="194"/>
                  </a:cxn>
                  <a:cxn ang="0">
                    <a:pos x="1660" y="159"/>
                  </a:cxn>
                  <a:cxn ang="0">
                    <a:pos x="1435" y="157"/>
                  </a:cxn>
                  <a:cxn ang="0">
                    <a:pos x="1314" y="97"/>
                  </a:cxn>
                  <a:cxn ang="0">
                    <a:pos x="1102" y="104"/>
                  </a:cxn>
                  <a:cxn ang="0">
                    <a:pos x="1016" y="27"/>
                  </a:cxn>
                  <a:cxn ang="0">
                    <a:pos x="758" y="117"/>
                  </a:cxn>
                  <a:cxn ang="0">
                    <a:pos x="668" y="148"/>
                  </a:cxn>
                  <a:cxn ang="0">
                    <a:pos x="644" y="121"/>
                  </a:cxn>
                  <a:cxn ang="0">
                    <a:pos x="511" y="207"/>
                  </a:cxn>
                  <a:cxn ang="0">
                    <a:pos x="322" y="247"/>
                  </a:cxn>
                  <a:cxn ang="0">
                    <a:pos x="214" y="296"/>
                  </a:cxn>
                  <a:cxn ang="0">
                    <a:pos x="229" y="227"/>
                  </a:cxn>
                  <a:cxn ang="0">
                    <a:pos x="127" y="236"/>
                  </a:cxn>
                  <a:cxn ang="0">
                    <a:pos x="136" y="312"/>
                  </a:cxn>
                  <a:cxn ang="0">
                    <a:pos x="117" y="395"/>
                  </a:cxn>
                  <a:cxn ang="0">
                    <a:pos x="50" y="446"/>
                  </a:cxn>
                  <a:cxn ang="0">
                    <a:pos x="16" y="495"/>
                  </a:cxn>
                  <a:cxn ang="0">
                    <a:pos x="54" y="558"/>
                  </a:cxn>
                  <a:cxn ang="0">
                    <a:pos x="88" y="597"/>
                  </a:cxn>
                  <a:cxn ang="0">
                    <a:pos x="112" y="644"/>
                  </a:cxn>
                  <a:cxn ang="0">
                    <a:pos x="208" y="647"/>
                  </a:cxn>
                  <a:cxn ang="0">
                    <a:pos x="225" y="626"/>
                  </a:cxn>
                  <a:cxn ang="0">
                    <a:pos x="284" y="701"/>
                  </a:cxn>
                  <a:cxn ang="0">
                    <a:pos x="350" y="732"/>
                  </a:cxn>
                  <a:cxn ang="0">
                    <a:pos x="366" y="742"/>
                  </a:cxn>
                  <a:cxn ang="0">
                    <a:pos x="349" y="634"/>
                  </a:cxn>
                  <a:cxn ang="0">
                    <a:pos x="412" y="645"/>
                  </a:cxn>
                  <a:cxn ang="0">
                    <a:pos x="427" y="700"/>
                  </a:cxn>
                  <a:cxn ang="0">
                    <a:pos x="428" y="746"/>
                  </a:cxn>
                  <a:cxn ang="0">
                    <a:pos x="447" y="755"/>
                  </a:cxn>
                  <a:cxn ang="0">
                    <a:pos x="522" y="777"/>
                  </a:cxn>
                  <a:cxn ang="0">
                    <a:pos x="559" y="781"/>
                  </a:cxn>
                  <a:cxn ang="0">
                    <a:pos x="608" y="770"/>
                  </a:cxn>
                  <a:cxn ang="0">
                    <a:pos x="654" y="772"/>
                  </a:cxn>
                  <a:cxn ang="0">
                    <a:pos x="677" y="748"/>
                  </a:cxn>
                  <a:cxn ang="0">
                    <a:pos x="829" y="593"/>
                  </a:cxn>
                  <a:cxn ang="0">
                    <a:pos x="994" y="534"/>
                  </a:cxn>
                  <a:cxn ang="0">
                    <a:pos x="1224" y="569"/>
                  </a:cxn>
                  <a:cxn ang="0">
                    <a:pos x="1411" y="607"/>
                  </a:cxn>
                  <a:cxn ang="0">
                    <a:pos x="1400" y="655"/>
                  </a:cxn>
                </a:cxnLst>
                <a:rect l="0" t="0" r="r" b="b"/>
                <a:pathLst>
                  <a:path w="2139" h="795">
                    <a:moveTo>
                      <a:pt x="1398" y="684"/>
                    </a:moveTo>
                    <a:cubicBezTo>
                      <a:pt x="1398" y="684"/>
                      <a:pt x="1415" y="688"/>
                      <a:pt x="1429" y="688"/>
                    </a:cubicBezTo>
                    <a:cubicBezTo>
                      <a:pt x="1454" y="688"/>
                      <a:pt x="1478" y="635"/>
                      <a:pt x="1495" y="618"/>
                    </a:cubicBezTo>
                    <a:cubicBezTo>
                      <a:pt x="1502" y="610"/>
                      <a:pt x="1512" y="596"/>
                      <a:pt x="1515" y="585"/>
                    </a:cubicBezTo>
                    <a:cubicBezTo>
                      <a:pt x="1518" y="572"/>
                      <a:pt x="1513" y="564"/>
                      <a:pt x="1520" y="551"/>
                    </a:cubicBezTo>
                    <a:cubicBezTo>
                      <a:pt x="1522" y="547"/>
                      <a:pt x="1527" y="537"/>
                      <a:pt x="1527" y="527"/>
                    </a:cubicBezTo>
                    <a:cubicBezTo>
                      <a:pt x="1527" y="515"/>
                      <a:pt x="1508" y="492"/>
                      <a:pt x="1499" y="499"/>
                    </a:cubicBezTo>
                    <a:cubicBezTo>
                      <a:pt x="1473" y="518"/>
                      <a:pt x="1460" y="488"/>
                      <a:pt x="1460" y="485"/>
                    </a:cubicBezTo>
                    <a:cubicBezTo>
                      <a:pt x="1460" y="473"/>
                      <a:pt x="1483" y="459"/>
                      <a:pt x="1493" y="450"/>
                    </a:cubicBezTo>
                    <a:cubicBezTo>
                      <a:pt x="1506" y="436"/>
                      <a:pt x="1524" y="413"/>
                      <a:pt x="1543" y="408"/>
                    </a:cubicBezTo>
                    <a:cubicBezTo>
                      <a:pt x="1560" y="404"/>
                      <a:pt x="1613" y="399"/>
                      <a:pt x="1627" y="399"/>
                    </a:cubicBezTo>
                    <a:cubicBezTo>
                      <a:pt x="1645" y="399"/>
                      <a:pt x="1654" y="408"/>
                      <a:pt x="1665" y="408"/>
                    </a:cubicBezTo>
                    <a:cubicBezTo>
                      <a:pt x="1671" y="408"/>
                      <a:pt x="1675" y="408"/>
                      <a:pt x="1689" y="408"/>
                    </a:cubicBezTo>
                    <a:cubicBezTo>
                      <a:pt x="1696" y="379"/>
                      <a:pt x="1709" y="362"/>
                      <a:pt x="1740" y="362"/>
                    </a:cubicBezTo>
                    <a:cubicBezTo>
                      <a:pt x="1748" y="362"/>
                      <a:pt x="1751" y="360"/>
                      <a:pt x="1766" y="362"/>
                    </a:cubicBezTo>
                    <a:cubicBezTo>
                      <a:pt x="1759" y="368"/>
                      <a:pt x="1756" y="406"/>
                      <a:pt x="1804" y="346"/>
                    </a:cubicBezTo>
                    <a:cubicBezTo>
                      <a:pt x="1809" y="346"/>
                      <a:pt x="1832" y="355"/>
                      <a:pt x="1797" y="377"/>
                    </a:cubicBezTo>
                    <a:cubicBezTo>
                      <a:pt x="1785" y="385"/>
                      <a:pt x="1774" y="381"/>
                      <a:pt x="1766" y="393"/>
                    </a:cubicBezTo>
                    <a:cubicBezTo>
                      <a:pt x="1757" y="406"/>
                      <a:pt x="1749" y="423"/>
                      <a:pt x="1735" y="430"/>
                    </a:cubicBezTo>
                    <a:cubicBezTo>
                      <a:pt x="1724" y="436"/>
                      <a:pt x="1709" y="447"/>
                      <a:pt x="1709" y="465"/>
                    </a:cubicBezTo>
                    <a:cubicBezTo>
                      <a:pt x="1709" y="482"/>
                      <a:pt x="1714" y="535"/>
                      <a:pt x="1726" y="545"/>
                    </a:cubicBezTo>
                    <a:cubicBezTo>
                      <a:pt x="1735" y="532"/>
                      <a:pt x="1741" y="507"/>
                      <a:pt x="1760" y="503"/>
                    </a:cubicBezTo>
                    <a:cubicBezTo>
                      <a:pt x="1757" y="491"/>
                      <a:pt x="1777" y="488"/>
                      <a:pt x="1777" y="479"/>
                    </a:cubicBezTo>
                    <a:cubicBezTo>
                      <a:pt x="1777" y="464"/>
                      <a:pt x="1793" y="460"/>
                      <a:pt x="1793" y="452"/>
                    </a:cubicBezTo>
                    <a:cubicBezTo>
                      <a:pt x="1793" y="447"/>
                      <a:pt x="1788" y="442"/>
                      <a:pt x="1793" y="432"/>
                    </a:cubicBezTo>
                    <a:cubicBezTo>
                      <a:pt x="1828" y="356"/>
                      <a:pt x="1861" y="397"/>
                      <a:pt x="1874" y="397"/>
                    </a:cubicBezTo>
                    <a:cubicBezTo>
                      <a:pt x="1914" y="397"/>
                      <a:pt x="1941" y="347"/>
                      <a:pt x="1976" y="346"/>
                    </a:cubicBezTo>
                    <a:cubicBezTo>
                      <a:pt x="2041" y="345"/>
                      <a:pt x="1989" y="320"/>
                      <a:pt x="1989" y="313"/>
                    </a:cubicBezTo>
                    <a:cubicBezTo>
                      <a:pt x="1989" y="294"/>
                      <a:pt x="2015" y="297"/>
                      <a:pt x="2020" y="287"/>
                    </a:cubicBezTo>
                    <a:cubicBezTo>
                      <a:pt x="2022" y="282"/>
                      <a:pt x="2018" y="271"/>
                      <a:pt x="2026" y="271"/>
                    </a:cubicBezTo>
                    <a:cubicBezTo>
                      <a:pt x="2054" y="271"/>
                      <a:pt x="2077" y="309"/>
                      <a:pt x="2097" y="309"/>
                    </a:cubicBezTo>
                    <a:cubicBezTo>
                      <a:pt x="2106" y="309"/>
                      <a:pt x="2108" y="293"/>
                      <a:pt x="2112" y="287"/>
                    </a:cubicBezTo>
                    <a:cubicBezTo>
                      <a:pt x="2120" y="278"/>
                      <a:pt x="2127" y="279"/>
                      <a:pt x="2139" y="275"/>
                    </a:cubicBezTo>
                    <a:cubicBezTo>
                      <a:pt x="2123" y="254"/>
                      <a:pt x="2071" y="242"/>
                      <a:pt x="2046" y="227"/>
                    </a:cubicBezTo>
                    <a:cubicBezTo>
                      <a:pt x="2011" y="207"/>
                      <a:pt x="1965" y="185"/>
                      <a:pt x="1914" y="185"/>
                    </a:cubicBezTo>
                    <a:cubicBezTo>
                      <a:pt x="1900" y="185"/>
                      <a:pt x="1890" y="188"/>
                      <a:pt x="1892" y="194"/>
                    </a:cubicBezTo>
                    <a:cubicBezTo>
                      <a:pt x="1906" y="237"/>
                      <a:pt x="1872" y="194"/>
                      <a:pt x="1863" y="194"/>
                    </a:cubicBezTo>
                    <a:cubicBezTo>
                      <a:pt x="1762" y="192"/>
                      <a:pt x="1762" y="192"/>
                      <a:pt x="1762" y="192"/>
                    </a:cubicBezTo>
                    <a:cubicBezTo>
                      <a:pt x="1756" y="169"/>
                      <a:pt x="1741" y="161"/>
                      <a:pt x="1711" y="161"/>
                    </a:cubicBezTo>
                    <a:cubicBezTo>
                      <a:pt x="1695" y="161"/>
                      <a:pt x="1670" y="167"/>
                      <a:pt x="1660" y="159"/>
                    </a:cubicBezTo>
                    <a:cubicBezTo>
                      <a:pt x="1652" y="151"/>
                      <a:pt x="1651" y="141"/>
                      <a:pt x="1638" y="137"/>
                    </a:cubicBezTo>
                    <a:cubicBezTo>
                      <a:pt x="1611" y="128"/>
                      <a:pt x="1582" y="121"/>
                      <a:pt x="1548" y="121"/>
                    </a:cubicBezTo>
                    <a:cubicBezTo>
                      <a:pt x="1513" y="121"/>
                      <a:pt x="1509" y="140"/>
                      <a:pt x="1506" y="157"/>
                    </a:cubicBezTo>
                    <a:cubicBezTo>
                      <a:pt x="1473" y="157"/>
                      <a:pt x="1457" y="157"/>
                      <a:pt x="1435" y="157"/>
                    </a:cubicBezTo>
                    <a:cubicBezTo>
                      <a:pt x="1423" y="157"/>
                      <a:pt x="1421" y="147"/>
                      <a:pt x="1407" y="146"/>
                    </a:cubicBezTo>
                    <a:cubicBezTo>
                      <a:pt x="1405" y="152"/>
                      <a:pt x="1403" y="166"/>
                      <a:pt x="1396" y="166"/>
                    </a:cubicBezTo>
                    <a:cubicBezTo>
                      <a:pt x="1377" y="166"/>
                      <a:pt x="1369" y="143"/>
                      <a:pt x="1369" y="130"/>
                    </a:cubicBezTo>
                    <a:cubicBezTo>
                      <a:pt x="1369" y="127"/>
                      <a:pt x="1405" y="105"/>
                      <a:pt x="1314" y="97"/>
                    </a:cubicBezTo>
                    <a:cubicBezTo>
                      <a:pt x="1303" y="96"/>
                      <a:pt x="1296" y="101"/>
                      <a:pt x="1296" y="115"/>
                    </a:cubicBezTo>
                    <a:cubicBezTo>
                      <a:pt x="1248" y="115"/>
                      <a:pt x="1248" y="115"/>
                      <a:pt x="1248" y="115"/>
                    </a:cubicBezTo>
                    <a:cubicBezTo>
                      <a:pt x="1233" y="111"/>
                      <a:pt x="1157" y="102"/>
                      <a:pt x="1147" y="86"/>
                    </a:cubicBezTo>
                    <a:cubicBezTo>
                      <a:pt x="1089" y="133"/>
                      <a:pt x="1102" y="104"/>
                      <a:pt x="1102" y="104"/>
                    </a:cubicBezTo>
                    <a:cubicBezTo>
                      <a:pt x="1116" y="87"/>
                      <a:pt x="1249" y="51"/>
                      <a:pt x="1140" y="24"/>
                    </a:cubicBezTo>
                    <a:cubicBezTo>
                      <a:pt x="1094" y="24"/>
                      <a:pt x="1094" y="24"/>
                      <a:pt x="1094" y="24"/>
                    </a:cubicBezTo>
                    <a:cubicBezTo>
                      <a:pt x="1089" y="12"/>
                      <a:pt x="1079" y="0"/>
                      <a:pt x="1060" y="0"/>
                    </a:cubicBezTo>
                    <a:cubicBezTo>
                      <a:pt x="1038" y="0"/>
                      <a:pt x="1028" y="17"/>
                      <a:pt x="1016" y="27"/>
                    </a:cubicBezTo>
                    <a:cubicBezTo>
                      <a:pt x="1008" y="33"/>
                      <a:pt x="951" y="56"/>
                      <a:pt x="956" y="35"/>
                    </a:cubicBezTo>
                    <a:cubicBezTo>
                      <a:pt x="941" y="40"/>
                      <a:pt x="879" y="44"/>
                      <a:pt x="847" y="73"/>
                    </a:cubicBezTo>
                    <a:cubicBezTo>
                      <a:pt x="840" y="79"/>
                      <a:pt x="838" y="97"/>
                      <a:pt x="828" y="97"/>
                    </a:cubicBezTo>
                    <a:cubicBezTo>
                      <a:pt x="813" y="97"/>
                      <a:pt x="758" y="92"/>
                      <a:pt x="758" y="117"/>
                    </a:cubicBezTo>
                    <a:cubicBezTo>
                      <a:pt x="758" y="122"/>
                      <a:pt x="763" y="128"/>
                      <a:pt x="765" y="135"/>
                    </a:cubicBezTo>
                    <a:cubicBezTo>
                      <a:pt x="755" y="141"/>
                      <a:pt x="752" y="135"/>
                      <a:pt x="721" y="135"/>
                    </a:cubicBezTo>
                    <a:cubicBezTo>
                      <a:pt x="695" y="170"/>
                      <a:pt x="697" y="129"/>
                      <a:pt x="691" y="121"/>
                    </a:cubicBezTo>
                    <a:cubicBezTo>
                      <a:pt x="689" y="136"/>
                      <a:pt x="679" y="142"/>
                      <a:pt x="668" y="148"/>
                    </a:cubicBezTo>
                    <a:cubicBezTo>
                      <a:pt x="671" y="160"/>
                      <a:pt x="690" y="173"/>
                      <a:pt x="677" y="188"/>
                    </a:cubicBezTo>
                    <a:cubicBezTo>
                      <a:pt x="667" y="198"/>
                      <a:pt x="695" y="230"/>
                      <a:pt x="680" y="230"/>
                    </a:cubicBezTo>
                    <a:cubicBezTo>
                      <a:pt x="662" y="230"/>
                      <a:pt x="657" y="164"/>
                      <a:pt x="657" y="150"/>
                    </a:cubicBezTo>
                    <a:cubicBezTo>
                      <a:pt x="657" y="135"/>
                      <a:pt x="681" y="129"/>
                      <a:pt x="644" y="121"/>
                    </a:cubicBezTo>
                    <a:cubicBezTo>
                      <a:pt x="625" y="118"/>
                      <a:pt x="589" y="149"/>
                      <a:pt x="589" y="166"/>
                    </a:cubicBezTo>
                    <a:cubicBezTo>
                      <a:pt x="589" y="186"/>
                      <a:pt x="598" y="199"/>
                      <a:pt x="608" y="210"/>
                    </a:cubicBezTo>
                    <a:cubicBezTo>
                      <a:pt x="633" y="248"/>
                      <a:pt x="574" y="205"/>
                      <a:pt x="552" y="200"/>
                    </a:cubicBezTo>
                    <a:cubicBezTo>
                      <a:pt x="492" y="184"/>
                      <a:pt x="512" y="204"/>
                      <a:pt x="511" y="207"/>
                    </a:cubicBezTo>
                    <a:cubicBezTo>
                      <a:pt x="509" y="241"/>
                      <a:pt x="495" y="214"/>
                      <a:pt x="487" y="214"/>
                    </a:cubicBezTo>
                    <a:cubicBezTo>
                      <a:pt x="473" y="214"/>
                      <a:pt x="445" y="233"/>
                      <a:pt x="425" y="223"/>
                    </a:cubicBezTo>
                    <a:cubicBezTo>
                      <a:pt x="415" y="197"/>
                      <a:pt x="349" y="256"/>
                      <a:pt x="333" y="256"/>
                    </a:cubicBezTo>
                    <a:cubicBezTo>
                      <a:pt x="327" y="256"/>
                      <a:pt x="320" y="252"/>
                      <a:pt x="322" y="247"/>
                    </a:cubicBezTo>
                    <a:cubicBezTo>
                      <a:pt x="329" y="229"/>
                      <a:pt x="319" y="191"/>
                      <a:pt x="300" y="249"/>
                    </a:cubicBezTo>
                    <a:cubicBezTo>
                      <a:pt x="298" y="253"/>
                      <a:pt x="306" y="255"/>
                      <a:pt x="306" y="263"/>
                    </a:cubicBezTo>
                    <a:cubicBezTo>
                      <a:pt x="306" y="278"/>
                      <a:pt x="283" y="267"/>
                      <a:pt x="271" y="271"/>
                    </a:cubicBezTo>
                    <a:cubicBezTo>
                      <a:pt x="259" y="275"/>
                      <a:pt x="265" y="318"/>
                      <a:pt x="214" y="296"/>
                    </a:cubicBezTo>
                    <a:cubicBezTo>
                      <a:pt x="214" y="313"/>
                      <a:pt x="214" y="313"/>
                      <a:pt x="214" y="313"/>
                    </a:cubicBezTo>
                    <a:cubicBezTo>
                      <a:pt x="189" y="311"/>
                      <a:pt x="192" y="284"/>
                      <a:pt x="183" y="271"/>
                    </a:cubicBezTo>
                    <a:cubicBezTo>
                      <a:pt x="202" y="271"/>
                      <a:pt x="212" y="271"/>
                      <a:pt x="230" y="276"/>
                    </a:cubicBezTo>
                    <a:cubicBezTo>
                      <a:pt x="255" y="282"/>
                      <a:pt x="304" y="251"/>
                      <a:pt x="229" y="227"/>
                    </a:cubicBezTo>
                    <a:cubicBezTo>
                      <a:pt x="208" y="220"/>
                      <a:pt x="160" y="196"/>
                      <a:pt x="145" y="196"/>
                    </a:cubicBezTo>
                    <a:cubicBezTo>
                      <a:pt x="144" y="196"/>
                      <a:pt x="144" y="195"/>
                      <a:pt x="133" y="196"/>
                    </a:cubicBezTo>
                    <a:cubicBezTo>
                      <a:pt x="127" y="200"/>
                      <a:pt x="111" y="208"/>
                      <a:pt x="111" y="219"/>
                    </a:cubicBezTo>
                    <a:cubicBezTo>
                      <a:pt x="111" y="227"/>
                      <a:pt x="127" y="226"/>
                      <a:pt x="127" y="236"/>
                    </a:cubicBezTo>
                    <a:cubicBezTo>
                      <a:pt x="127" y="244"/>
                      <a:pt x="119" y="247"/>
                      <a:pt x="119" y="255"/>
                    </a:cubicBezTo>
                    <a:cubicBezTo>
                      <a:pt x="119" y="263"/>
                      <a:pt x="128" y="268"/>
                      <a:pt x="128" y="277"/>
                    </a:cubicBezTo>
                    <a:cubicBezTo>
                      <a:pt x="128" y="282"/>
                      <a:pt x="123" y="285"/>
                      <a:pt x="123" y="290"/>
                    </a:cubicBezTo>
                    <a:cubicBezTo>
                      <a:pt x="123" y="300"/>
                      <a:pt x="136" y="302"/>
                      <a:pt x="136" y="312"/>
                    </a:cubicBezTo>
                    <a:cubicBezTo>
                      <a:pt x="136" y="315"/>
                      <a:pt x="132" y="317"/>
                      <a:pt x="131" y="318"/>
                    </a:cubicBezTo>
                    <a:cubicBezTo>
                      <a:pt x="135" y="325"/>
                      <a:pt x="145" y="327"/>
                      <a:pt x="145" y="336"/>
                    </a:cubicBezTo>
                    <a:cubicBezTo>
                      <a:pt x="145" y="351"/>
                      <a:pt x="115" y="367"/>
                      <a:pt x="106" y="379"/>
                    </a:cubicBezTo>
                    <a:cubicBezTo>
                      <a:pt x="109" y="384"/>
                      <a:pt x="114" y="387"/>
                      <a:pt x="117" y="395"/>
                    </a:cubicBezTo>
                    <a:cubicBezTo>
                      <a:pt x="111" y="398"/>
                      <a:pt x="98" y="405"/>
                      <a:pt x="92" y="405"/>
                    </a:cubicBezTo>
                    <a:cubicBezTo>
                      <a:pt x="85" y="405"/>
                      <a:pt x="80" y="402"/>
                      <a:pt x="70" y="402"/>
                    </a:cubicBezTo>
                    <a:cubicBezTo>
                      <a:pt x="61" y="402"/>
                      <a:pt x="38" y="410"/>
                      <a:pt x="45" y="417"/>
                    </a:cubicBezTo>
                    <a:cubicBezTo>
                      <a:pt x="67" y="438"/>
                      <a:pt x="56" y="446"/>
                      <a:pt x="50" y="446"/>
                    </a:cubicBezTo>
                    <a:cubicBezTo>
                      <a:pt x="42" y="446"/>
                      <a:pt x="40" y="435"/>
                      <a:pt x="33" y="435"/>
                    </a:cubicBezTo>
                    <a:cubicBezTo>
                      <a:pt x="25" y="435"/>
                      <a:pt x="15" y="455"/>
                      <a:pt x="15" y="465"/>
                    </a:cubicBezTo>
                    <a:cubicBezTo>
                      <a:pt x="15" y="483"/>
                      <a:pt x="1" y="480"/>
                      <a:pt x="0" y="496"/>
                    </a:cubicBezTo>
                    <a:cubicBezTo>
                      <a:pt x="6" y="495"/>
                      <a:pt x="11" y="495"/>
                      <a:pt x="16" y="495"/>
                    </a:cubicBezTo>
                    <a:cubicBezTo>
                      <a:pt x="24" y="495"/>
                      <a:pt x="30" y="494"/>
                      <a:pt x="39" y="494"/>
                    </a:cubicBezTo>
                    <a:cubicBezTo>
                      <a:pt x="48" y="494"/>
                      <a:pt x="52" y="510"/>
                      <a:pt x="52" y="520"/>
                    </a:cubicBezTo>
                    <a:cubicBezTo>
                      <a:pt x="52" y="526"/>
                      <a:pt x="46" y="529"/>
                      <a:pt x="46" y="535"/>
                    </a:cubicBezTo>
                    <a:cubicBezTo>
                      <a:pt x="46" y="544"/>
                      <a:pt x="54" y="550"/>
                      <a:pt x="54" y="558"/>
                    </a:cubicBezTo>
                    <a:cubicBezTo>
                      <a:pt x="54" y="563"/>
                      <a:pt x="46" y="565"/>
                      <a:pt x="44" y="568"/>
                    </a:cubicBezTo>
                    <a:cubicBezTo>
                      <a:pt x="39" y="576"/>
                      <a:pt x="37" y="583"/>
                      <a:pt x="37" y="593"/>
                    </a:cubicBezTo>
                    <a:cubicBezTo>
                      <a:pt x="37" y="606"/>
                      <a:pt x="46" y="603"/>
                      <a:pt x="56" y="603"/>
                    </a:cubicBezTo>
                    <a:cubicBezTo>
                      <a:pt x="70" y="603"/>
                      <a:pt x="77" y="597"/>
                      <a:pt x="88" y="597"/>
                    </a:cubicBezTo>
                    <a:cubicBezTo>
                      <a:pt x="99" y="597"/>
                      <a:pt x="97" y="620"/>
                      <a:pt x="108" y="620"/>
                    </a:cubicBezTo>
                    <a:cubicBezTo>
                      <a:pt x="108" y="638"/>
                      <a:pt x="108" y="638"/>
                      <a:pt x="108" y="638"/>
                    </a:cubicBezTo>
                    <a:cubicBezTo>
                      <a:pt x="108" y="640"/>
                      <a:pt x="109" y="641"/>
                      <a:pt x="110" y="641"/>
                    </a:cubicBezTo>
                    <a:cubicBezTo>
                      <a:pt x="112" y="644"/>
                      <a:pt x="112" y="644"/>
                      <a:pt x="112" y="644"/>
                    </a:cubicBezTo>
                    <a:cubicBezTo>
                      <a:pt x="114" y="644"/>
                      <a:pt x="120" y="642"/>
                      <a:pt x="123" y="641"/>
                    </a:cubicBezTo>
                    <a:cubicBezTo>
                      <a:pt x="132" y="639"/>
                      <a:pt x="133" y="627"/>
                      <a:pt x="143" y="627"/>
                    </a:cubicBezTo>
                    <a:cubicBezTo>
                      <a:pt x="151" y="627"/>
                      <a:pt x="171" y="660"/>
                      <a:pt x="177" y="660"/>
                    </a:cubicBezTo>
                    <a:cubicBezTo>
                      <a:pt x="184" y="660"/>
                      <a:pt x="205" y="651"/>
                      <a:pt x="208" y="647"/>
                    </a:cubicBezTo>
                    <a:cubicBezTo>
                      <a:pt x="207" y="647"/>
                      <a:pt x="196" y="645"/>
                      <a:pt x="196" y="645"/>
                    </a:cubicBezTo>
                    <a:cubicBezTo>
                      <a:pt x="194" y="645"/>
                      <a:pt x="189" y="644"/>
                      <a:pt x="189" y="638"/>
                    </a:cubicBezTo>
                    <a:cubicBezTo>
                      <a:pt x="189" y="635"/>
                      <a:pt x="221" y="623"/>
                      <a:pt x="233" y="619"/>
                    </a:cubicBezTo>
                    <a:cubicBezTo>
                      <a:pt x="233" y="619"/>
                      <a:pt x="227" y="625"/>
                      <a:pt x="225" y="626"/>
                    </a:cubicBezTo>
                    <a:cubicBezTo>
                      <a:pt x="226" y="629"/>
                      <a:pt x="237" y="641"/>
                      <a:pt x="211" y="647"/>
                    </a:cubicBezTo>
                    <a:cubicBezTo>
                      <a:pt x="223" y="673"/>
                      <a:pt x="273" y="669"/>
                      <a:pt x="273" y="704"/>
                    </a:cubicBezTo>
                    <a:cubicBezTo>
                      <a:pt x="275" y="703"/>
                      <a:pt x="275" y="703"/>
                      <a:pt x="275" y="703"/>
                    </a:cubicBezTo>
                    <a:cubicBezTo>
                      <a:pt x="278" y="702"/>
                      <a:pt x="280" y="701"/>
                      <a:pt x="284" y="701"/>
                    </a:cubicBezTo>
                    <a:cubicBezTo>
                      <a:pt x="298" y="701"/>
                      <a:pt x="297" y="710"/>
                      <a:pt x="302" y="719"/>
                    </a:cubicBezTo>
                    <a:cubicBezTo>
                      <a:pt x="303" y="721"/>
                      <a:pt x="312" y="726"/>
                      <a:pt x="312" y="726"/>
                    </a:cubicBezTo>
                    <a:cubicBezTo>
                      <a:pt x="320" y="729"/>
                      <a:pt x="322" y="742"/>
                      <a:pt x="335" y="742"/>
                    </a:cubicBezTo>
                    <a:cubicBezTo>
                      <a:pt x="344" y="742"/>
                      <a:pt x="344" y="734"/>
                      <a:pt x="350" y="732"/>
                    </a:cubicBezTo>
                    <a:cubicBezTo>
                      <a:pt x="354" y="731"/>
                      <a:pt x="353" y="731"/>
                      <a:pt x="357" y="731"/>
                    </a:cubicBezTo>
                    <a:cubicBezTo>
                      <a:pt x="358" y="733"/>
                      <a:pt x="358" y="737"/>
                      <a:pt x="360" y="739"/>
                    </a:cubicBezTo>
                    <a:cubicBezTo>
                      <a:pt x="359" y="739"/>
                      <a:pt x="360" y="740"/>
                      <a:pt x="360" y="741"/>
                    </a:cubicBezTo>
                    <a:cubicBezTo>
                      <a:pt x="366" y="742"/>
                      <a:pt x="366" y="742"/>
                      <a:pt x="366" y="742"/>
                    </a:cubicBezTo>
                    <a:cubicBezTo>
                      <a:pt x="371" y="735"/>
                      <a:pt x="371" y="724"/>
                      <a:pt x="378" y="721"/>
                    </a:cubicBezTo>
                    <a:cubicBezTo>
                      <a:pt x="366" y="714"/>
                      <a:pt x="348" y="688"/>
                      <a:pt x="348" y="673"/>
                    </a:cubicBezTo>
                    <a:cubicBezTo>
                      <a:pt x="348" y="668"/>
                      <a:pt x="338" y="662"/>
                      <a:pt x="338" y="655"/>
                    </a:cubicBezTo>
                    <a:cubicBezTo>
                      <a:pt x="338" y="653"/>
                      <a:pt x="347" y="637"/>
                      <a:pt x="349" y="634"/>
                    </a:cubicBezTo>
                    <a:cubicBezTo>
                      <a:pt x="351" y="635"/>
                      <a:pt x="365" y="628"/>
                      <a:pt x="366" y="627"/>
                    </a:cubicBezTo>
                    <a:cubicBezTo>
                      <a:pt x="377" y="623"/>
                      <a:pt x="384" y="620"/>
                      <a:pt x="399" y="620"/>
                    </a:cubicBezTo>
                    <a:cubicBezTo>
                      <a:pt x="423" y="620"/>
                      <a:pt x="427" y="631"/>
                      <a:pt x="436" y="645"/>
                    </a:cubicBezTo>
                    <a:cubicBezTo>
                      <a:pt x="429" y="650"/>
                      <a:pt x="420" y="645"/>
                      <a:pt x="412" y="645"/>
                    </a:cubicBezTo>
                    <a:cubicBezTo>
                      <a:pt x="400" y="645"/>
                      <a:pt x="383" y="656"/>
                      <a:pt x="381" y="656"/>
                    </a:cubicBezTo>
                    <a:cubicBezTo>
                      <a:pt x="382" y="665"/>
                      <a:pt x="389" y="664"/>
                      <a:pt x="391" y="669"/>
                    </a:cubicBezTo>
                    <a:cubicBezTo>
                      <a:pt x="400" y="684"/>
                      <a:pt x="412" y="690"/>
                      <a:pt x="412" y="707"/>
                    </a:cubicBezTo>
                    <a:cubicBezTo>
                      <a:pt x="415" y="705"/>
                      <a:pt x="424" y="701"/>
                      <a:pt x="427" y="700"/>
                    </a:cubicBezTo>
                    <a:cubicBezTo>
                      <a:pt x="427" y="707"/>
                      <a:pt x="434" y="710"/>
                      <a:pt x="434" y="717"/>
                    </a:cubicBezTo>
                    <a:cubicBezTo>
                      <a:pt x="421" y="717"/>
                      <a:pt x="421" y="717"/>
                      <a:pt x="421" y="717"/>
                    </a:cubicBezTo>
                    <a:cubicBezTo>
                      <a:pt x="417" y="717"/>
                      <a:pt x="413" y="721"/>
                      <a:pt x="412" y="728"/>
                    </a:cubicBezTo>
                    <a:cubicBezTo>
                      <a:pt x="421" y="729"/>
                      <a:pt x="428" y="738"/>
                      <a:pt x="428" y="746"/>
                    </a:cubicBezTo>
                    <a:cubicBezTo>
                      <a:pt x="428" y="751"/>
                      <a:pt x="424" y="753"/>
                      <a:pt x="424" y="757"/>
                    </a:cubicBezTo>
                    <a:cubicBezTo>
                      <a:pt x="424" y="761"/>
                      <a:pt x="428" y="765"/>
                      <a:pt x="429" y="766"/>
                    </a:cubicBezTo>
                    <a:cubicBezTo>
                      <a:pt x="429" y="762"/>
                      <a:pt x="434" y="762"/>
                      <a:pt x="438" y="761"/>
                    </a:cubicBezTo>
                    <a:cubicBezTo>
                      <a:pt x="443" y="759"/>
                      <a:pt x="442" y="757"/>
                      <a:pt x="447" y="755"/>
                    </a:cubicBezTo>
                    <a:cubicBezTo>
                      <a:pt x="455" y="752"/>
                      <a:pt x="460" y="754"/>
                      <a:pt x="466" y="749"/>
                    </a:cubicBezTo>
                    <a:cubicBezTo>
                      <a:pt x="476" y="755"/>
                      <a:pt x="482" y="755"/>
                      <a:pt x="491" y="758"/>
                    </a:cubicBezTo>
                    <a:cubicBezTo>
                      <a:pt x="502" y="762"/>
                      <a:pt x="505" y="772"/>
                      <a:pt x="518" y="772"/>
                    </a:cubicBezTo>
                    <a:cubicBezTo>
                      <a:pt x="518" y="774"/>
                      <a:pt x="521" y="775"/>
                      <a:pt x="522" y="777"/>
                    </a:cubicBezTo>
                    <a:cubicBezTo>
                      <a:pt x="523" y="781"/>
                      <a:pt x="522" y="787"/>
                      <a:pt x="524" y="793"/>
                    </a:cubicBezTo>
                    <a:cubicBezTo>
                      <a:pt x="529" y="787"/>
                      <a:pt x="533" y="795"/>
                      <a:pt x="537" y="795"/>
                    </a:cubicBezTo>
                    <a:cubicBezTo>
                      <a:pt x="542" y="795"/>
                      <a:pt x="544" y="791"/>
                      <a:pt x="547" y="788"/>
                    </a:cubicBezTo>
                    <a:cubicBezTo>
                      <a:pt x="551" y="784"/>
                      <a:pt x="556" y="784"/>
                      <a:pt x="559" y="781"/>
                    </a:cubicBezTo>
                    <a:cubicBezTo>
                      <a:pt x="567" y="773"/>
                      <a:pt x="568" y="762"/>
                      <a:pt x="579" y="762"/>
                    </a:cubicBezTo>
                    <a:cubicBezTo>
                      <a:pt x="583" y="762"/>
                      <a:pt x="582" y="764"/>
                      <a:pt x="586" y="764"/>
                    </a:cubicBezTo>
                    <a:cubicBezTo>
                      <a:pt x="587" y="769"/>
                      <a:pt x="597" y="765"/>
                      <a:pt x="600" y="765"/>
                    </a:cubicBezTo>
                    <a:cubicBezTo>
                      <a:pt x="604" y="765"/>
                      <a:pt x="605" y="770"/>
                      <a:pt x="608" y="770"/>
                    </a:cubicBezTo>
                    <a:cubicBezTo>
                      <a:pt x="617" y="770"/>
                      <a:pt x="624" y="765"/>
                      <a:pt x="627" y="759"/>
                    </a:cubicBezTo>
                    <a:cubicBezTo>
                      <a:pt x="628" y="760"/>
                      <a:pt x="629" y="759"/>
                      <a:pt x="630" y="759"/>
                    </a:cubicBezTo>
                    <a:cubicBezTo>
                      <a:pt x="634" y="759"/>
                      <a:pt x="636" y="749"/>
                      <a:pt x="645" y="749"/>
                    </a:cubicBezTo>
                    <a:cubicBezTo>
                      <a:pt x="654" y="749"/>
                      <a:pt x="644" y="772"/>
                      <a:pt x="654" y="772"/>
                    </a:cubicBezTo>
                    <a:cubicBezTo>
                      <a:pt x="664" y="772"/>
                      <a:pt x="668" y="764"/>
                      <a:pt x="677" y="764"/>
                    </a:cubicBezTo>
                    <a:cubicBezTo>
                      <a:pt x="682" y="764"/>
                      <a:pt x="686" y="764"/>
                      <a:pt x="692" y="765"/>
                    </a:cubicBezTo>
                    <a:cubicBezTo>
                      <a:pt x="692" y="763"/>
                      <a:pt x="692" y="763"/>
                      <a:pt x="692" y="763"/>
                    </a:cubicBezTo>
                    <a:cubicBezTo>
                      <a:pt x="690" y="753"/>
                      <a:pt x="688" y="750"/>
                      <a:pt x="677" y="748"/>
                    </a:cubicBezTo>
                    <a:cubicBezTo>
                      <a:pt x="678" y="739"/>
                      <a:pt x="687" y="719"/>
                      <a:pt x="694" y="719"/>
                    </a:cubicBezTo>
                    <a:cubicBezTo>
                      <a:pt x="735" y="719"/>
                      <a:pt x="763" y="698"/>
                      <a:pt x="763" y="649"/>
                    </a:cubicBezTo>
                    <a:cubicBezTo>
                      <a:pt x="785" y="645"/>
                      <a:pt x="787" y="618"/>
                      <a:pt x="800" y="620"/>
                    </a:cubicBezTo>
                    <a:cubicBezTo>
                      <a:pt x="836" y="624"/>
                      <a:pt x="822" y="600"/>
                      <a:pt x="829" y="593"/>
                    </a:cubicBezTo>
                    <a:cubicBezTo>
                      <a:pt x="847" y="578"/>
                      <a:pt x="873" y="578"/>
                      <a:pt x="895" y="565"/>
                    </a:cubicBezTo>
                    <a:cubicBezTo>
                      <a:pt x="898" y="563"/>
                      <a:pt x="906" y="554"/>
                      <a:pt x="913" y="554"/>
                    </a:cubicBezTo>
                    <a:cubicBezTo>
                      <a:pt x="924" y="554"/>
                      <a:pt x="943" y="567"/>
                      <a:pt x="961" y="567"/>
                    </a:cubicBezTo>
                    <a:cubicBezTo>
                      <a:pt x="986" y="567"/>
                      <a:pt x="981" y="534"/>
                      <a:pt x="994" y="534"/>
                    </a:cubicBezTo>
                    <a:cubicBezTo>
                      <a:pt x="1002" y="534"/>
                      <a:pt x="1029" y="538"/>
                      <a:pt x="1032" y="545"/>
                    </a:cubicBezTo>
                    <a:cubicBezTo>
                      <a:pt x="1042" y="573"/>
                      <a:pt x="1060" y="558"/>
                      <a:pt x="1072" y="558"/>
                    </a:cubicBezTo>
                    <a:cubicBezTo>
                      <a:pt x="1099" y="558"/>
                      <a:pt x="1107" y="580"/>
                      <a:pt x="1135" y="580"/>
                    </a:cubicBezTo>
                    <a:cubicBezTo>
                      <a:pt x="1160" y="580"/>
                      <a:pt x="1192" y="557"/>
                      <a:pt x="1224" y="569"/>
                    </a:cubicBezTo>
                    <a:cubicBezTo>
                      <a:pt x="1266" y="586"/>
                      <a:pt x="1245" y="512"/>
                      <a:pt x="1301" y="512"/>
                    </a:cubicBezTo>
                    <a:cubicBezTo>
                      <a:pt x="1340" y="512"/>
                      <a:pt x="1339" y="543"/>
                      <a:pt x="1354" y="567"/>
                    </a:cubicBezTo>
                    <a:cubicBezTo>
                      <a:pt x="1360" y="576"/>
                      <a:pt x="1379" y="577"/>
                      <a:pt x="1387" y="585"/>
                    </a:cubicBezTo>
                    <a:cubicBezTo>
                      <a:pt x="1393" y="590"/>
                      <a:pt x="1398" y="607"/>
                      <a:pt x="1411" y="607"/>
                    </a:cubicBezTo>
                    <a:cubicBezTo>
                      <a:pt x="1426" y="607"/>
                      <a:pt x="1428" y="593"/>
                      <a:pt x="1446" y="593"/>
                    </a:cubicBezTo>
                    <a:cubicBezTo>
                      <a:pt x="1446" y="604"/>
                      <a:pt x="1446" y="604"/>
                      <a:pt x="1446" y="604"/>
                    </a:cubicBezTo>
                    <a:cubicBezTo>
                      <a:pt x="1437" y="614"/>
                      <a:pt x="1433" y="638"/>
                      <a:pt x="1422" y="644"/>
                    </a:cubicBezTo>
                    <a:cubicBezTo>
                      <a:pt x="1412" y="650"/>
                      <a:pt x="1394" y="651"/>
                      <a:pt x="1400" y="655"/>
                    </a:cubicBezTo>
                    <a:cubicBezTo>
                      <a:pt x="1415" y="665"/>
                      <a:pt x="1398" y="684"/>
                      <a:pt x="1398" y="68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93" name="Freeform 147"/>
              <p:cNvSpPr>
                <a:spLocks/>
              </p:cNvSpPr>
              <p:nvPr/>
            </p:nvSpPr>
            <p:spPr bwMode="auto">
              <a:xfrm>
                <a:off x="5614988" y="1879600"/>
                <a:ext cx="1023938" cy="646113"/>
              </a:xfrm>
              <a:custGeom>
                <a:avLst/>
                <a:gdLst/>
                <a:ahLst/>
                <a:cxnLst>
                  <a:cxn ang="0">
                    <a:pos x="585" y="307"/>
                  </a:cxn>
                  <a:cxn ang="0">
                    <a:pos x="573" y="287"/>
                  </a:cxn>
                  <a:cxn ang="0">
                    <a:pos x="614" y="256"/>
                  </a:cxn>
                  <a:cxn ang="0">
                    <a:pos x="588" y="246"/>
                  </a:cxn>
                  <a:cxn ang="0">
                    <a:pos x="570" y="255"/>
                  </a:cxn>
                  <a:cxn ang="0">
                    <a:pos x="552" y="236"/>
                  </a:cxn>
                  <a:cxn ang="0">
                    <a:pos x="590" y="209"/>
                  </a:cxn>
                  <a:cxn ang="0">
                    <a:pos x="606" y="212"/>
                  </a:cxn>
                  <a:cxn ang="0">
                    <a:pos x="634" y="216"/>
                  </a:cxn>
                  <a:cxn ang="0">
                    <a:pos x="648" y="231"/>
                  </a:cxn>
                  <a:cxn ang="0">
                    <a:pos x="648" y="248"/>
                  </a:cxn>
                  <a:cxn ang="0">
                    <a:pos x="666" y="254"/>
                  </a:cxn>
                  <a:cxn ang="0">
                    <a:pos x="659" y="264"/>
                  </a:cxn>
                  <a:cxn ang="0">
                    <a:pos x="665" y="275"/>
                  </a:cxn>
                  <a:cxn ang="0">
                    <a:pos x="664" y="290"/>
                  </a:cxn>
                  <a:cxn ang="0">
                    <a:pos x="668" y="295"/>
                  </a:cxn>
                  <a:cxn ang="0">
                    <a:pos x="690" y="286"/>
                  </a:cxn>
                  <a:cxn ang="0">
                    <a:pos x="683" y="232"/>
                  </a:cxn>
                  <a:cxn ang="0">
                    <a:pos x="688" y="210"/>
                  </a:cxn>
                  <a:cxn ang="0">
                    <a:pos x="721" y="172"/>
                  </a:cxn>
                  <a:cxn ang="0">
                    <a:pos x="745" y="132"/>
                  </a:cxn>
                  <a:cxn ang="0">
                    <a:pos x="769" y="81"/>
                  </a:cxn>
                  <a:cxn ang="0">
                    <a:pos x="710" y="73"/>
                  </a:cxn>
                  <a:cxn ang="0">
                    <a:pos x="624" y="0"/>
                  </a:cxn>
                  <a:cxn ang="0">
                    <a:pos x="458" y="68"/>
                  </a:cxn>
                  <a:cxn ang="0">
                    <a:pos x="355" y="33"/>
                  </a:cxn>
                  <a:cxn ang="0">
                    <a:pos x="284" y="55"/>
                  </a:cxn>
                  <a:cxn ang="0">
                    <a:pos x="218" y="53"/>
                  </a:cxn>
                  <a:cxn ang="0">
                    <a:pos x="123" y="108"/>
                  </a:cxn>
                  <a:cxn ang="0">
                    <a:pos x="17" y="207"/>
                  </a:cxn>
                  <a:cxn ang="0">
                    <a:pos x="15" y="251"/>
                  </a:cxn>
                  <a:cxn ang="0">
                    <a:pos x="25" y="261"/>
                  </a:cxn>
                  <a:cxn ang="0">
                    <a:pos x="50" y="280"/>
                  </a:cxn>
                  <a:cxn ang="0">
                    <a:pos x="83" y="284"/>
                  </a:cxn>
                  <a:cxn ang="0">
                    <a:pos x="73" y="317"/>
                  </a:cxn>
                  <a:cxn ang="0">
                    <a:pos x="63" y="326"/>
                  </a:cxn>
                  <a:cxn ang="0">
                    <a:pos x="73" y="343"/>
                  </a:cxn>
                  <a:cxn ang="0">
                    <a:pos x="110" y="357"/>
                  </a:cxn>
                  <a:cxn ang="0">
                    <a:pos x="132" y="373"/>
                  </a:cxn>
                  <a:cxn ang="0">
                    <a:pos x="160" y="384"/>
                  </a:cxn>
                  <a:cxn ang="0">
                    <a:pos x="186" y="382"/>
                  </a:cxn>
                  <a:cxn ang="0">
                    <a:pos x="210" y="381"/>
                  </a:cxn>
                  <a:cxn ang="0">
                    <a:pos x="255" y="372"/>
                  </a:cxn>
                  <a:cxn ang="0">
                    <a:pos x="275" y="366"/>
                  </a:cxn>
                  <a:cxn ang="0">
                    <a:pos x="282" y="362"/>
                  </a:cxn>
                  <a:cxn ang="0">
                    <a:pos x="316" y="400"/>
                  </a:cxn>
                  <a:cxn ang="0">
                    <a:pos x="306" y="439"/>
                  </a:cxn>
                  <a:cxn ang="0">
                    <a:pos x="324" y="450"/>
                  </a:cxn>
                  <a:cxn ang="0">
                    <a:pos x="346" y="467"/>
                  </a:cxn>
                  <a:cxn ang="0">
                    <a:pos x="351" y="472"/>
                  </a:cxn>
                  <a:cxn ang="0">
                    <a:pos x="353" y="457"/>
                  </a:cxn>
                  <a:cxn ang="0">
                    <a:pos x="379" y="454"/>
                  </a:cxn>
                  <a:cxn ang="0">
                    <a:pos x="416" y="453"/>
                  </a:cxn>
                  <a:cxn ang="0">
                    <a:pos x="431" y="470"/>
                  </a:cxn>
                  <a:cxn ang="0">
                    <a:pos x="454" y="486"/>
                  </a:cxn>
                  <a:cxn ang="0">
                    <a:pos x="476" y="470"/>
                  </a:cxn>
                  <a:cxn ang="0">
                    <a:pos x="503" y="455"/>
                  </a:cxn>
                  <a:cxn ang="0">
                    <a:pos x="552" y="439"/>
                  </a:cxn>
                  <a:cxn ang="0">
                    <a:pos x="576" y="406"/>
                  </a:cxn>
                  <a:cxn ang="0">
                    <a:pos x="604" y="355"/>
                  </a:cxn>
                  <a:cxn ang="0">
                    <a:pos x="586" y="307"/>
                  </a:cxn>
                </a:cxnLst>
                <a:rect l="0" t="0" r="r" b="b"/>
                <a:pathLst>
                  <a:path w="769" h="486">
                    <a:moveTo>
                      <a:pt x="586" y="307"/>
                    </a:moveTo>
                    <a:cubicBezTo>
                      <a:pt x="585" y="307"/>
                      <a:pt x="585" y="307"/>
                      <a:pt x="585" y="307"/>
                    </a:cubicBezTo>
                    <a:cubicBezTo>
                      <a:pt x="585" y="307"/>
                      <a:pt x="585" y="300"/>
                      <a:pt x="585" y="298"/>
                    </a:cubicBezTo>
                    <a:cubicBezTo>
                      <a:pt x="582" y="298"/>
                      <a:pt x="573" y="294"/>
                      <a:pt x="573" y="287"/>
                    </a:cubicBezTo>
                    <a:cubicBezTo>
                      <a:pt x="573" y="282"/>
                      <a:pt x="581" y="282"/>
                      <a:pt x="582" y="276"/>
                    </a:cubicBezTo>
                    <a:cubicBezTo>
                      <a:pt x="586" y="264"/>
                      <a:pt x="605" y="264"/>
                      <a:pt x="614" y="256"/>
                    </a:cubicBezTo>
                    <a:cubicBezTo>
                      <a:pt x="611" y="251"/>
                      <a:pt x="604" y="256"/>
                      <a:pt x="598" y="252"/>
                    </a:cubicBezTo>
                    <a:cubicBezTo>
                      <a:pt x="595" y="250"/>
                      <a:pt x="593" y="246"/>
                      <a:pt x="588" y="246"/>
                    </a:cubicBezTo>
                    <a:cubicBezTo>
                      <a:pt x="585" y="246"/>
                      <a:pt x="585" y="256"/>
                      <a:pt x="582" y="256"/>
                    </a:cubicBezTo>
                    <a:cubicBezTo>
                      <a:pt x="578" y="256"/>
                      <a:pt x="574" y="257"/>
                      <a:pt x="570" y="255"/>
                    </a:cubicBezTo>
                    <a:cubicBezTo>
                      <a:pt x="565" y="252"/>
                      <a:pt x="567" y="247"/>
                      <a:pt x="562" y="243"/>
                    </a:cubicBezTo>
                    <a:cubicBezTo>
                      <a:pt x="560" y="242"/>
                      <a:pt x="552" y="240"/>
                      <a:pt x="552" y="236"/>
                    </a:cubicBezTo>
                    <a:cubicBezTo>
                      <a:pt x="552" y="227"/>
                      <a:pt x="565" y="230"/>
                      <a:pt x="571" y="225"/>
                    </a:cubicBezTo>
                    <a:cubicBezTo>
                      <a:pt x="577" y="221"/>
                      <a:pt x="587" y="215"/>
                      <a:pt x="590" y="209"/>
                    </a:cubicBezTo>
                    <a:cubicBezTo>
                      <a:pt x="591" y="208"/>
                      <a:pt x="593" y="203"/>
                      <a:pt x="597" y="203"/>
                    </a:cubicBezTo>
                    <a:cubicBezTo>
                      <a:pt x="601" y="203"/>
                      <a:pt x="606" y="209"/>
                      <a:pt x="606" y="212"/>
                    </a:cubicBezTo>
                    <a:cubicBezTo>
                      <a:pt x="606" y="219"/>
                      <a:pt x="597" y="222"/>
                      <a:pt x="597" y="230"/>
                    </a:cubicBezTo>
                    <a:cubicBezTo>
                      <a:pt x="610" y="230"/>
                      <a:pt x="620" y="216"/>
                      <a:pt x="634" y="216"/>
                    </a:cubicBezTo>
                    <a:cubicBezTo>
                      <a:pt x="639" y="216"/>
                      <a:pt x="641" y="221"/>
                      <a:pt x="648" y="221"/>
                    </a:cubicBezTo>
                    <a:cubicBezTo>
                      <a:pt x="646" y="226"/>
                      <a:pt x="648" y="226"/>
                      <a:pt x="648" y="231"/>
                    </a:cubicBezTo>
                    <a:cubicBezTo>
                      <a:pt x="648" y="235"/>
                      <a:pt x="643" y="235"/>
                      <a:pt x="643" y="240"/>
                    </a:cubicBezTo>
                    <a:cubicBezTo>
                      <a:pt x="643" y="242"/>
                      <a:pt x="645" y="248"/>
                      <a:pt x="648" y="248"/>
                    </a:cubicBezTo>
                    <a:cubicBezTo>
                      <a:pt x="649" y="248"/>
                      <a:pt x="651" y="245"/>
                      <a:pt x="654" y="245"/>
                    </a:cubicBezTo>
                    <a:cubicBezTo>
                      <a:pt x="659" y="245"/>
                      <a:pt x="666" y="249"/>
                      <a:pt x="666" y="254"/>
                    </a:cubicBezTo>
                    <a:cubicBezTo>
                      <a:pt x="666" y="257"/>
                      <a:pt x="662" y="260"/>
                      <a:pt x="659" y="260"/>
                    </a:cubicBezTo>
                    <a:cubicBezTo>
                      <a:pt x="659" y="264"/>
                      <a:pt x="659" y="264"/>
                      <a:pt x="659" y="264"/>
                    </a:cubicBezTo>
                    <a:cubicBezTo>
                      <a:pt x="660" y="265"/>
                      <a:pt x="660" y="267"/>
                      <a:pt x="663" y="268"/>
                    </a:cubicBezTo>
                    <a:cubicBezTo>
                      <a:pt x="663" y="270"/>
                      <a:pt x="665" y="272"/>
                      <a:pt x="665" y="275"/>
                    </a:cubicBezTo>
                    <a:cubicBezTo>
                      <a:pt x="665" y="276"/>
                      <a:pt x="661" y="282"/>
                      <a:pt x="661" y="285"/>
                    </a:cubicBezTo>
                    <a:cubicBezTo>
                      <a:pt x="661" y="287"/>
                      <a:pt x="661" y="289"/>
                      <a:pt x="664" y="290"/>
                    </a:cubicBezTo>
                    <a:cubicBezTo>
                      <a:pt x="663" y="292"/>
                      <a:pt x="661" y="293"/>
                      <a:pt x="661" y="295"/>
                    </a:cubicBezTo>
                    <a:cubicBezTo>
                      <a:pt x="668" y="295"/>
                      <a:pt x="668" y="295"/>
                      <a:pt x="668" y="295"/>
                    </a:cubicBezTo>
                    <a:cubicBezTo>
                      <a:pt x="670" y="293"/>
                      <a:pt x="671" y="293"/>
                      <a:pt x="676" y="291"/>
                    </a:cubicBezTo>
                    <a:cubicBezTo>
                      <a:pt x="676" y="287"/>
                      <a:pt x="687" y="287"/>
                      <a:pt x="690" y="286"/>
                    </a:cubicBezTo>
                    <a:cubicBezTo>
                      <a:pt x="696" y="284"/>
                      <a:pt x="699" y="279"/>
                      <a:pt x="699" y="269"/>
                    </a:cubicBezTo>
                    <a:cubicBezTo>
                      <a:pt x="699" y="252"/>
                      <a:pt x="692" y="242"/>
                      <a:pt x="683" y="232"/>
                    </a:cubicBezTo>
                    <a:cubicBezTo>
                      <a:pt x="679" y="228"/>
                      <a:pt x="674" y="224"/>
                      <a:pt x="675" y="217"/>
                    </a:cubicBezTo>
                    <a:cubicBezTo>
                      <a:pt x="680" y="217"/>
                      <a:pt x="685" y="214"/>
                      <a:pt x="688" y="210"/>
                    </a:cubicBezTo>
                    <a:cubicBezTo>
                      <a:pt x="691" y="207"/>
                      <a:pt x="699" y="203"/>
                      <a:pt x="701" y="199"/>
                    </a:cubicBezTo>
                    <a:cubicBezTo>
                      <a:pt x="707" y="187"/>
                      <a:pt x="710" y="180"/>
                      <a:pt x="721" y="172"/>
                    </a:cubicBezTo>
                    <a:cubicBezTo>
                      <a:pt x="721" y="172"/>
                      <a:pt x="738" y="153"/>
                      <a:pt x="723" y="143"/>
                    </a:cubicBezTo>
                    <a:cubicBezTo>
                      <a:pt x="717" y="139"/>
                      <a:pt x="735" y="138"/>
                      <a:pt x="745" y="132"/>
                    </a:cubicBezTo>
                    <a:cubicBezTo>
                      <a:pt x="756" y="126"/>
                      <a:pt x="760" y="102"/>
                      <a:pt x="769" y="92"/>
                    </a:cubicBezTo>
                    <a:cubicBezTo>
                      <a:pt x="769" y="81"/>
                      <a:pt x="769" y="81"/>
                      <a:pt x="769" y="81"/>
                    </a:cubicBezTo>
                    <a:cubicBezTo>
                      <a:pt x="751" y="81"/>
                      <a:pt x="749" y="95"/>
                      <a:pt x="734" y="95"/>
                    </a:cubicBezTo>
                    <a:cubicBezTo>
                      <a:pt x="721" y="95"/>
                      <a:pt x="716" y="78"/>
                      <a:pt x="710" y="73"/>
                    </a:cubicBezTo>
                    <a:cubicBezTo>
                      <a:pt x="702" y="65"/>
                      <a:pt x="683" y="64"/>
                      <a:pt x="677" y="55"/>
                    </a:cubicBezTo>
                    <a:cubicBezTo>
                      <a:pt x="662" y="31"/>
                      <a:pt x="663" y="0"/>
                      <a:pt x="624" y="0"/>
                    </a:cubicBezTo>
                    <a:cubicBezTo>
                      <a:pt x="568" y="0"/>
                      <a:pt x="589" y="74"/>
                      <a:pt x="547" y="57"/>
                    </a:cubicBezTo>
                    <a:cubicBezTo>
                      <a:pt x="515" y="45"/>
                      <a:pt x="483" y="68"/>
                      <a:pt x="458" y="68"/>
                    </a:cubicBezTo>
                    <a:cubicBezTo>
                      <a:pt x="430" y="68"/>
                      <a:pt x="422" y="46"/>
                      <a:pt x="395" y="46"/>
                    </a:cubicBezTo>
                    <a:cubicBezTo>
                      <a:pt x="383" y="46"/>
                      <a:pt x="365" y="61"/>
                      <a:pt x="355" y="33"/>
                    </a:cubicBezTo>
                    <a:cubicBezTo>
                      <a:pt x="352" y="26"/>
                      <a:pt x="325" y="22"/>
                      <a:pt x="317" y="22"/>
                    </a:cubicBezTo>
                    <a:cubicBezTo>
                      <a:pt x="304" y="22"/>
                      <a:pt x="309" y="55"/>
                      <a:pt x="284" y="55"/>
                    </a:cubicBezTo>
                    <a:cubicBezTo>
                      <a:pt x="266" y="55"/>
                      <a:pt x="247" y="42"/>
                      <a:pt x="236" y="42"/>
                    </a:cubicBezTo>
                    <a:cubicBezTo>
                      <a:pt x="229" y="42"/>
                      <a:pt x="221" y="51"/>
                      <a:pt x="218" y="53"/>
                    </a:cubicBezTo>
                    <a:cubicBezTo>
                      <a:pt x="196" y="66"/>
                      <a:pt x="170" y="66"/>
                      <a:pt x="152" y="81"/>
                    </a:cubicBezTo>
                    <a:cubicBezTo>
                      <a:pt x="145" y="88"/>
                      <a:pt x="159" y="112"/>
                      <a:pt x="123" y="108"/>
                    </a:cubicBezTo>
                    <a:cubicBezTo>
                      <a:pt x="110" y="106"/>
                      <a:pt x="108" y="133"/>
                      <a:pt x="86" y="137"/>
                    </a:cubicBezTo>
                    <a:cubicBezTo>
                      <a:pt x="86" y="186"/>
                      <a:pt x="58" y="207"/>
                      <a:pt x="17" y="207"/>
                    </a:cubicBezTo>
                    <a:cubicBezTo>
                      <a:pt x="10" y="207"/>
                      <a:pt x="1" y="227"/>
                      <a:pt x="0" y="236"/>
                    </a:cubicBezTo>
                    <a:cubicBezTo>
                      <a:pt x="11" y="238"/>
                      <a:pt x="13" y="241"/>
                      <a:pt x="15" y="251"/>
                    </a:cubicBezTo>
                    <a:cubicBezTo>
                      <a:pt x="15" y="253"/>
                      <a:pt x="15" y="253"/>
                      <a:pt x="15" y="253"/>
                    </a:cubicBezTo>
                    <a:cubicBezTo>
                      <a:pt x="15" y="261"/>
                      <a:pt x="19" y="259"/>
                      <a:pt x="25" y="261"/>
                    </a:cubicBezTo>
                    <a:cubicBezTo>
                      <a:pt x="30" y="262"/>
                      <a:pt x="28" y="268"/>
                      <a:pt x="31" y="271"/>
                    </a:cubicBezTo>
                    <a:cubicBezTo>
                      <a:pt x="37" y="277"/>
                      <a:pt x="42" y="277"/>
                      <a:pt x="50" y="280"/>
                    </a:cubicBezTo>
                    <a:cubicBezTo>
                      <a:pt x="58" y="279"/>
                      <a:pt x="61" y="272"/>
                      <a:pt x="69" y="272"/>
                    </a:cubicBezTo>
                    <a:cubicBezTo>
                      <a:pt x="73" y="272"/>
                      <a:pt x="83" y="280"/>
                      <a:pt x="83" y="284"/>
                    </a:cubicBezTo>
                    <a:cubicBezTo>
                      <a:pt x="83" y="296"/>
                      <a:pt x="66" y="294"/>
                      <a:pt x="66" y="306"/>
                    </a:cubicBezTo>
                    <a:cubicBezTo>
                      <a:pt x="66" y="311"/>
                      <a:pt x="73" y="312"/>
                      <a:pt x="73" y="317"/>
                    </a:cubicBezTo>
                    <a:cubicBezTo>
                      <a:pt x="73" y="323"/>
                      <a:pt x="68" y="322"/>
                      <a:pt x="63" y="322"/>
                    </a:cubicBezTo>
                    <a:cubicBezTo>
                      <a:pt x="63" y="326"/>
                      <a:pt x="63" y="326"/>
                      <a:pt x="63" y="326"/>
                    </a:cubicBezTo>
                    <a:cubicBezTo>
                      <a:pt x="64" y="331"/>
                      <a:pt x="64" y="335"/>
                      <a:pt x="65" y="340"/>
                    </a:cubicBezTo>
                    <a:cubicBezTo>
                      <a:pt x="66" y="343"/>
                      <a:pt x="71" y="342"/>
                      <a:pt x="73" y="343"/>
                    </a:cubicBezTo>
                    <a:cubicBezTo>
                      <a:pt x="80" y="345"/>
                      <a:pt x="83" y="351"/>
                      <a:pt x="91" y="353"/>
                    </a:cubicBezTo>
                    <a:cubicBezTo>
                      <a:pt x="100" y="355"/>
                      <a:pt x="105" y="352"/>
                      <a:pt x="110" y="357"/>
                    </a:cubicBezTo>
                    <a:cubicBezTo>
                      <a:pt x="116" y="363"/>
                      <a:pt x="120" y="361"/>
                      <a:pt x="127" y="364"/>
                    </a:cubicBezTo>
                    <a:cubicBezTo>
                      <a:pt x="130" y="366"/>
                      <a:pt x="130" y="369"/>
                      <a:pt x="132" y="373"/>
                    </a:cubicBezTo>
                    <a:cubicBezTo>
                      <a:pt x="133" y="376"/>
                      <a:pt x="137" y="372"/>
                      <a:pt x="139" y="373"/>
                    </a:cubicBezTo>
                    <a:cubicBezTo>
                      <a:pt x="146" y="378"/>
                      <a:pt x="150" y="384"/>
                      <a:pt x="160" y="384"/>
                    </a:cubicBezTo>
                    <a:cubicBezTo>
                      <a:pt x="166" y="384"/>
                      <a:pt x="172" y="384"/>
                      <a:pt x="178" y="384"/>
                    </a:cubicBezTo>
                    <a:cubicBezTo>
                      <a:pt x="182" y="384"/>
                      <a:pt x="184" y="382"/>
                      <a:pt x="186" y="382"/>
                    </a:cubicBezTo>
                    <a:cubicBezTo>
                      <a:pt x="189" y="382"/>
                      <a:pt x="190" y="389"/>
                      <a:pt x="191" y="392"/>
                    </a:cubicBezTo>
                    <a:cubicBezTo>
                      <a:pt x="197" y="389"/>
                      <a:pt x="199" y="381"/>
                      <a:pt x="210" y="381"/>
                    </a:cubicBezTo>
                    <a:cubicBezTo>
                      <a:pt x="219" y="381"/>
                      <a:pt x="224" y="386"/>
                      <a:pt x="231" y="386"/>
                    </a:cubicBezTo>
                    <a:cubicBezTo>
                      <a:pt x="238" y="386"/>
                      <a:pt x="252" y="374"/>
                      <a:pt x="255" y="372"/>
                    </a:cubicBezTo>
                    <a:cubicBezTo>
                      <a:pt x="258" y="370"/>
                      <a:pt x="259" y="369"/>
                      <a:pt x="260" y="367"/>
                    </a:cubicBezTo>
                    <a:cubicBezTo>
                      <a:pt x="264" y="363"/>
                      <a:pt x="270" y="368"/>
                      <a:pt x="275" y="366"/>
                    </a:cubicBezTo>
                    <a:cubicBezTo>
                      <a:pt x="279" y="362"/>
                      <a:pt x="279" y="362"/>
                      <a:pt x="279" y="362"/>
                    </a:cubicBezTo>
                    <a:cubicBezTo>
                      <a:pt x="282" y="362"/>
                      <a:pt x="282" y="362"/>
                      <a:pt x="282" y="362"/>
                    </a:cubicBezTo>
                    <a:cubicBezTo>
                      <a:pt x="285" y="377"/>
                      <a:pt x="294" y="376"/>
                      <a:pt x="305" y="381"/>
                    </a:cubicBezTo>
                    <a:cubicBezTo>
                      <a:pt x="309" y="388"/>
                      <a:pt x="316" y="391"/>
                      <a:pt x="316" y="400"/>
                    </a:cubicBezTo>
                    <a:cubicBezTo>
                      <a:pt x="316" y="417"/>
                      <a:pt x="304" y="418"/>
                      <a:pt x="304" y="434"/>
                    </a:cubicBezTo>
                    <a:cubicBezTo>
                      <a:pt x="304" y="436"/>
                      <a:pt x="305" y="439"/>
                      <a:pt x="306" y="439"/>
                    </a:cubicBezTo>
                    <a:cubicBezTo>
                      <a:pt x="309" y="439"/>
                      <a:pt x="312" y="436"/>
                      <a:pt x="315" y="436"/>
                    </a:cubicBezTo>
                    <a:cubicBezTo>
                      <a:pt x="319" y="436"/>
                      <a:pt x="320" y="449"/>
                      <a:pt x="324" y="450"/>
                    </a:cubicBezTo>
                    <a:cubicBezTo>
                      <a:pt x="324" y="459"/>
                      <a:pt x="330" y="468"/>
                      <a:pt x="338" y="468"/>
                    </a:cubicBezTo>
                    <a:cubicBezTo>
                      <a:pt x="342" y="468"/>
                      <a:pt x="343" y="467"/>
                      <a:pt x="346" y="467"/>
                    </a:cubicBezTo>
                    <a:cubicBezTo>
                      <a:pt x="348" y="467"/>
                      <a:pt x="348" y="467"/>
                      <a:pt x="348" y="467"/>
                    </a:cubicBezTo>
                    <a:cubicBezTo>
                      <a:pt x="348" y="471"/>
                      <a:pt x="350" y="472"/>
                      <a:pt x="351" y="472"/>
                    </a:cubicBezTo>
                    <a:cubicBezTo>
                      <a:pt x="352" y="472"/>
                      <a:pt x="353" y="470"/>
                      <a:pt x="353" y="468"/>
                    </a:cubicBezTo>
                    <a:cubicBezTo>
                      <a:pt x="353" y="464"/>
                      <a:pt x="353" y="461"/>
                      <a:pt x="353" y="457"/>
                    </a:cubicBezTo>
                    <a:cubicBezTo>
                      <a:pt x="353" y="457"/>
                      <a:pt x="363" y="454"/>
                      <a:pt x="365" y="454"/>
                    </a:cubicBezTo>
                    <a:cubicBezTo>
                      <a:pt x="379" y="454"/>
                      <a:pt x="379" y="454"/>
                      <a:pt x="379" y="454"/>
                    </a:cubicBezTo>
                    <a:cubicBezTo>
                      <a:pt x="385" y="457"/>
                      <a:pt x="390" y="448"/>
                      <a:pt x="397" y="448"/>
                    </a:cubicBezTo>
                    <a:cubicBezTo>
                      <a:pt x="404" y="448"/>
                      <a:pt x="408" y="453"/>
                      <a:pt x="416" y="453"/>
                    </a:cubicBezTo>
                    <a:cubicBezTo>
                      <a:pt x="416" y="464"/>
                      <a:pt x="424" y="468"/>
                      <a:pt x="431" y="470"/>
                    </a:cubicBezTo>
                    <a:cubicBezTo>
                      <a:pt x="431" y="470"/>
                      <a:pt x="431" y="470"/>
                      <a:pt x="431" y="470"/>
                    </a:cubicBezTo>
                    <a:cubicBezTo>
                      <a:pt x="439" y="474"/>
                      <a:pt x="444" y="471"/>
                      <a:pt x="452" y="475"/>
                    </a:cubicBezTo>
                    <a:cubicBezTo>
                      <a:pt x="452" y="477"/>
                      <a:pt x="451" y="486"/>
                      <a:pt x="454" y="486"/>
                    </a:cubicBezTo>
                    <a:cubicBezTo>
                      <a:pt x="459" y="486"/>
                      <a:pt x="457" y="480"/>
                      <a:pt x="460" y="477"/>
                    </a:cubicBezTo>
                    <a:cubicBezTo>
                      <a:pt x="463" y="474"/>
                      <a:pt x="472" y="472"/>
                      <a:pt x="476" y="470"/>
                    </a:cubicBezTo>
                    <a:cubicBezTo>
                      <a:pt x="484" y="466"/>
                      <a:pt x="492" y="468"/>
                      <a:pt x="498" y="463"/>
                    </a:cubicBezTo>
                    <a:cubicBezTo>
                      <a:pt x="498" y="463"/>
                      <a:pt x="502" y="455"/>
                      <a:pt x="503" y="455"/>
                    </a:cubicBezTo>
                    <a:cubicBezTo>
                      <a:pt x="507" y="455"/>
                      <a:pt x="510" y="458"/>
                      <a:pt x="514" y="458"/>
                    </a:cubicBezTo>
                    <a:cubicBezTo>
                      <a:pt x="534" y="458"/>
                      <a:pt x="539" y="446"/>
                      <a:pt x="552" y="439"/>
                    </a:cubicBezTo>
                    <a:cubicBezTo>
                      <a:pt x="555" y="437"/>
                      <a:pt x="557" y="435"/>
                      <a:pt x="558" y="431"/>
                    </a:cubicBezTo>
                    <a:cubicBezTo>
                      <a:pt x="569" y="431"/>
                      <a:pt x="572" y="414"/>
                      <a:pt x="576" y="406"/>
                    </a:cubicBezTo>
                    <a:cubicBezTo>
                      <a:pt x="578" y="401"/>
                      <a:pt x="590" y="383"/>
                      <a:pt x="597" y="382"/>
                    </a:cubicBezTo>
                    <a:cubicBezTo>
                      <a:pt x="597" y="372"/>
                      <a:pt x="604" y="368"/>
                      <a:pt x="604" y="355"/>
                    </a:cubicBezTo>
                    <a:cubicBezTo>
                      <a:pt x="604" y="336"/>
                      <a:pt x="599" y="329"/>
                      <a:pt x="591" y="317"/>
                    </a:cubicBezTo>
                    <a:cubicBezTo>
                      <a:pt x="590" y="315"/>
                      <a:pt x="590" y="309"/>
                      <a:pt x="586" y="307"/>
                    </a:cubicBezTo>
                    <a:close/>
                  </a:path>
                </a:pathLst>
              </a:custGeom>
              <a:solidFill>
                <a:srgbClr val="A5B59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rgbClr val="FA8170"/>
                  </a:solidFill>
                  <a:effectLst/>
                  <a:uLnTx/>
                  <a:uFillTx/>
                </a:endParaRPr>
              </a:p>
            </p:txBody>
          </p:sp>
          <p:sp>
            <p:nvSpPr>
              <p:cNvPr id="294" name="Freeform 148"/>
              <p:cNvSpPr>
                <a:spLocks/>
              </p:cNvSpPr>
              <p:nvPr/>
            </p:nvSpPr>
            <p:spPr bwMode="auto">
              <a:xfrm>
                <a:off x="7369175" y="1395413"/>
                <a:ext cx="58738" cy="25400"/>
              </a:xfrm>
              <a:custGeom>
                <a:avLst/>
                <a:gdLst/>
                <a:ahLst/>
                <a:cxnLst>
                  <a:cxn ang="0">
                    <a:pos x="4" y="19"/>
                  </a:cxn>
                  <a:cxn ang="0">
                    <a:pos x="0" y="14"/>
                  </a:cxn>
                  <a:cxn ang="0">
                    <a:pos x="20" y="0"/>
                  </a:cxn>
                  <a:cxn ang="0">
                    <a:pos x="44" y="11"/>
                  </a:cxn>
                  <a:cxn ang="0">
                    <a:pos x="4" y="19"/>
                  </a:cxn>
                </a:cxnLst>
                <a:rect l="0" t="0" r="r" b="b"/>
                <a:pathLst>
                  <a:path w="44" h="19">
                    <a:moveTo>
                      <a:pt x="4" y="19"/>
                    </a:moveTo>
                    <a:cubicBezTo>
                      <a:pt x="1" y="19"/>
                      <a:pt x="0" y="17"/>
                      <a:pt x="0" y="14"/>
                    </a:cubicBezTo>
                    <a:cubicBezTo>
                      <a:pt x="0" y="8"/>
                      <a:pt x="13" y="0"/>
                      <a:pt x="20" y="0"/>
                    </a:cubicBezTo>
                    <a:cubicBezTo>
                      <a:pt x="27" y="0"/>
                      <a:pt x="44" y="4"/>
                      <a:pt x="44" y="11"/>
                    </a:cubicBezTo>
                    <a:cubicBezTo>
                      <a:pt x="44" y="17"/>
                      <a:pt x="9" y="19"/>
                      <a:pt x="4" y="19"/>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95" name="Freeform 149"/>
              <p:cNvSpPr>
                <a:spLocks/>
              </p:cNvSpPr>
              <p:nvPr/>
            </p:nvSpPr>
            <p:spPr bwMode="auto">
              <a:xfrm>
                <a:off x="7191375" y="1443038"/>
                <a:ext cx="23813" cy="14288"/>
              </a:xfrm>
              <a:custGeom>
                <a:avLst/>
                <a:gdLst/>
                <a:ahLst/>
                <a:cxnLst>
                  <a:cxn ang="0">
                    <a:pos x="13" y="10"/>
                  </a:cxn>
                  <a:cxn ang="0">
                    <a:pos x="18" y="6"/>
                  </a:cxn>
                  <a:cxn ang="0">
                    <a:pos x="15" y="0"/>
                  </a:cxn>
                  <a:cxn ang="0">
                    <a:pos x="0" y="0"/>
                  </a:cxn>
                  <a:cxn ang="0">
                    <a:pos x="13" y="10"/>
                  </a:cxn>
                </a:cxnLst>
                <a:rect l="0" t="0" r="r" b="b"/>
                <a:pathLst>
                  <a:path w="18" h="10">
                    <a:moveTo>
                      <a:pt x="13" y="10"/>
                    </a:moveTo>
                    <a:cubicBezTo>
                      <a:pt x="15" y="10"/>
                      <a:pt x="18" y="8"/>
                      <a:pt x="18" y="6"/>
                    </a:cubicBezTo>
                    <a:cubicBezTo>
                      <a:pt x="18" y="3"/>
                      <a:pt x="15" y="2"/>
                      <a:pt x="15" y="0"/>
                    </a:cubicBezTo>
                    <a:cubicBezTo>
                      <a:pt x="0" y="0"/>
                      <a:pt x="0" y="0"/>
                      <a:pt x="0" y="0"/>
                    </a:cubicBezTo>
                    <a:cubicBezTo>
                      <a:pt x="3" y="6"/>
                      <a:pt x="7" y="10"/>
                      <a:pt x="13" y="1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96" name="Freeform 150"/>
              <p:cNvSpPr>
                <a:spLocks/>
              </p:cNvSpPr>
              <p:nvPr/>
            </p:nvSpPr>
            <p:spPr bwMode="auto">
              <a:xfrm>
                <a:off x="6645275" y="1257300"/>
                <a:ext cx="11113" cy="12700"/>
              </a:xfrm>
              <a:custGeom>
                <a:avLst/>
                <a:gdLst/>
                <a:ahLst/>
                <a:cxnLst>
                  <a:cxn ang="0">
                    <a:pos x="8" y="5"/>
                  </a:cxn>
                  <a:cxn ang="0">
                    <a:pos x="3" y="0"/>
                  </a:cxn>
                  <a:cxn ang="0">
                    <a:pos x="0" y="7"/>
                  </a:cxn>
                  <a:cxn ang="0">
                    <a:pos x="3" y="10"/>
                  </a:cxn>
                  <a:cxn ang="0">
                    <a:pos x="8" y="4"/>
                  </a:cxn>
                  <a:cxn ang="0">
                    <a:pos x="6" y="4"/>
                  </a:cxn>
                  <a:cxn ang="0">
                    <a:pos x="8" y="5"/>
                  </a:cxn>
                </a:cxnLst>
                <a:rect l="0" t="0" r="r" b="b"/>
                <a:pathLst>
                  <a:path w="8" h="10">
                    <a:moveTo>
                      <a:pt x="8" y="5"/>
                    </a:moveTo>
                    <a:cubicBezTo>
                      <a:pt x="3" y="0"/>
                      <a:pt x="3" y="0"/>
                      <a:pt x="3" y="0"/>
                    </a:cubicBezTo>
                    <a:cubicBezTo>
                      <a:pt x="2" y="2"/>
                      <a:pt x="0" y="4"/>
                      <a:pt x="0" y="7"/>
                    </a:cubicBezTo>
                    <a:cubicBezTo>
                      <a:pt x="0" y="9"/>
                      <a:pt x="1" y="10"/>
                      <a:pt x="3" y="10"/>
                    </a:cubicBezTo>
                    <a:cubicBezTo>
                      <a:pt x="7" y="10"/>
                      <a:pt x="7" y="6"/>
                      <a:pt x="8" y="4"/>
                    </a:cubicBezTo>
                    <a:cubicBezTo>
                      <a:pt x="6" y="4"/>
                      <a:pt x="6" y="4"/>
                      <a:pt x="6" y="4"/>
                    </a:cubicBezTo>
                    <a:lnTo>
                      <a:pt x="8" y="5"/>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97" name="Freeform 151"/>
              <p:cNvSpPr>
                <a:spLocks/>
              </p:cNvSpPr>
              <p:nvPr/>
            </p:nvSpPr>
            <p:spPr bwMode="auto">
              <a:xfrm>
                <a:off x="6249988" y="1300163"/>
                <a:ext cx="26988" cy="15875"/>
              </a:xfrm>
              <a:custGeom>
                <a:avLst/>
                <a:gdLst/>
                <a:ahLst/>
                <a:cxnLst>
                  <a:cxn ang="0">
                    <a:pos x="20" y="9"/>
                  </a:cxn>
                  <a:cxn ang="0">
                    <a:pos x="10" y="12"/>
                  </a:cxn>
                  <a:cxn ang="0">
                    <a:pos x="0" y="7"/>
                  </a:cxn>
                  <a:cxn ang="0">
                    <a:pos x="10" y="0"/>
                  </a:cxn>
                  <a:cxn ang="0">
                    <a:pos x="20" y="7"/>
                  </a:cxn>
                  <a:cxn ang="0">
                    <a:pos x="17" y="12"/>
                  </a:cxn>
                  <a:cxn ang="0">
                    <a:pos x="20" y="9"/>
                  </a:cxn>
                </a:cxnLst>
                <a:rect l="0" t="0" r="r" b="b"/>
                <a:pathLst>
                  <a:path w="20" h="12">
                    <a:moveTo>
                      <a:pt x="20" y="9"/>
                    </a:moveTo>
                    <a:cubicBezTo>
                      <a:pt x="17" y="11"/>
                      <a:pt x="14" y="12"/>
                      <a:pt x="10" y="12"/>
                    </a:cubicBezTo>
                    <a:cubicBezTo>
                      <a:pt x="5" y="12"/>
                      <a:pt x="0" y="11"/>
                      <a:pt x="0" y="7"/>
                    </a:cubicBezTo>
                    <a:cubicBezTo>
                      <a:pt x="0" y="3"/>
                      <a:pt x="6" y="0"/>
                      <a:pt x="10" y="0"/>
                    </a:cubicBezTo>
                    <a:cubicBezTo>
                      <a:pt x="16" y="0"/>
                      <a:pt x="20" y="2"/>
                      <a:pt x="20" y="7"/>
                    </a:cubicBezTo>
                    <a:cubicBezTo>
                      <a:pt x="20" y="10"/>
                      <a:pt x="18" y="11"/>
                      <a:pt x="17" y="12"/>
                    </a:cubicBezTo>
                    <a:lnTo>
                      <a:pt x="20" y="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98" name="Freeform 152"/>
              <p:cNvSpPr>
                <a:spLocks/>
              </p:cNvSpPr>
              <p:nvPr/>
            </p:nvSpPr>
            <p:spPr bwMode="auto">
              <a:xfrm>
                <a:off x="6043613" y="1128713"/>
                <a:ext cx="100013" cy="57150"/>
              </a:xfrm>
              <a:custGeom>
                <a:avLst/>
                <a:gdLst/>
                <a:ahLst/>
                <a:cxnLst>
                  <a:cxn ang="0">
                    <a:pos x="6" y="43"/>
                  </a:cxn>
                  <a:cxn ang="0">
                    <a:pos x="0" y="37"/>
                  </a:cxn>
                  <a:cxn ang="0">
                    <a:pos x="8" y="27"/>
                  </a:cxn>
                  <a:cxn ang="0">
                    <a:pos x="39" y="0"/>
                  </a:cxn>
                  <a:cxn ang="0">
                    <a:pos x="45" y="0"/>
                  </a:cxn>
                  <a:cxn ang="0">
                    <a:pos x="44" y="10"/>
                  </a:cxn>
                  <a:cxn ang="0">
                    <a:pos x="52" y="6"/>
                  </a:cxn>
                  <a:cxn ang="0">
                    <a:pos x="76" y="23"/>
                  </a:cxn>
                  <a:cxn ang="0">
                    <a:pos x="45" y="34"/>
                  </a:cxn>
                  <a:cxn ang="0">
                    <a:pos x="30" y="37"/>
                  </a:cxn>
                  <a:cxn ang="0">
                    <a:pos x="6" y="43"/>
                  </a:cxn>
                </a:cxnLst>
                <a:rect l="0" t="0" r="r" b="b"/>
                <a:pathLst>
                  <a:path w="76" h="43">
                    <a:moveTo>
                      <a:pt x="6" y="43"/>
                    </a:moveTo>
                    <a:cubicBezTo>
                      <a:pt x="1" y="43"/>
                      <a:pt x="0" y="41"/>
                      <a:pt x="0" y="37"/>
                    </a:cubicBezTo>
                    <a:cubicBezTo>
                      <a:pt x="0" y="30"/>
                      <a:pt x="5" y="30"/>
                      <a:pt x="8" y="27"/>
                    </a:cubicBezTo>
                    <a:cubicBezTo>
                      <a:pt x="18" y="17"/>
                      <a:pt x="22" y="0"/>
                      <a:pt x="39" y="0"/>
                    </a:cubicBezTo>
                    <a:cubicBezTo>
                      <a:pt x="43" y="0"/>
                      <a:pt x="43" y="0"/>
                      <a:pt x="45" y="0"/>
                    </a:cubicBezTo>
                    <a:cubicBezTo>
                      <a:pt x="45" y="7"/>
                      <a:pt x="47" y="7"/>
                      <a:pt x="44" y="10"/>
                    </a:cubicBezTo>
                    <a:cubicBezTo>
                      <a:pt x="47" y="9"/>
                      <a:pt x="49" y="6"/>
                      <a:pt x="52" y="6"/>
                    </a:cubicBezTo>
                    <a:cubicBezTo>
                      <a:pt x="58" y="6"/>
                      <a:pt x="76" y="17"/>
                      <a:pt x="76" y="23"/>
                    </a:cubicBezTo>
                    <a:cubicBezTo>
                      <a:pt x="76" y="34"/>
                      <a:pt x="53" y="36"/>
                      <a:pt x="45" y="34"/>
                    </a:cubicBezTo>
                    <a:cubicBezTo>
                      <a:pt x="43" y="34"/>
                      <a:pt x="30" y="37"/>
                      <a:pt x="30" y="37"/>
                    </a:cubicBezTo>
                    <a:lnTo>
                      <a:pt x="6" y="4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299" name="Freeform 153"/>
              <p:cNvSpPr>
                <a:spLocks/>
              </p:cNvSpPr>
              <p:nvPr/>
            </p:nvSpPr>
            <p:spPr bwMode="auto">
              <a:xfrm>
                <a:off x="5900738" y="1101725"/>
                <a:ext cx="39688" cy="20638"/>
              </a:xfrm>
              <a:custGeom>
                <a:avLst/>
                <a:gdLst/>
                <a:ahLst/>
                <a:cxnLst>
                  <a:cxn ang="0">
                    <a:pos x="12" y="0"/>
                  </a:cxn>
                  <a:cxn ang="0">
                    <a:pos x="30" y="7"/>
                  </a:cxn>
                  <a:cxn ang="0">
                    <a:pos x="9" y="16"/>
                  </a:cxn>
                  <a:cxn ang="0">
                    <a:pos x="0" y="5"/>
                  </a:cxn>
                  <a:cxn ang="0">
                    <a:pos x="12" y="0"/>
                  </a:cxn>
                </a:cxnLst>
                <a:rect l="0" t="0" r="r" b="b"/>
                <a:pathLst>
                  <a:path w="30" h="16">
                    <a:moveTo>
                      <a:pt x="12" y="0"/>
                    </a:moveTo>
                    <a:cubicBezTo>
                      <a:pt x="14" y="0"/>
                      <a:pt x="26" y="6"/>
                      <a:pt x="30" y="7"/>
                    </a:cubicBezTo>
                    <a:cubicBezTo>
                      <a:pt x="29" y="15"/>
                      <a:pt x="14" y="16"/>
                      <a:pt x="9" y="16"/>
                    </a:cubicBezTo>
                    <a:cubicBezTo>
                      <a:pt x="6" y="16"/>
                      <a:pt x="0" y="9"/>
                      <a:pt x="0" y="5"/>
                    </a:cubicBezTo>
                    <a:cubicBezTo>
                      <a:pt x="0" y="0"/>
                      <a:pt x="9" y="0"/>
                      <a:pt x="12" y="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0" name="Freeform 154"/>
              <p:cNvSpPr>
                <a:spLocks/>
              </p:cNvSpPr>
              <p:nvPr/>
            </p:nvSpPr>
            <p:spPr bwMode="auto">
              <a:xfrm>
                <a:off x="5913438" y="1057275"/>
                <a:ext cx="139700" cy="98425"/>
              </a:xfrm>
              <a:custGeom>
                <a:avLst/>
                <a:gdLst/>
                <a:ahLst/>
                <a:cxnLst>
                  <a:cxn ang="0">
                    <a:pos x="99" y="68"/>
                  </a:cxn>
                  <a:cxn ang="0">
                    <a:pos x="90" y="74"/>
                  </a:cxn>
                  <a:cxn ang="0">
                    <a:pos x="41" y="66"/>
                  </a:cxn>
                  <a:cxn ang="0">
                    <a:pos x="17" y="50"/>
                  </a:cxn>
                  <a:cxn ang="0">
                    <a:pos x="50" y="36"/>
                  </a:cxn>
                  <a:cxn ang="0">
                    <a:pos x="32" y="36"/>
                  </a:cxn>
                  <a:cxn ang="0">
                    <a:pos x="0" y="26"/>
                  </a:cxn>
                  <a:cxn ang="0">
                    <a:pos x="46" y="0"/>
                  </a:cxn>
                  <a:cxn ang="0">
                    <a:pos x="72" y="17"/>
                  </a:cxn>
                  <a:cxn ang="0">
                    <a:pos x="67" y="18"/>
                  </a:cxn>
                  <a:cxn ang="0">
                    <a:pos x="67" y="27"/>
                  </a:cxn>
                  <a:cxn ang="0">
                    <a:pos x="59" y="35"/>
                  </a:cxn>
                  <a:cxn ang="0">
                    <a:pos x="68" y="35"/>
                  </a:cxn>
                  <a:cxn ang="0">
                    <a:pos x="81" y="39"/>
                  </a:cxn>
                  <a:cxn ang="0">
                    <a:pos x="90" y="39"/>
                  </a:cxn>
                  <a:cxn ang="0">
                    <a:pos x="105" y="48"/>
                  </a:cxn>
                  <a:cxn ang="0">
                    <a:pos x="101" y="57"/>
                  </a:cxn>
                  <a:cxn ang="0">
                    <a:pos x="92" y="62"/>
                  </a:cxn>
                  <a:cxn ang="0">
                    <a:pos x="99" y="68"/>
                  </a:cxn>
                </a:cxnLst>
                <a:rect l="0" t="0" r="r" b="b"/>
                <a:pathLst>
                  <a:path w="105" h="74">
                    <a:moveTo>
                      <a:pt x="99" y="68"/>
                    </a:moveTo>
                    <a:cubicBezTo>
                      <a:pt x="99" y="72"/>
                      <a:pt x="94" y="74"/>
                      <a:pt x="90" y="74"/>
                    </a:cubicBezTo>
                    <a:cubicBezTo>
                      <a:pt x="71" y="74"/>
                      <a:pt x="57" y="66"/>
                      <a:pt x="41" y="66"/>
                    </a:cubicBezTo>
                    <a:cubicBezTo>
                      <a:pt x="35" y="66"/>
                      <a:pt x="24" y="54"/>
                      <a:pt x="17" y="50"/>
                    </a:cubicBezTo>
                    <a:cubicBezTo>
                      <a:pt x="32" y="46"/>
                      <a:pt x="36" y="41"/>
                      <a:pt x="50" y="36"/>
                    </a:cubicBezTo>
                    <a:cubicBezTo>
                      <a:pt x="46" y="36"/>
                      <a:pt x="35" y="36"/>
                      <a:pt x="32" y="36"/>
                    </a:cubicBezTo>
                    <a:cubicBezTo>
                      <a:pt x="20" y="36"/>
                      <a:pt x="11" y="32"/>
                      <a:pt x="0" y="26"/>
                    </a:cubicBezTo>
                    <a:cubicBezTo>
                      <a:pt x="18" y="21"/>
                      <a:pt x="25" y="0"/>
                      <a:pt x="46" y="0"/>
                    </a:cubicBezTo>
                    <a:cubicBezTo>
                      <a:pt x="58" y="0"/>
                      <a:pt x="65" y="12"/>
                      <a:pt x="72" y="17"/>
                    </a:cubicBezTo>
                    <a:cubicBezTo>
                      <a:pt x="68" y="19"/>
                      <a:pt x="69" y="18"/>
                      <a:pt x="67" y="18"/>
                    </a:cubicBezTo>
                    <a:cubicBezTo>
                      <a:pt x="68" y="23"/>
                      <a:pt x="67" y="24"/>
                      <a:pt x="67" y="27"/>
                    </a:cubicBezTo>
                    <a:cubicBezTo>
                      <a:pt x="67" y="29"/>
                      <a:pt x="62" y="33"/>
                      <a:pt x="59" y="35"/>
                    </a:cubicBezTo>
                    <a:cubicBezTo>
                      <a:pt x="63" y="33"/>
                      <a:pt x="65" y="35"/>
                      <a:pt x="68" y="35"/>
                    </a:cubicBezTo>
                    <a:cubicBezTo>
                      <a:pt x="73" y="35"/>
                      <a:pt x="76" y="39"/>
                      <a:pt x="81" y="39"/>
                    </a:cubicBezTo>
                    <a:cubicBezTo>
                      <a:pt x="84" y="39"/>
                      <a:pt x="87" y="39"/>
                      <a:pt x="90" y="39"/>
                    </a:cubicBezTo>
                    <a:cubicBezTo>
                      <a:pt x="99" y="39"/>
                      <a:pt x="99" y="42"/>
                      <a:pt x="105" y="48"/>
                    </a:cubicBezTo>
                    <a:cubicBezTo>
                      <a:pt x="100" y="51"/>
                      <a:pt x="101" y="52"/>
                      <a:pt x="101" y="57"/>
                    </a:cubicBezTo>
                    <a:cubicBezTo>
                      <a:pt x="101" y="61"/>
                      <a:pt x="95" y="62"/>
                      <a:pt x="92" y="62"/>
                    </a:cubicBezTo>
                    <a:cubicBezTo>
                      <a:pt x="95" y="63"/>
                      <a:pt x="99" y="65"/>
                      <a:pt x="99" y="68"/>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1" name="Freeform 155"/>
              <p:cNvSpPr>
                <a:spLocks/>
              </p:cNvSpPr>
              <p:nvPr/>
            </p:nvSpPr>
            <p:spPr bwMode="auto">
              <a:xfrm>
                <a:off x="5973763" y="1212850"/>
                <a:ext cx="17463" cy="12700"/>
              </a:xfrm>
              <a:custGeom>
                <a:avLst/>
                <a:gdLst/>
                <a:ahLst/>
                <a:cxnLst>
                  <a:cxn ang="0">
                    <a:pos x="0" y="5"/>
                  </a:cxn>
                  <a:cxn ang="0">
                    <a:pos x="7" y="0"/>
                  </a:cxn>
                  <a:cxn ang="0">
                    <a:pos x="13" y="0"/>
                  </a:cxn>
                  <a:cxn ang="0">
                    <a:pos x="5" y="9"/>
                  </a:cxn>
                  <a:cxn ang="0">
                    <a:pos x="0" y="5"/>
                  </a:cxn>
                </a:cxnLst>
                <a:rect l="0" t="0" r="r" b="b"/>
                <a:pathLst>
                  <a:path w="13" h="9">
                    <a:moveTo>
                      <a:pt x="0" y="5"/>
                    </a:moveTo>
                    <a:cubicBezTo>
                      <a:pt x="3" y="3"/>
                      <a:pt x="5" y="1"/>
                      <a:pt x="7" y="0"/>
                    </a:cubicBezTo>
                    <a:cubicBezTo>
                      <a:pt x="13" y="0"/>
                      <a:pt x="13" y="0"/>
                      <a:pt x="13" y="0"/>
                    </a:cubicBezTo>
                    <a:cubicBezTo>
                      <a:pt x="12" y="6"/>
                      <a:pt x="10" y="9"/>
                      <a:pt x="5" y="9"/>
                    </a:cubicBezTo>
                    <a:cubicBezTo>
                      <a:pt x="2" y="9"/>
                      <a:pt x="1" y="7"/>
                      <a:pt x="0" y="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2" name="Freeform 156"/>
              <p:cNvSpPr>
                <a:spLocks/>
              </p:cNvSpPr>
              <p:nvPr/>
            </p:nvSpPr>
            <p:spPr bwMode="auto">
              <a:xfrm>
                <a:off x="5886450" y="1060450"/>
                <a:ext cx="23813" cy="7938"/>
              </a:xfrm>
              <a:custGeom>
                <a:avLst/>
                <a:gdLst/>
                <a:ahLst/>
                <a:cxnLst>
                  <a:cxn ang="0">
                    <a:pos x="18" y="4"/>
                  </a:cxn>
                  <a:cxn ang="0">
                    <a:pos x="0" y="0"/>
                  </a:cxn>
                  <a:cxn ang="0">
                    <a:pos x="16" y="0"/>
                  </a:cxn>
                  <a:cxn ang="0">
                    <a:pos x="18" y="4"/>
                  </a:cxn>
                </a:cxnLst>
                <a:rect l="0" t="0" r="r" b="b"/>
                <a:pathLst>
                  <a:path w="18" h="6">
                    <a:moveTo>
                      <a:pt x="18" y="4"/>
                    </a:moveTo>
                    <a:cubicBezTo>
                      <a:pt x="11" y="5"/>
                      <a:pt x="3" y="6"/>
                      <a:pt x="0" y="0"/>
                    </a:cubicBezTo>
                    <a:cubicBezTo>
                      <a:pt x="16" y="0"/>
                      <a:pt x="16" y="0"/>
                      <a:pt x="16" y="0"/>
                    </a:cubicBezTo>
                    <a:lnTo>
                      <a:pt x="18" y="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3" name="Freeform 157"/>
              <p:cNvSpPr>
                <a:spLocks/>
              </p:cNvSpPr>
              <p:nvPr/>
            </p:nvSpPr>
            <p:spPr bwMode="auto">
              <a:xfrm>
                <a:off x="6162675" y="1173163"/>
                <a:ext cx="20638" cy="9525"/>
              </a:xfrm>
              <a:custGeom>
                <a:avLst/>
                <a:gdLst/>
                <a:ahLst/>
                <a:cxnLst>
                  <a:cxn ang="0">
                    <a:pos x="15" y="1"/>
                  </a:cxn>
                  <a:cxn ang="0">
                    <a:pos x="9" y="7"/>
                  </a:cxn>
                  <a:cxn ang="0">
                    <a:pos x="0" y="2"/>
                  </a:cxn>
                  <a:cxn ang="0">
                    <a:pos x="15" y="1"/>
                  </a:cxn>
                </a:cxnLst>
                <a:rect l="0" t="0" r="r" b="b"/>
                <a:pathLst>
                  <a:path w="15" h="7">
                    <a:moveTo>
                      <a:pt x="15" y="1"/>
                    </a:moveTo>
                    <a:cubicBezTo>
                      <a:pt x="14" y="4"/>
                      <a:pt x="12" y="7"/>
                      <a:pt x="9" y="7"/>
                    </a:cubicBezTo>
                    <a:cubicBezTo>
                      <a:pt x="4" y="7"/>
                      <a:pt x="1" y="4"/>
                      <a:pt x="0" y="2"/>
                    </a:cubicBezTo>
                    <a:cubicBezTo>
                      <a:pt x="9" y="0"/>
                      <a:pt x="11" y="2"/>
                      <a:pt x="1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4" name="Freeform 158"/>
              <p:cNvSpPr>
                <a:spLocks/>
              </p:cNvSpPr>
              <p:nvPr/>
            </p:nvSpPr>
            <p:spPr bwMode="auto">
              <a:xfrm>
                <a:off x="5119688" y="1074738"/>
                <a:ext cx="117475" cy="36513"/>
              </a:xfrm>
              <a:custGeom>
                <a:avLst/>
                <a:gdLst/>
                <a:ahLst/>
                <a:cxnLst>
                  <a:cxn ang="0">
                    <a:pos x="76" y="14"/>
                  </a:cxn>
                  <a:cxn ang="0">
                    <a:pos x="58" y="17"/>
                  </a:cxn>
                  <a:cxn ang="0">
                    <a:pos x="49" y="27"/>
                  </a:cxn>
                  <a:cxn ang="0">
                    <a:pos x="44" y="23"/>
                  </a:cxn>
                  <a:cxn ang="0">
                    <a:pos x="44" y="23"/>
                  </a:cxn>
                  <a:cxn ang="0">
                    <a:pos x="32" y="17"/>
                  </a:cxn>
                  <a:cxn ang="0">
                    <a:pos x="41" y="14"/>
                  </a:cxn>
                  <a:cxn ang="0">
                    <a:pos x="33" y="13"/>
                  </a:cxn>
                  <a:cxn ang="0">
                    <a:pos x="40" y="9"/>
                  </a:cxn>
                  <a:cxn ang="0">
                    <a:pos x="30" y="5"/>
                  </a:cxn>
                  <a:cxn ang="0">
                    <a:pos x="10" y="11"/>
                  </a:cxn>
                  <a:cxn ang="0">
                    <a:pos x="0" y="9"/>
                  </a:cxn>
                  <a:cxn ang="0">
                    <a:pos x="34" y="0"/>
                  </a:cxn>
                  <a:cxn ang="0">
                    <a:pos x="60" y="6"/>
                  </a:cxn>
                  <a:cxn ang="0">
                    <a:pos x="76" y="0"/>
                  </a:cxn>
                  <a:cxn ang="0">
                    <a:pos x="89" y="5"/>
                  </a:cxn>
                  <a:cxn ang="0">
                    <a:pos x="78" y="13"/>
                  </a:cxn>
                  <a:cxn ang="0">
                    <a:pos x="73" y="13"/>
                  </a:cxn>
                  <a:cxn ang="0">
                    <a:pos x="73" y="17"/>
                  </a:cxn>
                  <a:cxn ang="0">
                    <a:pos x="76" y="14"/>
                  </a:cxn>
                </a:cxnLst>
                <a:rect l="0" t="0" r="r" b="b"/>
                <a:pathLst>
                  <a:path w="89" h="27">
                    <a:moveTo>
                      <a:pt x="76" y="14"/>
                    </a:moveTo>
                    <a:cubicBezTo>
                      <a:pt x="69" y="19"/>
                      <a:pt x="65" y="13"/>
                      <a:pt x="58" y="17"/>
                    </a:cubicBezTo>
                    <a:cubicBezTo>
                      <a:pt x="54" y="19"/>
                      <a:pt x="53" y="27"/>
                      <a:pt x="49" y="27"/>
                    </a:cubicBezTo>
                    <a:cubicBezTo>
                      <a:pt x="47" y="26"/>
                      <a:pt x="45" y="24"/>
                      <a:pt x="44" y="23"/>
                    </a:cubicBezTo>
                    <a:cubicBezTo>
                      <a:pt x="44" y="23"/>
                      <a:pt x="44" y="23"/>
                      <a:pt x="44" y="23"/>
                    </a:cubicBezTo>
                    <a:cubicBezTo>
                      <a:pt x="38" y="23"/>
                      <a:pt x="33" y="21"/>
                      <a:pt x="32" y="17"/>
                    </a:cubicBezTo>
                    <a:cubicBezTo>
                      <a:pt x="36" y="15"/>
                      <a:pt x="38" y="15"/>
                      <a:pt x="41" y="14"/>
                    </a:cubicBezTo>
                    <a:cubicBezTo>
                      <a:pt x="37" y="14"/>
                      <a:pt x="35" y="13"/>
                      <a:pt x="33" y="13"/>
                    </a:cubicBezTo>
                    <a:cubicBezTo>
                      <a:pt x="36" y="11"/>
                      <a:pt x="38" y="11"/>
                      <a:pt x="40" y="9"/>
                    </a:cubicBezTo>
                    <a:cubicBezTo>
                      <a:pt x="36" y="8"/>
                      <a:pt x="34" y="5"/>
                      <a:pt x="30" y="5"/>
                    </a:cubicBezTo>
                    <a:cubicBezTo>
                      <a:pt x="25" y="5"/>
                      <a:pt x="17" y="11"/>
                      <a:pt x="10" y="11"/>
                    </a:cubicBezTo>
                    <a:cubicBezTo>
                      <a:pt x="7" y="11"/>
                      <a:pt x="4" y="9"/>
                      <a:pt x="0" y="9"/>
                    </a:cubicBezTo>
                    <a:cubicBezTo>
                      <a:pt x="4" y="2"/>
                      <a:pt x="25" y="0"/>
                      <a:pt x="34" y="0"/>
                    </a:cubicBezTo>
                    <a:cubicBezTo>
                      <a:pt x="45" y="0"/>
                      <a:pt x="52" y="6"/>
                      <a:pt x="60" y="6"/>
                    </a:cubicBezTo>
                    <a:cubicBezTo>
                      <a:pt x="67" y="6"/>
                      <a:pt x="70" y="0"/>
                      <a:pt x="76" y="0"/>
                    </a:cubicBezTo>
                    <a:cubicBezTo>
                      <a:pt x="82" y="0"/>
                      <a:pt x="87" y="4"/>
                      <a:pt x="89" y="5"/>
                    </a:cubicBezTo>
                    <a:cubicBezTo>
                      <a:pt x="89" y="13"/>
                      <a:pt x="83" y="9"/>
                      <a:pt x="78" y="13"/>
                    </a:cubicBezTo>
                    <a:cubicBezTo>
                      <a:pt x="76" y="13"/>
                      <a:pt x="75" y="13"/>
                      <a:pt x="73" y="13"/>
                    </a:cubicBezTo>
                    <a:cubicBezTo>
                      <a:pt x="73" y="17"/>
                      <a:pt x="73" y="17"/>
                      <a:pt x="73" y="17"/>
                    </a:cubicBezTo>
                    <a:lnTo>
                      <a:pt x="76" y="14"/>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5" name="Freeform 159"/>
              <p:cNvSpPr>
                <a:spLocks/>
              </p:cNvSpPr>
              <p:nvPr/>
            </p:nvSpPr>
            <p:spPr bwMode="auto">
              <a:xfrm>
                <a:off x="5427663" y="1052513"/>
                <a:ext cx="41275" cy="26988"/>
              </a:xfrm>
              <a:custGeom>
                <a:avLst/>
                <a:gdLst/>
                <a:ahLst/>
                <a:cxnLst>
                  <a:cxn ang="0">
                    <a:pos x="7" y="20"/>
                  </a:cxn>
                  <a:cxn ang="0">
                    <a:pos x="0" y="13"/>
                  </a:cxn>
                  <a:cxn ang="0">
                    <a:pos x="25" y="0"/>
                  </a:cxn>
                  <a:cxn ang="0">
                    <a:pos x="31" y="14"/>
                  </a:cxn>
                  <a:cxn ang="0">
                    <a:pos x="7" y="20"/>
                  </a:cxn>
                </a:cxnLst>
                <a:rect l="0" t="0" r="r" b="b"/>
                <a:pathLst>
                  <a:path w="31" h="20">
                    <a:moveTo>
                      <a:pt x="7" y="20"/>
                    </a:moveTo>
                    <a:cubicBezTo>
                      <a:pt x="2" y="20"/>
                      <a:pt x="0" y="17"/>
                      <a:pt x="0" y="13"/>
                    </a:cubicBezTo>
                    <a:cubicBezTo>
                      <a:pt x="0" y="7"/>
                      <a:pt x="18" y="0"/>
                      <a:pt x="25" y="0"/>
                    </a:cubicBezTo>
                    <a:cubicBezTo>
                      <a:pt x="31" y="14"/>
                      <a:pt x="31" y="14"/>
                      <a:pt x="31" y="14"/>
                    </a:cubicBezTo>
                    <a:cubicBezTo>
                      <a:pt x="28" y="16"/>
                      <a:pt x="11" y="20"/>
                      <a:pt x="7" y="20"/>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6" name="Freeform 160"/>
              <p:cNvSpPr>
                <a:spLocks/>
              </p:cNvSpPr>
              <p:nvPr/>
            </p:nvSpPr>
            <p:spPr bwMode="auto">
              <a:xfrm>
                <a:off x="5373688" y="1069975"/>
                <a:ext cx="44450" cy="25400"/>
              </a:xfrm>
              <a:custGeom>
                <a:avLst/>
                <a:gdLst/>
                <a:ahLst/>
                <a:cxnLst>
                  <a:cxn ang="0">
                    <a:pos x="33" y="4"/>
                  </a:cxn>
                  <a:cxn ang="0">
                    <a:pos x="33" y="10"/>
                  </a:cxn>
                  <a:cxn ang="0">
                    <a:pos x="22" y="12"/>
                  </a:cxn>
                  <a:cxn ang="0">
                    <a:pos x="24" y="18"/>
                  </a:cxn>
                  <a:cxn ang="0">
                    <a:pos x="0" y="18"/>
                  </a:cxn>
                  <a:cxn ang="0">
                    <a:pos x="9" y="6"/>
                  </a:cxn>
                  <a:cxn ang="0">
                    <a:pos x="9" y="0"/>
                  </a:cxn>
                  <a:cxn ang="0">
                    <a:pos x="23" y="0"/>
                  </a:cxn>
                  <a:cxn ang="0">
                    <a:pos x="19" y="4"/>
                  </a:cxn>
                  <a:cxn ang="0">
                    <a:pos x="33" y="4"/>
                  </a:cxn>
                </a:cxnLst>
                <a:rect l="0" t="0" r="r" b="b"/>
                <a:pathLst>
                  <a:path w="33" h="20">
                    <a:moveTo>
                      <a:pt x="33" y="4"/>
                    </a:moveTo>
                    <a:cubicBezTo>
                      <a:pt x="33" y="8"/>
                      <a:pt x="33" y="8"/>
                      <a:pt x="33" y="10"/>
                    </a:cubicBezTo>
                    <a:cubicBezTo>
                      <a:pt x="30" y="14"/>
                      <a:pt x="26" y="12"/>
                      <a:pt x="22" y="12"/>
                    </a:cubicBezTo>
                    <a:cubicBezTo>
                      <a:pt x="24" y="18"/>
                      <a:pt x="24" y="18"/>
                      <a:pt x="24" y="18"/>
                    </a:cubicBezTo>
                    <a:cubicBezTo>
                      <a:pt x="22" y="19"/>
                      <a:pt x="0" y="20"/>
                      <a:pt x="0" y="18"/>
                    </a:cubicBezTo>
                    <a:cubicBezTo>
                      <a:pt x="0" y="11"/>
                      <a:pt x="3" y="8"/>
                      <a:pt x="9" y="6"/>
                    </a:cubicBezTo>
                    <a:cubicBezTo>
                      <a:pt x="8" y="2"/>
                      <a:pt x="9" y="1"/>
                      <a:pt x="9" y="0"/>
                    </a:cubicBezTo>
                    <a:cubicBezTo>
                      <a:pt x="23" y="0"/>
                      <a:pt x="23" y="0"/>
                      <a:pt x="23" y="0"/>
                    </a:cubicBezTo>
                    <a:cubicBezTo>
                      <a:pt x="22" y="2"/>
                      <a:pt x="20" y="4"/>
                      <a:pt x="19" y="4"/>
                    </a:cubicBezTo>
                    <a:cubicBezTo>
                      <a:pt x="22" y="4"/>
                      <a:pt x="29" y="4"/>
                      <a:pt x="33"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7" name="Freeform 161"/>
              <p:cNvSpPr>
                <a:spLocks/>
              </p:cNvSpPr>
              <p:nvPr/>
            </p:nvSpPr>
            <p:spPr bwMode="auto">
              <a:xfrm>
                <a:off x="5314950" y="1092200"/>
                <a:ext cx="44450" cy="15875"/>
              </a:xfrm>
              <a:custGeom>
                <a:avLst/>
                <a:gdLst/>
                <a:ahLst/>
                <a:cxnLst>
                  <a:cxn ang="0">
                    <a:pos x="20" y="12"/>
                  </a:cxn>
                  <a:cxn ang="0">
                    <a:pos x="11" y="7"/>
                  </a:cxn>
                  <a:cxn ang="0">
                    <a:pos x="4" y="12"/>
                  </a:cxn>
                  <a:cxn ang="0">
                    <a:pos x="0" y="9"/>
                  </a:cxn>
                  <a:cxn ang="0">
                    <a:pos x="22" y="0"/>
                  </a:cxn>
                  <a:cxn ang="0">
                    <a:pos x="34" y="5"/>
                  </a:cxn>
                  <a:cxn ang="0">
                    <a:pos x="20" y="12"/>
                  </a:cxn>
                </a:cxnLst>
                <a:rect l="0" t="0" r="r" b="b"/>
                <a:pathLst>
                  <a:path w="34" h="12">
                    <a:moveTo>
                      <a:pt x="20" y="12"/>
                    </a:moveTo>
                    <a:cubicBezTo>
                      <a:pt x="17" y="12"/>
                      <a:pt x="14" y="7"/>
                      <a:pt x="11" y="7"/>
                    </a:cubicBezTo>
                    <a:cubicBezTo>
                      <a:pt x="10" y="12"/>
                      <a:pt x="8" y="12"/>
                      <a:pt x="4" y="12"/>
                    </a:cubicBezTo>
                    <a:cubicBezTo>
                      <a:pt x="2" y="12"/>
                      <a:pt x="0" y="10"/>
                      <a:pt x="0" y="9"/>
                    </a:cubicBezTo>
                    <a:cubicBezTo>
                      <a:pt x="0" y="2"/>
                      <a:pt x="17" y="0"/>
                      <a:pt x="22" y="0"/>
                    </a:cubicBezTo>
                    <a:cubicBezTo>
                      <a:pt x="28" y="0"/>
                      <a:pt x="32" y="2"/>
                      <a:pt x="34" y="5"/>
                    </a:cubicBezTo>
                    <a:cubicBezTo>
                      <a:pt x="25" y="5"/>
                      <a:pt x="26" y="12"/>
                      <a:pt x="20" y="12"/>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8" name="Freeform 162"/>
              <p:cNvSpPr>
                <a:spLocks/>
              </p:cNvSpPr>
              <p:nvPr/>
            </p:nvSpPr>
            <p:spPr bwMode="auto">
              <a:xfrm>
                <a:off x="5287963" y="1038225"/>
                <a:ext cx="71438" cy="49213"/>
              </a:xfrm>
              <a:custGeom>
                <a:avLst/>
                <a:gdLst/>
                <a:ahLst/>
                <a:cxnLst>
                  <a:cxn ang="0">
                    <a:pos x="40" y="31"/>
                  </a:cxn>
                  <a:cxn ang="0">
                    <a:pos x="22" y="36"/>
                  </a:cxn>
                  <a:cxn ang="0">
                    <a:pos x="0" y="28"/>
                  </a:cxn>
                  <a:cxn ang="0">
                    <a:pos x="6" y="23"/>
                  </a:cxn>
                  <a:cxn ang="0">
                    <a:pos x="24" y="23"/>
                  </a:cxn>
                  <a:cxn ang="0">
                    <a:pos x="17" y="22"/>
                  </a:cxn>
                  <a:cxn ang="0">
                    <a:pos x="17" y="16"/>
                  </a:cxn>
                  <a:cxn ang="0">
                    <a:pos x="43" y="8"/>
                  </a:cxn>
                  <a:cxn ang="0">
                    <a:pos x="51" y="0"/>
                  </a:cxn>
                  <a:cxn ang="0">
                    <a:pos x="52" y="5"/>
                  </a:cxn>
                  <a:cxn ang="0">
                    <a:pos x="48" y="11"/>
                  </a:cxn>
                  <a:cxn ang="0">
                    <a:pos x="28" y="23"/>
                  </a:cxn>
                  <a:cxn ang="0">
                    <a:pos x="53" y="29"/>
                  </a:cxn>
                  <a:cxn ang="0">
                    <a:pos x="40" y="31"/>
                  </a:cxn>
                </a:cxnLst>
                <a:rect l="0" t="0" r="r" b="b"/>
                <a:pathLst>
                  <a:path w="53" h="36">
                    <a:moveTo>
                      <a:pt x="40" y="31"/>
                    </a:moveTo>
                    <a:cubicBezTo>
                      <a:pt x="34" y="31"/>
                      <a:pt x="27" y="36"/>
                      <a:pt x="22" y="36"/>
                    </a:cubicBezTo>
                    <a:cubicBezTo>
                      <a:pt x="19" y="36"/>
                      <a:pt x="1" y="28"/>
                      <a:pt x="0" y="28"/>
                    </a:cubicBezTo>
                    <a:cubicBezTo>
                      <a:pt x="3" y="26"/>
                      <a:pt x="4" y="25"/>
                      <a:pt x="6" y="23"/>
                    </a:cubicBezTo>
                    <a:cubicBezTo>
                      <a:pt x="24" y="23"/>
                      <a:pt x="24" y="23"/>
                      <a:pt x="24" y="23"/>
                    </a:cubicBezTo>
                    <a:cubicBezTo>
                      <a:pt x="19" y="21"/>
                      <a:pt x="21" y="20"/>
                      <a:pt x="17" y="22"/>
                    </a:cubicBezTo>
                    <a:cubicBezTo>
                      <a:pt x="17" y="16"/>
                      <a:pt x="17" y="16"/>
                      <a:pt x="17" y="16"/>
                    </a:cubicBezTo>
                    <a:cubicBezTo>
                      <a:pt x="30" y="16"/>
                      <a:pt x="30" y="8"/>
                      <a:pt x="43" y="8"/>
                    </a:cubicBezTo>
                    <a:cubicBezTo>
                      <a:pt x="44" y="4"/>
                      <a:pt x="47" y="0"/>
                      <a:pt x="51" y="0"/>
                    </a:cubicBezTo>
                    <a:cubicBezTo>
                      <a:pt x="52" y="0"/>
                      <a:pt x="52" y="4"/>
                      <a:pt x="52" y="5"/>
                    </a:cubicBezTo>
                    <a:cubicBezTo>
                      <a:pt x="50" y="7"/>
                      <a:pt x="48" y="9"/>
                      <a:pt x="48" y="11"/>
                    </a:cubicBezTo>
                    <a:cubicBezTo>
                      <a:pt x="41" y="16"/>
                      <a:pt x="32" y="18"/>
                      <a:pt x="28" y="23"/>
                    </a:cubicBezTo>
                    <a:cubicBezTo>
                      <a:pt x="40" y="24"/>
                      <a:pt x="43" y="25"/>
                      <a:pt x="53" y="29"/>
                    </a:cubicBezTo>
                    <a:cubicBezTo>
                      <a:pt x="49" y="32"/>
                      <a:pt x="45" y="31"/>
                      <a:pt x="40" y="3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09" name="Freeform 164"/>
              <p:cNvSpPr>
                <a:spLocks/>
              </p:cNvSpPr>
              <p:nvPr/>
            </p:nvSpPr>
            <p:spPr bwMode="auto">
              <a:xfrm>
                <a:off x="6675438" y="1244600"/>
                <a:ext cx="128588" cy="49213"/>
              </a:xfrm>
              <a:custGeom>
                <a:avLst/>
                <a:gdLst/>
                <a:ahLst/>
                <a:cxnLst>
                  <a:cxn ang="0">
                    <a:pos x="77" y="29"/>
                  </a:cxn>
                  <a:cxn ang="0">
                    <a:pos x="66" y="34"/>
                  </a:cxn>
                  <a:cxn ang="0">
                    <a:pos x="58" y="29"/>
                  </a:cxn>
                  <a:cxn ang="0">
                    <a:pos x="50" y="32"/>
                  </a:cxn>
                  <a:cxn ang="0">
                    <a:pos x="40" y="36"/>
                  </a:cxn>
                  <a:cxn ang="0">
                    <a:pos x="32" y="31"/>
                  </a:cxn>
                  <a:cxn ang="0">
                    <a:pos x="22" y="38"/>
                  </a:cxn>
                  <a:cxn ang="0">
                    <a:pos x="0" y="18"/>
                  </a:cxn>
                  <a:cxn ang="0">
                    <a:pos x="20" y="0"/>
                  </a:cxn>
                  <a:cxn ang="0">
                    <a:pos x="47" y="15"/>
                  </a:cxn>
                  <a:cxn ang="0">
                    <a:pos x="54" y="3"/>
                  </a:cxn>
                  <a:cxn ang="0">
                    <a:pos x="97" y="15"/>
                  </a:cxn>
                  <a:cxn ang="0">
                    <a:pos x="89" y="29"/>
                  </a:cxn>
                  <a:cxn ang="0">
                    <a:pos x="77" y="29"/>
                  </a:cxn>
                </a:cxnLst>
                <a:rect l="0" t="0" r="r" b="b"/>
                <a:pathLst>
                  <a:path w="97" h="38">
                    <a:moveTo>
                      <a:pt x="77" y="29"/>
                    </a:moveTo>
                    <a:cubicBezTo>
                      <a:pt x="74" y="29"/>
                      <a:pt x="72" y="34"/>
                      <a:pt x="66" y="34"/>
                    </a:cubicBezTo>
                    <a:cubicBezTo>
                      <a:pt x="63" y="34"/>
                      <a:pt x="62" y="29"/>
                      <a:pt x="58" y="29"/>
                    </a:cubicBezTo>
                    <a:cubicBezTo>
                      <a:pt x="55" y="29"/>
                      <a:pt x="53" y="32"/>
                      <a:pt x="50" y="32"/>
                    </a:cubicBezTo>
                    <a:cubicBezTo>
                      <a:pt x="47" y="32"/>
                      <a:pt x="44" y="36"/>
                      <a:pt x="40" y="36"/>
                    </a:cubicBezTo>
                    <a:cubicBezTo>
                      <a:pt x="36" y="36"/>
                      <a:pt x="34" y="34"/>
                      <a:pt x="32" y="31"/>
                    </a:cubicBezTo>
                    <a:cubicBezTo>
                      <a:pt x="29" y="34"/>
                      <a:pt x="27" y="38"/>
                      <a:pt x="22" y="38"/>
                    </a:cubicBezTo>
                    <a:cubicBezTo>
                      <a:pt x="11" y="38"/>
                      <a:pt x="0" y="29"/>
                      <a:pt x="0" y="18"/>
                    </a:cubicBezTo>
                    <a:cubicBezTo>
                      <a:pt x="0" y="8"/>
                      <a:pt x="11" y="0"/>
                      <a:pt x="20" y="0"/>
                    </a:cubicBezTo>
                    <a:cubicBezTo>
                      <a:pt x="34" y="0"/>
                      <a:pt x="35" y="15"/>
                      <a:pt x="47" y="15"/>
                    </a:cubicBezTo>
                    <a:cubicBezTo>
                      <a:pt x="47" y="8"/>
                      <a:pt x="49" y="3"/>
                      <a:pt x="54" y="3"/>
                    </a:cubicBezTo>
                    <a:cubicBezTo>
                      <a:pt x="62" y="3"/>
                      <a:pt x="88" y="12"/>
                      <a:pt x="97" y="15"/>
                    </a:cubicBezTo>
                    <a:cubicBezTo>
                      <a:pt x="95" y="21"/>
                      <a:pt x="89" y="26"/>
                      <a:pt x="89" y="29"/>
                    </a:cubicBezTo>
                    <a:lnTo>
                      <a:pt x="77" y="29"/>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10" name="Freeform 165"/>
              <p:cNvSpPr>
                <a:spLocks/>
              </p:cNvSpPr>
              <p:nvPr/>
            </p:nvSpPr>
            <p:spPr bwMode="auto">
              <a:xfrm>
                <a:off x="4924425" y="2252663"/>
                <a:ext cx="34925" cy="17463"/>
              </a:xfrm>
              <a:custGeom>
                <a:avLst/>
                <a:gdLst/>
                <a:ahLst/>
                <a:cxnLst>
                  <a:cxn ang="0">
                    <a:pos x="5" y="13"/>
                  </a:cxn>
                  <a:cxn ang="0">
                    <a:pos x="2" y="11"/>
                  </a:cxn>
                  <a:cxn ang="0">
                    <a:pos x="0" y="9"/>
                  </a:cxn>
                  <a:cxn ang="0">
                    <a:pos x="26" y="0"/>
                  </a:cxn>
                  <a:cxn ang="0">
                    <a:pos x="20" y="4"/>
                  </a:cxn>
                  <a:cxn ang="0">
                    <a:pos x="19" y="8"/>
                  </a:cxn>
                  <a:cxn ang="0">
                    <a:pos x="5" y="13"/>
                  </a:cxn>
                </a:cxnLst>
                <a:rect l="0" t="0" r="r" b="b"/>
                <a:pathLst>
                  <a:path w="26" h="13">
                    <a:moveTo>
                      <a:pt x="5" y="13"/>
                    </a:moveTo>
                    <a:cubicBezTo>
                      <a:pt x="4" y="13"/>
                      <a:pt x="2" y="12"/>
                      <a:pt x="2" y="11"/>
                    </a:cubicBezTo>
                    <a:cubicBezTo>
                      <a:pt x="1" y="11"/>
                      <a:pt x="0" y="9"/>
                      <a:pt x="0" y="9"/>
                    </a:cubicBezTo>
                    <a:cubicBezTo>
                      <a:pt x="7" y="6"/>
                      <a:pt x="18" y="1"/>
                      <a:pt x="26" y="0"/>
                    </a:cubicBezTo>
                    <a:cubicBezTo>
                      <a:pt x="25" y="4"/>
                      <a:pt x="22" y="2"/>
                      <a:pt x="20" y="4"/>
                    </a:cubicBezTo>
                    <a:cubicBezTo>
                      <a:pt x="18" y="4"/>
                      <a:pt x="19" y="7"/>
                      <a:pt x="19" y="8"/>
                    </a:cubicBezTo>
                    <a:cubicBezTo>
                      <a:pt x="18" y="11"/>
                      <a:pt x="9" y="13"/>
                      <a:pt x="5"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11" name="Freeform 166"/>
              <p:cNvSpPr>
                <a:spLocks/>
              </p:cNvSpPr>
              <p:nvPr/>
            </p:nvSpPr>
            <p:spPr bwMode="auto">
              <a:xfrm>
                <a:off x="5183188" y="1463675"/>
                <a:ext cx="34925" cy="25400"/>
              </a:xfrm>
              <a:custGeom>
                <a:avLst/>
                <a:gdLst/>
                <a:ahLst/>
                <a:cxnLst>
                  <a:cxn ang="0">
                    <a:pos x="5" y="4"/>
                  </a:cxn>
                  <a:cxn ang="0">
                    <a:pos x="11" y="0"/>
                  </a:cxn>
                  <a:cxn ang="0">
                    <a:pos x="26" y="6"/>
                  </a:cxn>
                  <a:cxn ang="0">
                    <a:pos x="26" y="12"/>
                  </a:cxn>
                  <a:cxn ang="0">
                    <a:pos x="8" y="19"/>
                  </a:cxn>
                  <a:cxn ang="0">
                    <a:pos x="0" y="14"/>
                  </a:cxn>
                  <a:cxn ang="0">
                    <a:pos x="5" y="4"/>
                  </a:cxn>
                </a:cxnLst>
                <a:rect l="0" t="0" r="r" b="b"/>
                <a:pathLst>
                  <a:path w="26" h="19">
                    <a:moveTo>
                      <a:pt x="5" y="4"/>
                    </a:moveTo>
                    <a:cubicBezTo>
                      <a:pt x="8" y="4"/>
                      <a:pt x="8" y="0"/>
                      <a:pt x="11" y="0"/>
                    </a:cubicBezTo>
                    <a:cubicBezTo>
                      <a:pt x="17" y="0"/>
                      <a:pt x="20" y="5"/>
                      <a:pt x="26" y="6"/>
                    </a:cubicBezTo>
                    <a:cubicBezTo>
                      <a:pt x="26" y="12"/>
                      <a:pt x="26" y="12"/>
                      <a:pt x="26" y="12"/>
                    </a:cubicBezTo>
                    <a:cubicBezTo>
                      <a:pt x="20" y="15"/>
                      <a:pt x="15" y="19"/>
                      <a:pt x="8" y="19"/>
                    </a:cubicBezTo>
                    <a:cubicBezTo>
                      <a:pt x="2" y="19"/>
                      <a:pt x="0" y="19"/>
                      <a:pt x="0" y="14"/>
                    </a:cubicBezTo>
                    <a:cubicBezTo>
                      <a:pt x="0" y="12"/>
                      <a:pt x="4" y="4"/>
                      <a:pt x="5" y="4"/>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12" name="Freeform 167"/>
              <p:cNvSpPr>
                <a:spLocks/>
              </p:cNvSpPr>
              <p:nvPr/>
            </p:nvSpPr>
            <p:spPr bwMode="auto">
              <a:xfrm>
                <a:off x="5359400" y="1433513"/>
                <a:ext cx="26988" cy="25400"/>
              </a:xfrm>
              <a:custGeom>
                <a:avLst/>
                <a:gdLst/>
                <a:ahLst/>
                <a:cxnLst>
                  <a:cxn ang="0">
                    <a:pos x="21" y="17"/>
                  </a:cxn>
                  <a:cxn ang="0">
                    <a:pos x="15" y="19"/>
                  </a:cxn>
                  <a:cxn ang="0">
                    <a:pos x="0" y="8"/>
                  </a:cxn>
                  <a:cxn ang="0">
                    <a:pos x="21" y="17"/>
                  </a:cxn>
                </a:cxnLst>
                <a:rect l="0" t="0" r="r" b="b"/>
                <a:pathLst>
                  <a:path w="21" h="20">
                    <a:moveTo>
                      <a:pt x="21" y="17"/>
                    </a:moveTo>
                    <a:cubicBezTo>
                      <a:pt x="21" y="20"/>
                      <a:pt x="15" y="19"/>
                      <a:pt x="15" y="19"/>
                    </a:cubicBezTo>
                    <a:cubicBezTo>
                      <a:pt x="10" y="19"/>
                      <a:pt x="0" y="14"/>
                      <a:pt x="0" y="8"/>
                    </a:cubicBezTo>
                    <a:cubicBezTo>
                      <a:pt x="0" y="0"/>
                      <a:pt x="21" y="8"/>
                      <a:pt x="21" y="1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13" name="Freeform 168"/>
              <p:cNvSpPr>
                <a:spLocks/>
              </p:cNvSpPr>
              <p:nvPr/>
            </p:nvSpPr>
            <p:spPr bwMode="auto">
              <a:xfrm>
                <a:off x="5549900" y="1338263"/>
                <a:ext cx="25400" cy="17463"/>
              </a:xfrm>
              <a:custGeom>
                <a:avLst/>
                <a:gdLst/>
                <a:ahLst/>
                <a:cxnLst>
                  <a:cxn ang="0">
                    <a:pos x="2" y="13"/>
                  </a:cxn>
                  <a:cxn ang="0">
                    <a:pos x="19" y="8"/>
                  </a:cxn>
                  <a:cxn ang="0">
                    <a:pos x="8" y="0"/>
                  </a:cxn>
                  <a:cxn ang="0">
                    <a:pos x="2" y="9"/>
                  </a:cxn>
                  <a:cxn ang="0">
                    <a:pos x="2" y="13"/>
                  </a:cxn>
                </a:cxnLst>
                <a:rect l="0" t="0" r="r" b="b"/>
                <a:pathLst>
                  <a:path w="19" h="13">
                    <a:moveTo>
                      <a:pt x="2" y="13"/>
                    </a:moveTo>
                    <a:cubicBezTo>
                      <a:pt x="7" y="13"/>
                      <a:pt x="17" y="10"/>
                      <a:pt x="19" y="8"/>
                    </a:cubicBezTo>
                    <a:cubicBezTo>
                      <a:pt x="15" y="5"/>
                      <a:pt x="13" y="0"/>
                      <a:pt x="8" y="0"/>
                    </a:cubicBezTo>
                    <a:cubicBezTo>
                      <a:pt x="4" y="0"/>
                      <a:pt x="2" y="5"/>
                      <a:pt x="2" y="9"/>
                    </a:cubicBezTo>
                    <a:cubicBezTo>
                      <a:pt x="2" y="10"/>
                      <a:pt x="0" y="13"/>
                      <a:pt x="2" y="13"/>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14" name="Freeform 169"/>
              <p:cNvSpPr>
                <a:spLocks/>
              </p:cNvSpPr>
              <p:nvPr/>
            </p:nvSpPr>
            <p:spPr bwMode="auto">
              <a:xfrm>
                <a:off x="6727825" y="1320800"/>
                <a:ext cx="53975" cy="22225"/>
              </a:xfrm>
              <a:custGeom>
                <a:avLst/>
                <a:gdLst/>
                <a:ahLst/>
                <a:cxnLst>
                  <a:cxn ang="0">
                    <a:pos x="0" y="13"/>
                  </a:cxn>
                  <a:cxn ang="0">
                    <a:pos x="21" y="0"/>
                  </a:cxn>
                  <a:cxn ang="0">
                    <a:pos x="41" y="17"/>
                  </a:cxn>
                  <a:cxn ang="0">
                    <a:pos x="28" y="17"/>
                  </a:cxn>
                  <a:cxn ang="0">
                    <a:pos x="2" y="11"/>
                  </a:cxn>
                  <a:cxn ang="0">
                    <a:pos x="0" y="13"/>
                  </a:cxn>
                </a:cxnLst>
                <a:rect l="0" t="0" r="r" b="b"/>
                <a:pathLst>
                  <a:path w="41" h="17">
                    <a:moveTo>
                      <a:pt x="0" y="13"/>
                    </a:moveTo>
                    <a:cubicBezTo>
                      <a:pt x="5" y="6"/>
                      <a:pt x="11" y="0"/>
                      <a:pt x="21" y="0"/>
                    </a:cubicBezTo>
                    <a:cubicBezTo>
                      <a:pt x="32" y="0"/>
                      <a:pt x="41" y="7"/>
                      <a:pt x="41" y="17"/>
                    </a:cubicBezTo>
                    <a:cubicBezTo>
                      <a:pt x="28" y="17"/>
                      <a:pt x="28" y="17"/>
                      <a:pt x="28" y="17"/>
                    </a:cubicBezTo>
                    <a:cubicBezTo>
                      <a:pt x="20" y="13"/>
                      <a:pt x="10" y="14"/>
                      <a:pt x="2" y="11"/>
                    </a:cubicBezTo>
                    <a:lnTo>
                      <a:pt x="0" y="1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15" name="Freeform 170"/>
              <p:cNvSpPr>
                <a:spLocks/>
              </p:cNvSpPr>
              <p:nvPr/>
            </p:nvSpPr>
            <p:spPr bwMode="auto">
              <a:xfrm>
                <a:off x="6832600" y="1266825"/>
                <a:ext cx="74613" cy="26988"/>
              </a:xfrm>
              <a:custGeom>
                <a:avLst/>
                <a:gdLst/>
                <a:ahLst/>
                <a:cxnLst>
                  <a:cxn ang="0">
                    <a:pos x="0" y="0"/>
                  </a:cxn>
                  <a:cxn ang="0">
                    <a:pos x="52" y="9"/>
                  </a:cxn>
                  <a:cxn ang="0">
                    <a:pos x="56" y="13"/>
                  </a:cxn>
                  <a:cxn ang="0">
                    <a:pos x="37" y="20"/>
                  </a:cxn>
                  <a:cxn ang="0">
                    <a:pos x="4" y="3"/>
                  </a:cxn>
                  <a:cxn ang="0">
                    <a:pos x="0" y="0"/>
                  </a:cxn>
                </a:cxnLst>
                <a:rect l="0" t="0" r="r" b="b"/>
                <a:pathLst>
                  <a:path w="56" h="20">
                    <a:moveTo>
                      <a:pt x="0" y="0"/>
                    </a:moveTo>
                    <a:cubicBezTo>
                      <a:pt x="4" y="3"/>
                      <a:pt x="50" y="9"/>
                      <a:pt x="52" y="9"/>
                    </a:cubicBezTo>
                    <a:cubicBezTo>
                      <a:pt x="55" y="9"/>
                      <a:pt x="56" y="11"/>
                      <a:pt x="56" y="13"/>
                    </a:cubicBezTo>
                    <a:cubicBezTo>
                      <a:pt x="56" y="18"/>
                      <a:pt x="44" y="20"/>
                      <a:pt x="37" y="20"/>
                    </a:cubicBezTo>
                    <a:cubicBezTo>
                      <a:pt x="25" y="20"/>
                      <a:pt x="4" y="14"/>
                      <a:pt x="4" y="3"/>
                    </a:cubicBez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sp>
            <p:nvSpPr>
              <p:cNvPr id="316" name="Freeform 171"/>
              <p:cNvSpPr>
                <a:spLocks/>
              </p:cNvSpPr>
              <p:nvPr/>
            </p:nvSpPr>
            <p:spPr bwMode="auto">
              <a:xfrm>
                <a:off x="6726238" y="1303338"/>
                <a:ext cx="15875" cy="17463"/>
              </a:xfrm>
              <a:custGeom>
                <a:avLst/>
                <a:gdLst/>
                <a:ahLst/>
                <a:cxnLst>
                  <a:cxn ang="0">
                    <a:pos x="12" y="7"/>
                  </a:cxn>
                  <a:cxn ang="0">
                    <a:pos x="5" y="13"/>
                  </a:cxn>
                  <a:cxn ang="0">
                    <a:pos x="0" y="7"/>
                  </a:cxn>
                  <a:cxn ang="0">
                    <a:pos x="12" y="7"/>
                  </a:cxn>
                </a:cxnLst>
                <a:rect l="0" t="0" r="r" b="b"/>
                <a:pathLst>
                  <a:path w="12" h="13">
                    <a:moveTo>
                      <a:pt x="12" y="7"/>
                    </a:moveTo>
                    <a:cubicBezTo>
                      <a:pt x="12" y="11"/>
                      <a:pt x="8" y="13"/>
                      <a:pt x="5" y="13"/>
                    </a:cubicBezTo>
                    <a:cubicBezTo>
                      <a:pt x="0" y="13"/>
                      <a:pt x="0" y="11"/>
                      <a:pt x="0" y="7"/>
                    </a:cubicBezTo>
                    <a:cubicBezTo>
                      <a:pt x="0" y="0"/>
                      <a:pt x="12" y="1"/>
                      <a:pt x="12" y="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a:ln>
                    <a:noFill/>
                  </a:ln>
                  <a:solidFill>
                    <a:sysClr val="windowText" lastClr="000000"/>
                  </a:solidFill>
                  <a:effectLst/>
                  <a:uLnTx/>
                  <a:uFillTx/>
                </a:endParaRPr>
              </a:p>
            </p:txBody>
          </p:sp>
        </p:grpSp>
      </p:grpSp>
      <p:sp>
        <p:nvSpPr>
          <p:cNvPr id="417" name="TextBox 107"/>
          <p:cNvSpPr txBox="1"/>
          <p:nvPr/>
        </p:nvSpPr>
        <p:spPr>
          <a:xfrm>
            <a:off x="299150" y="4885002"/>
            <a:ext cx="8641446" cy="7571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录入上述图表的综合描述说明。在此录入上述图表的描述说明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在此录入上述图表的综合描述说明，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录入上述图表的综合描述说明，在此录入上述图表的综合描述说明。</a:t>
            </a:r>
          </a:p>
        </p:txBody>
      </p:sp>
      <p:sp>
        <p:nvSpPr>
          <p:cNvPr id="418" name="矩形 417"/>
          <p:cNvSpPr>
            <a:spLocks noChangeArrowheads="1"/>
          </p:cNvSpPr>
          <p:nvPr/>
        </p:nvSpPr>
        <p:spPr bwMode="auto">
          <a:xfrm>
            <a:off x="6668488" y="1858196"/>
            <a:ext cx="2466793" cy="484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的描述说明。</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endParaRPr>
          </a:p>
        </p:txBody>
      </p:sp>
      <p:grpSp>
        <p:nvGrpSpPr>
          <p:cNvPr id="419" name="组合 418"/>
          <p:cNvGrpSpPr/>
          <p:nvPr/>
        </p:nvGrpSpPr>
        <p:grpSpPr>
          <a:xfrm>
            <a:off x="5614856" y="2315294"/>
            <a:ext cx="565289" cy="565289"/>
            <a:chOff x="7381295" y="2358084"/>
            <a:chExt cx="647999" cy="648000"/>
          </a:xfrm>
        </p:grpSpPr>
        <p:sp>
          <p:nvSpPr>
            <p:cNvPr id="420" name="Oval 58"/>
            <p:cNvSpPr>
              <a:spLocks noChangeAspect="1"/>
            </p:cNvSpPr>
            <p:nvPr/>
          </p:nvSpPr>
          <p:spPr>
            <a:xfrm>
              <a:off x="7381295" y="2358084"/>
              <a:ext cx="647999" cy="648000"/>
            </a:xfrm>
            <a:prstGeom prst="ellips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21" name="Freeform 173"/>
            <p:cNvSpPr>
              <a:spLocks noChangeAspect="1" noEditPoints="1"/>
            </p:cNvSpPr>
            <p:nvPr/>
          </p:nvSpPr>
          <p:spPr bwMode="auto">
            <a:xfrm>
              <a:off x="7561057" y="2510281"/>
              <a:ext cx="305892" cy="326189"/>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ysClr val="window" lastClr="FFFFFF">
                <a:lumMod val="95000"/>
              </a:sysClr>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422" name="组合 421"/>
          <p:cNvGrpSpPr/>
          <p:nvPr/>
        </p:nvGrpSpPr>
        <p:grpSpPr>
          <a:xfrm>
            <a:off x="4783885" y="3400250"/>
            <a:ext cx="565289" cy="565289"/>
            <a:chOff x="6361541" y="3481431"/>
            <a:chExt cx="647999" cy="648000"/>
          </a:xfrm>
        </p:grpSpPr>
        <p:sp>
          <p:nvSpPr>
            <p:cNvPr id="423" name="Oval 61"/>
            <p:cNvSpPr>
              <a:spLocks noChangeAspect="1"/>
            </p:cNvSpPr>
            <p:nvPr/>
          </p:nvSpPr>
          <p:spPr>
            <a:xfrm>
              <a:off x="6361541" y="3481431"/>
              <a:ext cx="647999" cy="648000"/>
            </a:xfrm>
            <a:prstGeom prst="ellipse">
              <a:avLst/>
            </a:prstGeom>
            <a:solidFill>
              <a:srgbClr val="F3A44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24" name="Freeform 122"/>
            <p:cNvSpPr>
              <a:spLocks noChangeAspect="1" noEditPoints="1"/>
            </p:cNvSpPr>
            <p:nvPr/>
          </p:nvSpPr>
          <p:spPr bwMode="auto">
            <a:xfrm>
              <a:off x="6579369" y="3642337"/>
              <a:ext cx="212342" cy="326189"/>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ysClr val="window" lastClr="FFFFFF">
                <a:lumMod val="95000"/>
              </a:sysClr>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425" name="组合 424"/>
          <p:cNvGrpSpPr/>
          <p:nvPr/>
        </p:nvGrpSpPr>
        <p:grpSpPr>
          <a:xfrm>
            <a:off x="6030343" y="1772816"/>
            <a:ext cx="565289" cy="565289"/>
            <a:chOff x="7869756" y="1796411"/>
            <a:chExt cx="647999" cy="648000"/>
          </a:xfrm>
        </p:grpSpPr>
        <p:sp>
          <p:nvSpPr>
            <p:cNvPr id="426" name="Oval 51"/>
            <p:cNvSpPr>
              <a:spLocks noChangeAspect="1"/>
            </p:cNvSpPr>
            <p:nvPr/>
          </p:nvSpPr>
          <p:spPr>
            <a:xfrm>
              <a:off x="7869756" y="1796411"/>
              <a:ext cx="647999" cy="648000"/>
            </a:xfrm>
            <a:prstGeom prst="ellips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27" name="Freeform 357"/>
            <p:cNvSpPr>
              <a:spLocks noChangeAspect="1" noEditPoints="1"/>
            </p:cNvSpPr>
            <p:nvPr/>
          </p:nvSpPr>
          <p:spPr bwMode="auto">
            <a:xfrm>
              <a:off x="8001693" y="1984331"/>
              <a:ext cx="384125" cy="27216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ysClr val="window" lastClr="FFFFFF">
                <a:lumMod val="95000"/>
              </a:sysClr>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grpSp>
        <p:nvGrpSpPr>
          <p:cNvPr id="428" name="组合 427"/>
          <p:cNvGrpSpPr/>
          <p:nvPr/>
        </p:nvGrpSpPr>
        <p:grpSpPr>
          <a:xfrm>
            <a:off x="5199370" y="2857773"/>
            <a:ext cx="565289" cy="565289"/>
            <a:chOff x="6920225" y="2919757"/>
            <a:chExt cx="647999" cy="648000"/>
          </a:xfrm>
        </p:grpSpPr>
        <p:sp>
          <p:nvSpPr>
            <p:cNvPr id="429" name="Oval 60"/>
            <p:cNvSpPr>
              <a:spLocks noChangeAspect="1"/>
            </p:cNvSpPr>
            <p:nvPr/>
          </p:nvSpPr>
          <p:spPr>
            <a:xfrm>
              <a:off x="6920225" y="2919757"/>
              <a:ext cx="647999" cy="648000"/>
            </a:xfrm>
            <a:prstGeom prst="ellipse">
              <a:avLst/>
            </a:prstGeom>
            <a:solidFill>
              <a:srgbClr val="A5B59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sysClr val="window" lastClr="FFFFFF"/>
                </a:solidFill>
                <a:effectLst/>
                <a:uLnTx/>
                <a:uFillTx/>
                <a:latin typeface="Arial"/>
                <a:ea typeface="微软雅黑"/>
                <a:cs typeface="+mn-cs"/>
              </a:endParaRPr>
            </a:p>
          </p:txBody>
        </p:sp>
        <p:sp>
          <p:nvSpPr>
            <p:cNvPr id="430" name="Freeform 359"/>
            <p:cNvSpPr>
              <a:spLocks noChangeAspect="1" noEditPoints="1"/>
            </p:cNvSpPr>
            <p:nvPr/>
          </p:nvSpPr>
          <p:spPr bwMode="auto">
            <a:xfrm>
              <a:off x="7114190" y="3071954"/>
              <a:ext cx="260069" cy="326189"/>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ysClr val="window" lastClr="FFFFFF">
                <a:lumMod val="95000"/>
              </a:sysClr>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sysClr val="windowText" lastClr="000000"/>
                </a:solidFill>
                <a:effectLst/>
                <a:uLnTx/>
                <a:uFillTx/>
              </a:endParaRPr>
            </a:p>
          </p:txBody>
        </p:sp>
      </p:grpSp>
      <p:sp>
        <p:nvSpPr>
          <p:cNvPr id="431" name="矩形 430"/>
          <p:cNvSpPr>
            <a:spLocks noChangeArrowheads="1"/>
          </p:cNvSpPr>
          <p:nvPr/>
        </p:nvSpPr>
        <p:spPr bwMode="auto">
          <a:xfrm>
            <a:off x="6252143" y="2400975"/>
            <a:ext cx="2466793" cy="484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的描述说明。</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endParaRPr>
          </a:p>
        </p:txBody>
      </p:sp>
      <p:sp>
        <p:nvSpPr>
          <p:cNvPr id="432" name="矩形 431"/>
          <p:cNvSpPr>
            <a:spLocks noChangeArrowheads="1"/>
          </p:cNvSpPr>
          <p:nvPr/>
        </p:nvSpPr>
        <p:spPr bwMode="auto">
          <a:xfrm>
            <a:off x="5835798" y="2943755"/>
            <a:ext cx="2466793"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的描述说明。</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endParaRPr>
          </a:p>
        </p:txBody>
      </p:sp>
      <p:sp>
        <p:nvSpPr>
          <p:cNvPr id="433" name="矩形 432"/>
          <p:cNvSpPr>
            <a:spLocks noChangeArrowheads="1"/>
          </p:cNvSpPr>
          <p:nvPr/>
        </p:nvSpPr>
        <p:spPr bwMode="auto">
          <a:xfrm>
            <a:off x="5419452" y="3486535"/>
            <a:ext cx="2466793"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marL="0" marR="0" lvl="0" indent="0" defTabSz="914400" eaLnBrk="1" fontAlgn="auto" latinLnBrk="0" hangingPunct="1">
              <a:lnSpc>
                <a:spcPct val="11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说明</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，在此</a:t>
            </a:r>
            <a:r>
              <a:rPr kumimoji="0" lang="zh-CN" altLang="en-US" sz="1200" b="0" i="0" u="none" strike="noStrike" kern="0" cap="none" spc="0" normalizeH="0" baseline="0" noProof="0" dirty="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录入上述图表</a:t>
            </a:r>
            <a:r>
              <a:rPr kumimoji="0" lang="zh-CN" altLang="en-US" sz="1200" b="0" i="0" u="none" strike="noStrike" kern="0" cap="none" spc="0" normalizeH="0" baseline="0" noProof="0" dirty="0" smtClean="0">
                <a:ln>
                  <a:noFill/>
                </a:ln>
                <a:solidFill>
                  <a:sysClr val="windowText" lastClr="000000">
                    <a:lumMod val="65000"/>
                    <a:lumOff val="35000"/>
                  </a:sysClr>
                </a:solidFill>
                <a:effectLst/>
                <a:uLnTx/>
                <a:uFillTx/>
                <a:latin typeface="微软雅黑" pitchFamily="34" charset="-122"/>
                <a:ea typeface="微软雅黑" pitchFamily="34" charset="-122"/>
                <a:sym typeface="微软雅黑" pitchFamily="34" charset="-122"/>
              </a:rPr>
              <a:t>的描述说明。</a:t>
            </a:r>
            <a:endParaRPr kumimoji="0" lang="zh-CN" altLang="en-US" sz="1200" b="0" i="0" u="none" strike="noStrike" kern="0" cap="none" spc="0" normalizeH="0" baseline="0" noProof="0" dirty="0">
              <a:ln>
                <a:noFill/>
              </a:ln>
              <a:solidFill>
                <a:sysClr val="windowText" lastClr="000000">
                  <a:lumMod val="65000"/>
                  <a:lumOff val="35000"/>
                </a:sysClr>
              </a:solidFill>
              <a:effectLst/>
              <a:uLnTx/>
              <a:uFillTx/>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图表 10"/>
          <p:cNvGraphicFramePr/>
          <p:nvPr>
            <p:extLst>
              <p:ext uri="{D42A27DB-BD31-4B8C-83A1-F6EECF244321}">
                <p14:modId xmlns:p14="http://schemas.microsoft.com/office/powerpoint/2010/main" val="62392267"/>
              </p:ext>
            </p:extLst>
          </p:nvPr>
        </p:nvGraphicFramePr>
        <p:xfrm>
          <a:off x="1867961" y="1615956"/>
          <a:ext cx="5015150" cy="3391723"/>
        </p:xfrm>
        <a:graphic>
          <a:graphicData uri="http://schemas.openxmlformats.org/drawingml/2006/chart">
            <c:chart xmlns:c="http://schemas.openxmlformats.org/drawingml/2006/chart" xmlns:r="http://schemas.openxmlformats.org/officeDocument/2006/relationships" r:id="rId2"/>
          </a:graphicData>
        </a:graphic>
      </p:graphicFrame>
      <p:sp>
        <p:nvSpPr>
          <p:cNvPr id="12" name="TextBox 29"/>
          <p:cNvSpPr txBox="1"/>
          <p:nvPr/>
        </p:nvSpPr>
        <p:spPr>
          <a:xfrm flipH="1">
            <a:off x="7146910" y="2347091"/>
            <a:ext cx="1704494" cy="369332"/>
          </a:xfrm>
          <a:prstGeom prst="rect">
            <a:avLst/>
          </a:prstGeom>
          <a:noFill/>
        </p:spPr>
        <p:txBody>
          <a:bodyPr wrap="square" rtlCol="0" anchor="ct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lang="zh-CN" altLang="en-US" sz="1800" dirty="0"/>
              <a:t>点击添加标题</a:t>
            </a:r>
          </a:p>
        </p:txBody>
      </p:sp>
      <p:sp>
        <p:nvSpPr>
          <p:cNvPr id="13" name="TextBox 30"/>
          <p:cNvSpPr txBox="1"/>
          <p:nvPr/>
        </p:nvSpPr>
        <p:spPr>
          <a:xfrm>
            <a:off x="7146910" y="2710234"/>
            <a:ext cx="1831356" cy="1737783"/>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lang="zh-CN" altLang="en-US" sz="900" dirty="0">
                <a:sym typeface="微软雅黑" pitchFamily="34" charset="-122"/>
              </a:rPr>
              <a:t>在此录入上述图表的综合描述说明，在此录入上述图表的综合描述说明，在此录入上述图表的综合描述说明，在此录入上述图表的综合描述说明。</a:t>
            </a:r>
            <a:endParaRPr lang="en-US" altLang="zh-CN" sz="900" dirty="0"/>
          </a:p>
          <a:p>
            <a:pPr marL="0" marR="0" lvl="0" indent="0" defTabSz="914400" eaLnBrk="1" fontAlgn="auto" latinLnBrk="0" hangingPunct="1">
              <a:lnSpc>
                <a:spcPct val="120000"/>
              </a:lnSpc>
              <a:spcBef>
                <a:spcPts val="0"/>
              </a:spcBef>
              <a:spcAft>
                <a:spcPts val="0"/>
              </a:spcAft>
              <a:buClrTx/>
              <a:buSzTx/>
              <a:buFontTx/>
              <a:buNone/>
              <a:tabLst/>
              <a:defRPr/>
            </a:pPr>
            <a:r>
              <a:rPr lang="zh-CN" altLang="en-US" sz="900" dirty="0"/>
              <a:t>您的内容打在这里，或者通过复制您的文本后，在此框中选择粘贴，并选择只保留文字。您的内容打在这里，或者通过复制您的文本后。</a:t>
            </a:r>
            <a:endParaRPr lang="en-US" altLang="zh-CN" sz="900" dirty="0"/>
          </a:p>
        </p:txBody>
      </p:sp>
      <p:grpSp>
        <p:nvGrpSpPr>
          <p:cNvPr id="14" name="组合 13"/>
          <p:cNvGrpSpPr/>
          <p:nvPr/>
        </p:nvGrpSpPr>
        <p:grpSpPr>
          <a:xfrm>
            <a:off x="529921" y="3604434"/>
            <a:ext cx="550512" cy="697798"/>
            <a:chOff x="258707" y="1893595"/>
            <a:chExt cx="374681" cy="474924"/>
          </a:xfrm>
        </p:grpSpPr>
        <p:sp>
          <p:nvSpPr>
            <p:cNvPr id="15" name="任意多边形 14"/>
            <p:cNvSpPr>
              <a:spLocks noChangeArrowheads="1"/>
            </p:cNvSpPr>
            <p:nvPr/>
          </p:nvSpPr>
          <p:spPr bwMode="auto">
            <a:xfrm>
              <a:off x="335479" y="1893595"/>
              <a:ext cx="221136" cy="474924"/>
            </a:xfrm>
            <a:custGeom>
              <a:avLst/>
              <a:gdLst>
                <a:gd name="connsiteX0" fmla="*/ 63545 w 221136"/>
                <a:gd name="connsiteY0" fmla="*/ 105225 h 474924"/>
                <a:gd name="connsiteX1" fmla="*/ 88963 w 221136"/>
                <a:gd name="connsiteY1" fmla="*/ 105225 h 474924"/>
                <a:gd name="connsiteX2" fmla="*/ 94046 w 221136"/>
                <a:gd name="connsiteY2" fmla="*/ 105225 h 474924"/>
                <a:gd name="connsiteX3" fmla="*/ 157591 w 221136"/>
                <a:gd name="connsiteY3" fmla="*/ 105225 h 474924"/>
                <a:gd name="connsiteX4" fmla="*/ 221136 w 221136"/>
                <a:gd name="connsiteY4" fmla="*/ 160240 h 474924"/>
                <a:gd name="connsiteX5" fmla="*/ 221136 w 221136"/>
                <a:gd name="connsiteY5" fmla="*/ 265868 h 474924"/>
                <a:gd name="connsiteX6" fmla="*/ 200802 w 221136"/>
                <a:gd name="connsiteY6" fmla="*/ 283473 h 474924"/>
                <a:gd name="connsiteX7" fmla="*/ 180467 w 221136"/>
                <a:gd name="connsiteY7" fmla="*/ 265868 h 474924"/>
                <a:gd name="connsiteX8" fmla="*/ 180467 w 221136"/>
                <a:gd name="connsiteY8" fmla="*/ 204252 h 474924"/>
                <a:gd name="connsiteX9" fmla="*/ 180467 w 221136"/>
                <a:gd name="connsiteY9" fmla="*/ 166842 h 474924"/>
                <a:gd name="connsiteX10" fmla="*/ 170300 w 221136"/>
                <a:gd name="connsiteY10" fmla="*/ 166842 h 474924"/>
                <a:gd name="connsiteX11" fmla="*/ 170300 w 221136"/>
                <a:gd name="connsiteY11" fmla="*/ 206452 h 474924"/>
                <a:gd name="connsiteX12" fmla="*/ 170300 w 221136"/>
                <a:gd name="connsiteY12" fmla="*/ 274671 h 474924"/>
                <a:gd name="connsiteX13" fmla="*/ 170300 w 221136"/>
                <a:gd name="connsiteY13" fmla="*/ 283473 h 474924"/>
                <a:gd name="connsiteX14" fmla="*/ 170300 w 221136"/>
                <a:gd name="connsiteY14" fmla="*/ 450718 h 474924"/>
                <a:gd name="connsiteX15" fmla="*/ 142340 w 221136"/>
                <a:gd name="connsiteY15" fmla="*/ 474924 h 474924"/>
                <a:gd name="connsiteX16" fmla="*/ 116923 w 221136"/>
                <a:gd name="connsiteY16" fmla="*/ 450718 h 474924"/>
                <a:gd name="connsiteX17" fmla="*/ 116923 w 221136"/>
                <a:gd name="connsiteY17" fmla="*/ 283473 h 474924"/>
                <a:gd name="connsiteX18" fmla="*/ 104214 w 221136"/>
                <a:gd name="connsiteY18" fmla="*/ 283473 h 474924"/>
                <a:gd name="connsiteX19" fmla="*/ 104214 w 221136"/>
                <a:gd name="connsiteY19" fmla="*/ 450718 h 474924"/>
                <a:gd name="connsiteX20" fmla="*/ 78796 w 221136"/>
                <a:gd name="connsiteY20" fmla="*/ 474924 h 474924"/>
                <a:gd name="connsiteX21" fmla="*/ 50836 w 221136"/>
                <a:gd name="connsiteY21" fmla="*/ 450718 h 474924"/>
                <a:gd name="connsiteX22" fmla="*/ 50836 w 221136"/>
                <a:gd name="connsiteY22" fmla="*/ 283473 h 474924"/>
                <a:gd name="connsiteX23" fmla="*/ 50836 w 221136"/>
                <a:gd name="connsiteY23" fmla="*/ 274671 h 474924"/>
                <a:gd name="connsiteX24" fmla="*/ 50836 w 221136"/>
                <a:gd name="connsiteY24" fmla="*/ 206452 h 474924"/>
                <a:gd name="connsiteX25" fmla="*/ 50836 w 221136"/>
                <a:gd name="connsiteY25" fmla="*/ 166842 h 474924"/>
                <a:gd name="connsiteX26" fmla="*/ 40669 w 221136"/>
                <a:gd name="connsiteY26" fmla="*/ 166842 h 474924"/>
                <a:gd name="connsiteX27" fmla="*/ 40669 w 221136"/>
                <a:gd name="connsiteY27" fmla="*/ 204252 h 474924"/>
                <a:gd name="connsiteX28" fmla="*/ 40669 w 221136"/>
                <a:gd name="connsiteY28" fmla="*/ 265868 h 474924"/>
                <a:gd name="connsiteX29" fmla="*/ 20334 w 221136"/>
                <a:gd name="connsiteY29" fmla="*/ 283473 h 474924"/>
                <a:gd name="connsiteX30" fmla="*/ 0 w 221136"/>
                <a:gd name="connsiteY30" fmla="*/ 265868 h 474924"/>
                <a:gd name="connsiteX31" fmla="*/ 0 w 221136"/>
                <a:gd name="connsiteY31" fmla="*/ 160240 h 474924"/>
                <a:gd name="connsiteX32" fmla="*/ 63545 w 221136"/>
                <a:gd name="connsiteY32" fmla="*/ 105225 h 474924"/>
                <a:gd name="connsiteX33" fmla="*/ 110568 w 221136"/>
                <a:gd name="connsiteY33" fmla="*/ 0 h 474924"/>
                <a:gd name="connsiteX34" fmla="*/ 157015 w 221136"/>
                <a:gd name="connsiteY34" fmla="*/ 47680 h 474924"/>
                <a:gd name="connsiteX35" fmla="*/ 110568 w 221136"/>
                <a:gd name="connsiteY35" fmla="*/ 95360 h 474924"/>
                <a:gd name="connsiteX36" fmla="*/ 64121 w 221136"/>
                <a:gd name="connsiteY36" fmla="*/ 47680 h 474924"/>
                <a:gd name="connsiteX37" fmla="*/ 110568 w 221136"/>
                <a:gd name="connsiteY37" fmla="*/ 0 h 47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21136" h="474924">
                  <a:moveTo>
                    <a:pt x="63545" y="105225"/>
                  </a:moveTo>
                  <a:cubicBezTo>
                    <a:pt x="63545" y="105225"/>
                    <a:pt x="63545" y="105225"/>
                    <a:pt x="88963" y="105225"/>
                  </a:cubicBezTo>
                  <a:cubicBezTo>
                    <a:pt x="88963" y="105225"/>
                    <a:pt x="88963" y="105225"/>
                    <a:pt x="94046" y="105225"/>
                  </a:cubicBezTo>
                  <a:cubicBezTo>
                    <a:pt x="94046" y="105225"/>
                    <a:pt x="94046" y="105225"/>
                    <a:pt x="157591" y="105225"/>
                  </a:cubicBezTo>
                  <a:cubicBezTo>
                    <a:pt x="190635" y="105225"/>
                    <a:pt x="221136" y="129432"/>
                    <a:pt x="221136" y="160240"/>
                  </a:cubicBezTo>
                  <a:cubicBezTo>
                    <a:pt x="221136" y="160240"/>
                    <a:pt x="221136" y="160240"/>
                    <a:pt x="221136" y="265868"/>
                  </a:cubicBezTo>
                  <a:cubicBezTo>
                    <a:pt x="221136" y="276871"/>
                    <a:pt x="210969" y="283473"/>
                    <a:pt x="200802" y="283473"/>
                  </a:cubicBezTo>
                  <a:cubicBezTo>
                    <a:pt x="188093" y="283473"/>
                    <a:pt x="180467" y="276871"/>
                    <a:pt x="180467" y="265868"/>
                  </a:cubicBezTo>
                  <a:cubicBezTo>
                    <a:pt x="180467" y="265868"/>
                    <a:pt x="180467" y="265868"/>
                    <a:pt x="180467" y="204252"/>
                  </a:cubicBezTo>
                  <a:cubicBezTo>
                    <a:pt x="180467" y="204252"/>
                    <a:pt x="180467" y="204252"/>
                    <a:pt x="180467" y="166842"/>
                  </a:cubicBezTo>
                  <a:cubicBezTo>
                    <a:pt x="180467" y="166842"/>
                    <a:pt x="180467" y="166842"/>
                    <a:pt x="170300" y="166842"/>
                  </a:cubicBezTo>
                  <a:cubicBezTo>
                    <a:pt x="170300" y="166842"/>
                    <a:pt x="170300" y="166842"/>
                    <a:pt x="170300" y="206452"/>
                  </a:cubicBezTo>
                  <a:cubicBezTo>
                    <a:pt x="170300" y="206452"/>
                    <a:pt x="170300" y="206452"/>
                    <a:pt x="170300" y="274671"/>
                  </a:cubicBezTo>
                  <a:cubicBezTo>
                    <a:pt x="170300" y="274671"/>
                    <a:pt x="170300" y="274671"/>
                    <a:pt x="170300" y="283473"/>
                  </a:cubicBezTo>
                  <a:cubicBezTo>
                    <a:pt x="170300" y="283473"/>
                    <a:pt x="170300" y="283473"/>
                    <a:pt x="170300" y="450718"/>
                  </a:cubicBezTo>
                  <a:cubicBezTo>
                    <a:pt x="170300" y="463921"/>
                    <a:pt x="157591" y="474924"/>
                    <a:pt x="142340" y="474924"/>
                  </a:cubicBezTo>
                  <a:cubicBezTo>
                    <a:pt x="127090" y="474924"/>
                    <a:pt x="116923" y="463921"/>
                    <a:pt x="116923" y="450718"/>
                  </a:cubicBezTo>
                  <a:cubicBezTo>
                    <a:pt x="116923" y="450718"/>
                    <a:pt x="116923" y="450718"/>
                    <a:pt x="116923" y="283473"/>
                  </a:cubicBezTo>
                  <a:cubicBezTo>
                    <a:pt x="116923" y="283473"/>
                    <a:pt x="116923" y="283473"/>
                    <a:pt x="104214" y="283473"/>
                  </a:cubicBezTo>
                  <a:cubicBezTo>
                    <a:pt x="104214" y="283473"/>
                    <a:pt x="104214" y="283473"/>
                    <a:pt x="104214" y="450718"/>
                  </a:cubicBezTo>
                  <a:cubicBezTo>
                    <a:pt x="104214" y="463921"/>
                    <a:pt x="94046" y="474924"/>
                    <a:pt x="78796" y="474924"/>
                  </a:cubicBezTo>
                  <a:cubicBezTo>
                    <a:pt x="63545" y="474924"/>
                    <a:pt x="50836" y="463921"/>
                    <a:pt x="50836" y="450718"/>
                  </a:cubicBezTo>
                  <a:cubicBezTo>
                    <a:pt x="50836" y="450718"/>
                    <a:pt x="50836" y="450718"/>
                    <a:pt x="50836" y="283473"/>
                  </a:cubicBezTo>
                  <a:cubicBezTo>
                    <a:pt x="50836" y="283473"/>
                    <a:pt x="50836" y="283473"/>
                    <a:pt x="50836" y="274671"/>
                  </a:cubicBezTo>
                  <a:cubicBezTo>
                    <a:pt x="50836" y="274671"/>
                    <a:pt x="50836" y="274671"/>
                    <a:pt x="50836" y="206452"/>
                  </a:cubicBezTo>
                  <a:cubicBezTo>
                    <a:pt x="50836" y="206452"/>
                    <a:pt x="50836" y="206452"/>
                    <a:pt x="50836" y="166842"/>
                  </a:cubicBezTo>
                  <a:cubicBezTo>
                    <a:pt x="50836" y="166842"/>
                    <a:pt x="50836" y="166842"/>
                    <a:pt x="40669" y="166842"/>
                  </a:cubicBezTo>
                  <a:cubicBezTo>
                    <a:pt x="40669" y="166842"/>
                    <a:pt x="40669" y="166842"/>
                    <a:pt x="40669" y="204252"/>
                  </a:cubicBezTo>
                  <a:cubicBezTo>
                    <a:pt x="40669" y="204252"/>
                    <a:pt x="40669" y="204252"/>
                    <a:pt x="40669" y="265868"/>
                  </a:cubicBezTo>
                  <a:cubicBezTo>
                    <a:pt x="40669" y="276871"/>
                    <a:pt x="33043" y="283473"/>
                    <a:pt x="20334" y="283473"/>
                  </a:cubicBezTo>
                  <a:cubicBezTo>
                    <a:pt x="10167" y="283473"/>
                    <a:pt x="0" y="276871"/>
                    <a:pt x="0" y="265868"/>
                  </a:cubicBezTo>
                  <a:cubicBezTo>
                    <a:pt x="0" y="265868"/>
                    <a:pt x="0" y="265868"/>
                    <a:pt x="0" y="160240"/>
                  </a:cubicBezTo>
                  <a:cubicBezTo>
                    <a:pt x="0" y="129432"/>
                    <a:pt x="30502" y="105225"/>
                    <a:pt x="63545" y="105225"/>
                  </a:cubicBezTo>
                  <a:close/>
                  <a:moveTo>
                    <a:pt x="110568" y="0"/>
                  </a:moveTo>
                  <a:cubicBezTo>
                    <a:pt x="136220" y="0"/>
                    <a:pt x="157015" y="21347"/>
                    <a:pt x="157015" y="47680"/>
                  </a:cubicBezTo>
                  <a:cubicBezTo>
                    <a:pt x="157015" y="74013"/>
                    <a:pt x="136220" y="95360"/>
                    <a:pt x="110568" y="95360"/>
                  </a:cubicBezTo>
                  <a:cubicBezTo>
                    <a:pt x="84916" y="95360"/>
                    <a:pt x="64121" y="74013"/>
                    <a:pt x="64121" y="47680"/>
                  </a:cubicBezTo>
                  <a:cubicBezTo>
                    <a:pt x="64121" y="21347"/>
                    <a:pt x="84916" y="0"/>
                    <a:pt x="110568" y="0"/>
                  </a:cubicBezTo>
                  <a:close/>
                </a:path>
              </a:pathLst>
            </a:custGeom>
            <a:solidFill>
              <a:srgbClr val="F3A447"/>
            </a:solidFill>
            <a:ln>
              <a:noFill/>
            </a:ln>
            <a:effectLst/>
            <a:extLst/>
          </p:spPr>
          <p:txBody>
            <a:bodyPr wrap="square">
              <a:no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lang="zh-CN" altLang="zh-CN" sz="900">
                <a:sym typeface="Calibri" panose="020F0502020204030204" pitchFamily="34" charset="0"/>
              </a:endParaRPr>
            </a:p>
          </p:txBody>
        </p:sp>
        <p:sp>
          <p:nvSpPr>
            <p:cNvPr id="16" name="矩形 15"/>
            <p:cNvSpPr/>
            <p:nvPr/>
          </p:nvSpPr>
          <p:spPr>
            <a:xfrm>
              <a:off x="258707" y="1893595"/>
              <a:ext cx="374681" cy="474924"/>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lang="zh-CN" altLang="en-US" sz="900"/>
            </a:p>
          </p:txBody>
        </p:sp>
      </p:grpSp>
      <p:grpSp>
        <p:nvGrpSpPr>
          <p:cNvPr id="17" name="组合 16"/>
          <p:cNvGrpSpPr/>
          <p:nvPr/>
        </p:nvGrpSpPr>
        <p:grpSpPr>
          <a:xfrm>
            <a:off x="529921" y="4531402"/>
            <a:ext cx="550512" cy="697798"/>
            <a:chOff x="624468" y="1893595"/>
            <a:chExt cx="374681" cy="474924"/>
          </a:xfrm>
        </p:grpSpPr>
        <p:sp>
          <p:nvSpPr>
            <p:cNvPr id="18" name="任意多边形 17"/>
            <p:cNvSpPr>
              <a:spLocks noChangeArrowheads="1"/>
            </p:cNvSpPr>
            <p:nvPr/>
          </p:nvSpPr>
          <p:spPr bwMode="auto">
            <a:xfrm>
              <a:off x="693251" y="1893595"/>
              <a:ext cx="237114" cy="474924"/>
            </a:xfrm>
            <a:custGeom>
              <a:avLst/>
              <a:gdLst>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8691 w 237114"/>
                <a:gd name="connsiteY29" fmla="*/ 145313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39006 w 237114"/>
                <a:gd name="connsiteY29" fmla="*/ 142162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48774 w 237114"/>
                <a:gd name="connsiteY29" fmla="*/ 120105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48774 w 237114"/>
                <a:gd name="connsiteY29" fmla="*/ 120105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2240 w 237114"/>
                <a:gd name="connsiteY29" fmla="*/ 118214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3816 w 237114"/>
                <a:gd name="connsiteY29" fmla="*/ 116323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3816 w 237114"/>
                <a:gd name="connsiteY29" fmla="*/ 116323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8423 w 237114"/>
                <a:gd name="connsiteY4" fmla="*/ 14531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6532 w 237114"/>
                <a:gd name="connsiteY4" fmla="*/ 136805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6532 w 237114"/>
                <a:gd name="connsiteY4" fmla="*/ 136805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0545 w 237114"/>
                <a:gd name="connsiteY4" fmla="*/ 130503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2751 w 237114"/>
                <a:gd name="connsiteY4" fmla="*/ 129558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92751 w 237114"/>
                <a:gd name="connsiteY4" fmla="*/ 129558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87079 w 237114"/>
                <a:gd name="connsiteY4" fmla="*/ 11852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87079 w 237114"/>
                <a:gd name="connsiteY4" fmla="*/ 11852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40108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8024 w 237114"/>
                <a:gd name="connsiteY4" fmla="*/ 119789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2352 w 237114"/>
                <a:gd name="connsiteY4" fmla="*/ 115062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2352 w 237114"/>
                <a:gd name="connsiteY4" fmla="*/ 115062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2352 w 237114"/>
                <a:gd name="connsiteY4" fmla="*/ 115062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1722 w 237114"/>
                <a:gd name="connsiteY4" fmla="*/ 114747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1722 w 237114"/>
                <a:gd name="connsiteY4" fmla="*/ 114747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1722 w 237114"/>
                <a:gd name="connsiteY4" fmla="*/ 114747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22360 w 237114"/>
                <a:gd name="connsiteY2" fmla="*/ 105225 h 474924"/>
                <a:gd name="connsiteX3" fmla="*/ 133176 w 237114"/>
                <a:gd name="connsiteY3" fmla="*/ 105225 h 474924"/>
                <a:gd name="connsiteX4" fmla="*/ 181722 w 237114"/>
                <a:gd name="connsiteY4" fmla="*/ 114747 h 474924"/>
                <a:gd name="connsiteX5" fmla="*/ 200959 w 237114"/>
                <a:gd name="connsiteY5" fmla="*/ 145313 h 474924"/>
                <a:gd name="connsiteX6" fmla="*/ 236455 w 237114"/>
                <a:gd name="connsiteY6" fmla="*/ 245533 h 474924"/>
                <a:gd name="connsiteX7" fmla="*/ 226313 w 237114"/>
                <a:gd name="connsiteY7" fmla="*/ 267804 h 474924"/>
                <a:gd name="connsiteX8" fmla="*/ 200959 w 237114"/>
                <a:gd name="connsiteY8" fmla="*/ 256668 h 474924"/>
                <a:gd name="connsiteX9" fmla="*/ 167998 w 237114"/>
                <a:gd name="connsiteY9" fmla="*/ 160903 h 474924"/>
                <a:gd name="connsiteX10" fmla="*/ 157856 w 237114"/>
                <a:gd name="connsiteY10" fmla="*/ 160903 h 474924"/>
                <a:gd name="connsiteX11" fmla="*/ 218707 w 237114"/>
                <a:gd name="connsiteY11" fmla="*/ 325708 h 474924"/>
                <a:gd name="connsiteX12" fmla="*/ 170533 w 237114"/>
                <a:gd name="connsiteY12" fmla="*/ 325708 h 474924"/>
                <a:gd name="connsiteX13" fmla="*/ 170533 w 237114"/>
                <a:gd name="connsiteY13" fmla="*/ 457107 h 474924"/>
                <a:gd name="connsiteX14" fmla="*/ 147715 w 237114"/>
                <a:gd name="connsiteY14" fmla="*/ 474924 h 474924"/>
                <a:gd name="connsiteX15" fmla="*/ 127431 w 237114"/>
                <a:gd name="connsiteY15" fmla="*/ 457107 h 474924"/>
                <a:gd name="connsiteX16" fmla="*/ 127431 w 237114"/>
                <a:gd name="connsiteY16" fmla="*/ 325708 h 474924"/>
                <a:gd name="connsiteX17" fmla="*/ 109683 w 237114"/>
                <a:gd name="connsiteY17" fmla="*/ 325708 h 474924"/>
                <a:gd name="connsiteX18" fmla="*/ 109683 w 237114"/>
                <a:gd name="connsiteY18" fmla="*/ 457107 h 474924"/>
                <a:gd name="connsiteX19" fmla="*/ 89400 w 237114"/>
                <a:gd name="connsiteY19" fmla="*/ 474924 h 474924"/>
                <a:gd name="connsiteX20" fmla="*/ 66581 w 237114"/>
                <a:gd name="connsiteY20" fmla="*/ 457107 h 474924"/>
                <a:gd name="connsiteX21" fmla="*/ 66581 w 237114"/>
                <a:gd name="connsiteY21" fmla="*/ 325708 h 474924"/>
                <a:gd name="connsiteX22" fmla="*/ 18407 w 237114"/>
                <a:gd name="connsiteY22" fmla="*/ 325708 h 474924"/>
                <a:gd name="connsiteX23" fmla="*/ 79258 w 237114"/>
                <a:gd name="connsiteY23" fmla="*/ 160903 h 474924"/>
                <a:gd name="connsiteX24" fmla="*/ 69116 w 237114"/>
                <a:gd name="connsiteY24" fmla="*/ 160903 h 474924"/>
                <a:gd name="connsiteX25" fmla="*/ 36155 w 237114"/>
                <a:gd name="connsiteY25" fmla="*/ 256668 h 474924"/>
                <a:gd name="connsiteX26" fmla="*/ 10801 w 237114"/>
                <a:gd name="connsiteY26" fmla="*/ 267804 h 474924"/>
                <a:gd name="connsiteX27" fmla="*/ 659 w 237114"/>
                <a:gd name="connsiteY27" fmla="*/ 245533 h 474924"/>
                <a:gd name="connsiteX28" fmla="*/ 36155 w 237114"/>
                <a:gd name="connsiteY28" fmla="*/ 145313 h 474924"/>
                <a:gd name="connsiteX29" fmla="*/ 55392 w 237114"/>
                <a:gd name="connsiteY29" fmla="*/ 115378 h 474924"/>
                <a:gd name="connsiteX30" fmla="*/ 97006 w 237114"/>
                <a:gd name="connsiteY30" fmla="*/ 105225 h 474924"/>
                <a:gd name="connsiteX31" fmla="*/ 118557 w 237114"/>
                <a:gd name="connsiteY31" fmla="*/ 0 h 474924"/>
                <a:gd name="connsiteX32" fmla="*/ 165004 w 237114"/>
                <a:gd name="connsiteY32" fmla="*/ 47269 h 474924"/>
                <a:gd name="connsiteX33" fmla="*/ 118557 w 237114"/>
                <a:gd name="connsiteY33" fmla="*/ 94538 h 474924"/>
                <a:gd name="connsiteX34" fmla="*/ 72110 w 237114"/>
                <a:gd name="connsiteY34" fmla="*/ 47269 h 474924"/>
                <a:gd name="connsiteX35" fmla="*/ 118557 w 237114"/>
                <a:gd name="connsiteY35"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1722 w 237114"/>
                <a:gd name="connsiteY3" fmla="*/ 114747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2037 w 237114"/>
                <a:gd name="connsiteY3" fmla="*/ 113487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2037 w 237114"/>
                <a:gd name="connsiteY3" fmla="*/ 113487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2982 w 237114"/>
                <a:gd name="connsiteY3" fmla="*/ 115693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 name="connsiteX0" fmla="*/ 97006 w 237114"/>
                <a:gd name="connsiteY0" fmla="*/ 105225 h 474924"/>
                <a:gd name="connsiteX1" fmla="*/ 114754 w 237114"/>
                <a:gd name="connsiteY1" fmla="*/ 105225 h 474924"/>
                <a:gd name="connsiteX2" fmla="*/ 133176 w 237114"/>
                <a:gd name="connsiteY2" fmla="*/ 105225 h 474924"/>
                <a:gd name="connsiteX3" fmla="*/ 182982 w 237114"/>
                <a:gd name="connsiteY3" fmla="*/ 115693 h 474924"/>
                <a:gd name="connsiteX4" fmla="*/ 200959 w 237114"/>
                <a:gd name="connsiteY4" fmla="*/ 145313 h 474924"/>
                <a:gd name="connsiteX5" fmla="*/ 236455 w 237114"/>
                <a:gd name="connsiteY5" fmla="*/ 245533 h 474924"/>
                <a:gd name="connsiteX6" fmla="*/ 226313 w 237114"/>
                <a:gd name="connsiteY6" fmla="*/ 267804 h 474924"/>
                <a:gd name="connsiteX7" fmla="*/ 200959 w 237114"/>
                <a:gd name="connsiteY7" fmla="*/ 256668 h 474924"/>
                <a:gd name="connsiteX8" fmla="*/ 167998 w 237114"/>
                <a:gd name="connsiteY8" fmla="*/ 160903 h 474924"/>
                <a:gd name="connsiteX9" fmla="*/ 157856 w 237114"/>
                <a:gd name="connsiteY9" fmla="*/ 160903 h 474924"/>
                <a:gd name="connsiteX10" fmla="*/ 218707 w 237114"/>
                <a:gd name="connsiteY10" fmla="*/ 325708 h 474924"/>
                <a:gd name="connsiteX11" fmla="*/ 170533 w 237114"/>
                <a:gd name="connsiteY11" fmla="*/ 325708 h 474924"/>
                <a:gd name="connsiteX12" fmla="*/ 170533 w 237114"/>
                <a:gd name="connsiteY12" fmla="*/ 457107 h 474924"/>
                <a:gd name="connsiteX13" fmla="*/ 147715 w 237114"/>
                <a:gd name="connsiteY13" fmla="*/ 474924 h 474924"/>
                <a:gd name="connsiteX14" fmla="*/ 127431 w 237114"/>
                <a:gd name="connsiteY14" fmla="*/ 457107 h 474924"/>
                <a:gd name="connsiteX15" fmla="*/ 127431 w 237114"/>
                <a:gd name="connsiteY15" fmla="*/ 325708 h 474924"/>
                <a:gd name="connsiteX16" fmla="*/ 109683 w 237114"/>
                <a:gd name="connsiteY16" fmla="*/ 325708 h 474924"/>
                <a:gd name="connsiteX17" fmla="*/ 109683 w 237114"/>
                <a:gd name="connsiteY17" fmla="*/ 457107 h 474924"/>
                <a:gd name="connsiteX18" fmla="*/ 89400 w 237114"/>
                <a:gd name="connsiteY18" fmla="*/ 474924 h 474924"/>
                <a:gd name="connsiteX19" fmla="*/ 66581 w 237114"/>
                <a:gd name="connsiteY19" fmla="*/ 457107 h 474924"/>
                <a:gd name="connsiteX20" fmla="*/ 66581 w 237114"/>
                <a:gd name="connsiteY20" fmla="*/ 325708 h 474924"/>
                <a:gd name="connsiteX21" fmla="*/ 18407 w 237114"/>
                <a:gd name="connsiteY21" fmla="*/ 325708 h 474924"/>
                <a:gd name="connsiteX22" fmla="*/ 79258 w 237114"/>
                <a:gd name="connsiteY22" fmla="*/ 160903 h 474924"/>
                <a:gd name="connsiteX23" fmla="*/ 69116 w 237114"/>
                <a:gd name="connsiteY23" fmla="*/ 160903 h 474924"/>
                <a:gd name="connsiteX24" fmla="*/ 36155 w 237114"/>
                <a:gd name="connsiteY24" fmla="*/ 256668 h 474924"/>
                <a:gd name="connsiteX25" fmla="*/ 10801 w 237114"/>
                <a:gd name="connsiteY25" fmla="*/ 267804 h 474924"/>
                <a:gd name="connsiteX26" fmla="*/ 659 w 237114"/>
                <a:gd name="connsiteY26" fmla="*/ 245533 h 474924"/>
                <a:gd name="connsiteX27" fmla="*/ 36155 w 237114"/>
                <a:gd name="connsiteY27" fmla="*/ 145313 h 474924"/>
                <a:gd name="connsiteX28" fmla="*/ 55392 w 237114"/>
                <a:gd name="connsiteY28" fmla="*/ 115378 h 474924"/>
                <a:gd name="connsiteX29" fmla="*/ 97006 w 237114"/>
                <a:gd name="connsiteY29" fmla="*/ 105225 h 474924"/>
                <a:gd name="connsiteX30" fmla="*/ 118557 w 237114"/>
                <a:gd name="connsiteY30" fmla="*/ 0 h 474924"/>
                <a:gd name="connsiteX31" fmla="*/ 165004 w 237114"/>
                <a:gd name="connsiteY31" fmla="*/ 47269 h 474924"/>
                <a:gd name="connsiteX32" fmla="*/ 118557 w 237114"/>
                <a:gd name="connsiteY32" fmla="*/ 94538 h 474924"/>
                <a:gd name="connsiteX33" fmla="*/ 72110 w 237114"/>
                <a:gd name="connsiteY33" fmla="*/ 47269 h 474924"/>
                <a:gd name="connsiteX34" fmla="*/ 118557 w 237114"/>
                <a:gd name="connsiteY34" fmla="*/ 0 h 474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7114" h="474924">
                  <a:moveTo>
                    <a:pt x="97006" y="105225"/>
                  </a:moveTo>
                  <a:lnTo>
                    <a:pt x="114754" y="105225"/>
                  </a:lnTo>
                  <a:cubicBezTo>
                    <a:pt x="120895" y="105225"/>
                    <a:pt x="121805" y="103480"/>
                    <a:pt x="133176" y="105225"/>
                  </a:cubicBezTo>
                  <a:cubicBezTo>
                    <a:pt x="144547" y="106970"/>
                    <a:pt x="168849" y="103657"/>
                    <a:pt x="182982" y="115693"/>
                  </a:cubicBezTo>
                  <a:cubicBezTo>
                    <a:pt x="192975" y="124203"/>
                    <a:pt x="192047" y="123673"/>
                    <a:pt x="200959" y="145313"/>
                  </a:cubicBezTo>
                  <a:cubicBezTo>
                    <a:pt x="209871" y="166953"/>
                    <a:pt x="224623" y="212126"/>
                    <a:pt x="236455" y="245533"/>
                  </a:cubicBezTo>
                  <a:cubicBezTo>
                    <a:pt x="238990" y="254441"/>
                    <a:pt x="233919" y="263349"/>
                    <a:pt x="226313" y="267804"/>
                  </a:cubicBezTo>
                  <a:cubicBezTo>
                    <a:pt x="216171" y="270031"/>
                    <a:pt x="206029" y="265577"/>
                    <a:pt x="200959" y="256668"/>
                  </a:cubicBezTo>
                  <a:lnTo>
                    <a:pt x="167998" y="160903"/>
                  </a:lnTo>
                  <a:lnTo>
                    <a:pt x="157856" y="160903"/>
                  </a:lnTo>
                  <a:lnTo>
                    <a:pt x="218707" y="325708"/>
                  </a:lnTo>
                  <a:lnTo>
                    <a:pt x="170533" y="325708"/>
                  </a:lnTo>
                  <a:lnTo>
                    <a:pt x="170533" y="457107"/>
                  </a:lnTo>
                  <a:cubicBezTo>
                    <a:pt x="170533" y="468243"/>
                    <a:pt x="160392" y="474924"/>
                    <a:pt x="147715" y="474924"/>
                  </a:cubicBezTo>
                  <a:cubicBezTo>
                    <a:pt x="135037" y="474924"/>
                    <a:pt x="127431" y="468243"/>
                    <a:pt x="127431" y="457107"/>
                  </a:cubicBezTo>
                  <a:lnTo>
                    <a:pt x="127431" y="325708"/>
                  </a:lnTo>
                  <a:lnTo>
                    <a:pt x="109683" y="325708"/>
                  </a:lnTo>
                  <a:lnTo>
                    <a:pt x="109683" y="457107"/>
                  </a:lnTo>
                  <a:cubicBezTo>
                    <a:pt x="109683" y="468243"/>
                    <a:pt x="102077" y="474924"/>
                    <a:pt x="89400" y="474924"/>
                  </a:cubicBezTo>
                  <a:cubicBezTo>
                    <a:pt x="76722" y="474924"/>
                    <a:pt x="66581" y="468243"/>
                    <a:pt x="66581" y="457107"/>
                  </a:cubicBezTo>
                  <a:lnTo>
                    <a:pt x="66581" y="325708"/>
                  </a:lnTo>
                  <a:lnTo>
                    <a:pt x="18407" y="325708"/>
                  </a:lnTo>
                  <a:lnTo>
                    <a:pt x="79258" y="160903"/>
                  </a:lnTo>
                  <a:lnTo>
                    <a:pt x="69116" y="160903"/>
                  </a:lnTo>
                  <a:lnTo>
                    <a:pt x="36155" y="256668"/>
                  </a:lnTo>
                  <a:cubicBezTo>
                    <a:pt x="31085" y="265577"/>
                    <a:pt x="20943" y="270031"/>
                    <a:pt x="10801" y="267804"/>
                  </a:cubicBezTo>
                  <a:cubicBezTo>
                    <a:pt x="3195" y="263349"/>
                    <a:pt x="-1876" y="254441"/>
                    <a:pt x="659" y="245533"/>
                  </a:cubicBezTo>
                  <a:cubicBezTo>
                    <a:pt x="659" y="245533"/>
                    <a:pt x="27033" y="167005"/>
                    <a:pt x="36155" y="145313"/>
                  </a:cubicBezTo>
                  <a:cubicBezTo>
                    <a:pt x="45277" y="123621"/>
                    <a:pt x="47441" y="123577"/>
                    <a:pt x="55392" y="115378"/>
                  </a:cubicBezTo>
                  <a:cubicBezTo>
                    <a:pt x="63343" y="107179"/>
                    <a:pt x="84329" y="105225"/>
                    <a:pt x="97006" y="105225"/>
                  </a:cubicBezTo>
                  <a:close/>
                  <a:moveTo>
                    <a:pt x="118557" y="0"/>
                  </a:moveTo>
                  <a:cubicBezTo>
                    <a:pt x="144209" y="0"/>
                    <a:pt x="165004" y="21163"/>
                    <a:pt x="165004" y="47269"/>
                  </a:cubicBezTo>
                  <a:cubicBezTo>
                    <a:pt x="165004" y="73375"/>
                    <a:pt x="144209" y="94538"/>
                    <a:pt x="118557" y="94538"/>
                  </a:cubicBezTo>
                  <a:cubicBezTo>
                    <a:pt x="92905" y="94538"/>
                    <a:pt x="72110" y="73375"/>
                    <a:pt x="72110" y="47269"/>
                  </a:cubicBezTo>
                  <a:cubicBezTo>
                    <a:pt x="72110" y="21163"/>
                    <a:pt x="92905" y="0"/>
                    <a:pt x="118557" y="0"/>
                  </a:cubicBezTo>
                  <a:close/>
                </a:path>
              </a:pathLst>
            </a:custGeom>
            <a:solidFill>
              <a:srgbClr val="A5B592"/>
            </a:solidFill>
            <a:ln>
              <a:noFill/>
            </a:ln>
            <a:effectLst/>
            <a:extLst/>
          </p:spPr>
          <p:txBody>
            <a:bodyPr wrap="square">
              <a:no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lang="zh-CN" altLang="zh-CN" sz="900">
                <a:sym typeface="Calibri" panose="020F0502020204030204" pitchFamily="34" charset="0"/>
              </a:endParaRPr>
            </a:p>
          </p:txBody>
        </p:sp>
        <p:sp>
          <p:nvSpPr>
            <p:cNvPr id="19" name="矩形 18"/>
            <p:cNvSpPr/>
            <p:nvPr/>
          </p:nvSpPr>
          <p:spPr>
            <a:xfrm>
              <a:off x="624468" y="1893595"/>
              <a:ext cx="374681" cy="474924"/>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lang="zh-CN" altLang="en-US" sz="900"/>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8.xml><?xml version="1.0" encoding="utf-8"?>
<a:themeOverride xmlns:a="http://schemas.openxmlformats.org/drawingml/2006/main">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纸张">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Lizzysu-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23092</TotalTime>
  <Words>5382</Words>
  <Application>Microsoft Office PowerPoint</Application>
  <PresentationFormat>全屏显示(4:3)</PresentationFormat>
  <Paragraphs>266</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1403</cp:revision>
  <dcterms:created xsi:type="dcterms:W3CDTF">2009-02-11T05:37:22Z</dcterms:created>
  <dcterms:modified xsi:type="dcterms:W3CDTF">2017-10-06T01:28:03Z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