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2" r:id="rId6"/>
    <p:sldId id="263" r:id="rId7"/>
    <p:sldId id="264" r:id="rId8"/>
    <p:sldId id="265" r:id="rId9"/>
    <p:sldId id="267" r:id="rId10"/>
    <p:sldId id="259" r:id="rId11"/>
    <p:sldId id="268" r:id="rId12"/>
    <p:sldId id="266" r:id="rId13"/>
    <p:sldId id="269" r:id="rId14"/>
    <p:sldId id="270" r:id="rId15"/>
    <p:sldId id="271" r:id="rId16"/>
    <p:sldId id="260" r:id="rId17"/>
    <p:sldId id="272" r:id="rId18"/>
    <p:sldId id="273" r:id="rId19"/>
    <p:sldId id="274" r:id="rId20"/>
    <p:sldId id="275" r:id="rId21"/>
    <p:sldId id="276" r:id="rId22"/>
    <p:sldId id="261"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9A7"/>
    <a:srgbClr val="B00071"/>
    <a:srgbClr val="44028C"/>
    <a:srgbClr val="4F92FF"/>
    <a:srgbClr val="2A4D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3" autoAdjust="0"/>
    <p:restoredTop sz="94660"/>
  </p:normalViewPr>
  <p:slideViewPr>
    <p:cSldViewPr snapToGrid="0">
      <p:cViewPr>
        <p:scale>
          <a:sx n="75" d="100"/>
          <a:sy n="75" d="100"/>
        </p:scale>
        <p:origin x="-264" y="-1614"/>
      </p:cViewPr>
      <p:guideLst>
        <p:guide orient="horz" pos="1620"/>
        <p:guide pos="2880"/>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1365612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212678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1591120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61718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2347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77064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8238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0947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43421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98041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6972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35061002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0875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2511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489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1402887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12231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8" name="Footer Placeholder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994887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4" name="Footer Placeholder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284893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3" name="Footer Placeholder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168855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3696441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D7A1604F-2326-4078-A79E-BBF2803F9CB9}" type="datetimeFigureOut">
              <a:rPr lang="zh-CN" altLang="en-US" smtClean="0"/>
              <a:t>2017/10/9</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FD715102-E8F4-4118-A341-7309DC15E273}" type="slidenum">
              <a:rPr lang="zh-CN" altLang="en-US" smtClean="0"/>
              <a:t>‹#›</a:t>
            </a:fld>
            <a:endParaRPr lang="zh-CN" altLang="en-US"/>
          </a:p>
        </p:txBody>
      </p:sp>
    </p:spTree>
    <p:extLst>
      <p:ext uri="{BB962C8B-B14F-4D97-AF65-F5344CB8AC3E}">
        <p14:creationId xmlns:p14="http://schemas.microsoft.com/office/powerpoint/2010/main" val="3207084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5214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2017/10/9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730391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xml"/><Relationship Id="rId6" Type="http://schemas.microsoft.com/office/2007/relationships/hdphoto" Target="../media/hdphoto1.wdp"/><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1"/>
          <p:cNvSpPr txBox="1"/>
          <p:nvPr/>
        </p:nvSpPr>
        <p:spPr>
          <a:xfrm>
            <a:off x="3178031" y="2625757"/>
            <a:ext cx="2787943" cy="248209"/>
          </a:xfrm>
          <a:prstGeom prst="rect">
            <a:avLst/>
          </a:prstGeom>
          <a:noFill/>
        </p:spPr>
        <p:txBody>
          <a:bodyPr wrap="none" rtlCol="0">
            <a:spAutoFit/>
          </a:bodyPr>
          <a:lstStyle/>
          <a:p>
            <a:pPr algn="ctr"/>
            <a:r>
              <a:rPr lang="zh-CN" altLang="en-US" sz="1013">
                <a:solidFill>
                  <a:schemeClr val="bg1"/>
                </a:solidFill>
                <a:latin typeface="微软雅黑" pitchFamily="34" charset="-122"/>
                <a:ea typeface="微软雅黑" pitchFamily="34" charset="-122"/>
                <a:cs typeface="华文黑体" pitchFamily="2" charset="-122"/>
              </a:rPr>
              <a:t>适用于工作计划</a:t>
            </a:r>
            <a:r>
              <a:rPr lang="en-US" altLang="zh-CN" sz="1013">
                <a:solidFill>
                  <a:schemeClr val="bg1"/>
                </a:solidFill>
                <a:latin typeface="微软雅黑" pitchFamily="34" charset="-122"/>
                <a:ea typeface="微软雅黑" pitchFamily="34" charset="-122"/>
                <a:cs typeface="华文黑体" pitchFamily="2" charset="-122"/>
              </a:rPr>
              <a:t> / </a:t>
            </a:r>
            <a:r>
              <a:rPr lang="zh-CN" altLang="en-US" sz="1013">
                <a:solidFill>
                  <a:schemeClr val="bg1"/>
                </a:solidFill>
                <a:latin typeface="微软雅黑" pitchFamily="34" charset="-122"/>
                <a:ea typeface="微软雅黑" pitchFamily="34" charset="-122"/>
                <a:cs typeface="华文黑体" pitchFamily="2" charset="-122"/>
              </a:rPr>
              <a:t>工作总结</a:t>
            </a:r>
            <a:r>
              <a:rPr lang="en-US" altLang="zh-CN" sz="1013">
                <a:solidFill>
                  <a:schemeClr val="bg1"/>
                </a:solidFill>
                <a:latin typeface="微软雅黑" pitchFamily="34" charset="-122"/>
                <a:ea typeface="微软雅黑" pitchFamily="34" charset="-122"/>
                <a:cs typeface="华文黑体" pitchFamily="2" charset="-122"/>
              </a:rPr>
              <a:t> / </a:t>
            </a:r>
            <a:r>
              <a:rPr lang="zh-CN" altLang="en-US" sz="1013">
                <a:solidFill>
                  <a:schemeClr val="bg1"/>
                </a:solidFill>
                <a:latin typeface="微软雅黑" pitchFamily="34" charset="-122"/>
                <a:ea typeface="微软雅黑" pitchFamily="34" charset="-122"/>
                <a:cs typeface="华文黑体" pitchFamily="2" charset="-122"/>
              </a:rPr>
              <a:t>季度报告等演示</a:t>
            </a:r>
          </a:p>
        </p:txBody>
      </p:sp>
      <p:grpSp>
        <p:nvGrpSpPr>
          <p:cNvPr id="56" name="组合 55"/>
          <p:cNvGrpSpPr/>
          <p:nvPr/>
        </p:nvGrpSpPr>
        <p:grpSpPr>
          <a:xfrm>
            <a:off x="2202787" y="1399226"/>
            <a:ext cx="4738431" cy="900247"/>
            <a:chOff x="2936252" y="1865633"/>
            <a:chExt cx="6317908" cy="1200329"/>
          </a:xfrm>
        </p:grpSpPr>
        <p:sp>
          <p:nvSpPr>
            <p:cNvPr id="57" name="圆角矩形 56"/>
            <p:cNvSpPr/>
            <p:nvPr/>
          </p:nvSpPr>
          <p:spPr>
            <a:xfrm>
              <a:off x="2936252" y="1865633"/>
              <a:ext cx="6317908" cy="1200329"/>
            </a:xfrm>
            <a:prstGeom prst="roundRect">
              <a:avLst/>
            </a:prstGeom>
            <a:solidFill>
              <a:schemeClr val="bg1"/>
            </a:solidFill>
            <a:ln>
              <a:noFill/>
            </a:ln>
            <a:effectLst>
              <a:outerShdw blurRad="317500" dist="177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itchFamily="34" charset="-122"/>
                <a:ea typeface="微软雅黑" pitchFamily="34" charset="-122"/>
              </a:endParaRPr>
            </a:p>
          </p:txBody>
        </p:sp>
        <p:sp>
          <p:nvSpPr>
            <p:cNvPr id="58" name="TextBox 3"/>
            <p:cNvSpPr txBox="1"/>
            <p:nvPr/>
          </p:nvSpPr>
          <p:spPr>
            <a:xfrm>
              <a:off x="2958449" y="1865633"/>
              <a:ext cx="6273512" cy="1107996"/>
            </a:xfrm>
            <a:prstGeom prst="rect">
              <a:avLst/>
            </a:prstGeom>
            <a:noFill/>
          </p:spPr>
          <p:txBody>
            <a:bodyPr wrap="none" rtlCol="0">
              <a:spAutoFit/>
            </a:bodyPr>
            <a:lstStyle/>
            <a:p>
              <a:pPr algn="ctr"/>
              <a:r>
                <a:rPr lang="en-US" altLang="zh-CN" sz="4800" dirty="0" smtClean="0">
                  <a:gradFill>
                    <a:gsLst>
                      <a:gs pos="0">
                        <a:srgbClr val="2A4DFE"/>
                      </a:gs>
                      <a:gs pos="37000">
                        <a:srgbClr val="4F92FF"/>
                      </a:gs>
                      <a:gs pos="65000">
                        <a:srgbClr val="44028C"/>
                      </a:gs>
                      <a:gs pos="100000">
                        <a:srgbClr val="FF09A7"/>
                      </a:gs>
                      <a:gs pos="79000">
                        <a:srgbClr val="B00071"/>
                      </a:gs>
                    </a:gsLst>
                    <a:lin ang="5400000" scaled="0"/>
                  </a:gradFill>
                  <a:latin typeface="微软雅黑" pitchFamily="34" charset="-122"/>
                  <a:ea typeface="微软雅黑" pitchFamily="34" charset="-122"/>
                  <a:cs typeface="华文黑体" pitchFamily="2" charset="-122"/>
                </a:rPr>
                <a:t>2019</a:t>
              </a:r>
              <a:r>
                <a:rPr lang="zh-CN" altLang="en-US" sz="4800" dirty="0" smtClean="0">
                  <a:gradFill>
                    <a:gsLst>
                      <a:gs pos="0">
                        <a:srgbClr val="2A4DFE"/>
                      </a:gs>
                      <a:gs pos="37000">
                        <a:srgbClr val="4F92FF"/>
                      </a:gs>
                      <a:gs pos="65000">
                        <a:srgbClr val="44028C"/>
                      </a:gs>
                      <a:gs pos="100000">
                        <a:srgbClr val="FF09A7"/>
                      </a:gs>
                      <a:gs pos="79000">
                        <a:srgbClr val="B00071"/>
                      </a:gs>
                    </a:gsLst>
                    <a:lin ang="5400000" scaled="0"/>
                  </a:gradFill>
                  <a:latin typeface="微软雅黑" pitchFamily="34" charset="-122"/>
                  <a:ea typeface="微软雅黑" pitchFamily="34" charset="-122"/>
                  <a:cs typeface="华文黑体" pitchFamily="2" charset="-122"/>
                </a:rPr>
                <a:t>商</a:t>
              </a:r>
              <a:r>
                <a:rPr lang="zh-CN" altLang="en-US" sz="4800" dirty="0" smtClean="0">
                  <a:gradFill>
                    <a:gsLst>
                      <a:gs pos="0">
                        <a:srgbClr val="2A4DFE"/>
                      </a:gs>
                      <a:gs pos="37000">
                        <a:srgbClr val="4F92FF"/>
                      </a:gs>
                      <a:gs pos="65000">
                        <a:srgbClr val="44028C"/>
                      </a:gs>
                      <a:gs pos="100000">
                        <a:srgbClr val="FF09A7"/>
                      </a:gs>
                      <a:gs pos="79000">
                        <a:srgbClr val="B00071"/>
                      </a:gs>
                    </a:gsLst>
                    <a:lin ang="5400000" scaled="0"/>
                  </a:gradFill>
                  <a:latin typeface="微软雅黑" pitchFamily="34" charset="-122"/>
                  <a:ea typeface="微软雅黑" pitchFamily="34" charset="-122"/>
                  <a:cs typeface="华文黑体" pitchFamily="2" charset="-122"/>
                </a:rPr>
                <a:t>业计划书</a:t>
              </a:r>
              <a:endParaRPr lang="zh-CN" altLang="en-US" sz="4800" dirty="0">
                <a:gradFill>
                  <a:gsLst>
                    <a:gs pos="0">
                      <a:srgbClr val="2A4DFE"/>
                    </a:gs>
                    <a:gs pos="37000">
                      <a:srgbClr val="4F92FF"/>
                    </a:gs>
                    <a:gs pos="65000">
                      <a:srgbClr val="44028C"/>
                    </a:gs>
                    <a:gs pos="100000">
                      <a:srgbClr val="FF09A7"/>
                    </a:gs>
                    <a:gs pos="79000">
                      <a:srgbClr val="B00071"/>
                    </a:gs>
                  </a:gsLst>
                  <a:lin ang="5400000" scaled="0"/>
                </a:gradFill>
                <a:latin typeface="微软雅黑" pitchFamily="34" charset="-122"/>
                <a:ea typeface="微软雅黑" pitchFamily="34" charset="-122"/>
                <a:cs typeface="华文黑体" pitchFamily="2" charset="-122"/>
              </a:endParaRPr>
            </a:p>
          </p:txBody>
        </p:sp>
      </p:grpSp>
      <p:sp>
        <p:nvSpPr>
          <p:cNvPr id="59" name="矩形 58"/>
          <p:cNvSpPr/>
          <p:nvPr/>
        </p:nvSpPr>
        <p:spPr>
          <a:xfrm>
            <a:off x="1507757" y="3067700"/>
            <a:ext cx="1390059" cy="378042"/>
          </a:xfrm>
          <a:prstGeom prst="rect">
            <a:avLst/>
          </a:prstGeom>
          <a:solidFill>
            <a:srgbClr val="FF78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a:solidFill>
                  <a:srgbClr val="FFFFFF"/>
                </a:solidFill>
                <a:latin typeface="微软雅黑" pitchFamily="34" charset="-122"/>
                <a:ea typeface="微软雅黑" pitchFamily="34" charset="-122"/>
              </a:rPr>
              <a:t>有力 </a:t>
            </a:r>
            <a:r>
              <a:rPr lang="en-US" altLang="zh-CN" sz="1200">
                <a:solidFill>
                  <a:srgbClr val="FFFFFF"/>
                </a:solidFill>
                <a:latin typeface="微软雅黑" pitchFamily="34" charset="-122"/>
                <a:ea typeface="微软雅黑" pitchFamily="34" charset="-122"/>
              </a:rPr>
              <a:t>POWERFUL</a:t>
            </a:r>
            <a:endParaRPr lang="zh-CN" altLang="en-US" sz="1200">
              <a:solidFill>
                <a:srgbClr val="FFFFFF"/>
              </a:solidFill>
              <a:latin typeface="微软雅黑" pitchFamily="34" charset="-122"/>
              <a:ea typeface="微软雅黑" pitchFamily="34" charset="-122"/>
            </a:endParaRPr>
          </a:p>
        </p:txBody>
      </p:sp>
      <p:sp>
        <p:nvSpPr>
          <p:cNvPr id="60" name="矩形 59"/>
          <p:cNvSpPr/>
          <p:nvPr/>
        </p:nvSpPr>
        <p:spPr>
          <a:xfrm>
            <a:off x="3113245" y="3067700"/>
            <a:ext cx="1390059" cy="378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微软雅黑" pitchFamily="34" charset="-122"/>
                <a:ea typeface="微软雅黑" pitchFamily="34" charset="-122"/>
              </a:rPr>
              <a:t>创意 </a:t>
            </a:r>
            <a:r>
              <a:rPr lang="en-US" altLang="zh-CN" sz="1200" dirty="0">
                <a:solidFill>
                  <a:schemeClr val="tx1"/>
                </a:solidFill>
                <a:latin typeface="微软雅黑" pitchFamily="34" charset="-122"/>
                <a:ea typeface="微软雅黑" pitchFamily="34" charset="-122"/>
              </a:rPr>
              <a:t>CREATIVE</a:t>
            </a:r>
            <a:endParaRPr lang="zh-CN" altLang="en-US" sz="1200" dirty="0">
              <a:solidFill>
                <a:schemeClr val="tx1"/>
              </a:solidFill>
              <a:latin typeface="微软雅黑" pitchFamily="34" charset="-122"/>
              <a:ea typeface="微软雅黑" pitchFamily="34" charset="-122"/>
            </a:endParaRPr>
          </a:p>
        </p:txBody>
      </p:sp>
      <p:sp>
        <p:nvSpPr>
          <p:cNvPr id="61" name="矩形 60"/>
          <p:cNvSpPr/>
          <p:nvPr/>
        </p:nvSpPr>
        <p:spPr>
          <a:xfrm>
            <a:off x="4680014" y="3067700"/>
            <a:ext cx="1390059" cy="378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微软雅黑" pitchFamily="34" charset="-122"/>
                <a:ea typeface="微软雅黑" pitchFamily="34" charset="-122"/>
              </a:rPr>
              <a:t>清新 </a:t>
            </a:r>
            <a:r>
              <a:rPr lang="en-US" altLang="zh-CN" sz="1200" dirty="0">
                <a:solidFill>
                  <a:schemeClr val="tx1"/>
                </a:solidFill>
                <a:latin typeface="微软雅黑" pitchFamily="34" charset="-122"/>
                <a:ea typeface="微软雅黑" pitchFamily="34" charset="-122"/>
              </a:rPr>
              <a:t>CLEAR</a:t>
            </a:r>
            <a:endParaRPr lang="zh-CN" altLang="en-US" sz="1200" dirty="0">
              <a:solidFill>
                <a:schemeClr val="tx1"/>
              </a:solidFill>
              <a:latin typeface="微软雅黑" pitchFamily="34" charset="-122"/>
              <a:ea typeface="微软雅黑" pitchFamily="34" charset="-122"/>
            </a:endParaRPr>
          </a:p>
        </p:txBody>
      </p:sp>
      <p:sp>
        <p:nvSpPr>
          <p:cNvPr id="62" name="矩形 61"/>
          <p:cNvSpPr/>
          <p:nvPr/>
        </p:nvSpPr>
        <p:spPr>
          <a:xfrm>
            <a:off x="6246188" y="3067700"/>
            <a:ext cx="1390059" cy="378042"/>
          </a:xfrm>
          <a:prstGeom prst="rect">
            <a:avLst/>
          </a:prstGeom>
          <a:solidFill>
            <a:srgbClr val="47A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itchFamily="34" charset="-122"/>
                <a:ea typeface="微软雅黑" pitchFamily="34" charset="-122"/>
              </a:rPr>
              <a:t>时尚 </a:t>
            </a:r>
            <a:r>
              <a:rPr lang="en-US" altLang="zh-CN" sz="1200" dirty="0">
                <a:solidFill>
                  <a:schemeClr val="bg1"/>
                </a:solidFill>
                <a:latin typeface="微软雅黑" pitchFamily="34" charset="-122"/>
                <a:ea typeface="微软雅黑" pitchFamily="34" charset="-122"/>
              </a:rPr>
              <a:t>FASHION</a:t>
            </a: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8368713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p:tgtEl>
                                          <p:spTgt spid="56"/>
                                        </p:tgtEl>
                                        <p:attrNameLst>
                                          <p:attrName>ppt_y</p:attrName>
                                        </p:attrNameLst>
                                      </p:cBhvr>
                                      <p:tavLst>
                                        <p:tav tm="0">
                                          <p:val>
                                            <p:strVal val="#ppt_y-#ppt_h*1.125000"/>
                                          </p:val>
                                        </p:tav>
                                        <p:tav tm="100000">
                                          <p:val>
                                            <p:strVal val="#ppt_y"/>
                                          </p:val>
                                        </p:tav>
                                      </p:tavLst>
                                    </p:anim>
                                    <p:animEffect transition="in" filter="wipe(down)">
                                      <p:cBhvr>
                                        <p:cTn id="8" dur="500"/>
                                        <p:tgtEl>
                                          <p:spTgt spid="56"/>
                                        </p:tgtEl>
                                      </p:cBhvr>
                                    </p:animEffect>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0-#ppt_w/2"/>
                                          </p:val>
                                        </p:tav>
                                        <p:tav tm="100000">
                                          <p:val>
                                            <p:strVal val="#ppt_x"/>
                                          </p:val>
                                        </p:tav>
                                      </p:tavLst>
                                    </p:anim>
                                    <p:anim calcmode="lin" valueType="num">
                                      <p:cBhvr additive="base">
                                        <p:cTn id="13" dur="500" fill="hold"/>
                                        <p:tgtEl>
                                          <p:spTgt spid="59"/>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additive="base">
                                        <p:cTn id="16" dur="500" fill="hold"/>
                                        <p:tgtEl>
                                          <p:spTgt spid="60"/>
                                        </p:tgtEl>
                                        <p:attrNameLst>
                                          <p:attrName>ppt_x</p:attrName>
                                        </p:attrNameLst>
                                      </p:cBhvr>
                                      <p:tavLst>
                                        <p:tav tm="0">
                                          <p:val>
                                            <p:strVal val="0-#ppt_w/2"/>
                                          </p:val>
                                        </p:tav>
                                        <p:tav tm="100000">
                                          <p:val>
                                            <p:strVal val="#ppt_x"/>
                                          </p:val>
                                        </p:tav>
                                      </p:tavLst>
                                    </p:anim>
                                    <p:anim calcmode="lin" valueType="num">
                                      <p:cBhvr additive="base">
                                        <p:cTn id="17" dur="500" fill="hold"/>
                                        <p:tgtEl>
                                          <p:spTgt spid="60"/>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fill="hold"/>
                                        <p:tgtEl>
                                          <p:spTgt spid="61"/>
                                        </p:tgtEl>
                                        <p:attrNameLst>
                                          <p:attrName>ppt_x</p:attrName>
                                        </p:attrNameLst>
                                      </p:cBhvr>
                                      <p:tavLst>
                                        <p:tav tm="0">
                                          <p:val>
                                            <p:strVal val="1+#ppt_w/2"/>
                                          </p:val>
                                        </p:tav>
                                        <p:tav tm="100000">
                                          <p:val>
                                            <p:strVal val="#ppt_x"/>
                                          </p:val>
                                        </p:tav>
                                      </p:tavLst>
                                    </p:anim>
                                    <p:anim calcmode="lin" valueType="num">
                                      <p:cBhvr additive="base">
                                        <p:cTn id="21" dur="500" fill="hold"/>
                                        <p:tgtEl>
                                          <p:spTgt spid="61"/>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62"/>
                                        </p:tgtEl>
                                        <p:attrNameLst>
                                          <p:attrName>style.visibility</p:attrName>
                                        </p:attrNameLst>
                                      </p:cBhvr>
                                      <p:to>
                                        <p:strVal val="visible"/>
                                      </p:to>
                                    </p:set>
                                    <p:anim calcmode="lin" valueType="num">
                                      <p:cBhvr additive="base">
                                        <p:cTn id="24" dur="500" fill="hold"/>
                                        <p:tgtEl>
                                          <p:spTgt spid="62"/>
                                        </p:tgtEl>
                                        <p:attrNameLst>
                                          <p:attrName>ppt_x</p:attrName>
                                        </p:attrNameLst>
                                      </p:cBhvr>
                                      <p:tavLst>
                                        <p:tav tm="0">
                                          <p:val>
                                            <p:strVal val="1+#ppt_w/2"/>
                                          </p:val>
                                        </p:tav>
                                        <p:tav tm="100000">
                                          <p:val>
                                            <p:strVal val="#ppt_x"/>
                                          </p:val>
                                        </p:tav>
                                      </p:tavLst>
                                    </p:anim>
                                    <p:anim calcmode="lin" valueType="num">
                                      <p:cBhvr additive="base">
                                        <p:cTn id="25" dur="500" fill="hold"/>
                                        <p:tgtEl>
                                          <p:spTgt spid="62"/>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16" presetClass="entr" presetSubtype="21"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barn(inVertical)">
                                      <p:cBhvr>
                                        <p:cTn id="2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9" grpId="0" animBg="1"/>
      <p:bldP spid="60" grpId="0" animBg="1"/>
      <p:bldP spid="61" grpId="0" animBg="1"/>
      <p:bldP spid="6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Freeform 5"/>
          <p:cNvSpPr>
            <a:spLocks/>
          </p:cNvSpPr>
          <p:nvPr/>
        </p:nvSpPr>
        <p:spPr bwMode="auto">
          <a:xfrm>
            <a:off x="673652" y="242747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ffectLst>
            <a:glow>
              <a:srgbClr val="00B0F0"/>
            </a:glo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 name="TextBox 2"/>
          <p:cNvSpPr txBox="1"/>
          <p:nvPr/>
        </p:nvSpPr>
        <p:spPr>
          <a:xfrm>
            <a:off x="959205" y="2663681"/>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10" name="圆角矩形 9"/>
          <p:cNvSpPr/>
          <p:nvPr/>
        </p:nvSpPr>
        <p:spPr>
          <a:xfrm>
            <a:off x="3058542" y="1470582"/>
            <a:ext cx="4479052" cy="451685"/>
          </a:xfrm>
          <a:prstGeom prst="roundRect">
            <a:avLst>
              <a:gd name="adj" fmla="val 20638"/>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Freeform 5"/>
          <p:cNvSpPr>
            <a:spLocks/>
          </p:cNvSpPr>
          <p:nvPr/>
        </p:nvSpPr>
        <p:spPr bwMode="auto">
          <a:xfrm>
            <a:off x="2353017" y="1551437"/>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noFill/>
          <a:ln>
            <a:solidFill>
              <a:schemeClr val="bg1"/>
            </a:solidFill>
          </a:ln>
          <a:effectLst>
            <a:glow>
              <a:srgbClr val="00B0F0"/>
            </a:glow>
          </a:effectLst>
        </p:spPr>
        <p:txBody>
          <a:bodyPr vert="horz" wrap="square" lIns="91440" tIns="45720" rIns="91440" bIns="45720" numCol="1" anchor="t" anchorCtr="0" compatLnSpc="1">
            <a:prstTxWarp prst="textNoShape">
              <a:avLst/>
            </a:prstTxWarp>
          </a:bodyPr>
          <a:lstStyle/>
          <a:p>
            <a:endParaRPr lang="zh-CN" altLang="en-US"/>
          </a:p>
        </p:txBody>
      </p:sp>
      <p:sp>
        <p:nvSpPr>
          <p:cNvPr id="12" name="圆角矩形 11"/>
          <p:cNvSpPr/>
          <p:nvPr/>
        </p:nvSpPr>
        <p:spPr>
          <a:xfrm>
            <a:off x="3058542" y="2152605"/>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 name="圆角矩形 12"/>
          <p:cNvSpPr/>
          <p:nvPr/>
        </p:nvSpPr>
        <p:spPr>
          <a:xfrm>
            <a:off x="3058542" y="2858370"/>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圆角矩形 13"/>
          <p:cNvSpPr/>
          <p:nvPr/>
        </p:nvSpPr>
        <p:spPr>
          <a:xfrm>
            <a:off x="3058542" y="3571471"/>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 name="TextBox 8"/>
          <p:cNvSpPr txBox="1"/>
          <p:nvPr/>
        </p:nvSpPr>
        <p:spPr>
          <a:xfrm>
            <a:off x="3377053" y="1590726"/>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6" name="TextBox 9"/>
          <p:cNvSpPr txBox="1"/>
          <p:nvPr/>
        </p:nvSpPr>
        <p:spPr>
          <a:xfrm>
            <a:off x="3377053" y="2267170"/>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7" name="TextBox 10"/>
          <p:cNvSpPr txBox="1"/>
          <p:nvPr/>
        </p:nvSpPr>
        <p:spPr>
          <a:xfrm>
            <a:off x="3377053" y="2972937"/>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8" name="TextBox 11"/>
          <p:cNvSpPr txBox="1"/>
          <p:nvPr/>
        </p:nvSpPr>
        <p:spPr>
          <a:xfrm>
            <a:off x="3377053" y="3686037"/>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9" name="圆角矩形 18"/>
          <p:cNvSpPr/>
          <p:nvPr/>
        </p:nvSpPr>
        <p:spPr>
          <a:xfrm>
            <a:off x="3070031" y="4280041"/>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TextBox 13"/>
          <p:cNvSpPr txBox="1"/>
          <p:nvPr/>
        </p:nvSpPr>
        <p:spPr>
          <a:xfrm>
            <a:off x="3388543" y="4394607"/>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Tree>
    <p:extLst>
      <p:ext uri="{BB962C8B-B14F-4D97-AF65-F5344CB8AC3E}">
        <p14:creationId xmlns:p14="http://schemas.microsoft.com/office/powerpoint/2010/main" val="97209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45"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par>
                                <p:cTn id="26" presetID="45"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anim calcmode="lin" valueType="num">
                                      <p:cBhvr>
                                        <p:cTn id="29" dur="2000" fill="hold"/>
                                        <p:tgtEl>
                                          <p:spTgt spid="8"/>
                                        </p:tgtEl>
                                        <p:attrNameLst>
                                          <p:attrName>ppt_w</p:attrName>
                                        </p:attrNameLst>
                                      </p:cBhvr>
                                      <p:tavLst>
                                        <p:tav tm="0" fmla="#ppt_w*sin(2.5*pi*$)">
                                          <p:val>
                                            <p:fltVal val="0"/>
                                          </p:val>
                                        </p:tav>
                                        <p:tav tm="100000">
                                          <p:val>
                                            <p:fltVal val="1"/>
                                          </p:val>
                                        </p:tav>
                                      </p:tavLst>
                                    </p:anim>
                                    <p:anim calcmode="lin" valueType="num">
                                      <p:cBhvr>
                                        <p:cTn id="30" dur="2000" fill="hold"/>
                                        <p:tgtEl>
                                          <p:spTgt spid="8"/>
                                        </p:tgtEl>
                                        <p:attrNameLst>
                                          <p:attrName>ppt_h</p:attrName>
                                        </p:attrNameLst>
                                      </p:cBhvr>
                                      <p:tavLst>
                                        <p:tav tm="0">
                                          <p:val>
                                            <p:strVal val="#ppt_h"/>
                                          </p:val>
                                        </p:tav>
                                        <p:tav tm="100000">
                                          <p:val>
                                            <p:strVal val="#ppt_h"/>
                                          </p:val>
                                        </p:tav>
                                      </p:tavLst>
                                    </p:anim>
                                  </p:childTnLst>
                                </p:cTn>
                              </p:par>
                            </p:childTnLst>
                          </p:cTn>
                        </p:par>
                        <p:par>
                          <p:cTn id="31" fill="hold">
                            <p:stCondLst>
                              <p:cond delay="2850"/>
                            </p:stCondLst>
                            <p:childTnLst>
                              <p:par>
                                <p:cTn id="32" presetID="16" presetClass="entr" presetSubtype="4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arn(outHorizontal)">
                                      <p:cBhvr>
                                        <p:cTn id="34" dur="500"/>
                                        <p:tgtEl>
                                          <p:spTgt spid="11"/>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500"/>
                                        <p:tgtEl>
                                          <p:spTgt spid="1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par>
                          <p:cTn id="49" fill="hold">
                            <p:stCondLst>
                              <p:cond delay="4350"/>
                            </p:stCondLst>
                            <p:childTnLst>
                              <p:par>
                                <p:cTn id="50" presetID="22" presetClass="entr" presetSubtype="8"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4850"/>
                            </p:stCondLst>
                            <p:childTnLst>
                              <p:par>
                                <p:cTn id="57" presetID="22" presetClass="entr" presetSubtype="8"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5350"/>
                            </p:stCondLst>
                            <p:childTnLst>
                              <p:par>
                                <p:cTn id="64" presetID="2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P spid="10" grpId="0" animBg="1"/>
      <p:bldP spid="11" grpId="0" animBg="1"/>
      <p:bldP spid="12" grpId="0" animBg="1"/>
      <p:bldP spid="13" grpId="0" animBg="1"/>
      <p:bldP spid="14" grpId="0" animBg="1"/>
      <p:bldP spid="15" grpId="0"/>
      <p:bldP spid="16" grpId="0"/>
      <p:bldP spid="17" grpId="0"/>
      <p:bldP spid="18" grpId="0"/>
      <p:bldP spid="19" grpId="0" animBg="1"/>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pic>
        <p:nvPicPr>
          <p:cNvPr id="8" name="Picture 2" descr="D:\360data\重要数据\桌面\16883113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91582" y="1383618"/>
            <a:ext cx="3797877" cy="2532850"/>
          </a:xfrm>
          <a:prstGeom prst="rect">
            <a:avLst/>
          </a:prstGeom>
          <a:noFill/>
          <a:effectLst>
            <a:reflection blurRad="6350" stA="300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9" name="TextBox 20"/>
          <p:cNvSpPr txBox="1"/>
          <p:nvPr/>
        </p:nvSpPr>
        <p:spPr>
          <a:xfrm>
            <a:off x="5112060" y="1599643"/>
            <a:ext cx="3240360" cy="952377"/>
          </a:xfrm>
          <a:prstGeom prst="rect">
            <a:avLst/>
          </a:prstGeom>
          <a:noFill/>
        </p:spPr>
        <p:txBody>
          <a:bodyPr wrap="square" rtlCol="0">
            <a:spAutoFit/>
          </a:bodyPr>
          <a:lstStyle/>
          <a:p>
            <a:r>
              <a:rPr lang="zh-CN" altLang="en-US" sz="1800">
                <a:solidFill>
                  <a:schemeClr val="bg1"/>
                </a:solidFill>
                <a:latin typeface="华文黑体" pitchFamily="2" charset="-122"/>
                <a:ea typeface="华文黑体" pitchFamily="2" charset="-122"/>
                <a:cs typeface="华文黑体" pitchFamily="2" charset="-122"/>
              </a:rPr>
              <a:t>单击添加标题</a:t>
            </a:r>
            <a:endParaRPr lang="en-US" altLang="zh-CN" sz="1800">
              <a:solidFill>
                <a:schemeClr val="bg1"/>
              </a:solidFill>
              <a:latin typeface="华文黑体" pitchFamily="2" charset="-122"/>
              <a:ea typeface="华文黑体" pitchFamily="2" charset="-122"/>
              <a:cs typeface="华文黑体" pitchFamily="2" charset="-122"/>
            </a:endParaRPr>
          </a:p>
          <a:p>
            <a:endParaRPr lang="en-US" altLang="zh-CN" sz="750">
              <a:solidFill>
                <a:schemeClr val="bg1"/>
              </a:solidFill>
              <a:latin typeface="华文黑体" pitchFamily="2" charset="-122"/>
              <a:ea typeface="华文黑体"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a:t>
            </a:r>
            <a:endParaRPr lang="en-US" altLang="zh-CN" sz="1013">
              <a:solidFill>
                <a:schemeClr val="bg1"/>
              </a:solidFill>
              <a:latin typeface="华文细黑" pitchFamily="2" charset="-122"/>
              <a:ea typeface="华文细黑"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添加文本单击添加文本单击添加文本</a:t>
            </a:r>
          </a:p>
        </p:txBody>
      </p:sp>
      <p:grpSp>
        <p:nvGrpSpPr>
          <p:cNvPr id="10" name="组合 9"/>
          <p:cNvGrpSpPr/>
          <p:nvPr/>
        </p:nvGrpSpPr>
        <p:grpSpPr>
          <a:xfrm>
            <a:off x="5220075" y="3121604"/>
            <a:ext cx="1505417" cy="276999"/>
            <a:chOff x="6959302" y="4680827"/>
            <a:chExt cx="2007223" cy="369332"/>
          </a:xfrm>
        </p:grpSpPr>
        <p:grpSp>
          <p:nvGrpSpPr>
            <p:cNvPr id="11" name="组合 10"/>
            <p:cNvGrpSpPr/>
            <p:nvPr/>
          </p:nvGrpSpPr>
          <p:grpSpPr>
            <a:xfrm>
              <a:off x="6959302" y="4709580"/>
              <a:ext cx="497646" cy="340579"/>
              <a:chOff x="8183438" y="4293096"/>
              <a:chExt cx="720080" cy="492809"/>
            </a:xfrm>
          </p:grpSpPr>
          <p:sp>
            <p:nvSpPr>
              <p:cNvPr id="13" name="Freeform 83"/>
              <p:cNvSpPr>
                <a:spLocks noEditPoints="1"/>
              </p:cNvSpPr>
              <p:nvPr/>
            </p:nvSpPr>
            <p:spPr bwMode="auto">
              <a:xfrm>
                <a:off x="8299924" y="4350201"/>
                <a:ext cx="487109" cy="378598"/>
              </a:xfrm>
              <a:custGeom>
                <a:avLst/>
                <a:gdLst>
                  <a:gd name="T0" fmla="*/ 339 w 413"/>
                  <a:gd name="T1" fmla="*/ 41 h 321"/>
                  <a:gd name="T2" fmla="*/ 280 w 413"/>
                  <a:gd name="T3" fmla="*/ 41 h 321"/>
                  <a:gd name="T4" fmla="*/ 280 w 413"/>
                  <a:gd name="T5" fmla="*/ 8 h 321"/>
                  <a:gd name="T6" fmla="*/ 273 w 413"/>
                  <a:gd name="T7" fmla="*/ 0 h 321"/>
                  <a:gd name="T8" fmla="*/ 140 w 413"/>
                  <a:gd name="T9" fmla="*/ 0 h 321"/>
                  <a:gd name="T10" fmla="*/ 132 w 413"/>
                  <a:gd name="T11" fmla="*/ 8 h 321"/>
                  <a:gd name="T12" fmla="*/ 132 w 413"/>
                  <a:gd name="T13" fmla="*/ 41 h 321"/>
                  <a:gd name="T14" fmla="*/ 73 w 413"/>
                  <a:gd name="T15" fmla="*/ 41 h 321"/>
                  <a:gd name="T16" fmla="*/ 0 w 413"/>
                  <a:gd name="T17" fmla="*/ 115 h 321"/>
                  <a:gd name="T18" fmla="*/ 0 w 413"/>
                  <a:gd name="T19" fmla="*/ 247 h 321"/>
                  <a:gd name="T20" fmla="*/ 73 w 413"/>
                  <a:gd name="T21" fmla="*/ 321 h 321"/>
                  <a:gd name="T22" fmla="*/ 339 w 413"/>
                  <a:gd name="T23" fmla="*/ 321 h 321"/>
                  <a:gd name="T24" fmla="*/ 413 w 413"/>
                  <a:gd name="T25" fmla="*/ 247 h 321"/>
                  <a:gd name="T26" fmla="*/ 413 w 413"/>
                  <a:gd name="T27" fmla="*/ 115 h 321"/>
                  <a:gd name="T28" fmla="*/ 339 w 413"/>
                  <a:gd name="T29" fmla="*/ 41 h 321"/>
                  <a:gd name="T30" fmla="*/ 81 w 413"/>
                  <a:gd name="T31" fmla="*/ 56 h 321"/>
                  <a:gd name="T32" fmla="*/ 332 w 413"/>
                  <a:gd name="T33" fmla="*/ 56 h 321"/>
                  <a:gd name="T34" fmla="*/ 332 w 413"/>
                  <a:gd name="T35" fmla="*/ 306 h 321"/>
                  <a:gd name="T36" fmla="*/ 81 w 413"/>
                  <a:gd name="T37" fmla="*/ 306 h 321"/>
                  <a:gd name="T38" fmla="*/ 81 w 413"/>
                  <a:gd name="T39" fmla="*/ 56 h 321"/>
                  <a:gd name="T40" fmla="*/ 147 w 413"/>
                  <a:gd name="T41" fmla="*/ 15 h 321"/>
                  <a:gd name="T42" fmla="*/ 265 w 413"/>
                  <a:gd name="T43" fmla="*/ 15 h 321"/>
                  <a:gd name="T44" fmla="*/ 265 w 413"/>
                  <a:gd name="T45" fmla="*/ 41 h 321"/>
                  <a:gd name="T46" fmla="*/ 147 w 413"/>
                  <a:gd name="T47" fmla="*/ 41 h 321"/>
                  <a:gd name="T48" fmla="*/ 147 w 413"/>
                  <a:gd name="T49" fmla="*/ 15 h 321"/>
                  <a:gd name="T50" fmla="*/ 14 w 413"/>
                  <a:gd name="T51" fmla="*/ 247 h 321"/>
                  <a:gd name="T52" fmla="*/ 14 w 413"/>
                  <a:gd name="T53" fmla="*/ 115 h 321"/>
                  <a:gd name="T54" fmla="*/ 66 w 413"/>
                  <a:gd name="T55" fmla="*/ 56 h 321"/>
                  <a:gd name="T56" fmla="*/ 66 w 413"/>
                  <a:gd name="T57" fmla="*/ 305 h 321"/>
                  <a:gd name="T58" fmla="*/ 14 w 413"/>
                  <a:gd name="T59" fmla="*/ 247 h 321"/>
                  <a:gd name="T60" fmla="*/ 398 w 413"/>
                  <a:gd name="T61" fmla="*/ 247 h 321"/>
                  <a:gd name="T62" fmla="*/ 347 w 413"/>
                  <a:gd name="T63" fmla="*/ 305 h 321"/>
                  <a:gd name="T64" fmla="*/ 347 w 413"/>
                  <a:gd name="T65" fmla="*/ 56 h 321"/>
                  <a:gd name="T66" fmla="*/ 398 w 413"/>
                  <a:gd name="T67" fmla="*/ 115 h 321"/>
                  <a:gd name="T68" fmla="*/ 398 w 413"/>
                  <a:gd name="T69" fmla="*/ 24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321">
                    <a:moveTo>
                      <a:pt x="339" y="41"/>
                    </a:moveTo>
                    <a:cubicBezTo>
                      <a:pt x="280" y="41"/>
                      <a:pt x="280" y="41"/>
                      <a:pt x="280" y="41"/>
                    </a:cubicBezTo>
                    <a:cubicBezTo>
                      <a:pt x="280" y="8"/>
                      <a:pt x="280" y="8"/>
                      <a:pt x="280" y="8"/>
                    </a:cubicBezTo>
                    <a:cubicBezTo>
                      <a:pt x="280" y="4"/>
                      <a:pt x="277" y="0"/>
                      <a:pt x="273" y="0"/>
                    </a:cubicBezTo>
                    <a:cubicBezTo>
                      <a:pt x="140" y="0"/>
                      <a:pt x="140" y="0"/>
                      <a:pt x="140" y="0"/>
                    </a:cubicBezTo>
                    <a:cubicBezTo>
                      <a:pt x="136" y="0"/>
                      <a:pt x="132" y="4"/>
                      <a:pt x="132" y="8"/>
                    </a:cubicBezTo>
                    <a:cubicBezTo>
                      <a:pt x="132" y="41"/>
                      <a:pt x="132" y="41"/>
                      <a:pt x="132" y="41"/>
                    </a:cubicBezTo>
                    <a:cubicBezTo>
                      <a:pt x="73" y="41"/>
                      <a:pt x="73" y="41"/>
                      <a:pt x="73" y="41"/>
                    </a:cubicBezTo>
                    <a:cubicBezTo>
                      <a:pt x="33" y="41"/>
                      <a:pt x="0" y="74"/>
                      <a:pt x="0" y="115"/>
                    </a:cubicBezTo>
                    <a:cubicBezTo>
                      <a:pt x="0" y="247"/>
                      <a:pt x="0" y="247"/>
                      <a:pt x="0" y="247"/>
                    </a:cubicBezTo>
                    <a:cubicBezTo>
                      <a:pt x="0" y="288"/>
                      <a:pt x="33" y="321"/>
                      <a:pt x="73" y="321"/>
                    </a:cubicBezTo>
                    <a:cubicBezTo>
                      <a:pt x="339" y="321"/>
                      <a:pt x="339" y="321"/>
                      <a:pt x="339" y="321"/>
                    </a:cubicBezTo>
                    <a:cubicBezTo>
                      <a:pt x="380" y="321"/>
                      <a:pt x="413" y="288"/>
                      <a:pt x="413" y="247"/>
                    </a:cubicBezTo>
                    <a:cubicBezTo>
                      <a:pt x="413" y="115"/>
                      <a:pt x="413" y="115"/>
                      <a:pt x="413" y="115"/>
                    </a:cubicBezTo>
                    <a:cubicBezTo>
                      <a:pt x="413" y="74"/>
                      <a:pt x="380" y="41"/>
                      <a:pt x="339" y="41"/>
                    </a:cubicBezTo>
                    <a:close/>
                    <a:moveTo>
                      <a:pt x="81" y="56"/>
                    </a:moveTo>
                    <a:cubicBezTo>
                      <a:pt x="332" y="56"/>
                      <a:pt x="332" y="56"/>
                      <a:pt x="332" y="56"/>
                    </a:cubicBezTo>
                    <a:cubicBezTo>
                      <a:pt x="332" y="306"/>
                      <a:pt x="332" y="306"/>
                      <a:pt x="332" y="306"/>
                    </a:cubicBezTo>
                    <a:cubicBezTo>
                      <a:pt x="81" y="306"/>
                      <a:pt x="81" y="306"/>
                      <a:pt x="81" y="306"/>
                    </a:cubicBezTo>
                    <a:lnTo>
                      <a:pt x="81" y="56"/>
                    </a:lnTo>
                    <a:close/>
                    <a:moveTo>
                      <a:pt x="147" y="15"/>
                    </a:moveTo>
                    <a:cubicBezTo>
                      <a:pt x="265" y="15"/>
                      <a:pt x="265" y="15"/>
                      <a:pt x="265" y="15"/>
                    </a:cubicBezTo>
                    <a:cubicBezTo>
                      <a:pt x="265" y="41"/>
                      <a:pt x="265" y="41"/>
                      <a:pt x="265" y="41"/>
                    </a:cubicBezTo>
                    <a:cubicBezTo>
                      <a:pt x="147" y="41"/>
                      <a:pt x="147" y="41"/>
                      <a:pt x="147" y="41"/>
                    </a:cubicBezTo>
                    <a:lnTo>
                      <a:pt x="147" y="15"/>
                    </a:lnTo>
                    <a:close/>
                    <a:moveTo>
                      <a:pt x="14" y="247"/>
                    </a:moveTo>
                    <a:cubicBezTo>
                      <a:pt x="14" y="115"/>
                      <a:pt x="14" y="115"/>
                      <a:pt x="14" y="115"/>
                    </a:cubicBezTo>
                    <a:cubicBezTo>
                      <a:pt x="14" y="85"/>
                      <a:pt x="37" y="60"/>
                      <a:pt x="66" y="56"/>
                    </a:cubicBezTo>
                    <a:cubicBezTo>
                      <a:pt x="66" y="305"/>
                      <a:pt x="66" y="305"/>
                      <a:pt x="66" y="305"/>
                    </a:cubicBezTo>
                    <a:cubicBezTo>
                      <a:pt x="37" y="302"/>
                      <a:pt x="14" y="277"/>
                      <a:pt x="14" y="247"/>
                    </a:cubicBezTo>
                    <a:close/>
                    <a:moveTo>
                      <a:pt x="398" y="247"/>
                    </a:moveTo>
                    <a:cubicBezTo>
                      <a:pt x="398" y="277"/>
                      <a:pt x="376" y="302"/>
                      <a:pt x="347" y="305"/>
                    </a:cubicBezTo>
                    <a:cubicBezTo>
                      <a:pt x="347" y="56"/>
                      <a:pt x="347" y="56"/>
                      <a:pt x="347" y="56"/>
                    </a:cubicBezTo>
                    <a:cubicBezTo>
                      <a:pt x="376" y="60"/>
                      <a:pt x="398" y="85"/>
                      <a:pt x="398" y="115"/>
                    </a:cubicBezTo>
                    <a:lnTo>
                      <a:pt x="398" y="24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14" name="圆角矩形 13"/>
              <p:cNvSpPr/>
              <p:nvPr/>
            </p:nvSpPr>
            <p:spPr>
              <a:xfrm>
                <a:off x="8183438" y="4293096"/>
                <a:ext cx="720080" cy="492809"/>
              </a:xfrm>
              <a:prstGeom prst="round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2" name="TextBox 9"/>
            <p:cNvSpPr txBox="1"/>
            <p:nvPr/>
          </p:nvSpPr>
          <p:spPr>
            <a:xfrm>
              <a:off x="7489197" y="4680827"/>
              <a:ext cx="1477328"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15" name="组合 14"/>
          <p:cNvGrpSpPr/>
          <p:nvPr/>
        </p:nvGrpSpPr>
        <p:grpSpPr>
          <a:xfrm>
            <a:off x="6948262" y="3121604"/>
            <a:ext cx="1481230" cy="276999"/>
            <a:chOff x="9263558" y="4680827"/>
            <a:chExt cx="1974973" cy="369332"/>
          </a:xfrm>
        </p:grpSpPr>
        <p:grpSp>
          <p:nvGrpSpPr>
            <p:cNvPr id="16" name="组合 15"/>
            <p:cNvGrpSpPr/>
            <p:nvPr/>
          </p:nvGrpSpPr>
          <p:grpSpPr>
            <a:xfrm>
              <a:off x="9263558" y="4709580"/>
              <a:ext cx="497646" cy="340579"/>
              <a:chOff x="9278713" y="5445224"/>
              <a:chExt cx="720080" cy="492809"/>
            </a:xfrm>
          </p:grpSpPr>
          <p:sp>
            <p:nvSpPr>
              <p:cNvPr id="18" name="Freeform 78"/>
              <p:cNvSpPr>
                <a:spLocks noEditPoints="1"/>
              </p:cNvSpPr>
              <p:nvPr/>
            </p:nvSpPr>
            <p:spPr bwMode="auto">
              <a:xfrm>
                <a:off x="9433918" y="5486846"/>
                <a:ext cx="409671" cy="409565"/>
              </a:xfrm>
              <a:custGeom>
                <a:avLst/>
                <a:gdLst>
                  <a:gd name="T0" fmla="*/ 174 w 347"/>
                  <a:gd name="T1" fmla="*/ 0 h 347"/>
                  <a:gd name="T2" fmla="*/ 0 w 347"/>
                  <a:gd name="T3" fmla="*/ 174 h 347"/>
                  <a:gd name="T4" fmla="*/ 174 w 347"/>
                  <a:gd name="T5" fmla="*/ 347 h 347"/>
                  <a:gd name="T6" fmla="*/ 347 w 347"/>
                  <a:gd name="T7" fmla="*/ 174 h 347"/>
                  <a:gd name="T8" fmla="*/ 174 w 347"/>
                  <a:gd name="T9" fmla="*/ 0 h 347"/>
                  <a:gd name="T10" fmla="*/ 332 w 347"/>
                  <a:gd name="T11" fmla="*/ 166 h 347"/>
                  <a:gd name="T12" fmla="*/ 283 w 347"/>
                  <a:gd name="T13" fmla="*/ 166 h 347"/>
                  <a:gd name="T14" fmla="*/ 231 w 347"/>
                  <a:gd name="T15" fmla="*/ 26 h 347"/>
                  <a:gd name="T16" fmla="*/ 332 w 347"/>
                  <a:gd name="T17" fmla="*/ 166 h 347"/>
                  <a:gd name="T18" fmla="*/ 174 w 347"/>
                  <a:gd name="T19" fmla="*/ 332 h 347"/>
                  <a:gd name="T20" fmla="*/ 147 w 347"/>
                  <a:gd name="T21" fmla="*/ 181 h 347"/>
                  <a:gd name="T22" fmla="*/ 200 w 347"/>
                  <a:gd name="T23" fmla="*/ 181 h 347"/>
                  <a:gd name="T24" fmla="*/ 174 w 347"/>
                  <a:gd name="T25" fmla="*/ 332 h 347"/>
                  <a:gd name="T26" fmla="*/ 147 w 347"/>
                  <a:gd name="T27" fmla="*/ 166 h 347"/>
                  <a:gd name="T28" fmla="*/ 174 w 347"/>
                  <a:gd name="T29" fmla="*/ 15 h 347"/>
                  <a:gd name="T30" fmla="*/ 174 w 347"/>
                  <a:gd name="T31" fmla="*/ 15 h 347"/>
                  <a:gd name="T32" fmla="*/ 200 w 347"/>
                  <a:gd name="T33" fmla="*/ 166 h 347"/>
                  <a:gd name="T34" fmla="*/ 147 w 347"/>
                  <a:gd name="T35" fmla="*/ 166 h 347"/>
                  <a:gd name="T36" fmla="*/ 153 w 347"/>
                  <a:gd name="T37" fmla="*/ 19 h 347"/>
                  <a:gd name="T38" fmla="*/ 133 w 347"/>
                  <a:gd name="T39" fmla="*/ 166 h 347"/>
                  <a:gd name="T40" fmla="*/ 79 w 347"/>
                  <a:gd name="T41" fmla="*/ 166 h 347"/>
                  <a:gd name="T42" fmla="*/ 153 w 347"/>
                  <a:gd name="T43" fmla="*/ 19 h 347"/>
                  <a:gd name="T44" fmla="*/ 133 w 347"/>
                  <a:gd name="T45" fmla="*/ 181 h 347"/>
                  <a:gd name="T46" fmla="*/ 153 w 347"/>
                  <a:gd name="T47" fmla="*/ 329 h 347"/>
                  <a:gd name="T48" fmla="*/ 79 w 347"/>
                  <a:gd name="T49" fmla="*/ 181 h 347"/>
                  <a:gd name="T50" fmla="*/ 133 w 347"/>
                  <a:gd name="T51" fmla="*/ 181 h 347"/>
                  <a:gd name="T52" fmla="*/ 194 w 347"/>
                  <a:gd name="T53" fmla="*/ 329 h 347"/>
                  <a:gd name="T54" fmla="*/ 215 w 347"/>
                  <a:gd name="T55" fmla="*/ 181 h 347"/>
                  <a:gd name="T56" fmla="*/ 268 w 347"/>
                  <a:gd name="T57" fmla="*/ 181 h 347"/>
                  <a:gd name="T58" fmla="*/ 194 w 347"/>
                  <a:gd name="T59" fmla="*/ 329 h 347"/>
                  <a:gd name="T60" fmla="*/ 215 w 347"/>
                  <a:gd name="T61" fmla="*/ 166 h 347"/>
                  <a:gd name="T62" fmla="*/ 194 w 347"/>
                  <a:gd name="T63" fmla="*/ 19 h 347"/>
                  <a:gd name="T64" fmla="*/ 268 w 347"/>
                  <a:gd name="T65" fmla="*/ 166 h 347"/>
                  <a:gd name="T66" fmla="*/ 215 w 347"/>
                  <a:gd name="T67" fmla="*/ 166 h 347"/>
                  <a:gd name="T68" fmla="*/ 117 w 347"/>
                  <a:gd name="T69" fmla="*/ 26 h 347"/>
                  <a:gd name="T70" fmla="*/ 64 w 347"/>
                  <a:gd name="T71" fmla="*/ 166 h 347"/>
                  <a:gd name="T72" fmla="*/ 15 w 347"/>
                  <a:gd name="T73" fmla="*/ 166 h 347"/>
                  <a:gd name="T74" fmla="*/ 117 w 347"/>
                  <a:gd name="T75" fmla="*/ 26 h 347"/>
                  <a:gd name="T76" fmla="*/ 15 w 347"/>
                  <a:gd name="T77" fmla="*/ 181 h 347"/>
                  <a:gd name="T78" fmla="*/ 64 w 347"/>
                  <a:gd name="T79" fmla="*/ 181 h 347"/>
                  <a:gd name="T80" fmla="*/ 117 w 347"/>
                  <a:gd name="T81" fmla="*/ 322 h 347"/>
                  <a:gd name="T82" fmla="*/ 15 w 347"/>
                  <a:gd name="T83" fmla="*/ 181 h 347"/>
                  <a:gd name="T84" fmla="*/ 231 w 347"/>
                  <a:gd name="T85" fmla="*/ 322 h 347"/>
                  <a:gd name="T86" fmla="*/ 283 w 347"/>
                  <a:gd name="T87" fmla="*/ 181 h 347"/>
                  <a:gd name="T88" fmla="*/ 332 w 347"/>
                  <a:gd name="T89" fmla="*/ 181 h 347"/>
                  <a:gd name="T90" fmla="*/ 231 w 347"/>
                  <a:gd name="T91" fmla="*/ 32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19" name="圆角矩形 18"/>
              <p:cNvSpPr/>
              <p:nvPr/>
            </p:nvSpPr>
            <p:spPr>
              <a:xfrm>
                <a:off x="9278713" y="544522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7" name="TextBox 36"/>
            <p:cNvSpPr txBox="1"/>
            <p:nvPr/>
          </p:nvSpPr>
          <p:spPr>
            <a:xfrm>
              <a:off x="9761204" y="4680827"/>
              <a:ext cx="1477327"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20" name="组合 19"/>
          <p:cNvGrpSpPr/>
          <p:nvPr/>
        </p:nvGrpSpPr>
        <p:grpSpPr>
          <a:xfrm>
            <a:off x="5220075" y="3601678"/>
            <a:ext cx="1505417" cy="276999"/>
            <a:chOff x="6959302" y="5320926"/>
            <a:chExt cx="2007223" cy="369332"/>
          </a:xfrm>
        </p:grpSpPr>
        <p:grpSp>
          <p:nvGrpSpPr>
            <p:cNvPr id="21" name="组合 20"/>
            <p:cNvGrpSpPr/>
            <p:nvPr/>
          </p:nvGrpSpPr>
          <p:grpSpPr>
            <a:xfrm>
              <a:off x="6959302" y="5335303"/>
              <a:ext cx="497646" cy="340579"/>
              <a:chOff x="7103318" y="5085184"/>
              <a:chExt cx="720080" cy="492809"/>
            </a:xfrm>
          </p:grpSpPr>
          <p:sp>
            <p:nvSpPr>
              <p:cNvPr id="23" name="Freeform 79"/>
              <p:cNvSpPr>
                <a:spLocks noEditPoints="1"/>
              </p:cNvSpPr>
              <p:nvPr/>
            </p:nvSpPr>
            <p:spPr bwMode="auto">
              <a:xfrm>
                <a:off x="7219554" y="5129969"/>
                <a:ext cx="487608" cy="448024"/>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4" name="圆角矩形 23"/>
              <p:cNvSpPr/>
              <p:nvPr/>
            </p:nvSpPr>
            <p:spPr>
              <a:xfrm>
                <a:off x="7103318" y="508518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TextBox 37"/>
            <p:cNvSpPr txBox="1"/>
            <p:nvPr/>
          </p:nvSpPr>
          <p:spPr>
            <a:xfrm>
              <a:off x="7489197" y="5320926"/>
              <a:ext cx="1477328"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25" name="组合 24"/>
          <p:cNvGrpSpPr/>
          <p:nvPr/>
        </p:nvGrpSpPr>
        <p:grpSpPr>
          <a:xfrm>
            <a:off x="6948262" y="3601678"/>
            <a:ext cx="1481230" cy="276999"/>
            <a:chOff x="9263558" y="5320926"/>
            <a:chExt cx="1974973" cy="369332"/>
          </a:xfrm>
        </p:grpSpPr>
        <p:grpSp>
          <p:nvGrpSpPr>
            <p:cNvPr id="26" name="组合 25"/>
            <p:cNvGrpSpPr/>
            <p:nvPr/>
          </p:nvGrpSpPr>
          <p:grpSpPr>
            <a:xfrm>
              <a:off x="9263558" y="5335303"/>
              <a:ext cx="497646" cy="340579"/>
              <a:chOff x="8611702" y="4649964"/>
              <a:chExt cx="720080" cy="492809"/>
            </a:xfrm>
          </p:grpSpPr>
          <p:sp>
            <p:nvSpPr>
              <p:cNvPr id="28" name="Freeform 72"/>
              <p:cNvSpPr>
                <a:spLocks noEditPoints="1"/>
              </p:cNvSpPr>
              <p:nvPr/>
            </p:nvSpPr>
            <p:spPr bwMode="auto">
              <a:xfrm>
                <a:off x="8729187" y="4653376"/>
                <a:ext cx="485111" cy="485984"/>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9" name="圆角矩形 28"/>
              <p:cNvSpPr/>
              <p:nvPr/>
            </p:nvSpPr>
            <p:spPr>
              <a:xfrm>
                <a:off x="8611702" y="464996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7" name="TextBox 38"/>
            <p:cNvSpPr txBox="1"/>
            <p:nvPr/>
          </p:nvSpPr>
          <p:spPr>
            <a:xfrm>
              <a:off x="9761204" y="5320926"/>
              <a:ext cx="1477327"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spTree>
    <p:extLst>
      <p:ext uri="{BB962C8B-B14F-4D97-AF65-F5344CB8AC3E}">
        <p14:creationId xmlns:p14="http://schemas.microsoft.com/office/powerpoint/2010/main" val="342931235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 presetClass="entr" presetSubtype="8" decel="10000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0-#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3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23" presetClass="entr" presetSubtype="36" fill="hold" nodeType="withEffect">
                                  <p:stCondLst>
                                    <p:cond delay="6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strVal val="(6*min(max(#ppt_w*#ppt_h,.3),1)-7.4)/-.7*#ppt_w"/>
                                          </p:val>
                                        </p:tav>
                                        <p:tav tm="100000">
                                          <p:val>
                                            <p:strVal val="#ppt_w"/>
                                          </p:val>
                                        </p:tav>
                                      </p:tavLst>
                                    </p:anim>
                                    <p:anim calcmode="lin" valueType="num">
                                      <p:cBhvr>
                                        <p:cTn id="31" dur="500" fill="hold"/>
                                        <p:tgtEl>
                                          <p:spTgt spid="10"/>
                                        </p:tgtEl>
                                        <p:attrNameLst>
                                          <p:attrName>ppt_h</p:attrName>
                                        </p:attrNameLst>
                                      </p:cBhvr>
                                      <p:tavLst>
                                        <p:tav tm="0">
                                          <p:val>
                                            <p:strVal val="(6*min(max(#ppt_w*#ppt_h,.3),1)-7.4)/-.7*#ppt_h"/>
                                          </p:val>
                                        </p:tav>
                                        <p:tav tm="100000">
                                          <p:val>
                                            <p:strVal val="#ppt_h"/>
                                          </p:val>
                                        </p:tav>
                                      </p:tavLst>
                                    </p:anim>
                                    <p:anim calcmode="lin" valueType="num">
                                      <p:cBhvr>
                                        <p:cTn id="32" dur="500" fill="hold"/>
                                        <p:tgtEl>
                                          <p:spTgt spid="10"/>
                                        </p:tgtEl>
                                        <p:attrNameLst>
                                          <p:attrName>ppt_x</p:attrName>
                                        </p:attrNameLst>
                                      </p:cBhvr>
                                      <p:tavLst>
                                        <p:tav tm="0">
                                          <p:val>
                                            <p:fltVal val="0.5"/>
                                          </p:val>
                                        </p:tav>
                                        <p:tav tm="100000">
                                          <p:val>
                                            <p:strVal val="#ppt_x"/>
                                          </p:val>
                                        </p:tav>
                                      </p:tavLst>
                                    </p:anim>
                                    <p:anim calcmode="lin" valueType="num">
                                      <p:cBhvr>
                                        <p:cTn id="33" dur="500" fill="hold"/>
                                        <p:tgtEl>
                                          <p:spTgt spid="10"/>
                                        </p:tgtEl>
                                        <p:attrNameLst>
                                          <p:attrName>ppt_y</p:attrName>
                                        </p:attrNameLst>
                                      </p:cBhvr>
                                      <p:tavLst>
                                        <p:tav tm="0">
                                          <p:val>
                                            <p:strVal val="1+(6*min(max(#ppt_w*#ppt_h,.3),1)-7.4)/-.7*#ppt_h/2"/>
                                          </p:val>
                                        </p:tav>
                                        <p:tav tm="100000">
                                          <p:val>
                                            <p:strVal val="#ppt_y"/>
                                          </p:val>
                                        </p:tav>
                                      </p:tavLst>
                                    </p:anim>
                                  </p:childTnLst>
                                </p:cTn>
                              </p:par>
                              <p:par>
                                <p:cTn id="34" presetID="23" presetClass="entr" presetSubtype="36" fill="hold" nodeType="withEffect">
                                  <p:stCondLst>
                                    <p:cond delay="100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strVal val="(6*min(max(#ppt_w*#ppt_h,.3),1)-7.4)/-.7*#ppt_w"/>
                                          </p:val>
                                        </p:tav>
                                        <p:tav tm="100000">
                                          <p:val>
                                            <p:strVal val="#ppt_w"/>
                                          </p:val>
                                        </p:tav>
                                      </p:tavLst>
                                    </p:anim>
                                    <p:anim calcmode="lin" valueType="num">
                                      <p:cBhvr>
                                        <p:cTn id="37" dur="500" fill="hold"/>
                                        <p:tgtEl>
                                          <p:spTgt spid="15"/>
                                        </p:tgtEl>
                                        <p:attrNameLst>
                                          <p:attrName>ppt_h</p:attrName>
                                        </p:attrNameLst>
                                      </p:cBhvr>
                                      <p:tavLst>
                                        <p:tav tm="0">
                                          <p:val>
                                            <p:strVal val="(6*min(max(#ppt_w*#ppt_h,.3),1)-7.4)/-.7*#ppt_h"/>
                                          </p:val>
                                        </p:tav>
                                        <p:tav tm="100000">
                                          <p:val>
                                            <p:strVal val="#ppt_h"/>
                                          </p:val>
                                        </p:tav>
                                      </p:tavLst>
                                    </p:anim>
                                    <p:anim calcmode="lin" valueType="num">
                                      <p:cBhvr>
                                        <p:cTn id="38" dur="500" fill="hold"/>
                                        <p:tgtEl>
                                          <p:spTgt spid="15"/>
                                        </p:tgtEl>
                                        <p:attrNameLst>
                                          <p:attrName>ppt_x</p:attrName>
                                        </p:attrNameLst>
                                      </p:cBhvr>
                                      <p:tavLst>
                                        <p:tav tm="0">
                                          <p:val>
                                            <p:fltVal val="0.5"/>
                                          </p:val>
                                        </p:tav>
                                        <p:tav tm="100000">
                                          <p:val>
                                            <p:strVal val="#ppt_x"/>
                                          </p:val>
                                        </p:tav>
                                      </p:tavLst>
                                    </p:anim>
                                    <p:anim calcmode="lin" valueType="num">
                                      <p:cBhvr>
                                        <p:cTn id="39" dur="500" fill="hold"/>
                                        <p:tgtEl>
                                          <p:spTgt spid="15"/>
                                        </p:tgtEl>
                                        <p:attrNameLst>
                                          <p:attrName>ppt_y</p:attrName>
                                        </p:attrNameLst>
                                      </p:cBhvr>
                                      <p:tavLst>
                                        <p:tav tm="0">
                                          <p:val>
                                            <p:strVal val="1+(6*min(max(#ppt_w*#ppt_h,.3),1)-7.4)/-.7*#ppt_h/2"/>
                                          </p:val>
                                        </p:tav>
                                        <p:tav tm="100000">
                                          <p:val>
                                            <p:strVal val="#ppt_y"/>
                                          </p:val>
                                        </p:tav>
                                      </p:tavLst>
                                    </p:anim>
                                  </p:childTnLst>
                                </p:cTn>
                              </p:par>
                              <p:par>
                                <p:cTn id="40" presetID="23" presetClass="entr" presetSubtype="36" fill="hold" nodeType="withEffect">
                                  <p:stCondLst>
                                    <p:cond delay="140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strVal val="(6*min(max(#ppt_w*#ppt_h,.3),1)-7.4)/-.7*#ppt_w"/>
                                          </p:val>
                                        </p:tav>
                                        <p:tav tm="100000">
                                          <p:val>
                                            <p:strVal val="#ppt_w"/>
                                          </p:val>
                                        </p:tav>
                                      </p:tavLst>
                                    </p:anim>
                                    <p:anim calcmode="lin" valueType="num">
                                      <p:cBhvr>
                                        <p:cTn id="43" dur="500" fill="hold"/>
                                        <p:tgtEl>
                                          <p:spTgt spid="20"/>
                                        </p:tgtEl>
                                        <p:attrNameLst>
                                          <p:attrName>ppt_h</p:attrName>
                                        </p:attrNameLst>
                                      </p:cBhvr>
                                      <p:tavLst>
                                        <p:tav tm="0">
                                          <p:val>
                                            <p:strVal val="(6*min(max(#ppt_w*#ppt_h,.3),1)-7.4)/-.7*#ppt_h"/>
                                          </p:val>
                                        </p:tav>
                                        <p:tav tm="100000">
                                          <p:val>
                                            <p:strVal val="#ppt_h"/>
                                          </p:val>
                                        </p:tav>
                                      </p:tavLst>
                                    </p:anim>
                                    <p:anim calcmode="lin" valueType="num">
                                      <p:cBhvr>
                                        <p:cTn id="44" dur="500" fill="hold"/>
                                        <p:tgtEl>
                                          <p:spTgt spid="20"/>
                                        </p:tgtEl>
                                        <p:attrNameLst>
                                          <p:attrName>ppt_x</p:attrName>
                                        </p:attrNameLst>
                                      </p:cBhvr>
                                      <p:tavLst>
                                        <p:tav tm="0">
                                          <p:val>
                                            <p:fltVal val="0.5"/>
                                          </p:val>
                                        </p:tav>
                                        <p:tav tm="100000">
                                          <p:val>
                                            <p:strVal val="#ppt_x"/>
                                          </p:val>
                                        </p:tav>
                                      </p:tavLst>
                                    </p:anim>
                                    <p:anim calcmode="lin" valueType="num">
                                      <p:cBhvr>
                                        <p:cTn id="45" dur="500" fill="hold"/>
                                        <p:tgtEl>
                                          <p:spTgt spid="20"/>
                                        </p:tgtEl>
                                        <p:attrNameLst>
                                          <p:attrName>ppt_y</p:attrName>
                                        </p:attrNameLst>
                                      </p:cBhvr>
                                      <p:tavLst>
                                        <p:tav tm="0">
                                          <p:val>
                                            <p:strVal val="1+(6*min(max(#ppt_w*#ppt_h,.3),1)-7.4)/-.7*#ppt_h/2"/>
                                          </p:val>
                                        </p:tav>
                                        <p:tav tm="100000">
                                          <p:val>
                                            <p:strVal val="#ppt_y"/>
                                          </p:val>
                                        </p:tav>
                                      </p:tavLst>
                                    </p:anim>
                                  </p:childTnLst>
                                </p:cTn>
                              </p:par>
                              <p:par>
                                <p:cTn id="46" presetID="23" presetClass="entr" presetSubtype="36" fill="hold" nodeType="withEffect">
                                  <p:stCondLst>
                                    <p:cond delay="180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strVal val="(6*min(max(#ppt_w*#ppt_h,.3),1)-7.4)/-.7*#ppt_w"/>
                                          </p:val>
                                        </p:tav>
                                        <p:tav tm="100000">
                                          <p:val>
                                            <p:strVal val="#ppt_w"/>
                                          </p:val>
                                        </p:tav>
                                      </p:tavLst>
                                    </p:anim>
                                    <p:anim calcmode="lin" valueType="num">
                                      <p:cBhvr>
                                        <p:cTn id="49" dur="500" fill="hold"/>
                                        <p:tgtEl>
                                          <p:spTgt spid="25"/>
                                        </p:tgtEl>
                                        <p:attrNameLst>
                                          <p:attrName>ppt_h</p:attrName>
                                        </p:attrNameLst>
                                      </p:cBhvr>
                                      <p:tavLst>
                                        <p:tav tm="0">
                                          <p:val>
                                            <p:strVal val="(6*min(max(#ppt_w*#ppt_h,.3),1)-7.4)/-.7*#ppt_h"/>
                                          </p:val>
                                        </p:tav>
                                        <p:tav tm="100000">
                                          <p:val>
                                            <p:strVal val="#ppt_h"/>
                                          </p:val>
                                        </p:tav>
                                      </p:tavLst>
                                    </p:anim>
                                    <p:anim calcmode="lin" valueType="num">
                                      <p:cBhvr>
                                        <p:cTn id="50" dur="500" fill="hold"/>
                                        <p:tgtEl>
                                          <p:spTgt spid="25"/>
                                        </p:tgtEl>
                                        <p:attrNameLst>
                                          <p:attrName>ppt_x</p:attrName>
                                        </p:attrNameLst>
                                      </p:cBhvr>
                                      <p:tavLst>
                                        <p:tav tm="0">
                                          <p:val>
                                            <p:fltVal val="0.5"/>
                                          </p:val>
                                        </p:tav>
                                        <p:tav tm="100000">
                                          <p:val>
                                            <p:strVal val="#ppt_x"/>
                                          </p:val>
                                        </p:tav>
                                      </p:tavLst>
                                    </p:anim>
                                    <p:anim calcmode="lin" valueType="num">
                                      <p:cBhvr>
                                        <p:cTn id="51"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grpSp>
        <p:nvGrpSpPr>
          <p:cNvPr id="8" name="Group 19"/>
          <p:cNvGrpSpPr>
            <a:grpSpLocks noChangeAspect="1"/>
          </p:cNvGrpSpPr>
          <p:nvPr/>
        </p:nvGrpSpPr>
        <p:grpSpPr bwMode="auto">
          <a:xfrm>
            <a:off x="2980358" y="1478072"/>
            <a:ext cx="2851785" cy="2851785"/>
            <a:chOff x="-90499" y="-90498"/>
            <a:chExt cx="3168999" cy="3168997"/>
          </a:xfrm>
        </p:grpSpPr>
        <p:sp>
          <p:nvSpPr>
            <p:cNvPr id="9" name="饼形 39"/>
            <p:cNvSpPr>
              <a:spLocks noChangeAspect="1"/>
            </p:cNvSpPr>
            <p:nvPr/>
          </p:nvSpPr>
          <p:spPr bwMode="auto">
            <a:xfrm>
              <a:off x="144478" y="144478"/>
              <a:ext cx="2699043" cy="2699044"/>
            </a:xfrm>
            <a:custGeom>
              <a:avLst/>
              <a:gdLst>
                <a:gd name="T0" fmla="*/ 2527782 w 2699044"/>
                <a:gd name="T1" fmla="*/ 691564 h 2699044"/>
                <a:gd name="T2" fmla="*/ 2527781 w 2699044"/>
                <a:gd name="T3" fmla="*/ 691564 h 2699044"/>
                <a:gd name="T4" fmla="*/ 2699039 w 2699044"/>
                <a:gd name="T5" fmla="*/ 1346855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2527784" y="691564"/>
                  </a:moveTo>
                  <a:lnTo>
                    <a:pt x="2527783" y="691564"/>
                  </a:lnTo>
                  <a:cubicBezTo>
                    <a:pt x="2639645" y="891885"/>
                    <a:pt x="2698588" y="1117418"/>
                    <a:pt x="2699041" y="1346855"/>
                  </a:cubicBezTo>
                  <a:lnTo>
                    <a:pt x="1349522" y="1349522"/>
                  </a:lnTo>
                  <a:lnTo>
                    <a:pt x="2527784" y="691564"/>
                  </a:lnTo>
                  <a:close/>
                </a:path>
              </a:pathLst>
            </a:custGeom>
            <a:solidFill>
              <a:schemeClr val="bg1"/>
            </a:solidFill>
            <a:ln w="9525" cmpd="sng">
              <a:solidFill>
                <a:schemeClr val="bg1"/>
              </a:solidFill>
              <a:round/>
              <a:headEnd/>
              <a:tailEnd/>
            </a:ln>
          </p:spPr>
          <p:txBody>
            <a:bodyPr wrap="none" anchor="ctr"/>
            <a:lstStyle/>
            <a:p>
              <a:endParaRPr lang="zh-CN" altLang="en-US" sz="1620"/>
            </a:p>
          </p:txBody>
        </p:sp>
        <p:sp>
          <p:nvSpPr>
            <p:cNvPr id="10" name="饼形 41"/>
            <p:cNvSpPr>
              <a:spLocks noChangeAspect="1"/>
            </p:cNvSpPr>
            <p:nvPr/>
          </p:nvSpPr>
          <p:spPr bwMode="auto">
            <a:xfrm>
              <a:off x="144478" y="144478"/>
              <a:ext cx="2699043" cy="2699040"/>
            </a:xfrm>
            <a:custGeom>
              <a:avLst/>
              <a:gdLst>
                <a:gd name="T0" fmla="*/ 2379822 w 2699044"/>
                <a:gd name="T1" fmla="*/ 2221116 h 2699044"/>
                <a:gd name="T2" fmla="*/ 2379821 w 2699044"/>
                <a:gd name="T3" fmla="*/ 2221115 h 2699044"/>
                <a:gd name="T4" fmla="*/ 1349522 w 2699044"/>
                <a:gd name="T5" fmla="*/ 2699035 h 2699044"/>
                <a:gd name="T6" fmla="*/ 1340171 w 2699044"/>
                <a:gd name="T7" fmla="*/ 2699002 h 2699044"/>
                <a:gd name="T8" fmla="*/ 1349522 w 2699044"/>
                <a:gd name="T9" fmla="*/ 1349518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379824" y="2221123"/>
                  </a:moveTo>
                  <a:lnTo>
                    <a:pt x="2379823" y="2221122"/>
                  </a:lnTo>
                  <a:cubicBezTo>
                    <a:pt x="2123408" y="2524225"/>
                    <a:pt x="1746536" y="2699043"/>
                    <a:pt x="1349522" y="2699044"/>
                  </a:cubicBezTo>
                  <a:cubicBezTo>
                    <a:pt x="1346404" y="2699044"/>
                    <a:pt x="1343287" y="2699033"/>
                    <a:pt x="1340171" y="2699011"/>
                  </a:cubicBezTo>
                  <a:lnTo>
                    <a:pt x="1349522" y="1349522"/>
                  </a:lnTo>
                  <a:lnTo>
                    <a:pt x="2379824" y="2221123"/>
                  </a:lnTo>
                  <a:close/>
                </a:path>
              </a:pathLst>
            </a:custGeom>
            <a:solidFill>
              <a:schemeClr val="bg1">
                <a:alpha val="59999"/>
              </a:schemeClr>
            </a:solidFill>
            <a:ln w="9525" cmpd="sng">
              <a:solidFill>
                <a:schemeClr val="bg1"/>
              </a:solidFill>
              <a:round/>
              <a:headEnd/>
              <a:tailEnd/>
            </a:ln>
          </p:spPr>
          <p:txBody>
            <a:bodyPr wrap="none" anchor="ctr"/>
            <a:lstStyle/>
            <a:p>
              <a:endParaRPr lang="zh-CN" altLang="en-US" sz="1620"/>
            </a:p>
          </p:txBody>
        </p:sp>
        <p:sp>
          <p:nvSpPr>
            <p:cNvPr id="11" name="饼形 42"/>
            <p:cNvSpPr>
              <a:spLocks noChangeAspect="1"/>
            </p:cNvSpPr>
            <p:nvPr/>
          </p:nvSpPr>
          <p:spPr bwMode="auto">
            <a:xfrm>
              <a:off x="144478" y="144478"/>
              <a:ext cx="2699044" cy="2699044"/>
            </a:xfrm>
            <a:custGeom>
              <a:avLst/>
              <a:gdLst>
                <a:gd name="T0" fmla="*/ 1343308 w 2699044"/>
                <a:gd name="T1" fmla="*/ 2699030 h 2699044"/>
                <a:gd name="T2" fmla="*/ 1343308 w 2699044"/>
                <a:gd name="T3" fmla="*/ 2699029 h 2699044"/>
                <a:gd name="T4" fmla="*/ 265268 w 2699044"/>
                <a:gd name="T5" fmla="*/ 2153017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1343308" y="2699030"/>
                  </a:moveTo>
                  <a:lnTo>
                    <a:pt x="1343308" y="2699029"/>
                  </a:lnTo>
                  <a:cubicBezTo>
                    <a:pt x="917997" y="2697071"/>
                    <a:pt x="518497" y="2494729"/>
                    <a:pt x="265268" y="2153017"/>
                  </a:cubicBezTo>
                  <a:lnTo>
                    <a:pt x="1349522" y="1349522"/>
                  </a:lnTo>
                  <a:lnTo>
                    <a:pt x="1343308" y="2699030"/>
                  </a:lnTo>
                  <a:close/>
                </a:path>
              </a:pathLst>
            </a:custGeom>
            <a:solidFill>
              <a:schemeClr val="bg1">
                <a:alpha val="39999"/>
              </a:schemeClr>
            </a:solidFill>
            <a:ln w="9525" cmpd="sng">
              <a:solidFill>
                <a:schemeClr val="bg1"/>
              </a:solidFill>
              <a:round/>
              <a:headEnd/>
              <a:tailEnd/>
            </a:ln>
          </p:spPr>
          <p:txBody>
            <a:bodyPr wrap="none" anchor="ctr"/>
            <a:lstStyle/>
            <a:p>
              <a:endParaRPr lang="zh-CN" altLang="en-US" sz="1620"/>
            </a:p>
          </p:txBody>
        </p:sp>
        <p:sp>
          <p:nvSpPr>
            <p:cNvPr id="12" name="饼形 43"/>
            <p:cNvSpPr>
              <a:spLocks noChangeAspect="1"/>
            </p:cNvSpPr>
            <p:nvPr/>
          </p:nvSpPr>
          <p:spPr bwMode="auto">
            <a:xfrm>
              <a:off x="144478" y="144478"/>
              <a:ext cx="2699043" cy="2699043"/>
            </a:xfrm>
            <a:custGeom>
              <a:avLst/>
              <a:gdLst>
                <a:gd name="T0" fmla="*/ 268984 w 2699044"/>
                <a:gd name="T1" fmla="*/ 2158005 h 2699044"/>
                <a:gd name="T2" fmla="*/ 268984 w 2699044"/>
                <a:gd name="T3" fmla="*/ 2158004 h 2699044"/>
                <a:gd name="T4" fmla="*/ 0 w 2699044"/>
                <a:gd name="T5" fmla="*/ 1349522 h 2699044"/>
                <a:gd name="T6" fmla="*/ 58395 w 2699044"/>
                <a:gd name="T7" fmla="*/ 956836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8984" y="2158007"/>
                  </a:moveTo>
                  <a:lnTo>
                    <a:pt x="268984" y="2158006"/>
                  </a:lnTo>
                  <a:cubicBezTo>
                    <a:pt x="94366" y="1924631"/>
                    <a:pt x="0" y="1640993"/>
                    <a:pt x="0" y="1349522"/>
                  </a:cubicBezTo>
                  <a:cubicBezTo>
                    <a:pt x="-1" y="1216463"/>
                    <a:pt x="19678" y="1084136"/>
                    <a:pt x="58395" y="956836"/>
                  </a:cubicBezTo>
                  <a:lnTo>
                    <a:pt x="1349522" y="1349522"/>
                  </a:lnTo>
                  <a:lnTo>
                    <a:pt x="268984" y="2158007"/>
                  </a:lnTo>
                  <a:close/>
                </a:path>
              </a:pathLst>
            </a:custGeom>
            <a:solidFill>
              <a:schemeClr val="bg1">
                <a:alpha val="20000"/>
              </a:schemeClr>
            </a:solidFill>
            <a:ln w="9525" cmpd="sng">
              <a:solidFill>
                <a:schemeClr val="bg1"/>
              </a:solidFill>
              <a:round/>
              <a:headEnd/>
              <a:tailEnd/>
            </a:ln>
          </p:spPr>
          <p:txBody>
            <a:bodyPr wrap="none" anchor="ctr"/>
            <a:lstStyle/>
            <a:p>
              <a:endParaRPr lang="zh-CN" altLang="en-US" sz="1620"/>
            </a:p>
          </p:txBody>
        </p:sp>
        <p:sp>
          <p:nvSpPr>
            <p:cNvPr id="13" name="饼形 44"/>
            <p:cNvSpPr>
              <a:spLocks noChangeAspect="1"/>
            </p:cNvSpPr>
            <p:nvPr/>
          </p:nvSpPr>
          <p:spPr bwMode="auto">
            <a:xfrm>
              <a:off x="144478" y="144477"/>
              <a:ext cx="2699043" cy="2699044"/>
            </a:xfrm>
            <a:custGeom>
              <a:avLst/>
              <a:gdLst>
                <a:gd name="T0" fmla="*/ 60010 w 2699044"/>
                <a:gd name="T1" fmla="*/ 951566 h 2699044"/>
                <a:gd name="T2" fmla="*/ 60010 w 2699044"/>
                <a:gd name="T3" fmla="*/ 951566 h 2699044"/>
                <a:gd name="T4" fmla="*/ 1349522 w 2699044"/>
                <a:gd name="T5" fmla="*/ 0 h 2699044"/>
                <a:gd name="T6" fmla="*/ 1349522 w 2699044"/>
                <a:gd name="T7" fmla="*/ 0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60010" y="951566"/>
                  </a:moveTo>
                  <a:lnTo>
                    <a:pt x="60010" y="951566"/>
                  </a:lnTo>
                  <a:cubicBezTo>
                    <a:pt x="234591" y="385863"/>
                    <a:pt x="757493" y="-1"/>
                    <a:pt x="1349522" y="0"/>
                  </a:cubicBezTo>
                  <a:cubicBezTo>
                    <a:pt x="1349522" y="0"/>
                    <a:pt x="1349522" y="0"/>
                    <a:pt x="1349522" y="0"/>
                  </a:cubicBezTo>
                  <a:lnTo>
                    <a:pt x="1349522" y="1349522"/>
                  </a:lnTo>
                  <a:lnTo>
                    <a:pt x="60010" y="951566"/>
                  </a:lnTo>
                  <a:close/>
                </a:path>
              </a:pathLst>
            </a:custGeom>
            <a:solidFill>
              <a:schemeClr val="bg1">
                <a:alpha val="50195"/>
              </a:schemeClr>
            </a:solidFill>
            <a:ln w="9525" cmpd="sng">
              <a:solidFill>
                <a:schemeClr val="bg1"/>
              </a:solidFill>
              <a:round/>
              <a:headEnd/>
              <a:tailEnd/>
            </a:ln>
          </p:spPr>
          <p:txBody>
            <a:bodyPr anchor="ctr"/>
            <a:lstStyle/>
            <a:p>
              <a:endParaRPr lang="zh-CN" altLang="en-US" sz="1620"/>
            </a:p>
          </p:txBody>
        </p:sp>
        <p:sp>
          <p:nvSpPr>
            <p:cNvPr id="14" name="饼形 45"/>
            <p:cNvSpPr>
              <a:spLocks noChangeAspect="1"/>
            </p:cNvSpPr>
            <p:nvPr/>
          </p:nvSpPr>
          <p:spPr bwMode="auto">
            <a:xfrm>
              <a:off x="144478" y="144473"/>
              <a:ext cx="2699044" cy="2699044"/>
            </a:xfrm>
            <a:custGeom>
              <a:avLst/>
              <a:gdLst>
                <a:gd name="T0" fmla="*/ 1348283 w 2699044"/>
                <a:gd name="T1" fmla="*/ 1 h 2699044"/>
                <a:gd name="T2" fmla="*/ 1348282 w 2699044"/>
                <a:gd name="T3" fmla="*/ 0 h 2699044"/>
                <a:gd name="T4" fmla="*/ 1349522 w 2699044"/>
                <a:gd name="T5" fmla="*/ 0 h 2699044"/>
                <a:gd name="T6" fmla="*/ 2529699 w 2699044"/>
                <a:gd name="T7" fmla="*/ 695005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1348283" y="1"/>
                  </a:moveTo>
                  <a:lnTo>
                    <a:pt x="1348282" y="0"/>
                  </a:lnTo>
                  <a:cubicBezTo>
                    <a:pt x="1348695" y="0"/>
                    <a:pt x="1349108" y="-1"/>
                    <a:pt x="1349522" y="0"/>
                  </a:cubicBezTo>
                  <a:cubicBezTo>
                    <a:pt x="1839980" y="0"/>
                    <a:pt x="2291827" y="266092"/>
                    <a:pt x="2529699" y="695005"/>
                  </a:cubicBezTo>
                  <a:lnTo>
                    <a:pt x="1349522" y="1349522"/>
                  </a:lnTo>
                  <a:lnTo>
                    <a:pt x="1348283" y="1"/>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grpSp>
          <p:nvGrpSpPr>
            <p:cNvPr id="15" name="Group 26"/>
            <p:cNvGrpSpPr>
              <a:grpSpLocks noChangeAspect="1"/>
            </p:cNvGrpSpPr>
            <p:nvPr/>
          </p:nvGrpSpPr>
          <p:grpSpPr bwMode="auto">
            <a:xfrm>
              <a:off x="-90499" y="-90498"/>
              <a:ext cx="3168999" cy="3168997"/>
              <a:chOff x="-90499" y="-90498"/>
              <a:chExt cx="3168999" cy="3168997"/>
            </a:xfrm>
          </p:grpSpPr>
          <p:sp>
            <p:nvSpPr>
              <p:cNvPr id="16" name="饼形 40"/>
              <p:cNvSpPr>
                <a:spLocks noChangeAspect="1"/>
              </p:cNvSpPr>
              <p:nvPr/>
            </p:nvSpPr>
            <p:spPr bwMode="auto">
              <a:xfrm>
                <a:off x="144478" y="144478"/>
                <a:ext cx="2699043" cy="2699043"/>
              </a:xfrm>
              <a:custGeom>
                <a:avLst/>
                <a:gdLst>
                  <a:gd name="T0" fmla="*/ 2699040 w 2699044"/>
                  <a:gd name="T1" fmla="*/ 1347120 h 2699044"/>
                  <a:gd name="T2" fmla="*/ 2699039 w 2699044"/>
                  <a:gd name="T3" fmla="*/ 1347120 h 2699044"/>
                  <a:gd name="T4" fmla="*/ 2699042 w 2699044"/>
                  <a:gd name="T5" fmla="*/ 1349522 h 2699044"/>
                  <a:gd name="T6" fmla="*/ 2379769 w 2699044"/>
                  <a:gd name="T7" fmla="*/ 2221183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99042" y="1347120"/>
                    </a:moveTo>
                    <a:lnTo>
                      <a:pt x="2699041" y="1347120"/>
                    </a:lnTo>
                    <a:cubicBezTo>
                      <a:pt x="2699043" y="1347920"/>
                      <a:pt x="2699044" y="1348721"/>
                      <a:pt x="2699044" y="1349522"/>
                    </a:cubicBezTo>
                    <a:cubicBezTo>
                      <a:pt x="2699044" y="1668689"/>
                      <a:pt x="2585922" y="1977527"/>
                      <a:pt x="2379771" y="2221185"/>
                    </a:cubicBezTo>
                    <a:lnTo>
                      <a:pt x="1349522" y="1349522"/>
                    </a:lnTo>
                    <a:lnTo>
                      <a:pt x="2699042" y="1347120"/>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sp>
            <p:nvSpPr>
              <p:cNvPr id="17" name="椭圆 46"/>
              <p:cNvSpPr>
                <a:spLocks noChangeAspect="1"/>
              </p:cNvSpPr>
              <p:nvPr/>
            </p:nvSpPr>
            <p:spPr bwMode="auto">
              <a:xfrm>
                <a:off x="-90499" y="-90498"/>
                <a:ext cx="3168999" cy="3168997"/>
              </a:xfrm>
              <a:prstGeom prst="ellipse">
                <a:avLst/>
              </a:prstGeom>
              <a:noFill/>
              <a:ln w="38100">
                <a:solidFill>
                  <a:schemeClr val="bg1"/>
                </a:solidFill>
                <a:prstDash val="sysDash"/>
                <a:round/>
                <a:headEnd/>
                <a:tailEnd/>
              </a:ln>
              <a:effectLst>
                <a:glow rad="88900">
                  <a:schemeClr val="accent1">
                    <a:satMod val="175000"/>
                    <a:alpha val="30000"/>
                  </a:schemeClr>
                </a:glo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fontAlgn="ctr" hangingPunct="1">
                  <a:spcBef>
                    <a:spcPct val="0"/>
                  </a:spcBef>
                  <a:buClr>
                    <a:srgbClr val="FF0000"/>
                  </a:buClr>
                  <a:buSzPct val="70000"/>
                  <a:buFontTx/>
                  <a:buNone/>
                  <a:defRPr/>
                </a:pPr>
                <a:endParaRPr lang="zh-CN" altLang="en-US" sz="1620"/>
              </a:p>
            </p:txBody>
          </p:sp>
        </p:grpSp>
      </p:grpSp>
      <p:grpSp>
        <p:nvGrpSpPr>
          <p:cNvPr id="18" name="Group 12"/>
          <p:cNvGrpSpPr>
            <a:grpSpLocks/>
          </p:cNvGrpSpPr>
          <p:nvPr/>
        </p:nvGrpSpPr>
        <p:grpSpPr bwMode="auto">
          <a:xfrm>
            <a:off x="612920" y="1955276"/>
            <a:ext cx="3206115" cy="1985963"/>
            <a:chOff x="0" y="0"/>
            <a:chExt cx="3561792" cy="2207606"/>
          </a:xfrm>
        </p:grpSpPr>
        <p:sp>
          <p:nvSpPr>
            <p:cNvPr id="19" name="任意多边形 25"/>
            <p:cNvSpPr>
              <a:spLocks/>
            </p:cNvSpPr>
            <p:nvPr/>
          </p:nvSpPr>
          <p:spPr bwMode="auto">
            <a:xfrm>
              <a:off x="2374528" y="0"/>
              <a:ext cx="1187264" cy="252525"/>
            </a:xfrm>
            <a:custGeom>
              <a:avLst/>
              <a:gdLst>
                <a:gd name="T0" fmla="*/ 924304 w 1248228"/>
                <a:gd name="T1" fmla="*/ 0 h 290286"/>
                <a:gd name="T2" fmla="*/ 343927 w 1248228"/>
                <a:gd name="T3" fmla="*/ 0 h 290286"/>
                <a:gd name="T4" fmla="*/ 0 w 1248228"/>
                <a:gd name="T5" fmla="*/ 125804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sp>
          <p:nvSpPr>
            <p:cNvPr id="20" name="任意多边形 26"/>
            <p:cNvSpPr>
              <a:spLocks/>
            </p:cNvSpPr>
            <p:nvPr/>
          </p:nvSpPr>
          <p:spPr bwMode="auto">
            <a:xfrm flipV="1">
              <a:off x="2374528" y="1955082"/>
              <a:ext cx="1187264" cy="252524"/>
            </a:xfrm>
            <a:custGeom>
              <a:avLst/>
              <a:gdLst>
                <a:gd name="T0" fmla="*/ 924304 w 1248228"/>
                <a:gd name="T1" fmla="*/ 0 h 290286"/>
                <a:gd name="T2" fmla="*/ 343927 w 1248228"/>
                <a:gd name="T3" fmla="*/ 0 h 290286"/>
                <a:gd name="T4" fmla="*/ 0 w 1248228"/>
                <a:gd name="T5" fmla="*/ 12580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cxnSp>
          <p:nvCxnSpPr>
            <p:cNvPr id="21" name="直接连接符 31"/>
            <p:cNvCxnSpPr>
              <a:cxnSpLocks noChangeShapeType="1"/>
            </p:cNvCxnSpPr>
            <p:nvPr/>
          </p:nvCxnSpPr>
          <p:spPr bwMode="auto">
            <a:xfrm>
              <a:off x="2374528" y="1256271"/>
              <a:ext cx="647599"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22" name="TextBox 146"/>
            <p:cNvSpPr txBox="1">
              <a:spLocks noChangeArrowheads="1"/>
            </p:cNvSpPr>
            <p:nvPr/>
          </p:nvSpPr>
          <p:spPr bwMode="auto">
            <a:xfrm>
              <a:off x="0" y="1797848"/>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14%</a:t>
              </a:r>
            </a:p>
          </p:txBody>
        </p:sp>
        <p:sp>
          <p:nvSpPr>
            <p:cNvPr id="23" name="TextBox 146"/>
            <p:cNvSpPr txBox="1">
              <a:spLocks noChangeArrowheads="1"/>
            </p:cNvSpPr>
            <p:nvPr/>
          </p:nvSpPr>
          <p:spPr bwMode="auto">
            <a:xfrm>
              <a:off x="0" y="110221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14%</a:t>
              </a:r>
            </a:p>
          </p:txBody>
        </p:sp>
        <p:sp>
          <p:nvSpPr>
            <p:cNvPr id="24" name="TextBox 146"/>
            <p:cNvSpPr txBox="1">
              <a:spLocks noChangeArrowheads="1"/>
            </p:cNvSpPr>
            <p:nvPr/>
          </p:nvSpPr>
          <p:spPr bwMode="auto">
            <a:xfrm>
              <a:off x="0" y="8417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23%</a:t>
              </a:r>
            </a:p>
          </p:txBody>
        </p:sp>
      </p:grpSp>
      <p:grpSp>
        <p:nvGrpSpPr>
          <p:cNvPr id="25" name="Group 3"/>
          <p:cNvGrpSpPr>
            <a:grpSpLocks/>
          </p:cNvGrpSpPr>
          <p:nvPr/>
        </p:nvGrpSpPr>
        <p:grpSpPr bwMode="auto">
          <a:xfrm>
            <a:off x="4937755" y="1850976"/>
            <a:ext cx="3197543" cy="2130266"/>
            <a:chOff x="0" y="0"/>
            <a:chExt cx="3553141" cy="2367260"/>
          </a:xfrm>
        </p:grpSpPr>
        <p:sp>
          <p:nvSpPr>
            <p:cNvPr id="26" name="任意多边形 27"/>
            <p:cNvSpPr>
              <a:spLocks/>
            </p:cNvSpPr>
            <p:nvPr/>
          </p:nvSpPr>
          <p:spPr bwMode="auto">
            <a:xfrm flipH="1">
              <a:off x="0" y="0"/>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30B8D8"/>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sp>
          <p:nvSpPr>
            <p:cNvPr id="27" name="任意多边形 28"/>
            <p:cNvSpPr>
              <a:spLocks/>
            </p:cNvSpPr>
            <p:nvPr/>
          </p:nvSpPr>
          <p:spPr bwMode="auto">
            <a:xfrm flipH="1" flipV="1">
              <a:off x="0" y="2114816"/>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cxnSp>
          <p:nvCxnSpPr>
            <p:cNvPr id="28" name="直接连接符 29"/>
            <p:cNvCxnSpPr>
              <a:cxnSpLocks noChangeShapeType="1"/>
            </p:cNvCxnSpPr>
            <p:nvPr/>
          </p:nvCxnSpPr>
          <p:spPr bwMode="auto">
            <a:xfrm rot="300000">
              <a:off x="541386" y="831955"/>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cxnSp>
          <p:nvCxnSpPr>
            <p:cNvPr id="29" name="直接连接符 30"/>
            <p:cNvCxnSpPr>
              <a:cxnSpLocks noChangeShapeType="1"/>
            </p:cNvCxnSpPr>
            <p:nvPr/>
          </p:nvCxnSpPr>
          <p:spPr bwMode="auto">
            <a:xfrm rot="-300000">
              <a:off x="541386" y="1621041"/>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30" name="TextBox 146"/>
            <p:cNvSpPr txBox="1">
              <a:spLocks noChangeArrowheads="1"/>
            </p:cNvSpPr>
            <p:nvPr/>
          </p:nvSpPr>
          <p:spPr bwMode="auto">
            <a:xfrm>
              <a:off x="1171875" y="82321"/>
              <a:ext cx="2381266"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dirty="0">
                  <a:solidFill>
                    <a:schemeClr val="bg1"/>
                  </a:solidFill>
                  <a:latin typeface="方正兰亭黑_GBK" pitchFamily="2" charset="-122"/>
                  <a:ea typeface="方正兰亭黑_GBK" pitchFamily="2" charset="-122"/>
                </a:rPr>
                <a:t>20% </a:t>
              </a:r>
              <a:r>
                <a:rPr lang="zh-CN" altLang="en-US" sz="1260" dirty="0">
                  <a:solidFill>
                    <a:schemeClr val="bg1"/>
                  </a:solidFill>
                  <a:latin typeface="方正兰亭黑_GBK" pitchFamily="2" charset="-122"/>
                  <a:ea typeface="方正兰亭黑_GBK" pitchFamily="2" charset="-122"/>
                </a:rPr>
                <a:t>单击添加文本</a:t>
              </a:r>
              <a:endParaRPr lang="en-US" altLang="zh-CN" sz="1260" dirty="0">
                <a:solidFill>
                  <a:schemeClr val="bg1"/>
                </a:solidFill>
                <a:latin typeface="方正兰亭黑_GBK" pitchFamily="2" charset="-122"/>
                <a:ea typeface="方正兰亭黑_GBK" pitchFamily="2" charset="-122"/>
              </a:endParaRPr>
            </a:p>
          </p:txBody>
        </p:sp>
        <p:sp>
          <p:nvSpPr>
            <p:cNvPr id="31" name="TextBox 146"/>
            <p:cNvSpPr txBox="1">
              <a:spLocks noChangeArrowheads="1"/>
            </p:cNvSpPr>
            <p:nvPr/>
          </p:nvSpPr>
          <p:spPr bwMode="auto">
            <a:xfrm>
              <a:off x="1171678" y="70652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6%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sp>
          <p:nvSpPr>
            <p:cNvPr id="32" name="TextBox 146"/>
            <p:cNvSpPr txBox="1">
              <a:spLocks noChangeArrowheads="1"/>
            </p:cNvSpPr>
            <p:nvPr/>
          </p:nvSpPr>
          <p:spPr bwMode="auto">
            <a:xfrm>
              <a:off x="1171678" y="143845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11%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sp>
          <p:nvSpPr>
            <p:cNvPr id="33" name="TextBox 146"/>
            <p:cNvSpPr txBox="1">
              <a:spLocks noChangeArrowheads="1"/>
            </p:cNvSpPr>
            <p:nvPr/>
          </p:nvSpPr>
          <p:spPr bwMode="auto">
            <a:xfrm>
              <a:off x="1171678" y="1971922"/>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12%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418904900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35"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style.rotation</p:attrName>
                                        </p:attrNameLst>
                                      </p:cBhvr>
                                      <p:tavLst>
                                        <p:tav tm="0">
                                          <p:val>
                                            <p:fltVal val="720"/>
                                          </p:val>
                                        </p:tav>
                                        <p:tav tm="100000">
                                          <p:val>
                                            <p:fltVal val="0"/>
                                          </p:val>
                                        </p:tav>
                                      </p:tavLst>
                                    </p:anim>
                                    <p:anim calcmode="lin" valueType="num">
                                      <p:cBhvr>
                                        <p:cTn id="25" dur="1000" fill="hold"/>
                                        <p:tgtEl>
                                          <p:spTgt spid="8"/>
                                        </p:tgtEl>
                                        <p:attrNameLst>
                                          <p:attrName>ppt_h</p:attrName>
                                        </p:attrNameLst>
                                      </p:cBhvr>
                                      <p:tavLst>
                                        <p:tav tm="0">
                                          <p:val>
                                            <p:fltVal val="0"/>
                                          </p:val>
                                        </p:tav>
                                        <p:tav tm="100000">
                                          <p:val>
                                            <p:strVal val="#ppt_h"/>
                                          </p:val>
                                        </p:tav>
                                      </p:tavLst>
                                    </p:anim>
                                    <p:anim calcmode="lin" valueType="num">
                                      <p:cBhvr>
                                        <p:cTn id="26" dur="1000" fill="hold"/>
                                        <p:tgtEl>
                                          <p:spTgt spid="8"/>
                                        </p:tgtEl>
                                        <p:attrNameLst>
                                          <p:attrName>ppt_w</p:attrName>
                                        </p:attrNameLst>
                                      </p:cBhvr>
                                      <p:tavLst>
                                        <p:tav tm="0">
                                          <p:val>
                                            <p:fltVal val="0"/>
                                          </p:val>
                                        </p:tav>
                                        <p:tav tm="100000">
                                          <p:val>
                                            <p:strVal val="#ppt_w"/>
                                          </p:val>
                                        </p:tav>
                                      </p:tavLst>
                                    </p:anim>
                                  </p:childTnLst>
                                </p:cTn>
                              </p:par>
                            </p:childTnLst>
                          </p:cTn>
                        </p:par>
                        <p:par>
                          <p:cTn id="27" fill="hold">
                            <p:stCondLst>
                              <p:cond delay="1850"/>
                            </p:stCondLst>
                            <p:childTnLst>
                              <p:par>
                                <p:cTn id="28" presetID="12" presetClass="entr" presetSubtype="8"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slide(fromLeft)">
                                      <p:cBhvr>
                                        <p:cTn id="30" dur="1000"/>
                                        <p:tgtEl>
                                          <p:spTgt spid="25"/>
                                        </p:tgtEl>
                                      </p:cBhvr>
                                    </p:animEffect>
                                  </p:childTnLst>
                                </p:cTn>
                              </p:par>
                              <p:par>
                                <p:cTn id="31" presetID="1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slide(fromRight)">
                                      <p:cBhvr>
                                        <p:cTn id="3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文本框 7"/>
          <p:cNvSpPr txBox="1"/>
          <p:nvPr/>
        </p:nvSpPr>
        <p:spPr>
          <a:xfrm>
            <a:off x="1423891" y="2424907"/>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 name="文本框 8"/>
          <p:cNvSpPr txBox="1"/>
          <p:nvPr/>
        </p:nvSpPr>
        <p:spPr>
          <a:xfrm>
            <a:off x="3109488" y="3066649"/>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0" name="文本框 9"/>
          <p:cNvSpPr txBox="1"/>
          <p:nvPr/>
        </p:nvSpPr>
        <p:spPr>
          <a:xfrm>
            <a:off x="4763114" y="2424907"/>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1" name="文本框 10"/>
          <p:cNvSpPr txBox="1"/>
          <p:nvPr/>
        </p:nvSpPr>
        <p:spPr>
          <a:xfrm>
            <a:off x="6333421" y="3066649"/>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12" name="组合 11"/>
          <p:cNvGrpSpPr/>
          <p:nvPr/>
        </p:nvGrpSpPr>
        <p:grpSpPr>
          <a:xfrm>
            <a:off x="3236641" y="2042749"/>
            <a:ext cx="897207" cy="897206"/>
            <a:chOff x="4315518" y="2723665"/>
            <a:chExt cx="1196276" cy="1196274"/>
          </a:xfrm>
        </p:grpSpPr>
        <p:sp>
          <p:nvSpPr>
            <p:cNvPr id="13" name="Teardrop 40"/>
            <p:cNvSpPr/>
            <p:nvPr/>
          </p:nvSpPr>
          <p:spPr>
            <a:xfrm>
              <a:off x="4315518"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80"/>
            <p:cNvGrpSpPr>
              <a:grpSpLocks noChangeAspect="1"/>
            </p:cNvGrpSpPr>
            <p:nvPr/>
          </p:nvGrpSpPr>
          <p:grpSpPr bwMode="auto">
            <a:xfrm>
              <a:off x="4674224" y="2892590"/>
              <a:ext cx="610129" cy="647440"/>
              <a:chOff x="4738" y="3130"/>
              <a:chExt cx="551" cy="590"/>
            </a:xfrm>
            <a:solidFill>
              <a:schemeClr val="bg1"/>
            </a:solidFill>
          </p:grpSpPr>
          <p:sp>
            <p:nvSpPr>
              <p:cNvPr id="15"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9" name="组合 18"/>
          <p:cNvGrpSpPr/>
          <p:nvPr/>
        </p:nvGrpSpPr>
        <p:grpSpPr>
          <a:xfrm>
            <a:off x="1600131" y="1401009"/>
            <a:ext cx="897207" cy="897206"/>
            <a:chOff x="2133505" y="1868011"/>
            <a:chExt cx="1196276" cy="1196274"/>
          </a:xfrm>
        </p:grpSpPr>
        <p:sp>
          <p:nvSpPr>
            <p:cNvPr id="20" name="Teardrop 40"/>
            <p:cNvSpPr/>
            <p:nvPr/>
          </p:nvSpPr>
          <p:spPr>
            <a:xfrm>
              <a:off x="2133505"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组合 20"/>
            <p:cNvGrpSpPr/>
            <p:nvPr/>
          </p:nvGrpSpPr>
          <p:grpSpPr>
            <a:xfrm>
              <a:off x="2594152" y="2091252"/>
              <a:ext cx="489277" cy="684119"/>
              <a:chOff x="9451975" y="2613025"/>
              <a:chExt cx="538163" cy="752475"/>
            </a:xfrm>
            <a:solidFill>
              <a:schemeClr val="bg1"/>
            </a:solidFill>
          </p:grpSpPr>
          <p:sp>
            <p:nvSpPr>
              <p:cNvPr id="22"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4873150" y="1401009"/>
            <a:ext cx="897207" cy="897206"/>
            <a:chOff x="6497531" y="1868011"/>
            <a:chExt cx="1196276" cy="1196274"/>
          </a:xfrm>
        </p:grpSpPr>
        <p:sp>
          <p:nvSpPr>
            <p:cNvPr id="26" name="Teardrop 40"/>
            <p:cNvSpPr/>
            <p:nvPr/>
          </p:nvSpPr>
          <p:spPr>
            <a:xfrm>
              <a:off x="6497531"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7" name="Group 30"/>
            <p:cNvGrpSpPr>
              <a:grpSpLocks noChangeAspect="1"/>
            </p:cNvGrpSpPr>
            <p:nvPr/>
          </p:nvGrpSpPr>
          <p:grpSpPr bwMode="auto">
            <a:xfrm>
              <a:off x="6803608" y="2159197"/>
              <a:ext cx="671337" cy="481838"/>
              <a:chOff x="3670" y="2036"/>
              <a:chExt cx="581" cy="417"/>
            </a:xfrm>
          </p:grpSpPr>
          <p:sp>
            <p:nvSpPr>
              <p:cNvPr id="28" name="Oval 31"/>
              <p:cNvSpPr>
                <a:spLocks noChangeArrowheads="1"/>
              </p:cNvSpPr>
              <p:nvPr/>
            </p:nvSpPr>
            <p:spPr bwMode="auto">
              <a:xfrm>
                <a:off x="3919" y="2251"/>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33"/>
              <p:cNvSpPr>
                <a:spLocks noChangeArrowheads="1"/>
              </p:cNvSpPr>
              <p:nvPr/>
            </p:nvSpPr>
            <p:spPr bwMode="auto">
              <a:xfrm>
                <a:off x="3707" y="2251"/>
                <a:ext cx="77"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35"/>
              <p:cNvSpPr>
                <a:spLocks noChangeArrowheads="1"/>
              </p:cNvSpPr>
              <p:nvPr/>
            </p:nvSpPr>
            <p:spPr bwMode="auto">
              <a:xfrm>
                <a:off x="4136" y="2251"/>
                <a:ext cx="78"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37"/>
              <p:cNvSpPr>
                <a:spLocks noChangeArrowheads="1"/>
              </p:cNvSpPr>
              <p:nvPr/>
            </p:nvSpPr>
            <p:spPr bwMode="auto">
              <a:xfrm>
                <a:off x="3813"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39"/>
              <p:cNvSpPr>
                <a:spLocks noChangeArrowheads="1"/>
              </p:cNvSpPr>
              <p:nvPr/>
            </p:nvSpPr>
            <p:spPr bwMode="auto">
              <a:xfrm>
                <a:off x="4026"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8" name="组合 37"/>
          <p:cNvGrpSpPr/>
          <p:nvPr/>
        </p:nvGrpSpPr>
        <p:grpSpPr>
          <a:xfrm>
            <a:off x="6509661" y="2042749"/>
            <a:ext cx="897207" cy="897206"/>
            <a:chOff x="8679545" y="2723665"/>
            <a:chExt cx="1196276" cy="1196274"/>
          </a:xfrm>
        </p:grpSpPr>
        <p:sp>
          <p:nvSpPr>
            <p:cNvPr id="39" name="Teardrop 40"/>
            <p:cNvSpPr/>
            <p:nvPr/>
          </p:nvSpPr>
          <p:spPr>
            <a:xfrm>
              <a:off x="8679545"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组合 39"/>
            <p:cNvGrpSpPr/>
            <p:nvPr/>
          </p:nvGrpSpPr>
          <p:grpSpPr>
            <a:xfrm>
              <a:off x="9098807" y="3037776"/>
              <a:ext cx="433949" cy="491850"/>
              <a:chOff x="2471074" y="6170447"/>
              <a:chExt cx="1106488" cy="1254125"/>
            </a:xfrm>
            <a:solidFill>
              <a:schemeClr val="bg1"/>
            </a:solidFill>
          </p:grpSpPr>
          <p:sp>
            <p:nvSpPr>
              <p:cNvPr id="41"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14"/>
              <p:cNvSpPr>
                <a:spLocks noChangeArrowheads="1"/>
              </p:cNvSpPr>
              <p:nvPr/>
            </p:nvSpPr>
            <p:spPr bwMode="auto">
              <a:xfrm>
                <a:off x="2936212" y="6843547"/>
                <a:ext cx="146050" cy="152400"/>
              </a:xfrm>
              <a:prstGeom prst="ellipse">
                <a:avLst/>
              </a:pr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5" name="文本框 44"/>
          <p:cNvSpPr txBox="1"/>
          <p:nvPr/>
        </p:nvSpPr>
        <p:spPr>
          <a:xfrm>
            <a:off x="1357127"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6" name="文本框 45"/>
          <p:cNvSpPr txBox="1"/>
          <p:nvPr/>
        </p:nvSpPr>
        <p:spPr>
          <a:xfrm>
            <a:off x="4703718"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7" name="文本框 46"/>
          <p:cNvSpPr txBox="1"/>
          <p:nvPr/>
        </p:nvSpPr>
        <p:spPr>
          <a:xfrm>
            <a:off x="3035918"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8" name="文本框 47"/>
          <p:cNvSpPr txBox="1"/>
          <p:nvPr/>
        </p:nvSpPr>
        <p:spPr>
          <a:xfrm>
            <a:off x="6302202"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Tree>
    <p:extLst>
      <p:ext uri="{BB962C8B-B14F-4D97-AF65-F5344CB8AC3E}">
        <p14:creationId xmlns:p14="http://schemas.microsoft.com/office/powerpoint/2010/main" val="142589507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2" presetClass="entr" presetSubtype="4"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5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50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75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ppt_x"/>
                                          </p:val>
                                        </p:tav>
                                        <p:tav tm="100000">
                                          <p:val>
                                            <p:strVal val="#ppt_x"/>
                                          </p:val>
                                        </p:tav>
                                      </p:tavLst>
                                    </p:anim>
                                    <p:anim calcmode="lin" valueType="num">
                                      <p:cBhvr additive="base">
                                        <p:cTn id="39" dur="500" fill="hold"/>
                                        <p:tgtEl>
                                          <p:spTgt spid="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75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500" fill="hold"/>
                                        <p:tgtEl>
                                          <p:spTgt spid="47"/>
                                        </p:tgtEl>
                                        <p:attrNameLst>
                                          <p:attrName>ppt_x</p:attrName>
                                        </p:attrNameLst>
                                      </p:cBhvr>
                                      <p:tavLst>
                                        <p:tav tm="0">
                                          <p:val>
                                            <p:strVal val="#ppt_x"/>
                                          </p:val>
                                        </p:tav>
                                        <p:tav tm="100000">
                                          <p:val>
                                            <p:strVal val="#ppt_x"/>
                                          </p:val>
                                        </p:tav>
                                      </p:tavLst>
                                    </p:anim>
                                    <p:anim calcmode="lin" valueType="num">
                                      <p:cBhvr additive="base">
                                        <p:cTn id="43" dur="500" fill="hold"/>
                                        <p:tgtEl>
                                          <p:spTgt spid="47"/>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10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250"/>
                                  </p:stCondLst>
                                  <p:childTnLst>
                                    <p:set>
                                      <p:cBhvr>
                                        <p:cTn id="53" dur="1" fill="hold">
                                          <p:stCondLst>
                                            <p:cond delay="0"/>
                                          </p:stCondLst>
                                        </p:cTn>
                                        <p:tgtEl>
                                          <p:spTgt spid="46"/>
                                        </p:tgtEl>
                                        <p:attrNameLst>
                                          <p:attrName>style.visibility</p:attrName>
                                        </p:attrNameLst>
                                      </p:cBhvr>
                                      <p:to>
                                        <p:strVal val="visible"/>
                                      </p:to>
                                    </p:set>
                                    <p:anim calcmode="lin" valueType="num">
                                      <p:cBhvr additive="base">
                                        <p:cTn id="54" dur="500" fill="hold"/>
                                        <p:tgtEl>
                                          <p:spTgt spid="46"/>
                                        </p:tgtEl>
                                        <p:attrNameLst>
                                          <p:attrName>ppt_x</p:attrName>
                                        </p:attrNameLst>
                                      </p:cBhvr>
                                      <p:tavLst>
                                        <p:tav tm="0">
                                          <p:val>
                                            <p:strVal val="#ppt_x"/>
                                          </p:val>
                                        </p:tav>
                                        <p:tav tm="100000">
                                          <p:val>
                                            <p:strVal val="#ppt_x"/>
                                          </p:val>
                                        </p:tav>
                                      </p:tavLst>
                                    </p:anim>
                                    <p:anim calcmode="lin" valueType="num">
                                      <p:cBhvr additive="base">
                                        <p:cTn id="55" dur="500" fill="hold"/>
                                        <p:tgtEl>
                                          <p:spTgt spid="46"/>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150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ppt_x"/>
                                          </p:val>
                                        </p:tav>
                                        <p:tav tm="100000">
                                          <p:val>
                                            <p:strVal val="#ppt_x"/>
                                          </p:val>
                                        </p:tav>
                                      </p:tavLst>
                                    </p:anim>
                                    <p:anim calcmode="lin" valueType="num">
                                      <p:cBhvr additive="base">
                                        <p:cTn id="59" dur="500" fill="hold"/>
                                        <p:tgtEl>
                                          <p:spTgt spid="38"/>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175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ppt_x"/>
                                          </p:val>
                                        </p:tav>
                                        <p:tav tm="100000">
                                          <p:val>
                                            <p:strVal val="#ppt_x"/>
                                          </p:val>
                                        </p:tav>
                                      </p:tavLst>
                                    </p:anim>
                                    <p:anim calcmode="lin" valueType="num">
                                      <p:cBhvr additive="base">
                                        <p:cTn id="63" dur="500" fill="hold"/>
                                        <p:tgtEl>
                                          <p:spTgt spid="1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175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ppt_x"/>
                                          </p:val>
                                        </p:tav>
                                        <p:tav tm="100000">
                                          <p:val>
                                            <p:strVal val="#ppt_x"/>
                                          </p:val>
                                        </p:tav>
                                      </p:tavLst>
                                    </p:anim>
                                    <p:anim calcmode="lin" valueType="num">
                                      <p:cBhvr additive="base">
                                        <p:cTn id="6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P spid="45" grpId="0"/>
      <p:bldP spid="46" grpId="0"/>
      <p:bldP spid="47" grpId="0"/>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文本框 7"/>
          <p:cNvSpPr txBox="1"/>
          <p:nvPr/>
        </p:nvSpPr>
        <p:spPr>
          <a:xfrm>
            <a:off x="541243" y="3379585"/>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9" name="文本框 8"/>
          <p:cNvSpPr txBox="1"/>
          <p:nvPr/>
        </p:nvSpPr>
        <p:spPr>
          <a:xfrm>
            <a:off x="2620967" y="3379585"/>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0" name="文本框 9"/>
          <p:cNvSpPr txBox="1"/>
          <p:nvPr/>
        </p:nvSpPr>
        <p:spPr>
          <a:xfrm>
            <a:off x="4700689" y="3379585"/>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 name="文本框 10"/>
          <p:cNvSpPr txBox="1"/>
          <p:nvPr/>
        </p:nvSpPr>
        <p:spPr>
          <a:xfrm>
            <a:off x="6802896" y="3379585"/>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2" name="Straight Connector 32"/>
          <p:cNvCxnSpPr/>
          <p:nvPr/>
        </p:nvCxnSpPr>
        <p:spPr>
          <a:xfrm>
            <a:off x="738822"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32"/>
          <p:cNvCxnSpPr/>
          <p:nvPr/>
        </p:nvCxnSpPr>
        <p:spPr>
          <a:xfrm>
            <a:off x="2802945"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32"/>
          <p:cNvCxnSpPr/>
          <p:nvPr/>
        </p:nvCxnSpPr>
        <p:spPr>
          <a:xfrm>
            <a:off x="4927581"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32"/>
          <p:cNvCxnSpPr/>
          <p:nvPr/>
        </p:nvCxnSpPr>
        <p:spPr>
          <a:xfrm>
            <a:off x="6991704"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41243" y="1542050"/>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20967" y="1542050"/>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84814" y="154337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12162" y="154337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17230170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2" presetClass="entr" presetSubtype="4" fill="hold" nodeType="withEffect">
                                  <p:stCondLst>
                                    <p:cond delay="25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5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5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ppt_x"/>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5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2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p:cNvSpPr>
          <p:nvPr/>
        </p:nvSpPr>
        <p:spPr>
          <a:xfrm>
            <a:off x="1784269" y="1639452"/>
            <a:ext cx="1227900" cy="132343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rPr>
              <a:t>03</a:t>
            </a:r>
            <a:endParaRPr lang="en-US" sz="8600" dirty="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endParaRPr>
          </a:p>
        </p:txBody>
      </p:sp>
      <p:sp>
        <p:nvSpPr>
          <p:cNvPr id="5" name="文本框 4"/>
          <p:cNvSpPr txBox="1"/>
          <p:nvPr/>
        </p:nvSpPr>
        <p:spPr>
          <a:xfrm>
            <a:off x="2970609" y="2232392"/>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6" name="文本框 5"/>
          <p:cNvSpPr txBox="1"/>
          <p:nvPr/>
        </p:nvSpPr>
        <p:spPr>
          <a:xfrm>
            <a:off x="2970609" y="1862590"/>
            <a:ext cx="1778350" cy="438582"/>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smtClean="0">
                <a:latin typeface="Arial" panose="020B0604020202020204" pitchFamily="34" charset="0"/>
                <a:cs typeface="Arial" panose="020B0604020202020204" pitchFamily="34" charset="0"/>
              </a:rPr>
              <a:t>Part Three</a:t>
            </a:r>
            <a:endParaRPr lang="zh-CN" altLang="en-US" sz="2400" dirty="0">
              <a:latin typeface="Arial" panose="020B0604020202020204" pitchFamily="34" charset="0"/>
              <a:cs typeface="Arial" panose="020B0604020202020204" pitchFamily="34" charset="0"/>
            </a:endParaRPr>
          </a:p>
        </p:txBody>
      </p:sp>
      <p:grpSp>
        <p:nvGrpSpPr>
          <p:cNvPr id="7" name="组合 6"/>
          <p:cNvGrpSpPr/>
          <p:nvPr/>
        </p:nvGrpSpPr>
        <p:grpSpPr>
          <a:xfrm rot="11891394">
            <a:off x="5912849" y="1721923"/>
            <a:ext cx="2323088" cy="1614098"/>
            <a:chOff x="912737" y="565770"/>
            <a:chExt cx="3097450" cy="2152130"/>
          </a:xfrm>
          <a:solidFill>
            <a:schemeClr val="bg1">
              <a:alpha val="50000"/>
            </a:schemeClr>
          </a:solidFill>
        </p:grpSpPr>
        <p:sp>
          <p:nvSpPr>
            <p:cNvPr id="8" name="等腰三角形 7"/>
            <p:cNvSpPr/>
            <p:nvPr/>
          </p:nvSpPr>
          <p:spPr>
            <a:xfrm rot="18941696">
              <a:off x="2822785" y="2021207"/>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9" name="等腰三角形 8"/>
            <p:cNvSpPr/>
            <p:nvPr/>
          </p:nvSpPr>
          <p:spPr>
            <a:xfrm rot="3678182">
              <a:off x="2802171" y="1181956"/>
              <a:ext cx="397226" cy="34243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0" name="等腰三角形 9"/>
            <p:cNvSpPr/>
            <p:nvPr/>
          </p:nvSpPr>
          <p:spPr>
            <a:xfrm rot="9480000">
              <a:off x="3485946" y="2487804"/>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1" name="等腰三角形 10"/>
            <p:cNvSpPr/>
            <p:nvPr/>
          </p:nvSpPr>
          <p:spPr>
            <a:xfrm rot="1020767">
              <a:off x="1218249" y="749218"/>
              <a:ext cx="945160" cy="81479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2" name="等腰三角形 11"/>
            <p:cNvSpPr/>
            <p:nvPr/>
          </p:nvSpPr>
          <p:spPr>
            <a:xfrm rot="1020767">
              <a:off x="1105528" y="607668"/>
              <a:ext cx="1175902" cy="10137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3" name="椭圆 12"/>
            <p:cNvSpPr/>
            <p:nvPr/>
          </p:nvSpPr>
          <p:spPr>
            <a:xfrm rot="18818926">
              <a:off x="912737" y="1383941"/>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8818926">
              <a:off x="1788997" y="565770"/>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8818926">
              <a:off x="2041044" y="1708216"/>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rot="8977127">
              <a:off x="3563479" y="1987179"/>
              <a:ext cx="446708" cy="334617"/>
              <a:chOff x="2822785" y="1265179"/>
              <a:chExt cx="930073" cy="696693"/>
            </a:xfrm>
            <a:grpFill/>
          </p:grpSpPr>
          <p:sp>
            <p:nvSpPr>
              <p:cNvPr id="17" name="等腰三角形 16"/>
              <p:cNvSpPr/>
              <p:nvPr/>
            </p:nvSpPr>
            <p:spPr>
              <a:xfrm rot="18941696">
                <a:off x="2822785" y="1265179"/>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8" name="等腰三角形 17"/>
              <p:cNvSpPr/>
              <p:nvPr/>
            </p:nvSpPr>
            <p:spPr>
              <a:xfrm rot="9480000">
                <a:off x="3485946" y="1731776"/>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19" name="Straight Connector 13"/>
          <p:cNvCxnSpPr/>
          <p:nvPr/>
        </p:nvCxnSpPr>
        <p:spPr>
          <a:xfrm flipH="1">
            <a:off x="2" y="3082556"/>
            <a:ext cx="4748959" cy="0"/>
          </a:xfrm>
          <a:prstGeom prst="line">
            <a:avLst/>
          </a:prstGeom>
          <a:ln w="19050" cap="sq">
            <a:solidFill>
              <a:schemeClr val="bg1">
                <a:alpha val="35000"/>
              </a:schemeClr>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231431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Freeform 3"/>
          <p:cNvSpPr>
            <a:spLocks/>
          </p:cNvSpPr>
          <p:nvPr/>
        </p:nvSpPr>
        <p:spPr bwMode="ltGray">
          <a:xfrm>
            <a:off x="5972366" y="1518050"/>
            <a:ext cx="1806313"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chemeClr val="bg1"/>
            </a:solidFill>
            <a:round/>
            <a:headEnd/>
            <a:tailEnd/>
          </a:ln>
          <a:effectLst>
            <a:glow>
              <a:schemeClr val="accent1"/>
            </a:glow>
          </a:effectLst>
        </p:spPr>
        <p:txBody>
          <a:bodyPr/>
          <a:lstStyle/>
          <a:p>
            <a:endParaRPr lang="zh-CN" altLang="en-US" sz="1620"/>
          </a:p>
        </p:txBody>
      </p:sp>
      <p:sp>
        <p:nvSpPr>
          <p:cNvPr id="9" name="Freeform 7"/>
          <p:cNvSpPr>
            <a:spLocks/>
          </p:cNvSpPr>
          <p:nvPr/>
        </p:nvSpPr>
        <p:spPr bwMode="ltGray">
          <a:xfrm>
            <a:off x="3608183" y="1518050"/>
            <a:ext cx="1806313"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chemeClr val="bg1"/>
            </a:solidFill>
            <a:round/>
            <a:headEnd/>
            <a:tailEnd/>
          </a:ln>
          <a:effectLst>
            <a:glow>
              <a:schemeClr val="accent1"/>
            </a:glow>
          </a:effectLst>
        </p:spPr>
        <p:txBody>
          <a:bodyPr/>
          <a:lstStyle/>
          <a:p>
            <a:endParaRPr lang="zh-CN" altLang="en-US" sz="1620"/>
          </a:p>
        </p:txBody>
      </p:sp>
      <p:sp>
        <p:nvSpPr>
          <p:cNvPr id="10" name="Freeform 12"/>
          <p:cNvSpPr>
            <a:spLocks/>
          </p:cNvSpPr>
          <p:nvPr/>
        </p:nvSpPr>
        <p:spPr bwMode="ltGray">
          <a:xfrm>
            <a:off x="1264150" y="1562343"/>
            <a:ext cx="1806314" cy="2868304"/>
          </a:xfrm>
          <a:custGeom>
            <a:avLst/>
            <a:gdLst>
              <a:gd name="T0" fmla="*/ 0 w 1359"/>
              <a:gd name="T1" fmla="*/ 207 h 2158"/>
              <a:gd name="T2" fmla="*/ 1 w 1359"/>
              <a:gd name="T3" fmla="*/ 1987 h 2158"/>
              <a:gd name="T4" fmla="*/ 309 w 1359"/>
              <a:gd name="T5" fmla="*/ 2154 h 2158"/>
              <a:gd name="T6" fmla="*/ 681 w 1359"/>
              <a:gd name="T7" fmla="*/ 2040 h 2158"/>
              <a:gd name="T8" fmla="*/ 999 w 1359"/>
              <a:gd name="T9" fmla="*/ 1902 h 2158"/>
              <a:gd name="T10" fmla="*/ 1359 w 1359"/>
              <a:gd name="T11" fmla="*/ 2017 h 2158"/>
              <a:gd name="T12" fmla="*/ 1359 w 1359"/>
              <a:gd name="T13" fmla="*/ 180 h 2158"/>
              <a:gd name="T14" fmla="*/ 1025 w 1359"/>
              <a:gd name="T15" fmla="*/ 21 h 2158"/>
              <a:gd name="T16" fmla="*/ 366 w 1359"/>
              <a:gd name="T17" fmla="*/ 378 h 2158"/>
              <a:gd name="T18" fmla="*/ 0 w 1359"/>
              <a:gd name="T19" fmla="*/ 207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noFill/>
          <a:ln w="12700" cmpd="sng">
            <a:solidFill>
              <a:schemeClr val="bg1"/>
            </a:solidFill>
            <a:round/>
            <a:headEnd/>
            <a:tailEnd/>
          </a:ln>
          <a:effectLst>
            <a:glow>
              <a:schemeClr val="accent1"/>
            </a:glow>
          </a:effectLst>
        </p:spPr>
        <p:txBody>
          <a:bodyPr/>
          <a:lstStyle/>
          <a:p>
            <a:endParaRPr lang="zh-CN" altLang="en-US" sz="1620"/>
          </a:p>
        </p:txBody>
      </p:sp>
      <p:sp>
        <p:nvSpPr>
          <p:cNvPr id="11" name="Text Box 17"/>
          <p:cNvSpPr txBox="1">
            <a:spLocks noChangeArrowheads="1"/>
          </p:cNvSpPr>
          <p:nvPr/>
        </p:nvSpPr>
        <p:spPr bwMode="black">
          <a:xfrm>
            <a:off x="1415885" y="2338865"/>
            <a:ext cx="1464719"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a:solidFill>
                  <a:srgbClr val="BCE8F2"/>
                </a:solidFill>
                <a:latin typeface="方正兰亭黑_GBK" pitchFamily="2" charset="-122"/>
                <a:ea typeface="方正兰亭黑_GBK" pitchFamily="2" charset="-122"/>
              </a:rPr>
              <a:t>单击添加文字</a:t>
            </a:r>
            <a:endParaRPr lang="en-US" altLang="zh-CN" sz="1620">
              <a:solidFill>
                <a:srgbClr val="BCE8F2"/>
              </a:solidFill>
              <a:latin typeface="方正兰亭黑_GBK" pitchFamily="2" charset="-122"/>
              <a:ea typeface="方正兰亭黑_GBK" pitchFamily="2" charset="-122"/>
            </a:endParaRPr>
          </a:p>
        </p:txBody>
      </p:sp>
      <p:grpSp>
        <p:nvGrpSpPr>
          <p:cNvPr id="12" name="组合 11"/>
          <p:cNvGrpSpPr>
            <a:grpSpLocks/>
          </p:cNvGrpSpPr>
          <p:nvPr/>
        </p:nvGrpSpPr>
        <p:grpSpPr bwMode="auto">
          <a:xfrm>
            <a:off x="1385346" y="1330171"/>
            <a:ext cx="599445" cy="635333"/>
            <a:chOff x="925513" y="981075"/>
            <a:chExt cx="715883" cy="760389"/>
          </a:xfrm>
        </p:grpSpPr>
        <p:sp>
          <p:nvSpPr>
            <p:cNvPr id="13" name="Oval 23"/>
            <p:cNvSpPr>
              <a:spLocks noChangeArrowheads="1"/>
            </p:cNvSpPr>
            <p:nvPr/>
          </p:nvSpPr>
          <p:spPr bwMode="gray">
            <a:xfrm>
              <a:off x="925513" y="981075"/>
              <a:ext cx="715883" cy="760389"/>
            </a:xfrm>
            <a:prstGeom prst="ellipse">
              <a:avLst/>
            </a:prstGeom>
            <a:solidFill>
              <a:schemeClr val="bg1">
                <a:alpha val="36000"/>
              </a:schemeClr>
            </a:solidFill>
            <a:ln w="9525" algn="ctr">
              <a:solidFill>
                <a:schemeClr val="bg1"/>
              </a:solidFill>
              <a:round/>
              <a:headEnd/>
              <a:tailEnd/>
            </a:ln>
            <a:effectLst>
              <a:glow rad="88900">
                <a:schemeClr val="accent1">
                  <a:satMod val="175000"/>
                  <a:alpha val="40000"/>
                </a:schemeClr>
              </a:glow>
            </a:effectLst>
          </p:spPr>
          <p:txBody>
            <a:bodyPr wrap="none" anchor="ctr"/>
            <a:lstStyle/>
            <a:p>
              <a:pPr>
                <a:defRPr/>
              </a:pPr>
              <a:endParaRPr lang="zh-CN" altLang="en-US" sz="1620"/>
            </a:p>
          </p:txBody>
        </p:sp>
        <p:sp>
          <p:nvSpPr>
            <p:cNvPr id="14" name="WordArt 25"/>
            <p:cNvSpPr>
              <a:spLocks noChangeArrowheads="1" noChangeShapeType="1" noTextEdit="1"/>
            </p:cNvSpPr>
            <p:nvPr/>
          </p:nvSpPr>
          <p:spPr bwMode="gray">
            <a:xfrm>
              <a:off x="1017588" y="1168400"/>
              <a:ext cx="520700" cy="4206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240" i="1" kern="10">
                  <a:solidFill>
                    <a:srgbClr val="FCFCFC">
                      <a:alpha val="59999"/>
                    </a:srgbClr>
                  </a:solidFill>
                  <a:latin typeface="Arial Black"/>
                </a:rPr>
                <a:t>01</a:t>
              </a:r>
              <a:endParaRPr lang="zh-CN" altLang="en-US" sz="3240" i="1" kern="10">
                <a:solidFill>
                  <a:srgbClr val="FCFCFC">
                    <a:alpha val="59999"/>
                  </a:srgbClr>
                </a:solidFill>
                <a:latin typeface="Arial Black"/>
              </a:endParaRPr>
            </a:p>
          </p:txBody>
        </p:sp>
      </p:grpSp>
      <p:sp>
        <p:nvSpPr>
          <p:cNvPr id="15" name="Line 26"/>
          <p:cNvSpPr>
            <a:spLocks noChangeShapeType="1"/>
          </p:cNvSpPr>
          <p:nvPr/>
        </p:nvSpPr>
        <p:spPr bwMode="gray">
          <a:xfrm>
            <a:off x="1435290" y="2798925"/>
            <a:ext cx="1492500" cy="1"/>
          </a:xfrm>
          <a:prstGeom prst="line">
            <a:avLst/>
          </a:prstGeom>
          <a:noFill/>
          <a:ln w="19050" cap="rnd">
            <a:solidFill>
              <a:schemeClr val="accent2">
                <a:alpha val="50195"/>
              </a:schemeClr>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1620" dirty="0"/>
          </a:p>
        </p:txBody>
      </p:sp>
      <p:grpSp>
        <p:nvGrpSpPr>
          <p:cNvPr id="16" name="组合 15"/>
          <p:cNvGrpSpPr>
            <a:grpSpLocks/>
          </p:cNvGrpSpPr>
          <p:nvPr/>
        </p:nvGrpSpPr>
        <p:grpSpPr bwMode="auto">
          <a:xfrm>
            <a:off x="3687238" y="1278732"/>
            <a:ext cx="615398" cy="637992"/>
            <a:chOff x="3540125" y="925512"/>
            <a:chExt cx="735013" cy="760413"/>
          </a:xfrm>
        </p:grpSpPr>
        <p:sp>
          <p:nvSpPr>
            <p:cNvPr id="17" name="Oval 32"/>
            <p:cNvSpPr>
              <a:spLocks noChangeArrowheads="1"/>
            </p:cNvSpPr>
            <p:nvPr/>
          </p:nvSpPr>
          <p:spPr bwMode="gray">
            <a:xfrm>
              <a:off x="3540125" y="925512"/>
              <a:ext cx="735013" cy="760413"/>
            </a:xfrm>
            <a:prstGeom prst="ellipse">
              <a:avLst/>
            </a:prstGeom>
            <a:solidFill>
              <a:schemeClr val="bg1">
                <a:alpha val="38000"/>
              </a:schemeClr>
            </a:solidFill>
            <a:ln w="9525" algn="ctr">
              <a:solidFill>
                <a:schemeClr val="bg1"/>
              </a:solidFill>
              <a:round/>
              <a:headEnd/>
              <a:tailEnd/>
            </a:ln>
            <a:effectLst>
              <a:glow rad="88900">
                <a:schemeClr val="accent1">
                  <a:satMod val="175000"/>
                  <a:alpha val="40000"/>
                </a:schemeClr>
              </a:glow>
            </a:effectLst>
          </p:spPr>
          <p:txBody>
            <a:bodyPr wrap="none" anchor="ctr"/>
            <a:lstStyle/>
            <a:p>
              <a:pPr>
                <a:defRPr/>
              </a:pPr>
              <a:endParaRPr lang="zh-CN" altLang="en-US" sz="1620"/>
            </a:p>
          </p:txBody>
        </p:sp>
        <p:sp>
          <p:nvSpPr>
            <p:cNvPr id="18" name="WordArt 34"/>
            <p:cNvSpPr>
              <a:spLocks noChangeArrowheads="1" noChangeShapeType="1" noTextEdit="1"/>
            </p:cNvSpPr>
            <p:nvPr/>
          </p:nvSpPr>
          <p:spPr bwMode="gray">
            <a:xfrm>
              <a:off x="3652838" y="1100137"/>
              <a:ext cx="530225" cy="4206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240" i="1" kern="10">
                  <a:solidFill>
                    <a:srgbClr val="FCFCFC">
                      <a:alpha val="59999"/>
                    </a:srgbClr>
                  </a:solidFill>
                  <a:latin typeface="Arial Black"/>
                </a:rPr>
                <a:t>02</a:t>
              </a:r>
              <a:endParaRPr lang="zh-CN" altLang="en-US" sz="3240" i="1" kern="10">
                <a:solidFill>
                  <a:srgbClr val="FCFCFC">
                    <a:alpha val="59999"/>
                  </a:srgbClr>
                </a:solidFill>
                <a:latin typeface="Arial Black"/>
              </a:endParaRPr>
            </a:p>
          </p:txBody>
        </p:sp>
      </p:grpSp>
      <p:sp>
        <p:nvSpPr>
          <p:cNvPr id="19" name="Line 35"/>
          <p:cNvSpPr>
            <a:spLocks noChangeShapeType="1"/>
          </p:cNvSpPr>
          <p:nvPr/>
        </p:nvSpPr>
        <p:spPr bwMode="gray">
          <a:xfrm>
            <a:off x="3753617" y="2770350"/>
            <a:ext cx="1492501" cy="1"/>
          </a:xfrm>
          <a:prstGeom prst="line">
            <a:avLst/>
          </a:prstGeom>
          <a:noFill/>
          <a:ln w="19050" cap="rnd">
            <a:solidFill>
              <a:schemeClr val="accent2">
                <a:alpha val="50195"/>
              </a:schemeClr>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1620"/>
          </a:p>
        </p:txBody>
      </p:sp>
      <p:sp>
        <p:nvSpPr>
          <p:cNvPr id="20" name="Line 38"/>
          <p:cNvSpPr>
            <a:spLocks noChangeShapeType="1"/>
          </p:cNvSpPr>
          <p:nvPr/>
        </p:nvSpPr>
        <p:spPr bwMode="gray">
          <a:xfrm>
            <a:off x="6157797" y="2767492"/>
            <a:ext cx="1492501" cy="1"/>
          </a:xfrm>
          <a:prstGeom prst="line">
            <a:avLst/>
          </a:prstGeom>
          <a:noFill/>
          <a:ln w="19050" cap="rnd">
            <a:solidFill>
              <a:schemeClr val="accent2">
                <a:alpha val="50195"/>
              </a:schemeClr>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sz="1620"/>
          </a:p>
        </p:txBody>
      </p:sp>
      <p:sp>
        <p:nvSpPr>
          <p:cNvPr id="21" name="Rectangle 39"/>
          <p:cNvSpPr>
            <a:spLocks noChangeArrowheads="1"/>
          </p:cNvSpPr>
          <p:nvPr/>
        </p:nvSpPr>
        <p:spPr bwMode="gray">
          <a:xfrm>
            <a:off x="3670757" y="2890365"/>
            <a:ext cx="1673397" cy="1118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alpha val="50000"/>
                    </a:schemeClr>
                  </a:outerShdw>
                </a:effectLst>
              </a14:hiddenEffects>
            </a:ext>
          </a:extLst>
        </p:spPr>
        <p:txBody>
          <a:bodyPr wrap="square">
            <a:spAutoFit/>
          </a:bodyPr>
          <a:lstStyle/>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单击添加文字</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单击此处添加文字内容</a:t>
            </a:r>
            <a:endParaRPr lang="en-US" altLang="zh-CN" sz="1080" dirty="0">
              <a:solidFill>
                <a:srgbClr val="BCE8F2"/>
              </a:solidFill>
              <a:latin typeface="方正正纤黑简体" pitchFamily="2" charset="-122"/>
              <a:ea typeface="方正正纤黑简体" pitchFamily="2" charset="-122"/>
            </a:endParaRPr>
          </a:p>
          <a:p>
            <a:pPr algn="ctr">
              <a:lnSpc>
                <a:spcPts val="1980"/>
              </a:lnSpc>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grpSp>
        <p:nvGrpSpPr>
          <p:cNvPr id="22" name="组合 21"/>
          <p:cNvGrpSpPr>
            <a:grpSpLocks/>
          </p:cNvGrpSpPr>
          <p:nvPr/>
        </p:nvGrpSpPr>
        <p:grpSpPr bwMode="auto">
          <a:xfrm>
            <a:off x="6052850" y="1290163"/>
            <a:ext cx="615396" cy="636662"/>
            <a:chOff x="6186488" y="936625"/>
            <a:chExt cx="735013" cy="760413"/>
          </a:xfrm>
        </p:grpSpPr>
        <p:sp>
          <p:nvSpPr>
            <p:cNvPr id="23" name="Oval 44"/>
            <p:cNvSpPr>
              <a:spLocks noChangeArrowheads="1"/>
            </p:cNvSpPr>
            <p:nvPr/>
          </p:nvSpPr>
          <p:spPr bwMode="gray">
            <a:xfrm>
              <a:off x="6186488" y="936625"/>
              <a:ext cx="735013" cy="760413"/>
            </a:xfrm>
            <a:prstGeom prst="ellipse">
              <a:avLst/>
            </a:prstGeom>
            <a:solidFill>
              <a:schemeClr val="bg1">
                <a:alpha val="42000"/>
              </a:schemeClr>
            </a:solidFill>
            <a:ln w="9525" algn="ctr">
              <a:solidFill>
                <a:schemeClr val="bg1"/>
              </a:solidFill>
              <a:round/>
              <a:headEnd/>
              <a:tailEnd/>
            </a:ln>
            <a:effectLst>
              <a:glow rad="88900">
                <a:schemeClr val="accent1">
                  <a:satMod val="175000"/>
                  <a:alpha val="40000"/>
                </a:schemeClr>
              </a:glow>
            </a:effectLst>
          </p:spPr>
          <p:txBody>
            <a:bodyPr wrap="none" anchor="ctr"/>
            <a:lstStyle/>
            <a:p>
              <a:pPr>
                <a:defRPr/>
              </a:pPr>
              <a:endParaRPr lang="zh-CN" altLang="en-US" sz="1620"/>
            </a:p>
          </p:txBody>
        </p:sp>
        <p:sp>
          <p:nvSpPr>
            <p:cNvPr id="24" name="WordArt 46"/>
            <p:cNvSpPr>
              <a:spLocks noChangeArrowheads="1" noChangeShapeType="1" noTextEdit="1"/>
            </p:cNvSpPr>
            <p:nvPr/>
          </p:nvSpPr>
          <p:spPr bwMode="gray">
            <a:xfrm>
              <a:off x="6310313" y="1116012"/>
              <a:ext cx="530225" cy="4206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240" i="1" kern="10" dirty="0">
                  <a:solidFill>
                    <a:srgbClr val="FCFCFC">
                      <a:alpha val="59999"/>
                    </a:srgbClr>
                  </a:solidFill>
                  <a:latin typeface="Arial Black"/>
                </a:rPr>
                <a:t>03</a:t>
              </a:r>
              <a:endParaRPr lang="zh-CN" altLang="en-US" sz="3240" i="1" kern="10" dirty="0">
                <a:solidFill>
                  <a:srgbClr val="FCFCFC">
                    <a:alpha val="59999"/>
                  </a:srgbClr>
                </a:solidFill>
                <a:latin typeface="Arial Black"/>
              </a:endParaRPr>
            </a:p>
          </p:txBody>
        </p:sp>
      </p:grpSp>
      <p:sp>
        <p:nvSpPr>
          <p:cNvPr id="25" name="Text Box 17"/>
          <p:cNvSpPr txBox="1">
            <a:spLocks noChangeArrowheads="1"/>
          </p:cNvSpPr>
          <p:nvPr/>
        </p:nvSpPr>
        <p:spPr bwMode="black">
          <a:xfrm>
            <a:off x="3775636" y="2338865"/>
            <a:ext cx="1464719"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dirty="0">
                <a:solidFill>
                  <a:srgbClr val="BCE8F2"/>
                </a:solidFill>
                <a:latin typeface="方正兰亭黑_GBK" pitchFamily="2" charset="-122"/>
                <a:ea typeface="方正兰亭黑_GBK" pitchFamily="2" charset="-122"/>
              </a:rPr>
              <a:t>单击添加文字</a:t>
            </a:r>
            <a:endParaRPr lang="en-US" altLang="zh-CN" sz="1620" dirty="0">
              <a:solidFill>
                <a:srgbClr val="BCE8F2"/>
              </a:solidFill>
              <a:latin typeface="方正兰亭黑_GBK" pitchFamily="2" charset="-122"/>
              <a:ea typeface="方正兰亭黑_GBK" pitchFamily="2" charset="-122"/>
            </a:endParaRPr>
          </a:p>
        </p:txBody>
      </p:sp>
      <p:sp>
        <p:nvSpPr>
          <p:cNvPr id="26" name="Text Box 17"/>
          <p:cNvSpPr txBox="1">
            <a:spLocks noChangeArrowheads="1"/>
          </p:cNvSpPr>
          <p:nvPr/>
        </p:nvSpPr>
        <p:spPr bwMode="black">
          <a:xfrm>
            <a:off x="6149820" y="2338865"/>
            <a:ext cx="1464719" cy="34163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ctr"/>
            <a:r>
              <a:rPr lang="zh-CN" altLang="en-US" sz="1620">
                <a:solidFill>
                  <a:srgbClr val="BCE8F2"/>
                </a:solidFill>
                <a:latin typeface="方正兰亭黑_GBK" pitchFamily="2" charset="-122"/>
                <a:ea typeface="方正兰亭黑_GBK" pitchFamily="2" charset="-122"/>
              </a:rPr>
              <a:t>单击添加文字</a:t>
            </a:r>
            <a:endParaRPr lang="en-US" altLang="zh-CN" sz="1620">
              <a:solidFill>
                <a:srgbClr val="BCE8F2"/>
              </a:solidFill>
              <a:latin typeface="方正兰亭黑_GBK" pitchFamily="2" charset="-122"/>
              <a:ea typeface="方正兰亭黑_GBK" pitchFamily="2" charset="-122"/>
            </a:endParaRPr>
          </a:p>
        </p:txBody>
      </p:sp>
      <p:sp>
        <p:nvSpPr>
          <p:cNvPr id="27" name="Text Box 26"/>
          <p:cNvSpPr txBox="1">
            <a:spLocks noChangeArrowheads="1"/>
          </p:cNvSpPr>
          <p:nvPr/>
        </p:nvSpPr>
        <p:spPr bwMode="gray">
          <a:xfrm>
            <a:off x="1433455" y="3094679"/>
            <a:ext cx="1664096" cy="75713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
        <p:nvSpPr>
          <p:cNvPr id="28" name="Text Box 26"/>
          <p:cNvSpPr txBox="1">
            <a:spLocks noChangeArrowheads="1"/>
          </p:cNvSpPr>
          <p:nvPr/>
        </p:nvSpPr>
        <p:spPr bwMode="gray">
          <a:xfrm>
            <a:off x="6164481" y="2890367"/>
            <a:ext cx="1662767" cy="100642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a:p>
            <a:pPr>
              <a:spcBef>
                <a:spcPct val="50000"/>
              </a:spcBef>
              <a:buFontTx/>
              <a:buChar char="•"/>
            </a:pPr>
            <a:r>
              <a:rPr lang="zh-CN" altLang="en-US" sz="1080" dirty="0">
                <a:solidFill>
                  <a:srgbClr val="BCE8F2"/>
                </a:solidFill>
                <a:latin typeface="方正正纤黑简体" pitchFamily="2" charset="-122"/>
                <a:ea typeface="方正正纤黑简体" pitchFamily="2" charset="-122"/>
              </a:rPr>
              <a:t>单击此处添加文字</a:t>
            </a:r>
            <a:endParaRPr lang="en-US" altLang="zh-CN" sz="1080" dirty="0">
              <a:solidFill>
                <a:srgbClr val="BCE8F2"/>
              </a:solidFill>
              <a:latin typeface="方正正纤黑简体" pitchFamily="2" charset="-122"/>
              <a:ea typeface="方正正纤黑简体" pitchFamily="2" charset="-122"/>
            </a:endParaRPr>
          </a:p>
        </p:txBody>
      </p:sp>
    </p:spTree>
    <p:extLst>
      <p:ext uri="{BB962C8B-B14F-4D97-AF65-F5344CB8AC3E}">
        <p14:creationId xmlns:p14="http://schemas.microsoft.com/office/powerpoint/2010/main" val="38778221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1"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heel(1)">
                                      <p:cBhvr>
                                        <p:cTn id="23" dur="2000"/>
                                        <p:tgtEl>
                                          <p:spTgt spid="10"/>
                                        </p:tgtEl>
                                      </p:cBhvr>
                                    </p:animEffect>
                                  </p:childTnLst>
                                </p:cTn>
                              </p:par>
                            </p:childTnLst>
                          </p:cTn>
                        </p:par>
                        <p:par>
                          <p:cTn id="24" fill="hold">
                            <p:stCondLst>
                              <p:cond delay="2850"/>
                            </p:stCondLst>
                            <p:childTnLst>
                              <p:par>
                                <p:cTn id="25" presetID="10" presetClass="entr" presetSubtype="0" repeatCount="200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300"/>
                                        <p:tgtEl>
                                          <p:spTgt spid="10"/>
                                        </p:tgtEl>
                                      </p:cBhvr>
                                    </p:animEffect>
                                  </p:childTnLst>
                                </p:cTn>
                              </p:par>
                            </p:childTnLst>
                          </p:cTn>
                        </p:par>
                        <p:par>
                          <p:cTn id="28" fill="hold">
                            <p:stCondLst>
                              <p:cond delay="3450"/>
                            </p:stCondLst>
                            <p:childTnLst>
                              <p:par>
                                <p:cTn id="29" presetID="2" presetClass="entr" presetSubtype="9"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0-#ppt_h/2"/>
                                          </p:val>
                                        </p:tav>
                                        <p:tav tm="100000">
                                          <p:val>
                                            <p:strVal val="#ppt_y"/>
                                          </p:val>
                                        </p:tav>
                                      </p:tavLst>
                                    </p:anim>
                                  </p:childTnLst>
                                </p:cTn>
                              </p:par>
                              <p:par>
                                <p:cTn id="33" presetID="35"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500"/>
                                        <p:tgtEl>
                                          <p:spTgt spid="12"/>
                                        </p:tgtEl>
                                      </p:cBhvr>
                                    </p:animEffect>
                                    <p:anim calcmode="lin" valueType="num">
                                      <p:cBhvr>
                                        <p:cTn id="36" dur="1500" fill="hold"/>
                                        <p:tgtEl>
                                          <p:spTgt spid="12"/>
                                        </p:tgtEl>
                                        <p:attrNameLst>
                                          <p:attrName>style.rotation</p:attrName>
                                        </p:attrNameLst>
                                      </p:cBhvr>
                                      <p:tavLst>
                                        <p:tav tm="0">
                                          <p:val>
                                            <p:fltVal val="720"/>
                                          </p:val>
                                        </p:tav>
                                        <p:tav tm="100000">
                                          <p:val>
                                            <p:fltVal val="0"/>
                                          </p:val>
                                        </p:tav>
                                      </p:tavLst>
                                    </p:anim>
                                    <p:anim calcmode="lin" valueType="num">
                                      <p:cBhvr>
                                        <p:cTn id="37" dur="1500" fill="hold"/>
                                        <p:tgtEl>
                                          <p:spTgt spid="12"/>
                                        </p:tgtEl>
                                        <p:attrNameLst>
                                          <p:attrName>ppt_h</p:attrName>
                                        </p:attrNameLst>
                                      </p:cBhvr>
                                      <p:tavLst>
                                        <p:tav tm="0">
                                          <p:val>
                                            <p:fltVal val="0"/>
                                          </p:val>
                                        </p:tav>
                                        <p:tav tm="100000">
                                          <p:val>
                                            <p:strVal val="#ppt_h"/>
                                          </p:val>
                                        </p:tav>
                                      </p:tavLst>
                                    </p:anim>
                                    <p:anim calcmode="lin" valueType="num">
                                      <p:cBhvr>
                                        <p:cTn id="38" dur="1500" fill="hold"/>
                                        <p:tgtEl>
                                          <p:spTgt spid="12"/>
                                        </p:tgtEl>
                                        <p:attrNameLst>
                                          <p:attrName>ppt_w</p:attrName>
                                        </p:attrNameLst>
                                      </p:cBhvr>
                                      <p:tavLst>
                                        <p:tav tm="0">
                                          <p:val>
                                            <p:fltVal val="0"/>
                                          </p:val>
                                        </p:tav>
                                        <p:tav tm="100000">
                                          <p:val>
                                            <p:strVal val="#ppt_w"/>
                                          </p:val>
                                        </p:tav>
                                      </p:tavLst>
                                    </p:anim>
                                  </p:childTnLst>
                                </p:cTn>
                              </p:par>
                            </p:childTnLst>
                          </p:cTn>
                        </p:par>
                        <p:par>
                          <p:cTn id="39" fill="hold">
                            <p:stCondLst>
                              <p:cond delay="4950"/>
                            </p:stCondLst>
                            <p:childTnLst>
                              <p:par>
                                <p:cTn id="40" presetID="47"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1000"/>
                                        <p:tgtEl>
                                          <p:spTgt spid="27"/>
                                        </p:tgtEl>
                                      </p:cBhvr>
                                    </p:animEffect>
                                    <p:anim calcmode="lin" valueType="num">
                                      <p:cBhvr>
                                        <p:cTn id="48" dur="1000" fill="hold"/>
                                        <p:tgtEl>
                                          <p:spTgt spid="27"/>
                                        </p:tgtEl>
                                        <p:attrNameLst>
                                          <p:attrName>ppt_x</p:attrName>
                                        </p:attrNameLst>
                                      </p:cBhvr>
                                      <p:tavLst>
                                        <p:tav tm="0">
                                          <p:val>
                                            <p:strVal val="#ppt_x"/>
                                          </p:val>
                                        </p:tav>
                                        <p:tav tm="100000">
                                          <p:val>
                                            <p:strVal val="#ppt_x"/>
                                          </p:val>
                                        </p:tav>
                                      </p:tavLst>
                                    </p:anim>
                                    <p:anim calcmode="lin" valueType="num">
                                      <p:cBhvr>
                                        <p:cTn id="49" dur="1000" fill="hold"/>
                                        <p:tgtEl>
                                          <p:spTgt spid="27"/>
                                        </p:tgtEl>
                                        <p:attrNameLst>
                                          <p:attrName>ppt_y</p:attrName>
                                        </p:attrNameLst>
                                      </p:cBhvr>
                                      <p:tavLst>
                                        <p:tav tm="0">
                                          <p:val>
                                            <p:strVal val="#ppt_y+.1"/>
                                          </p:val>
                                        </p:tav>
                                        <p:tav tm="100000">
                                          <p:val>
                                            <p:strVal val="#ppt_y"/>
                                          </p:val>
                                        </p:tav>
                                      </p:tavLst>
                                    </p:anim>
                                  </p:childTnLst>
                                </p:cTn>
                              </p:par>
                              <p:par>
                                <p:cTn id="50" presetID="16" presetClass="entr" presetSubtype="21"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barn(inVertical)">
                                      <p:cBhvr>
                                        <p:cTn id="52" dur="500"/>
                                        <p:tgtEl>
                                          <p:spTgt spid="15"/>
                                        </p:tgtEl>
                                      </p:cBhvr>
                                    </p:animEffect>
                                  </p:childTnLst>
                                </p:cTn>
                              </p:par>
                            </p:childTnLst>
                          </p:cTn>
                        </p:par>
                        <p:par>
                          <p:cTn id="53" fill="hold">
                            <p:stCondLst>
                              <p:cond delay="5950"/>
                            </p:stCondLst>
                            <p:childTnLst>
                              <p:par>
                                <p:cTn id="54" presetID="21" presetClass="entr" presetSubtype="1"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heel(1)">
                                      <p:cBhvr>
                                        <p:cTn id="56" dur="2000"/>
                                        <p:tgtEl>
                                          <p:spTgt spid="9"/>
                                        </p:tgtEl>
                                      </p:cBhvr>
                                    </p:animEffect>
                                  </p:childTnLst>
                                </p:cTn>
                              </p:par>
                            </p:childTnLst>
                          </p:cTn>
                        </p:par>
                        <p:par>
                          <p:cTn id="57" fill="hold">
                            <p:stCondLst>
                              <p:cond delay="7950"/>
                            </p:stCondLst>
                            <p:childTnLst>
                              <p:par>
                                <p:cTn id="58" presetID="10" presetClass="entr" presetSubtype="0" repeatCount="2000"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300"/>
                                        <p:tgtEl>
                                          <p:spTgt spid="9"/>
                                        </p:tgtEl>
                                      </p:cBhvr>
                                    </p:animEffect>
                                  </p:childTnLst>
                                </p:cTn>
                              </p:par>
                            </p:childTnLst>
                          </p:cTn>
                        </p:par>
                        <p:par>
                          <p:cTn id="61" fill="hold">
                            <p:stCondLst>
                              <p:cond delay="8550"/>
                            </p:stCondLst>
                            <p:childTnLst>
                              <p:par>
                                <p:cTn id="62" presetID="2" presetClass="entr" presetSubtype="9" fill="hold"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0-#ppt_w/2"/>
                                          </p:val>
                                        </p:tav>
                                        <p:tav tm="100000">
                                          <p:val>
                                            <p:strVal val="#ppt_x"/>
                                          </p:val>
                                        </p:tav>
                                      </p:tavLst>
                                    </p:anim>
                                    <p:anim calcmode="lin" valueType="num">
                                      <p:cBhvr additive="base">
                                        <p:cTn id="65" dur="500" fill="hold"/>
                                        <p:tgtEl>
                                          <p:spTgt spid="16"/>
                                        </p:tgtEl>
                                        <p:attrNameLst>
                                          <p:attrName>ppt_y</p:attrName>
                                        </p:attrNameLst>
                                      </p:cBhvr>
                                      <p:tavLst>
                                        <p:tav tm="0">
                                          <p:val>
                                            <p:strVal val="0-#ppt_h/2"/>
                                          </p:val>
                                        </p:tav>
                                        <p:tav tm="100000">
                                          <p:val>
                                            <p:strVal val="#ppt_y"/>
                                          </p:val>
                                        </p:tav>
                                      </p:tavLst>
                                    </p:anim>
                                  </p:childTnLst>
                                </p:cTn>
                              </p:par>
                              <p:par>
                                <p:cTn id="66" presetID="35" presetClass="entr" presetSubtype="0" fill="hold" nodeType="with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1500"/>
                                        <p:tgtEl>
                                          <p:spTgt spid="16"/>
                                        </p:tgtEl>
                                      </p:cBhvr>
                                    </p:animEffect>
                                    <p:anim calcmode="lin" valueType="num">
                                      <p:cBhvr>
                                        <p:cTn id="69" dur="1500" fill="hold"/>
                                        <p:tgtEl>
                                          <p:spTgt spid="16"/>
                                        </p:tgtEl>
                                        <p:attrNameLst>
                                          <p:attrName>style.rotation</p:attrName>
                                        </p:attrNameLst>
                                      </p:cBhvr>
                                      <p:tavLst>
                                        <p:tav tm="0">
                                          <p:val>
                                            <p:fltVal val="720"/>
                                          </p:val>
                                        </p:tav>
                                        <p:tav tm="100000">
                                          <p:val>
                                            <p:fltVal val="0"/>
                                          </p:val>
                                        </p:tav>
                                      </p:tavLst>
                                    </p:anim>
                                    <p:anim calcmode="lin" valueType="num">
                                      <p:cBhvr>
                                        <p:cTn id="70" dur="1500" fill="hold"/>
                                        <p:tgtEl>
                                          <p:spTgt spid="16"/>
                                        </p:tgtEl>
                                        <p:attrNameLst>
                                          <p:attrName>ppt_h</p:attrName>
                                        </p:attrNameLst>
                                      </p:cBhvr>
                                      <p:tavLst>
                                        <p:tav tm="0">
                                          <p:val>
                                            <p:fltVal val="0"/>
                                          </p:val>
                                        </p:tav>
                                        <p:tav tm="100000">
                                          <p:val>
                                            <p:strVal val="#ppt_h"/>
                                          </p:val>
                                        </p:tav>
                                      </p:tavLst>
                                    </p:anim>
                                    <p:anim calcmode="lin" valueType="num">
                                      <p:cBhvr>
                                        <p:cTn id="71" dur="1500" fill="hold"/>
                                        <p:tgtEl>
                                          <p:spTgt spid="16"/>
                                        </p:tgtEl>
                                        <p:attrNameLst>
                                          <p:attrName>ppt_w</p:attrName>
                                        </p:attrNameLst>
                                      </p:cBhvr>
                                      <p:tavLst>
                                        <p:tav tm="0">
                                          <p:val>
                                            <p:fltVal val="0"/>
                                          </p:val>
                                        </p:tav>
                                        <p:tav tm="100000">
                                          <p:val>
                                            <p:strVal val="#ppt_w"/>
                                          </p:val>
                                        </p:tav>
                                      </p:tavLst>
                                    </p:anim>
                                  </p:childTnLst>
                                </p:cTn>
                              </p:par>
                            </p:childTnLst>
                          </p:cTn>
                        </p:par>
                        <p:par>
                          <p:cTn id="72" fill="hold">
                            <p:stCondLst>
                              <p:cond delay="10050"/>
                            </p:stCondLst>
                            <p:childTnLst>
                              <p:par>
                                <p:cTn id="73" presetID="47"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1000"/>
                                        <p:tgtEl>
                                          <p:spTgt spid="25"/>
                                        </p:tgtEl>
                                      </p:cBhvr>
                                    </p:animEffect>
                                    <p:anim calcmode="lin" valueType="num">
                                      <p:cBhvr>
                                        <p:cTn id="76" dur="1000" fill="hold"/>
                                        <p:tgtEl>
                                          <p:spTgt spid="25"/>
                                        </p:tgtEl>
                                        <p:attrNameLst>
                                          <p:attrName>ppt_x</p:attrName>
                                        </p:attrNameLst>
                                      </p:cBhvr>
                                      <p:tavLst>
                                        <p:tav tm="0">
                                          <p:val>
                                            <p:strVal val="#ppt_x"/>
                                          </p:val>
                                        </p:tav>
                                        <p:tav tm="100000">
                                          <p:val>
                                            <p:strVal val="#ppt_x"/>
                                          </p:val>
                                        </p:tav>
                                      </p:tavLst>
                                    </p:anim>
                                    <p:anim calcmode="lin" valueType="num">
                                      <p:cBhvr>
                                        <p:cTn id="77" dur="1000" fill="hold"/>
                                        <p:tgtEl>
                                          <p:spTgt spid="2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fade">
                                      <p:cBhvr>
                                        <p:cTn id="80" dur="1000"/>
                                        <p:tgtEl>
                                          <p:spTgt spid="21"/>
                                        </p:tgtEl>
                                      </p:cBhvr>
                                    </p:animEffect>
                                    <p:anim calcmode="lin" valueType="num">
                                      <p:cBhvr>
                                        <p:cTn id="81" dur="1000" fill="hold"/>
                                        <p:tgtEl>
                                          <p:spTgt spid="21"/>
                                        </p:tgtEl>
                                        <p:attrNameLst>
                                          <p:attrName>ppt_x</p:attrName>
                                        </p:attrNameLst>
                                      </p:cBhvr>
                                      <p:tavLst>
                                        <p:tav tm="0">
                                          <p:val>
                                            <p:strVal val="#ppt_x"/>
                                          </p:val>
                                        </p:tav>
                                        <p:tav tm="100000">
                                          <p:val>
                                            <p:strVal val="#ppt_x"/>
                                          </p:val>
                                        </p:tav>
                                      </p:tavLst>
                                    </p:anim>
                                    <p:anim calcmode="lin" valueType="num">
                                      <p:cBhvr>
                                        <p:cTn id="82" dur="1000" fill="hold"/>
                                        <p:tgtEl>
                                          <p:spTgt spid="21"/>
                                        </p:tgtEl>
                                        <p:attrNameLst>
                                          <p:attrName>ppt_y</p:attrName>
                                        </p:attrNameLst>
                                      </p:cBhvr>
                                      <p:tavLst>
                                        <p:tav tm="0">
                                          <p:val>
                                            <p:strVal val="#ppt_y+.1"/>
                                          </p:val>
                                        </p:tav>
                                        <p:tav tm="100000">
                                          <p:val>
                                            <p:strVal val="#ppt_y"/>
                                          </p:val>
                                        </p:tav>
                                      </p:tavLst>
                                    </p:anim>
                                  </p:childTnLst>
                                </p:cTn>
                              </p:par>
                              <p:par>
                                <p:cTn id="83" presetID="16" presetClass="entr" presetSubtype="21"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barn(inVertical)">
                                      <p:cBhvr>
                                        <p:cTn id="85" dur="500"/>
                                        <p:tgtEl>
                                          <p:spTgt spid="19"/>
                                        </p:tgtEl>
                                      </p:cBhvr>
                                    </p:animEffect>
                                  </p:childTnLst>
                                </p:cTn>
                              </p:par>
                            </p:childTnLst>
                          </p:cTn>
                        </p:par>
                        <p:par>
                          <p:cTn id="86" fill="hold">
                            <p:stCondLst>
                              <p:cond delay="11050"/>
                            </p:stCondLst>
                            <p:childTnLst>
                              <p:par>
                                <p:cTn id="87" presetID="21" presetClass="entr" presetSubtype="1" fill="hold" nodeType="afterEffect">
                                  <p:stCondLst>
                                    <p:cond delay="0"/>
                                  </p:stCondLst>
                                  <p:childTnLst>
                                    <p:set>
                                      <p:cBhvr>
                                        <p:cTn id="88" dur="1" fill="hold">
                                          <p:stCondLst>
                                            <p:cond delay="0"/>
                                          </p:stCondLst>
                                        </p:cTn>
                                        <p:tgtEl>
                                          <p:spTgt spid="8"/>
                                        </p:tgtEl>
                                        <p:attrNameLst>
                                          <p:attrName>style.visibility</p:attrName>
                                        </p:attrNameLst>
                                      </p:cBhvr>
                                      <p:to>
                                        <p:strVal val="visible"/>
                                      </p:to>
                                    </p:set>
                                    <p:animEffect transition="in" filter="wheel(1)">
                                      <p:cBhvr>
                                        <p:cTn id="89" dur="2000"/>
                                        <p:tgtEl>
                                          <p:spTgt spid="8"/>
                                        </p:tgtEl>
                                      </p:cBhvr>
                                    </p:animEffect>
                                  </p:childTnLst>
                                </p:cTn>
                              </p:par>
                            </p:childTnLst>
                          </p:cTn>
                        </p:par>
                        <p:par>
                          <p:cTn id="90" fill="hold">
                            <p:stCondLst>
                              <p:cond delay="13050"/>
                            </p:stCondLst>
                            <p:childTnLst>
                              <p:par>
                                <p:cTn id="91" presetID="10" presetClass="entr" presetSubtype="0" repeatCount="2000" fill="hold"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fade">
                                      <p:cBhvr>
                                        <p:cTn id="93" dur="300"/>
                                        <p:tgtEl>
                                          <p:spTgt spid="8"/>
                                        </p:tgtEl>
                                      </p:cBhvr>
                                    </p:animEffect>
                                  </p:childTnLst>
                                </p:cTn>
                              </p:par>
                            </p:childTnLst>
                          </p:cTn>
                        </p:par>
                        <p:par>
                          <p:cTn id="94" fill="hold">
                            <p:stCondLst>
                              <p:cond delay="13650"/>
                            </p:stCondLst>
                            <p:childTnLst>
                              <p:par>
                                <p:cTn id="95" presetID="2" presetClass="entr" presetSubtype="9" fill="hold" nodeType="after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0-#ppt_w/2"/>
                                          </p:val>
                                        </p:tav>
                                        <p:tav tm="100000">
                                          <p:val>
                                            <p:strVal val="#ppt_x"/>
                                          </p:val>
                                        </p:tav>
                                      </p:tavLst>
                                    </p:anim>
                                    <p:anim calcmode="lin" valueType="num">
                                      <p:cBhvr additive="base">
                                        <p:cTn id="98" dur="500" fill="hold"/>
                                        <p:tgtEl>
                                          <p:spTgt spid="22"/>
                                        </p:tgtEl>
                                        <p:attrNameLst>
                                          <p:attrName>ppt_y</p:attrName>
                                        </p:attrNameLst>
                                      </p:cBhvr>
                                      <p:tavLst>
                                        <p:tav tm="0">
                                          <p:val>
                                            <p:strVal val="0-#ppt_h/2"/>
                                          </p:val>
                                        </p:tav>
                                        <p:tav tm="100000">
                                          <p:val>
                                            <p:strVal val="#ppt_y"/>
                                          </p:val>
                                        </p:tav>
                                      </p:tavLst>
                                    </p:anim>
                                  </p:childTnLst>
                                </p:cTn>
                              </p:par>
                              <p:par>
                                <p:cTn id="99" presetID="35" presetClass="entr" presetSubtype="0" fill="hold" nodeType="with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fade">
                                      <p:cBhvr>
                                        <p:cTn id="101" dur="1500"/>
                                        <p:tgtEl>
                                          <p:spTgt spid="22"/>
                                        </p:tgtEl>
                                      </p:cBhvr>
                                    </p:animEffect>
                                    <p:anim calcmode="lin" valueType="num">
                                      <p:cBhvr>
                                        <p:cTn id="102" dur="1500" fill="hold"/>
                                        <p:tgtEl>
                                          <p:spTgt spid="22"/>
                                        </p:tgtEl>
                                        <p:attrNameLst>
                                          <p:attrName>style.rotation</p:attrName>
                                        </p:attrNameLst>
                                      </p:cBhvr>
                                      <p:tavLst>
                                        <p:tav tm="0">
                                          <p:val>
                                            <p:fltVal val="720"/>
                                          </p:val>
                                        </p:tav>
                                        <p:tav tm="100000">
                                          <p:val>
                                            <p:fltVal val="0"/>
                                          </p:val>
                                        </p:tav>
                                      </p:tavLst>
                                    </p:anim>
                                    <p:anim calcmode="lin" valueType="num">
                                      <p:cBhvr>
                                        <p:cTn id="103" dur="1500" fill="hold"/>
                                        <p:tgtEl>
                                          <p:spTgt spid="22"/>
                                        </p:tgtEl>
                                        <p:attrNameLst>
                                          <p:attrName>ppt_h</p:attrName>
                                        </p:attrNameLst>
                                      </p:cBhvr>
                                      <p:tavLst>
                                        <p:tav tm="0">
                                          <p:val>
                                            <p:fltVal val="0"/>
                                          </p:val>
                                        </p:tav>
                                        <p:tav tm="100000">
                                          <p:val>
                                            <p:strVal val="#ppt_h"/>
                                          </p:val>
                                        </p:tav>
                                      </p:tavLst>
                                    </p:anim>
                                    <p:anim calcmode="lin" valueType="num">
                                      <p:cBhvr>
                                        <p:cTn id="104" dur="1500" fill="hold"/>
                                        <p:tgtEl>
                                          <p:spTgt spid="22"/>
                                        </p:tgtEl>
                                        <p:attrNameLst>
                                          <p:attrName>ppt_w</p:attrName>
                                        </p:attrNameLst>
                                      </p:cBhvr>
                                      <p:tavLst>
                                        <p:tav tm="0">
                                          <p:val>
                                            <p:fltVal val="0"/>
                                          </p:val>
                                        </p:tav>
                                        <p:tav tm="100000">
                                          <p:val>
                                            <p:strVal val="#ppt_w"/>
                                          </p:val>
                                        </p:tav>
                                      </p:tavLst>
                                    </p:anim>
                                  </p:childTnLst>
                                </p:cTn>
                              </p:par>
                            </p:childTnLst>
                          </p:cTn>
                        </p:par>
                        <p:par>
                          <p:cTn id="105" fill="hold">
                            <p:stCondLst>
                              <p:cond delay="15150"/>
                            </p:stCondLst>
                            <p:childTnLst>
                              <p:par>
                                <p:cTn id="106" presetID="47" presetClass="entr" presetSubtype="0"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1000"/>
                                        <p:tgtEl>
                                          <p:spTgt spid="26"/>
                                        </p:tgtEl>
                                      </p:cBhvr>
                                    </p:animEffect>
                                    <p:anim calcmode="lin" valueType="num">
                                      <p:cBhvr>
                                        <p:cTn id="109" dur="1000" fill="hold"/>
                                        <p:tgtEl>
                                          <p:spTgt spid="26"/>
                                        </p:tgtEl>
                                        <p:attrNameLst>
                                          <p:attrName>ppt_x</p:attrName>
                                        </p:attrNameLst>
                                      </p:cBhvr>
                                      <p:tavLst>
                                        <p:tav tm="0">
                                          <p:val>
                                            <p:strVal val="#ppt_x"/>
                                          </p:val>
                                        </p:tav>
                                        <p:tav tm="100000">
                                          <p:val>
                                            <p:strVal val="#ppt_x"/>
                                          </p:val>
                                        </p:tav>
                                      </p:tavLst>
                                    </p:anim>
                                    <p:anim calcmode="lin" valueType="num">
                                      <p:cBhvr>
                                        <p:cTn id="110" dur="1000" fill="hold"/>
                                        <p:tgtEl>
                                          <p:spTgt spid="26"/>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1000" fill="hold"/>
                                        <p:tgtEl>
                                          <p:spTgt spid="28"/>
                                        </p:tgtEl>
                                        <p:attrNameLst>
                                          <p:attrName>ppt_y</p:attrName>
                                        </p:attrNameLst>
                                      </p:cBhvr>
                                      <p:tavLst>
                                        <p:tav tm="0">
                                          <p:val>
                                            <p:strVal val="#ppt_y+.1"/>
                                          </p:val>
                                        </p:tav>
                                        <p:tav tm="100000">
                                          <p:val>
                                            <p:strVal val="#ppt_y"/>
                                          </p:val>
                                        </p:tav>
                                      </p:tavLst>
                                    </p:anim>
                                  </p:childTnLst>
                                </p:cTn>
                              </p:par>
                              <p:par>
                                <p:cTn id="116" presetID="16" presetClass="entr" presetSubtype="21" fill="hold" grpId="0" nodeType="withEffect">
                                  <p:stCondLst>
                                    <p:cond delay="0"/>
                                  </p:stCondLst>
                                  <p:childTnLst>
                                    <p:set>
                                      <p:cBhvr>
                                        <p:cTn id="117" dur="1" fill="hold">
                                          <p:stCondLst>
                                            <p:cond delay="0"/>
                                          </p:stCondLst>
                                        </p:cTn>
                                        <p:tgtEl>
                                          <p:spTgt spid="20"/>
                                        </p:tgtEl>
                                        <p:attrNameLst>
                                          <p:attrName>style.visibility</p:attrName>
                                        </p:attrNameLst>
                                      </p:cBhvr>
                                      <p:to>
                                        <p:strVal val="visible"/>
                                      </p:to>
                                    </p:set>
                                    <p:animEffect transition="in" filter="barn(inVertical)">
                                      <p:cBhvr>
                                        <p:cTn id="1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5" grpId="0" animBg="1"/>
      <p:bldP spid="19" grpId="0" animBg="1"/>
      <p:bldP spid="20" grpId="0" animBg="1"/>
      <p:bldP spid="21" grpId="0"/>
      <p:bldP spid="25" grpId="0"/>
      <p:bldP spid="26"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接连接符 21"/>
          <p:cNvCxnSpPr/>
          <p:nvPr/>
        </p:nvCxnSpPr>
        <p:spPr>
          <a:xfrm flipH="1">
            <a:off x="1925706" y="3435846"/>
            <a:ext cx="5886654"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grpSp>
        <p:nvGrpSpPr>
          <p:cNvPr id="8" name="组合 7"/>
          <p:cNvGrpSpPr/>
          <p:nvPr/>
        </p:nvGrpSpPr>
        <p:grpSpPr>
          <a:xfrm>
            <a:off x="7697517" y="3567425"/>
            <a:ext cx="486054" cy="486054"/>
            <a:chOff x="10262562" y="4756567"/>
            <a:chExt cx="648072" cy="648072"/>
          </a:xfrm>
        </p:grpSpPr>
        <p:sp>
          <p:nvSpPr>
            <p:cNvPr id="9" name="圆角矩形 8"/>
            <p:cNvSpPr/>
            <p:nvPr/>
          </p:nvSpPr>
          <p:spPr>
            <a:xfrm>
              <a:off x="10262562" y="4756567"/>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0" name="Freeform 9"/>
            <p:cNvSpPr>
              <a:spLocks/>
            </p:cNvSpPr>
            <p:nvPr/>
          </p:nvSpPr>
          <p:spPr bwMode="auto">
            <a:xfrm flipH="1">
              <a:off x="10324993" y="4916724"/>
              <a:ext cx="523211" cy="32775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1" name="组合 10"/>
          <p:cNvGrpSpPr/>
          <p:nvPr/>
        </p:nvGrpSpPr>
        <p:grpSpPr>
          <a:xfrm>
            <a:off x="7697517" y="2965503"/>
            <a:ext cx="486054" cy="486054"/>
            <a:chOff x="10262562" y="3923133"/>
            <a:chExt cx="648072" cy="648072"/>
          </a:xfrm>
        </p:grpSpPr>
        <p:sp>
          <p:nvSpPr>
            <p:cNvPr id="12" name="圆角矩形 11"/>
            <p:cNvSpPr/>
            <p:nvPr/>
          </p:nvSpPr>
          <p:spPr>
            <a:xfrm>
              <a:off x="10262562" y="3923133"/>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3" name="Freeform 41"/>
            <p:cNvSpPr>
              <a:spLocks noEditPoints="1"/>
            </p:cNvSpPr>
            <p:nvPr/>
          </p:nvSpPr>
          <p:spPr bwMode="auto">
            <a:xfrm>
              <a:off x="10377113" y="4037684"/>
              <a:ext cx="418970" cy="418970"/>
            </a:xfrm>
            <a:custGeom>
              <a:avLst/>
              <a:gdLst>
                <a:gd name="T0" fmla="*/ 128 w 256"/>
                <a:gd name="T1" fmla="*/ 0 h 256"/>
                <a:gd name="T2" fmla="*/ 0 w 256"/>
                <a:gd name="T3" fmla="*/ 128 h 256"/>
                <a:gd name="T4" fmla="*/ 128 w 256"/>
                <a:gd name="T5" fmla="*/ 256 h 256"/>
                <a:gd name="T6" fmla="*/ 256 w 256"/>
                <a:gd name="T7" fmla="*/ 128 h 256"/>
                <a:gd name="T8" fmla="*/ 128 w 256"/>
                <a:gd name="T9" fmla="*/ 0 h 256"/>
                <a:gd name="T10" fmla="*/ 135 w 256"/>
                <a:gd name="T11" fmla="*/ 200 h 256"/>
                <a:gd name="T12" fmla="*/ 119 w 256"/>
                <a:gd name="T13" fmla="*/ 200 h 256"/>
                <a:gd name="T14" fmla="*/ 112 w 256"/>
                <a:gd name="T15" fmla="*/ 192 h 256"/>
                <a:gd name="T16" fmla="*/ 111 w 256"/>
                <a:gd name="T17" fmla="*/ 176 h 256"/>
                <a:gd name="T18" fmla="*/ 119 w 256"/>
                <a:gd name="T19" fmla="*/ 168 h 256"/>
                <a:gd name="T20" fmla="*/ 135 w 256"/>
                <a:gd name="T21" fmla="*/ 168 h 256"/>
                <a:gd name="T22" fmla="*/ 143 w 256"/>
                <a:gd name="T23" fmla="*/ 176 h 256"/>
                <a:gd name="T24" fmla="*/ 144 w 256"/>
                <a:gd name="T25" fmla="*/ 192 h 256"/>
                <a:gd name="T26" fmla="*/ 135 w 256"/>
                <a:gd name="T27" fmla="*/ 200 h 256"/>
                <a:gd name="T28" fmla="*/ 170 w 256"/>
                <a:gd name="T29" fmla="*/ 109 h 256"/>
                <a:gd name="T30" fmla="*/ 154 w 256"/>
                <a:gd name="T31" fmla="*/ 125 h 256"/>
                <a:gd name="T32" fmla="*/ 145 w 256"/>
                <a:gd name="T33" fmla="*/ 132 h 256"/>
                <a:gd name="T34" fmla="*/ 144 w 256"/>
                <a:gd name="T35" fmla="*/ 135 h 256"/>
                <a:gd name="T36" fmla="*/ 143 w 256"/>
                <a:gd name="T37" fmla="*/ 144 h 256"/>
                <a:gd name="T38" fmla="*/ 135 w 256"/>
                <a:gd name="T39" fmla="*/ 152 h 256"/>
                <a:gd name="T40" fmla="*/ 120 w 256"/>
                <a:gd name="T41" fmla="*/ 152 h 256"/>
                <a:gd name="T42" fmla="*/ 112 w 256"/>
                <a:gd name="T43" fmla="*/ 144 h 256"/>
                <a:gd name="T44" fmla="*/ 112 w 256"/>
                <a:gd name="T45" fmla="*/ 140 h 256"/>
                <a:gd name="T46" fmla="*/ 115 w 256"/>
                <a:gd name="T47" fmla="*/ 124 h 256"/>
                <a:gd name="T48" fmla="*/ 123 w 256"/>
                <a:gd name="T49" fmla="*/ 113 h 256"/>
                <a:gd name="T50" fmla="*/ 134 w 256"/>
                <a:gd name="T51" fmla="*/ 104 h 256"/>
                <a:gd name="T52" fmla="*/ 143 w 256"/>
                <a:gd name="T53" fmla="*/ 96 h 256"/>
                <a:gd name="T54" fmla="*/ 144 w 256"/>
                <a:gd name="T55" fmla="*/ 93 h 256"/>
                <a:gd name="T56" fmla="*/ 140 w 256"/>
                <a:gd name="T57" fmla="*/ 86 h 256"/>
                <a:gd name="T58" fmla="*/ 128 w 256"/>
                <a:gd name="T59" fmla="*/ 83 h 256"/>
                <a:gd name="T60" fmla="*/ 117 w 256"/>
                <a:gd name="T61" fmla="*/ 86 h 256"/>
                <a:gd name="T62" fmla="*/ 111 w 256"/>
                <a:gd name="T63" fmla="*/ 97 h 256"/>
                <a:gd name="T64" fmla="*/ 103 w 256"/>
                <a:gd name="T65" fmla="*/ 104 h 256"/>
                <a:gd name="T66" fmla="*/ 103 w 256"/>
                <a:gd name="T67" fmla="*/ 104 h 256"/>
                <a:gd name="T68" fmla="*/ 87 w 256"/>
                <a:gd name="T69" fmla="*/ 102 h 256"/>
                <a:gd name="T70" fmla="*/ 81 w 256"/>
                <a:gd name="T71" fmla="*/ 99 h 256"/>
                <a:gd name="T72" fmla="*/ 80 w 256"/>
                <a:gd name="T73" fmla="*/ 93 h 256"/>
                <a:gd name="T74" fmla="*/ 95 w 256"/>
                <a:gd name="T75" fmla="*/ 66 h 256"/>
                <a:gd name="T76" fmla="*/ 128 w 256"/>
                <a:gd name="T77" fmla="*/ 56 h 256"/>
                <a:gd name="T78" fmla="*/ 162 w 256"/>
                <a:gd name="T79" fmla="*/ 66 h 256"/>
                <a:gd name="T80" fmla="*/ 176 w 256"/>
                <a:gd name="T81" fmla="*/ 92 h 256"/>
                <a:gd name="T82" fmla="*/ 170 w 256"/>
                <a:gd name="T83" fmla="*/ 1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4" name="组合 13"/>
          <p:cNvGrpSpPr/>
          <p:nvPr/>
        </p:nvGrpSpPr>
        <p:grpSpPr>
          <a:xfrm>
            <a:off x="7697517" y="1761660"/>
            <a:ext cx="486054" cy="486054"/>
            <a:chOff x="8903518" y="2489855"/>
            <a:chExt cx="648072" cy="648072"/>
          </a:xfrm>
        </p:grpSpPr>
        <p:sp>
          <p:nvSpPr>
            <p:cNvPr id="15" name="圆角矩形 14"/>
            <p:cNvSpPr/>
            <p:nvPr/>
          </p:nvSpPr>
          <p:spPr>
            <a:xfrm>
              <a:off x="8903518" y="2489855"/>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6" name="Freeform 45"/>
            <p:cNvSpPr>
              <a:spLocks/>
            </p:cNvSpPr>
            <p:nvPr/>
          </p:nvSpPr>
          <p:spPr bwMode="auto">
            <a:xfrm flipH="1">
              <a:off x="9018069" y="2604406"/>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17" name="组合 16"/>
          <p:cNvGrpSpPr/>
          <p:nvPr/>
        </p:nvGrpSpPr>
        <p:grpSpPr>
          <a:xfrm>
            <a:off x="7697517" y="2363582"/>
            <a:ext cx="486054" cy="486054"/>
            <a:chOff x="10262562" y="3132604"/>
            <a:chExt cx="648072" cy="648072"/>
          </a:xfrm>
        </p:grpSpPr>
        <p:sp>
          <p:nvSpPr>
            <p:cNvPr id="18" name="圆角矩形 17"/>
            <p:cNvSpPr/>
            <p:nvPr/>
          </p:nvSpPr>
          <p:spPr>
            <a:xfrm>
              <a:off x="10262562" y="3132604"/>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9" name="Freeform 50"/>
            <p:cNvSpPr>
              <a:spLocks noEditPoints="1"/>
            </p:cNvSpPr>
            <p:nvPr/>
          </p:nvSpPr>
          <p:spPr bwMode="auto">
            <a:xfrm flipH="1">
              <a:off x="10384153" y="3291960"/>
              <a:ext cx="411930" cy="329360"/>
            </a:xfrm>
            <a:custGeom>
              <a:avLst/>
              <a:gdLst>
                <a:gd name="T0" fmla="*/ 0 w 208"/>
                <a:gd name="T1" fmla="*/ 168 h 184"/>
                <a:gd name="T2" fmla="*/ 16 w 208"/>
                <a:gd name="T3" fmla="*/ 184 h 184"/>
                <a:gd name="T4" fmla="*/ 192 w 208"/>
                <a:gd name="T5" fmla="*/ 184 h 184"/>
                <a:gd name="T6" fmla="*/ 208 w 208"/>
                <a:gd name="T7" fmla="*/ 168 h 184"/>
                <a:gd name="T8" fmla="*/ 208 w 208"/>
                <a:gd name="T9" fmla="*/ 0 h 184"/>
                <a:gd name="T10" fmla="*/ 0 w 208"/>
                <a:gd name="T11" fmla="*/ 0 h 184"/>
                <a:gd name="T12" fmla="*/ 0 w 208"/>
                <a:gd name="T13" fmla="*/ 168 h 184"/>
                <a:gd name="T14" fmla="*/ 160 w 208"/>
                <a:gd name="T15" fmla="*/ 16 h 184"/>
                <a:gd name="T16" fmla="*/ 176 w 208"/>
                <a:gd name="T17" fmla="*/ 16 h 184"/>
                <a:gd name="T18" fmla="*/ 176 w 208"/>
                <a:gd name="T19" fmla="*/ 152 h 184"/>
                <a:gd name="T20" fmla="*/ 160 w 208"/>
                <a:gd name="T21" fmla="*/ 152 h 184"/>
                <a:gd name="T22" fmla="*/ 160 w 208"/>
                <a:gd name="T23" fmla="*/ 16 h 184"/>
                <a:gd name="T24" fmla="*/ 128 w 208"/>
                <a:gd name="T25" fmla="*/ 16 h 184"/>
                <a:gd name="T26" fmla="*/ 144 w 208"/>
                <a:gd name="T27" fmla="*/ 16 h 184"/>
                <a:gd name="T28" fmla="*/ 144 w 208"/>
                <a:gd name="T29" fmla="*/ 152 h 184"/>
                <a:gd name="T30" fmla="*/ 128 w 208"/>
                <a:gd name="T31" fmla="*/ 152 h 184"/>
                <a:gd name="T32" fmla="*/ 128 w 208"/>
                <a:gd name="T33" fmla="*/ 16 h 184"/>
                <a:gd name="T34" fmla="*/ 96 w 208"/>
                <a:gd name="T35" fmla="*/ 16 h 184"/>
                <a:gd name="T36" fmla="*/ 112 w 208"/>
                <a:gd name="T37" fmla="*/ 16 h 184"/>
                <a:gd name="T38" fmla="*/ 112 w 208"/>
                <a:gd name="T39" fmla="*/ 152 h 184"/>
                <a:gd name="T40" fmla="*/ 96 w 208"/>
                <a:gd name="T41" fmla="*/ 152 h 184"/>
                <a:gd name="T42" fmla="*/ 96 w 208"/>
                <a:gd name="T43" fmla="*/ 16 h 184"/>
                <a:gd name="T44" fmla="*/ 64 w 208"/>
                <a:gd name="T45" fmla="*/ 16 h 184"/>
                <a:gd name="T46" fmla="*/ 80 w 208"/>
                <a:gd name="T47" fmla="*/ 16 h 184"/>
                <a:gd name="T48" fmla="*/ 80 w 208"/>
                <a:gd name="T49" fmla="*/ 152 h 184"/>
                <a:gd name="T50" fmla="*/ 64 w 208"/>
                <a:gd name="T51" fmla="*/ 152 h 184"/>
                <a:gd name="T52" fmla="*/ 64 w 208"/>
                <a:gd name="T53" fmla="*/ 16 h 184"/>
                <a:gd name="T54" fmla="*/ 32 w 208"/>
                <a:gd name="T55" fmla="*/ 16 h 184"/>
                <a:gd name="T56" fmla="*/ 48 w 208"/>
                <a:gd name="T57" fmla="*/ 16 h 184"/>
                <a:gd name="T58" fmla="*/ 48 w 208"/>
                <a:gd name="T59" fmla="*/ 152 h 184"/>
                <a:gd name="T60" fmla="*/ 32 w 208"/>
                <a:gd name="T61" fmla="*/ 152 h 184"/>
                <a:gd name="T62" fmla="*/ 32 w 208"/>
                <a:gd name="T63" fmla="*/ 1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184">
                  <a:moveTo>
                    <a:pt x="0" y="168"/>
                  </a:moveTo>
                  <a:cubicBezTo>
                    <a:pt x="0" y="177"/>
                    <a:pt x="7" y="184"/>
                    <a:pt x="16" y="184"/>
                  </a:cubicBezTo>
                  <a:cubicBezTo>
                    <a:pt x="192" y="184"/>
                    <a:pt x="192" y="184"/>
                    <a:pt x="192" y="184"/>
                  </a:cubicBezTo>
                  <a:cubicBezTo>
                    <a:pt x="201" y="184"/>
                    <a:pt x="208" y="177"/>
                    <a:pt x="208" y="168"/>
                  </a:cubicBezTo>
                  <a:cubicBezTo>
                    <a:pt x="208" y="0"/>
                    <a:pt x="208" y="0"/>
                    <a:pt x="208" y="0"/>
                  </a:cubicBezTo>
                  <a:cubicBezTo>
                    <a:pt x="0" y="0"/>
                    <a:pt x="0" y="0"/>
                    <a:pt x="0" y="0"/>
                  </a:cubicBezTo>
                  <a:lnTo>
                    <a:pt x="0" y="168"/>
                  </a:lnTo>
                  <a:close/>
                  <a:moveTo>
                    <a:pt x="160" y="16"/>
                  </a:moveTo>
                  <a:cubicBezTo>
                    <a:pt x="176" y="16"/>
                    <a:pt x="176" y="16"/>
                    <a:pt x="176" y="16"/>
                  </a:cubicBezTo>
                  <a:cubicBezTo>
                    <a:pt x="176" y="152"/>
                    <a:pt x="176" y="152"/>
                    <a:pt x="176" y="152"/>
                  </a:cubicBezTo>
                  <a:cubicBezTo>
                    <a:pt x="160" y="152"/>
                    <a:pt x="160" y="152"/>
                    <a:pt x="160" y="152"/>
                  </a:cubicBezTo>
                  <a:lnTo>
                    <a:pt x="160" y="16"/>
                  </a:lnTo>
                  <a:close/>
                  <a:moveTo>
                    <a:pt x="128" y="16"/>
                  </a:moveTo>
                  <a:cubicBezTo>
                    <a:pt x="144" y="16"/>
                    <a:pt x="144" y="16"/>
                    <a:pt x="144" y="16"/>
                  </a:cubicBezTo>
                  <a:cubicBezTo>
                    <a:pt x="144" y="152"/>
                    <a:pt x="144" y="152"/>
                    <a:pt x="144" y="152"/>
                  </a:cubicBezTo>
                  <a:cubicBezTo>
                    <a:pt x="128" y="152"/>
                    <a:pt x="128" y="152"/>
                    <a:pt x="128" y="152"/>
                  </a:cubicBezTo>
                  <a:lnTo>
                    <a:pt x="128" y="16"/>
                  </a:lnTo>
                  <a:close/>
                  <a:moveTo>
                    <a:pt x="96" y="16"/>
                  </a:moveTo>
                  <a:cubicBezTo>
                    <a:pt x="112" y="16"/>
                    <a:pt x="112" y="16"/>
                    <a:pt x="112" y="16"/>
                  </a:cubicBezTo>
                  <a:cubicBezTo>
                    <a:pt x="112" y="152"/>
                    <a:pt x="112" y="152"/>
                    <a:pt x="112" y="152"/>
                  </a:cubicBezTo>
                  <a:cubicBezTo>
                    <a:pt x="96" y="152"/>
                    <a:pt x="96" y="152"/>
                    <a:pt x="96" y="152"/>
                  </a:cubicBezTo>
                  <a:lnTo>
                    <a:pt x="96" y="16"/>
                  </a:lnTo>
                  <a:close/>
                  <a:moveTo>
                    <a:pt x="64" y="16"/>
                  </a:moveTo>
                  <a:cubicBezTo>
                    <a:pt x="80" y="16"/>
                    <a:pt x="80" y="16"/>
                    <a:pt x="80" y="16"/>
                  </a:cubicBezTo>
                  <a:cubicBezTo>
                    <a:pt x="80" y="152"/>
                    <a:pt x="80" y="152"/>
                    <a:pt x="80" y="152"/>
                  </a:cubicBezTo>
                  <a:cubicBezTo>
                    <a:pt x="64" y="152"/>
                    <a:pt x="64" y="152"/>
                    <a:pt x="64" y="152"/>
                  </a:cubicBezTo>
                  <a:lnTo>
                    <a:pt x="64" y="16"/>
                  </a:lnTo>
                  <a:close/>
                  <a:moveTo>
                    <a:pt x="32" y="16"/>
                  </a:moveTo>
                  <a:cubicBezTo>
                    <a:pt x="48" y="16"/>
                    <a:pt x="48" y="16"/>
                    <a:pt x="48" y="16"/>
                  </a:cubicBezTo>
                  <a:cubicBezTo>
                    <a:pt x="48" y="152"/>
                    <a:pt x="48" y="152"/>
                    <a:pt x="48" y="152"/>
                  </a:cubicBezTo>
                  <a:cubicBezTo>
                    <a:pt x="32" y="152"/>
                    <a:pt x="32" y="152"/>
                    <a:pt x="32" y="152"/>
                  </a:cubicBezTo>
                  <a:lnTo>
                    <a:pt x="32"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cxnSp>
        <p:nvCxnSpPr>
          <p:cNvPr id="20" name="直接连接符 19"/>
          <p:cNvCxnSpPr/>
          <p:nvPr/>
        </p:nvCxnSpPr>
        <p:spPr>
          <a:xfrm flipH="1">
            <a:off x="3389368" y="2232372"/>
            <a:ext cx="4422992"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3811413" y="2839550"/>
            <a:ext cx="4000949"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2961374" y="4029912"/>
            <a:ext cx="4850987"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24" name="流程图: 决策 23"/>
          <p:cNvSpPr/>
          <p:nvPr/>
        </p:nvSpPr>
        <p:spPr>
          <a:xfrm>
            <a:off x="2195736" y="1519805"/>
            <a:ext cx="1237634" cy="1157448"/>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20%</a:t>
            </a:r>
            <a:endParaRPr lang="zh-CN" altLang="en-US" sz="1800">
              <a:latin typeface="HelveticaNeueLT Pro 35 Th" pitchFamily="34" charset="0"/>
            </a:endParaRPr>
          </a:p>
        </p:txBody>
      </p:sp>
      <p:sp>
        <p:nvSpPr>
          <p:cNvPr id="26" name="流程图: 决策 25"/>
          <p:cNvSpPr/>
          <p:nvPr/>
        </p:nvSpPr>
        <p:spPr>
          <a:xfrm>
            <a:off x="798552" y="1810632"/>
            <a:ext cx="1887727" cy="1838975"/>
          </a:xfrm>
          <a:prstGeom prst="flowChartDecisi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HelveticaNeueLT Pro 35 Th" pitchFamily="34" charset="0"/>
              </a:rPr>
              <a:t>55%</a:t>
            </a:r>
            <a:endParaRPr lang="zh-CN" altLang="en-US" sz="2400">
              <a:latin typeface="HelveticaNeueLT Pro 35 Th" pitchFamily="34" charset="0"/>
            </a:endParaRPr>
          </a:p>
        </p:txBody>
      </p:sp>
      <p:sp>
        <p:nvSpPr>
          <p:cNvPr id="27" name="流程图: 决策 26"/>
          <p:cNvSpPr/>
          <p:nvPr/>
        </p:nvSpPr>
        <p:spPr>
          <a:xfrm>
            <a:off x="2883995" y="2284281"/>
            <a:ext cx="1010746" cy="945260"/>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latin typeface="HelveticaNeueLT Pro 35 Th" pitchFamily="34" charset="0"/>
              </a:rPr>
              <a:t>10%</a:t>
            </a:r>
            <a:endParaRPr lang="zh-CN" altLang="en-US" sz="1500">
              <a:latin typeface="HelveticaNeueLT Pro 35 Th" pitchFamily="34" charset="0"/>
            </a:endParaRPr>
          </a:p>
        </p:txBody>
      </p:sp>
      <p:sp>
        <p:nvSpPr>
          <p:cNvPr id="28" name="矩形 27"/>
          <p:cNvSpPr/>
          <p:nvPr/>
        </p:nvSpPr>
        <p:spPr>
          <a:xfrm>
            <a:off x="6314130" y="1884803"/>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9" name="矩形 28"/>
          <p:cNvSpPr/>
          <p:nvPr/>
        </p:nvSpPr>
        <p:spPr>
          <a:xfrm>
            <a:off x="6314130" y="2483100"/>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0" name="矩形 29"/>
          <p:cNvSpPr/>
          <p:nvPr/>
        </p:nvSpPr>
        <p:spPr>
          <a:xfrm>
            <a:off x="6314130" y="3092314"/>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1" name="矩形 30"/>
          <p:cNvSpPr/>
          <p:nvPr/>
        </p:nvSpPr>
        <p:spPr>
          <a:xfrm>
            <a:off x="6314130" y="3699032"/>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5" name="流程图: 决策 24"/>
          <p:cNvSpPr/>
          <p:nvPr/>
        </p:nvSpPr>
        <p:spPr>
          <a:xfrm>
            <a:off x="2038192" y="2809742"/>
            <a:ext cx="1503190" cy="1464369"/>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35%</a:t>
            </a:r>
            <a:endParaRPr lang="zh-CN" altLang="en-US" sz="1800">
              <a:latin typeface="HelveticaNeueLT Pro 35 Th" pitchFamily="34" charset="0"/>
            </a:endParaRPr>
          </a:p>
        </p:txBody>
      </p:sp>
    </p:spTree>
    <p:extLst>
      <p:ext uri="{BB962C8B-B14F-4D97-AF65-F5344CB8AC3E}">
        <p14:creationId xmlns:p14="http://schemas.microsoft.com/office/powerpoint/2010/main" val="219695376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10"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22" presetClass="entr" presetSubtype="2"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right)">
                                      <p:cBhvr>
                                        <p:cTn id="26" dur="500"/>
                                        <p:tgtEl>
                                          <p:spTgt spid="20"/>
                                        </p:tgtEl>
                                      </p:cBhvr>
                                    </p:animEffect>
                                  </p:childTnLst>
                                </p:cTn>
                              </p:par>
                              <p:par>
                                <p:cTn id="27" presetID="12" presetClass="entr" presetSubtype="2" fill="hold" grpId="0" nodeType="withEffect">
                                  <p:stCondLst>
                                    <p:cond delay="2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p:tgtEl>
                                          <p:spTgt spid="28"/>
                                        </p:tgtEl>
                                        <p:attrNameLst>
                                          <p:attrName>ppt_x</p:attrName>
                                        </p:attrNameLst>
                                      </p:cBhvr>
                                      <p:tavLst>
                                        <p:tav tm="0">
                                          <p:val>
                                            <p:strVal val="#ppt_x+#ppt_w*1.125000"/>
                                          </p:val>
                                        </p:tav>
                                        <p:tav tm="100000">
                                          <p:val>
                                            <p:strVal val="#ppt_x"/>
                                          </p:val>
                                        </p:tav>
                                      </p:tavLst>
                                    </p:anim>
                                    <p:animEffect transition="in" filter="wipe(left)">
                                      <p:cBhvr>
                                        <p:cTn id="30" dur="500"/>
                                        <p:tgtEl>
                                          <p:spTgt spid="28"/>
                                        </p:tgtEl>
                                      </p:cBhvr>
                                    </p:animEffect>
                                  </p:childTnLst>
                                </p:cTn>
                              </p:par>
                              <p:par>
                                <p:cTn id="31" presetID="31" presetClass="entr" presetSubtype="0" fill="hold" grpId="0" nodeType="withEffect">
                                  <p:stCondLst>
                                    <p:cond delay="50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 calcmode="lin" valueType="num">
                                      <p:cBhvr>
                                        <p:cTn id="35" dur="500" fill="hold"/>
                                        <p:tgtEl>
                                          <p:spTgt spid="24"/>
                                        </p:tgtEl>
                                        <p:attrNameLst>
                                          <p:attrName>style.rotation</p:attrName>
                                        </p:attrNameLst>
                                      </p:cBhvr>
                                      <p:tavLst>
                                        <p:tav tm="0">
                                          <p:val>
                                            <p:fltVal val="90"/>
                                          </p:val>
                                        </p:tav>
                                        <p:tav tm="100000">
                                          <p:val>
                                            <p:fltVal val="0"/>
                                          </p:val>
                                        </p:tav>
                                      </p:tavLst>
                                    </p:anim>
                                    <p:animEffect transition="in" filter="fade">
                                      <p:cBhvr>
                                        <p:cTn id="36" dur="500"/>
                                        <p:tgtEl>
                                          <p:spTgt spid="24"/>
                                        </p:tgtEl>
                                      </p:cBhvr>
                                    </p:animEffect>
                                  </p:childTnLst>
                                </p:cTn>
                              </p:par>
                              <p:par>
                                <p:cTn id="37" presetID="10" presetClass="entr" presetSubtype="0" fill="hold" nodeType="withEffect">
                                  <p:stCondLst>
                                    <p:cond delay="100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22" presetClass="entr" presetSubtype="2" fill="hold" nodeType="withEffect">
                                  <p:stCondLst>
                                    <p:cond delay="1000"/>
                                  </p:stCondLst>
                                  <p:childTnLst>
                                    <p:set>
                                      <p:cBhvr>
                                        <p:cTn id="41" dur="1" fill="hold">
                                          <p:stCondLst>
                                            <p:cond delay="0"/>
                                          </p:stCondLst>
                                        </p:cTn>
                                        <p:tgtEl>
                                          <p:spTgt spid="21"/>
                                        </p:tgtEl>
                                        <p:attrNameLst>
                                          <p:attrName>style.visibility</p:attrName>
                                        </p:attrNameLst>
                                      </p:cBhvr>
                                      <p:to>
                                        <p:strVal val="visible"/>
                                      </p:to>
                                    </p:set>
                                    <p:animEffect transition="in" filter="wipe(right)">
                                      <p:cBhvr>
                                        <p:cTn id="42" dur="500"/>
                                        <p:tgtEl>
                                          <p:spTgt spid="21"/>
                                        </p:tgtEl>
                                      </p:cBhvr>
                                    </p:animEffect>
                                  </p:childTnLst>
                                </p:cTn>
                              </p:par>
                              <p:par>
                                <p:cTn id="43" presetID="12" presetClass="entr" presetSubtype="2" fill="hold" grpId="0" nodeType="withEffect">
                                  <p:stCondLst>
                                    <p:cond delay="1200"/>
                                  </p:stCondLst>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500"/>
                                        <p:tgtEl>
                                          <p:spTgt spid="29"/>
                                        </p:tgtEl>
                                        <p:attrNameLst>
                                          <p:attrName>ppt_x</p:attrName>
                                        </p:attrNameLst>
                                      </p:cBhvr>
                                      <p:tavLst>
                                        <p:tav tm="0">
                                          <p:val>
                                            <p:strVal val="#ppt_x+#ppt_w*1.125000"/>
                                          </p:val>
                                        </p:tav>
                                        <p:tav tm="100000">
                                          <p:val>
                                            <p:strVal val="#ppt_x"/>
                                          </p:val>
                                        </p:tav>
                                      </p:tavLst>
                                    </p:anim>
                                    <p:animEffect transition="in" filter="wipe(left)">
                                      <p:cBhvr>
                                        <p:cTn id="46" dur="500"/>
                                        <p:tgtEl>
                                          <p:spTgt spid="29"/>
                                        </p:tgtEl>
                                      </p:cBhvr>
                                    </p:animEffect>
                                  </p:childTnLst>
                                </p:cTn>
                              </p:par>
                              <p:par>
                                <p:cTn id="47" presetID="31" presetClass="entr" presetSubtype="0" fill="hold" grpId="0" nodeType="withEffect">
                                  <p:stCondLst>
                                    <p:cond delay="150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 calcmode="lin" valueType="num">
                                      <p:cBhvr>
                                        <p:cTn id="51" dur="500" fill="hold"/>
                                        <p:tgtEl>
                                          <p:spTgt spid="27"/>
                                        </p:tgtEl>
                                        <p:attrNameLst>
                                          <p:attrName>style.rotation</p:attrName>
                                        </p:attrNameLst>
                                      </p:cBhvr>
                                      <p:tavLst>
                                        <p:tav tm="0">
                                          <p:val>
                                            <p:fltVal val="90"/>
                                          </p:val>
                                        </p:tav>
                                        <p:tav tm="100000">
                                          <p:val>
                                            <p:fltVal val="0"/>
                                          </p:val>
                                        </p:tav>
                                      </p:tavLst>
                                    </p:anim>
                                    <p:animEffect transition="in" filter="fade">
                                      <p:cBhvr>
                                        <p:cTn id="52" dur="500"/>
                                        <p:tgtEl>
                                          <p:spTgt spid="27"/>
                                        </p:tgtEl>
                                      </p:cBhvr>
                                    </p:animEffect>
                                  </p:childTnLst>
                                </p:cTn>
                              </p:par>
                              <p:par>
                                <p:cTn id="53" presetID="10" presetClass="entr" presetSubtype="0" fill="hold" nodeType="withEffect">
                                  <p:stCondLst>
                                    <p:cond delay="200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2" presetClass="entr" presetSubtype="2" fill="hold" nodeType="withEffect">
                                  <p:stCondLst>
                                    <p:cond delay="2000"/>
                                  </p:stCondLst>
                                  <p:childTnLst>
                                    <p:set>
                                      <p:cBhvr>
                                        <p:cTn id="57" dur="1" fill="hold">
                                          <p:stCondLst>
                                            <p:cond delay="0"/>
                                          </p:stCondLst>
                                        </p:cTn>
                                        <p:tgtEl>
                                          <p:spTgt spid="22"/>
                                        </p:tgtEl>
                                        <p:attrNameLst>
                                          <p:attrName>style.visibility</p:attrName>
                                        </p:attrNameLst>
                                      </p:cBhvr>
                                      <p:to>
                                        <p:strVal val="visible"/>
                                      </p:to>
                                    </p:set>
                                    <p:animEffect transition="in" filter="wipe(right)">
                                      <p:cBhvr>
                                        <p:cTn id="58" dur="500"/>
                                        <p:tgtEl>
                                          <p:spTgt spid="22"/>
                                        </p:tgtEl>
                                      </p:cBhvr>
                                    </p:animEffect>
                                  </p:childTnLst>
                                </p:cTn>
                              </p:par>
                              <p:par>
                                <p:cTn id="59" presetID="12" presetClass="entr" presetSubtype="2" fill="hold" grpId="0" nodeType="withEffect">
                                  <p:stCondLst>
                                    <p:cond delay="220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p:tgtEl>
                                          <p:spTgt spid="30"/>
                                        </p:tgtEl>
                                        <p:attrNameLst>
                                          <p:attrName>ppt_x</p:attrName>
                                        </p:attrNameLst>
                                      </p:cBhvr>
                                      <p:tavLst>
                                        <p:tav tm="0">
                                          <p:val>
                                            <p:strVal val="#ppt_x+#ppt_w*1.125000"/>
                                          </p:val>
                                        </p:tav>
                                        <p:tav tm="100000">
                                          <p:val>
                                            <p:strVal val="#ppt_x"/>
                                          </p:val>
                                        </p:tav>
                                      </p:tavLst>
                                    </p:anim>
                                    <p:animEffect transition="in" filter="wipe(left)">
                                      <p:cBhvr>
                                        <p:cTn id="62" dur="500"/>
                                        <p:tgtEl>
                                          <p:spTgt spid="30"/>
                                        </p:tgtEl>
                                      </p:cBhvr>
                                    </p:animEffect>
                                  </p:childTnLst>
                                </p:cTn>
                              </p:par>
                              <p:par>
                                <p:cTn id="63" presetID="31" presetClass="entr" presetSubtype="0" fill="hold" grpId="0" nodeType="withEffect">
                                  <p:stCondLst>
                                    <p:cond delay="250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 calcmode="lin" valueType="num">
                                      <p:cBhvr>
                                        <p:cTn id="67" dur="500" fill="hold"/>
                                        <p:tgtEl>
                                          <p:spTgt spid="26"/>
                                        </p:tgtEl>
                                        <p:attrNameLst>
                                          <p:attrName>style.rotation</p:attrName>
                                        </p:attrNameLst>
                                      </p:cBhvr>
                                      <p:tavLst>
                                        <p:tav tm="0">
                                          <p:val>
                                            <p:fltVal val="90"/>
                                          </p:val>
                                        </p:tav>
                                        <p:tav tm="100000">
                                          <p:val>
                                            <p:fltVal val="0"/>
                                          </p:val>
                                        </p:tav>
                                      </p:tavLst>
                                    </p:anim>
                                    <p:animEffect transition="in" filter="fade">
                                      <p:cBhvr>
                                        <p:cTn id="68" dur="500"/>
                                        <p:tgtEl>
                                          <p:spTgt spid="26"/>
                                        </p:tgtEl>
                                      </p:cBhvr>
                                    </p:animEffect>
                                  </p:childTnLst>
                                </p:cTn>
                              </p:par>
                              <p:par>
                                <p:cTn id="69" presetID="10" presetClass="entr" presetSubtype="0" fill="hold" nodeType="withEffect">
                                  <p:stCondLst>
                                    <p:cond delay="3000"/>
                                  </p:stCondLst>
                                  <p:childTnLst>
                                    <p:set>
                                      <p:cBhvr>
                                        <p:cTn id="70" dur="1" fill="hold">
                                          <p:stCondLst>
                                            <p:cond delay="0"/>
                                          </p:stCondLst>
                                        </p:cTn>
                                        <p:tgtEl>
                                          <p:spTgt spid="8"/>
                                        </p:tgtEl>
                                        <p:attrNameLst>
                                          <p:attrName>style.visibility</p:attrName>
                                        </p:attrNameLst>
                                      </p:cBhvr>
                                      <p:to>
                                        <p:strVal val="visible"/>
                                      </p:to>
                                    </p:set>
                                    <p:animEffect transition="in" filter="fade">
                                      <p:cBhvr>
                                        <p:cTn id="71" dur="500"/>
                                        <p:tgtEl>
                                          <p:spTgt spid="8"/>
                                        </p:tgtEl>
                                      </p:cBhvr>
                                    </p:animEffect>
                                  </p:childTnLst>
                                </p:cTn>
                              </p:par>
                              <p:par>
                                <p:cTn id="72" presetID="22" presetClass="entr" presetSubtype="2" fill="hold" nodeType="withEffect">
                                  <p:stCondLst>
                                    <p:cond delay="3000"/>
                                  </p:stCondLst>
                                  <p:childTnLst>
                                    <p:set>
                                      <p:cBhvr>
                                        <p:cTn id="73" dur="1" fill="hold">
                                          <p:stCondLst>
                                            <p:cond delay="0"/>
                                          </p:stCondLst>
                                        </p:cTn>
                                        <p:tgtEl>
                                          <p:spTgt spid="23"/>
                                        </p:tgtEl>
                                        <p:attrNameLst>
                                          <p:attrName>style.visibility</p:attrName>
                                        </p:attrNameLst>
                                      </p:cBhvr>
                                      <p:to>
                                        <p:strVal val="visible"/>
                                      </p:to>
                                    </p:set>
                                    <p:animEffect transition="in" filter="wipe(right)">
                                      <p:cBhvr>
                                        <p:cTn id="74" dur="500"/>
                                        <p:tgtEl>
                                          <p:spTgt spid="23"/>
                                        </p:tgtEl>
                                      </p:cBhvr>
                                    </p:animEffect>
                                  </p:childTnLst>
                                </p:cTn>
                              </p:par>
                              <p:par>
                                <p:cTn id="75" presetID="12" presetClass="entr" presetSubtype="2" fill="hold" grpId="0" nodeType="withEffect">
                                  <p:stCondLst>
                                    <p:cond delay="320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p:tgtEl>
                                          <p:spTgt spid="31"/>
                                        </p:tgtEl>
                                        <p:attrNameLst>
                                          <p:attrName>ppt_x</p:attrName>
                                        </p:attrNameLst>
                                      </p:cBhvr>
                                      <p:tavLst>
                                        <p:tav tm="0">
                                          <p:val>
                                            <p:strVal val="#ppt_x+#ppt_w*1.125000"/>
                                          </p:val>
                                        </p:tav>
                                        <p:tav tm="100000">
                                          <p:val>
                                            <p:strVal val="#ppt_x"/>
                                          </p:val>
                                        </p:tav>
                                      </p:tavLst>
                                    </p:anim>
                                    <p:animEffect transition="in" filter="wipe(left)">
                                      <p:cBhvr>
                                        <p:cTn id="78" dur="500"/>
                                        <p:tgtEl>
                                          <p:spTgt spid="31"/>
                                        </p:tgtEl>
                                      </p:cBhvr>
                                    </p:animEffect>
                                  </p:childTnLst>
                                </p:cTn>
                              </p:par>
                              <p:par>
                                <p:cTn id="79" presetID="31" presetClass="entr" presetSubtype="0" fill="hold" grpId="0" nodeType="withEffect">
                                  <p:stCondLst>
                                    <p:cond delay="3500"/>
                                  </p:stCondLst>
                                  <p:childTnLst>
                                    <p:set>
                                      <p:cBhvr>
                                        <p:cTn id="80" dur="1" fill="hold">
                                          <p:stCondLst>
                                            <p:cond delay="0"/>
                                          </p:stCondLst>
                                        </p:cTn>
                                        <p:tgtEl>
                                          <p:spTgt spid="25"/>
                                        </p:tgtEl>
                                        <p:attrNameLst>
                                          <p:attrName>style.visibility</p:attrName>
                                        </p:attrNameLst>
                                      </p:cBhvr>
                                      <p:to>
                                        <p:strVal val="visible"/>
                                      </p:to>
                                    </p:set>
                                    <p:anim calcmode="lin" valueType="num">
                                      <p:cBhvr>
                                        <p:cTn id="81" dur="500" fill="hold"/>
                                        <p:tgtEl>
                                          <p:spTgt spid="25"/>
                                        </p:tgtEl>
                                        <p:attrNameLst>
                                          <p:attrName>ppt_w</p:attrName>
                                        </p:attrNameLst>
                                      </p:cBhvr>
                                      <p:tavLst>
                                        <p:tav tm="0">
                                          <p:val>
                                            <p:fltVal val="0"/>
                                          </p:val>
                                        </p:tav>
                                        <p:tav tm="100000">
                                          <p:val>
                                            <p:strVal val="#ppt_w"/>
                                          </p:val>
                                        </p:tav>
                                      </p:tavLst>
                                    </p:anim>
                                    <p:anim calcmode="lin" valueType="num">
                                      <p:cBhvr>
                                        <p:cTn id="82" dur="500" fill="hold"/>
                                        <p:tgtEl>
                                          <p:spTgt spid="25"/>
                                        </p:tgtEl>
                                        <p:attrNameLst>
                                          <p:attrName>ppt_h</p:attrName>
                                        </p:attrNameLst>
                                      </p:cBhvr>
                                      <p:tavLst>
                                        <p:tav tm="0">
                                          <p:val>
                                            <p:fltVal val="0"/>
                                          </p:val>
                                        </p:tav>
                                        <p:tav tm="100000">
                                          <p:val>
                                            <p:strVal val="#ppt_h"/>
                                          </p:val>
                                        </p:tav>
                                      </p:tavLst>
                                    </p:anim>
                                    <p:anim calcmode="lin" valueType="num">
                                      <p:cBhvr>
                                        <p:cTn id="83" dur="500" fill="hold"/>
                                        <p:tgtEl>
                                          <p:spTgt spid="25"/>
                                        </p:tgtEl>
                                        <p:attrNameLst>
                                          <p:attrName>style.rotation</p:attrName>
                                        </p:attrNameLst>
                                      </p:cBhvr>
                                      <p:tavLst>
                                        <p:tav tm="0">
                                          <p:val>
                                            <p:fltVal val="90"/>
                                          </p:val>
                                        </p:tav>
                                        <p:tav tm="100000">
                                          <p:val>
                                            <p:fltVal val="0"/>
                                          </p:val>
                                        </p:tav>
                                      </p:tavLst>
                                    </p:anim>
                                    <p:animEffect transition="in" filter="fade">
                                      <p:cBhvr>
                                        <p:cTn id="8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animBg="1"/>
      <p:bldP spid="26" grpId="0" animBg="1"/>
      <p:bldP spid="27" grpId="0" animBg="1"/>
      <p:bldP spid="28" grpId="0"/>
      <p:bldP spid="29" grpId="0"/>
      <p:bldP spid="30" grpId="0"/>
      <p:bldP spid="31" grpId="0"/>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矩形 7"/>
          <p:cNvSpPr/>
          <p:nvPr/>
        </p:nvSpPr>
        <p:spPr>
          <a:xfrm>
            <a:off x="1155687" y="2517745"/>
            <a:ext cx="5198512" cy="12151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12"/>
          <p:cNvSpPr/>
          <p:nvPr/>
        </p:nvSpPr>
        <p:spPr>
          <a:xfrm>
            <a:off x="1155689" y="2720266"/>
            <a:ext cx="5164201" cy="121514"/>
          </a:xfrm>
          <a:custGeom>
            <a:avLst/>
            <a:gdLst/>
            <a:ahLst/>
            <a:cxnLst/>
            <a:rect l="l" t="t" r="r" b="b"/>
            <a:pathLst>
              <a:path w="6885601" h="162018">
                <a:moveTo>
                  <a:pt x="0" y="0"/>
                </a:moveTo>
                <a:lnTo>
                  <a:pt x="6863886" y="0"/>
                </a:lnTo>
                <a:cubicBezTo>
                  <a:pt x="6867441" y="55065"/>
                  <a:pt x="6874351" y="109213"/>
                  <a:pt x="6885601" y="162018"/>
                </a:cubicBezTo>
                <a:lnTo>
                  <a:pt x="0" y="162018"/>
                </a:lnTo>
                <a:close/>
              </a:path>
            </a:pathLst>
          </a:cu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0" name="组合 9"/>
          <p:cNvGrpSpPr/>
          <p:nvPr/>
        </p:nvGrpSpPr>
        <p:grpSpPr>
          <a:xfrm>
            <a:off x="6303603" y="1707654"/>
            <a:ext cx="1991405" cy="1944216"/>
            <a:chOff x="8404007" y="2276872"/>
            <a:chExt cx="2655206" cy="2592288"/>
          </a:xfrm>
        </p:grpSpPr>
        <p:sp>
          <p:nvSpPr>
            <p:cNvPr id="11" name="椭圆 1"/>
            <p:cNvSpPr/>
            <p:nvPr/>
          </p:nvSpPr>
          <p:spPr>
            <a:xfrm>
              <a:off x="8404007" y="2276872"/>
              <a:ext cx="2655206" cy="1242138"/>
            </a:xfrm>
            <a:custGeom>
              <a:avLst/>
              <a:gdLst>
                <a:gd name="connsiteX0" fmla="*/ 1045028 w 2655206"/>
                <a:gd name="connsiteY0" fmla="*/ 1755986 h 2671362"/>
                <a:gd name="connsiteX1" fmla="*/ 2655206 w 2655206"/>
                <a:gd name="connsiteY1" fmla="*/ 1422158 h 2671362"/>
                <a:gd name="connsiteX2" fmla="*/ 1327603 w 2655206"/>
                <a:gd name="connsiteY2" fmla="*/ 2664296 h 2671362"/>
                <a:gd name="connsiteX3" fmla="*/ 1045028 w 2655206"/>
                <a:gd name="connsiteY3" fmla="*/ 1755986 h 2671362"/>
                <a:gd name="connsiteX4" fmla="*/ 1327603 w 2655206"/>
                <a:gd name="connsiteY4" fmla="*/ 0 h 2671362"/>
                <a:gd name="connsiteX5" fmla="*/ 2655206 w 2655206"/>
                <a:gd name="connsiteY5" fmla="*/ 1242138 h 2671362"/>
                <a:gd name="connsiteX6" fmla="*/ 0 w 2655206"/>
                <a:gd name="connsiteY6" fmla="*/ 1242138 h 2671362"/>
                <a:gd name="connsiteX7" fmla="*/ 1327603 w 2655206"/>
                <a:gd name="connsiteY7" fmla="*/ 0 h 2671362"/>
                <a:gd name="connsiteX0" fmla="*/ 1327603 w 2655206"/>
                <a:gd name="connsiteY0" fmla="*/ 2664296 h 2664296"/>
                <a:gd name="connsiteX1" fmla="*/ 2655206 w 2655206"/>
                <a:gd name="connsiteY1" fmla="*/ 1422158 h 2664296"/>
                <a:gd name="connsiteX2" fmla="*/ 1327603 w 2655206"/>
                <a:gd name="connsiteY2" fmla="*/ 2664296 h 2664296"/>
                <a:gd name="connsiteX3" fmla="*/ 1327603 w 2655206"/>
                <a:gd name="connsiteY3" fmla="*/ 0 h 2664296"/>
                <a:gd name="connsiteX4" fmla="*/ 2655206 w 2655206"/>
                <a:gd name="connsiteY4" fmla="*/ 1242138 h 2664296"/>
                <a:gd name="connsiteX5" fmla="*/ 0 w 2655206"/>
                <a:gd name="connsiteY5" fmla="*/ 1242138 h 2664296"/>
                <a:gd name="connsiteX6" fmla="*/ 1327603 w 2655206"/>
                <a:gd name="connsiteY6" fmla="*/ 0 h 2664296"/>
                <a:gd name="connsiteX0" fmla="*/ 1327603 w 2655206"/>
                <a:gd name="connsiteY0" fmla="*/ 0 h 1242138"/>
                <a:gd name="connsiteX1" fmla="*/ 2655206 w 2655206"/>
                <a:gd name="connsiteY1" fmla="*/ 1242138 h 1242138"/>
                <a:gd name="connsiteX2" fmla="*/ 0 w 2655206"/>
                <a:gd name="connsiteY2" fmla="*/ 1242138 h 1242138"/>
                <a:gd name="connsiteX3" fmla="*/ 1327603 w 2655206"/>
                <a:gd name="connsiteY3" fmla="*/ 0 h 1242138"/>
              </a:gdLst>
              <a:ahLst/>
              <a:cxnLst>
                <a:cxn ang="0">
                  <a:pos x="connsiteX0" y="connsiteY0"/>
                </a:cxn>
                <a:cxn ang="0">
                  <a:pos x="connsiteX1" y="connsiteY1"/>
                </a:cxn>
                <a:cxn ang="0">
                  <a:pos x="connsiteX2" y="connsiteY2"/>
                </a:cxn>
                <a:cxn ang="0">
                  <a:pos x="connsiteX3" y="connsiteY3"/>
                </a:cxn>
              </a:cxnLst>
              <a:rect l="l" t="t" r="r" b="b"/>
              <a:pathLst>
                <a:path w="2655206" h="1242138">
                  <a:moveTo>
                    <a:pt x="1327603" y="0"/>
                  </a:moveTo>
                  <a:cubicBezTo>
                    <a:pt x="2033044" y="0"/>
                    <a:pt x="2610414" y="548333"/>
                    <a:pt x="2655206" y="1242138"/>
                  </a:cubicBezTo>
                  <a:lnTo>
                    <a:pt x="0" y="1242138"/>
                  </a:lnTo>
                  <a:cubicBezTo>
                    <a:pt x="44792" y="548333"/>
                    <a:pt x="622162" y="0"/>
                    <a:pt x="1327603"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
            <p:cNvSpPr/>
            <p:nvPr/>
          </p:nvSpPr>
          <p:spPr>
            <a:xfrm>
              <a:off x="8404007" y="3627022"/>
              <a:ext cx="2655206" cy="1242138"/>
            </a:xfrm>
            <a:custGeom>
              <a:avLst/>
              <a:gdLst>
                <a:gd name="connsiteX0" fmla="*/ 0 w 2655206"/>
                <a:gd name="connsiteY0" fmla="*/ 180020 h 1422158"/>
                <a:gd name="connsiteX1" fmla="*/ 2655206 w 2655206"/>
                <a:gd name="connsiteY1" fmla="*/ 180020 h 1422158"/>
                <a:gd name="connsiteX2" fmla="*/ 1327603 w 2655206"/>
                <a:gd name="connsiteY2" fmla="*/ 1422158 h 1422158"/>
                <a:gd name="connsiteX3" fmla="*/ 0 w 2655206"/>
                <a:gd name="connsiteY3" fmla="*/ 180020 h 1422158"/>
                <a:gd name="connsiteX4" fmla="*/ 0 w 2655206"/>
                <a:gd name="connsiteY4" fmla="*/ 0 h 1422158"/>
                <a:gd name="connsiteX5" fmla="*/ 2655206 w 2655206"/>
                <a:gd name="connsiteY5" fmla="*/ 0 h 1422158"/>
                <a:gd name="connsiteX6" fmla="*/ 0 w 2655206"/>
                <a:gd name="connsiteY6" fmla="*/ 0 h 1422158"/>
                <a:gd name="connsiteX0" fmla="*/ 0 w 2655206"/>
                <a:gd name="connsiteY0" fmla="*/ 0 h 1242138"/>
                <a:gd name="connsiteX1" fmla="*/ 2655206 w 2655206"/>
                <a:gd name="connsiteY1" fmla="*/ 0 h 1242138"/>
                <a:gd name="connsiteX2" fmla="*/ 1327603 w 2655206"/>
                <a:gd name="connsiteY2" fmla="*/ 1242138 h 1242138"/>
                <a:gd name="connsiteX3" fmla="*/ 0 w 2655206"/>
                <a:gd name="connsiteY3" fmla="*/ 0 h 1242138"/>
              </a:gdLst>
              <a:ahLst/>
              <a:cxnLst>
                <a:cxn ang="0">
                  <a:pos x="connsiteX0" y="connsiteY0"/>
                </a:cxn>
                <a:cxn ang="0">
                  <a:pos x="connsiteX1" y="connsiteY1"/>
                </a:cxn>
                <a:cxn ang="0">
                  <a:pos x="connsiteX2" y="connsiteY2"/>
                </a:cxn>
                <a:cxn ang="0">
                  <a:pos x="connsiteX3" y="connsiteY3"/>
                </a:cxn>
              </a:cxnLst>
              <a:rect l="l" t="t" r="r" b="b"/>
              <a:pathLst>
                <a:path w="2655206" h="1242138">
                  <a:moveTo>
                    <a:pt x="0" y="0"/>
                  </a:moveTo>
                  <a:lnTo>
                    <a:pt x="2655206" y="0"/>
                  </a:lnTo>
                  <a:cubicBezTo>
                    <a:pt x="2610414" y="693805"/>
                    <a:pt x="2033044" y="1242138"/>
                    <a:pt x="1327603" y="1242138"/>
                  </a:cubicBezTo>
                  <a:cubicBezTo>
                    <a:pt x="622162" y="1242138"/>
                    <a:pt x="44792" y="693805"/>
                    <a:pt x="0" y="0"/>
                  </a:cubicBezTo>
                  <a:close/>
                </a:path>
              </a:pathLst>
            </a:cu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3" name="Group 73"/>
            <p:cNvGrpSpPr/>
            <p:nvPr>
              <p:custDataLst>
                <p:tags r:id="rId1"/>
              </p:custDataLst>
            </p:nvPr>
          </p:nvGrpSpPr>
          <p:grpSpPr>
            <a:xfrm>
              <a:off x="9167718" y="2905458"/>
              <a:ext cx="1127785" cy="451534"/>
              <a:chOff x="683122" y="3143325"/>
              <a:chExt cx="1092016" cy="428533"/>
            </a:xfrm>
          </p:grpSpPr>
          <p:pic>
            <p:nvPicPr>
              <p:cNvPr id="17" name="Picture 7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22176" y="3143325"/>
                <a:ext cx="752962" cy="428533"/>
              </a:xfrm>
              <a:prstGeom prst="rect">
                <a:avLst/>
              </a:prstGeom>
            </p:spPr>
          </p:pic>
          <p:pic>
            <p:nvPicPr>
              <p:cNvPr id="18" name="Picture 7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3122" y="3224792"/>
                <a:ext cx="339653" cy="265593"/>
              </a:xfrm>
              <a:prstGeom prst="rect">
                <a:avLst/>
              </a:prstGeom>
            </p:spPr>
          </p:pic>
        </p:grpSp>
        <p:pic>
          <p:nvPicPr>
            <p:cNvPr id="14" name="Picture 76"/>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9320632" y="4087954"/>
              <a:ext cx="821956" cy="493174"/>
            </a:xfrm>
            <a:prstGeom prst="rect">
              <a:avLst/>
            </a:prstGeom>
          </p:spPr>
        </p:pic>
        <p:sp>
          <p:nvSpPr>
            <p:cNvPr id="15" name="矩形 14"/>
            <p:cNvSpPr/>
            <p:nvPr/>
          </p:nvSpPr>
          <p:spPr>
            <a:xfrm>
              <a:off x="8946780" y="2515183"/>
              <a:ext cx="1284966" cy="330945"/>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16" name="矩形 15"/>
            <p:cNvSpPr/>
            <p:nvPr/>
          </p:nvSpPr>
          <p:spPr>
            <a:xfrm>
              <a:off x="8946780" y="3708031"/>
              <a:ext cx="1284966" cy="330945"/>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grpSp>
      <p:sp>
        <p:nvSpPr>
          <p:cNvPr id="19" name="Freeform 91"/>
          <p:cNvSpPr>
            <a:spLocks noEditPoints="1"/>
          </p:cNvSpPr>
          <p:nvPr/>
        </p:nvSpPr>
        <p:spPr bwMode="auto">
          <a:xfrm>
            <a:off x="1169622" y="1383619"/>
            <a:ext cx="219881" cy="313519"/>
          </a:xfrm>
          <a:custGeom>
            <a:avLst/>
            <a:gdLst>
              <a:gd name="T0" fmla="*/ 8 w 348"/>
              <a:gd name="T1" fmla="*/ 0 h 414"/>
              <a:gd name="T2" fmla="*/ 0 w 348"/>
              <a:gd name="T3" fmla="*/ 406 h 414"/>
              <a:gd name="T4" fmla="*/ 340 w 348"/>
              <a:gd name="T5" fmla="*/ 414 h 414"/>
              <a:gd name="T6" fmla="*/ 348 w 348"/>
              <a:gd name="T7" fmla="*/ 8 h 414"/>
              <a:gd name="T8" fmla="*/ 333 w 348"/>
              <a:gd name="T9" fmla="*/ 399 h 414"/>
              <a:gd name="T10" fmla="*/ 15 w 348"/>
              <a:gd name="T11" fmla="*/ 15 h 414"/>
              <a:gd name="T12" fmla="*/ 333 w 348"/>
              <a:gd name="T13" fmla="*/ 399 h 414"/>
              <a:gd name="T14" fmla="*/ 33 w 348"/>
              <a:gd name="T15" fmla="*/ 43 h 414"/>
              <a:gd name="T16" fmla="*/ 307 w 348"/>
              <a:gd name="T17" fmla="*/ 36 h 414"/>
              <a:gd name="T18" fmla="*/ 315 w 348"/>
              <a:gd name="T19" fmla="*/ 104 h 414"/>
              <a:gd name="T20" fmla="*/ 41 w 348"/>
              <a:gd name="T21" fmla="*/ 111 h 414"/>
              <a:gd name="T22" fmla="*/ 108 w 348"/>
              <a:gd name="T23" fmla="*/ 141 h 414"/>
              <a:gd name="T24" fmla="*/ 123 w 348"/>
              <a:gd name="T25" fmla="*/ 203 h 414"/>
              <a:gd name="T26" fmla="*/ 53 w 348"/>
              <a:gd name="T27" fmla="*/ 210 h 414"/>
              <a:gd name="T28" fmla="*/ 108 w 348"/>
              <a:gd name="T29" fmla="*/ 195 h 414"/>
              <a:gd name="T30" fmla="*/ 198 w 348"/>
              <a:gd name="T31" fmla="*/ 141 h 414"/>
              <a:gd name="T32" fmla="*/ 212 w 348"/>
              <a:gd name="T33" fmla="*/ 203 h 414"/>
              <a:gd name="T34" fmla="*/ 143 w 348"/>
              <a:gd name="T35" fmla="*/ 210 h 414"/>
              <a:gd name="T36" fmla="*/ 198 w 348"/>
              <a:gd name="T37" fmla="*/ 195 h 414"/>
              <a:gd name="T38" fmla="*/ 287 w 348"/>
              <a:gd name="T39" fmla="*/ 141 h 414"/>
              <a:gd name="T40" fmla="*/ 302 w 348"/>
              <a:gd name="T41" fmla="*/ 203 h 414"/>
              <a:gd name="T42" fmla="*/ 233 w 348"/>
              <a:gd name="T43" fmla="*/ 210 h 414"/>
              <a:gd name="T44" fmla="*/ 287 w 348"/>
              <a:gd name="T45" fmla="*/ 195 h 414"/>
              <a:gd name="T46" fmla="*/ 108 w 348"/>
              <a:gd name="T47" fmla="*/ 314 h 414"/>
              <a:gd name="T48" fmla="*/ 123 w 348"/>
              <a:gd name="T49" fmla="*/ 376 h 414"/>
              <a:gd name="T50" fmla="*/ 53 w 348"/>
              <a:gd name="T51" fmla="*/ 384 h 414"/>
              <a:gd name="T52" fmla="*/ 108 w 348"/>
              <a:gd name="T53" fmla="*/ 369 h 414"/>
              <a:gd name="T54" fmla="*/ 198 w 348"/>
              <a:gd name="T55" fmla="*/ 314 h 414"/>
              <a:gd name="T56" fmla="*/ 212 w 348"/>
              <a:gd name="T57" fmla="*/ 376 h 414"/>
              <a:gd name="T58" fmla="*/ 143 w 348"/>
              <a:gd name="T59" fmla="*/ 384 h 414"/>
              <a:gd name="T60" fmla="*/ 198 w 348"/>
              <a:gd name="T61" fmla="*/ 369 h 414"/>
              <a:gd name="T62" fmla="*/ 287 w 348"/>
              <a:gd name="T63" fmla="*/ 314 h 414"/>
              <a:gd name="T64" fmla="*/ 302 w 348"/>
              <a:gd name="T65" fmla="*/ 376 h 414"/>
              <a:gd name="T66" fmla="*/ 233 w 348"/>
              <a:gd name="T67" fmla="*/ 384 h 414"/>
              <a:gd name="T68" fmla="*/ 287 w 348"/>
              <a:gd name="T69" fmla="*/ 369 h 414"/>
              <a:gd name="T70" fmla="*/ 108 w 348"/>
              <a:gd name="T71" fmla="*/ 227 h 414"/>
              <a:gd name="T72" fmla="*/ 123 w 348"/>
              <a:gd name="T73" fmla="*/ 289 h 414"/>
              <a:gd name="T74" fmla="*/ 53 w 348"/>
              <a:gd name="T75" fmla="*/ 297 h 414"/>
              <a:gd name="T76" fmla="*/ 108 w 348"/>
              <a:gd name="T77" fmla="*/ 282 h 414"/>
              <a:gd name="T78" fmla="*/ 198 w 348"/>
              <a:gd name="T79" fmla="*/ 227 h 414"/>
              <a:gd name="T80" fmla="*/ 212 w 348"/>
              <a:gd name="T81" fmla="*/ 289 h 414"/>
              <a:gd name="T82" fmla="*/ 143 w 348"/>
              <a:gd name="T83" fmla="*/ 297 h 414"/>
              <a:gd name="T84" fmla="*/ 198 w 348"/>
              <a:gd name="T85" fmla="*/ 282 h 414"/>
              <a:gd name="T86" fmla="*/ 287 w 348"/>
              <a:gd name="T87" fmla="*/ 227 h 414"/>
              <a:gd name="T88" fmla="*/ 302 w 348"/>
              <a:gd name="T89" fmla="*/ 289 h 414"/>
              <a:gd name="T90" fmla="*/ 233 w 348"/>
              <a:gd name="T91" fmla="*/ 297 h 414"/>
              <a:gd name="T92" fmla="*/ 287 w 348"/>
              <a:gd name="T93" fmla="*/ 28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8" h="414">
                <a:moveTo>
                  <a:pt x="340" y="0"/>
                </a:moveTo>
                <a:cubicBezTo>
                  <a:pt x="8" y="0"/>
                  <a:pt x="8" y="0"/>
                  <a:pt x="8" y="0"/>
                </a:cubicBezTo>
                <a:cubicBezTo>
                  <a:pt x="4" y="0"/>
                  <a:pt x="0" y="4"/>
                  <a:pt x="0" y="8"/>
                </a:cubicBezTo>
                <a:cubicBezTo>
                  <a:pt x="0" y="406"/>
                  <a:pt x="0" y="406"/>
                  <a:pt x="0" y="406"/>
                </a:cubicBezTo>
                <a:cubicBezTo>
                  <a:pt x="0" y="410"/>
                  <a:pt x="4" y="414"/>
                  <a:pt x="8" y="414"/>
                </a:cubicBezTo>
                <a:cubicBezTo>
                  <a:pt x="340" y="414"/>
                  <a:pt x="340" y="414"/>
                  <a:pt x="340" y="414"/>
                </a:cubicBezTo>
                <a:cubicBezTo>
                  <a:pt x="344" y="414"/>
                  <a:pt x="348" y="410"/>
                  <a:pt x="348" y="406"/>
                </a:cubicBezTo>
                <a:cubicBezTo>
                  <a:pt x="348" y="8"/>
                  <a:pt x="348" y="8"/>
                  <a:pt x="348" y="8"/>
                </a:cubicBezTo>
                <a:cubicBezTo>
                  <a:pt x="348" y="4"/>
                  <a:pt x="344" y="0"/>
                  <a:pt x="340" y="0"/>
                </a:cubicBezTo>
                <a:close/>
                <a:moveTo>
                  <a:pt x="333" y="399"/>
                </a:moveTo>
                <a:cubicBezTo>
                  <a:pt x="15" y="399"/>
                  <a:pt x="15" y="399"/>
                  <a:pt x="15" y="399"/>
                </a:cubicBezTo>
                <a:cubicBezTo>
                  <a:pt x="15" y="15"/>
                  <a:pt x="15" y="15"/>
                  <a:pt x="15" y="15"/>
                </a:cubicBezTo>
                <a:cubicBezTo>
                  <a:pt x="333" y="15"/>
                  <a:pt x="333" y="15"/>
                  <a:pt x="333" y="15"/>
                </a:cubicBezTo>
                <a:lnTo>
                  <a:pt x="333" y="399"/>
                </a:lnTo>
                <a:close/>
                <a:moveTo>
                  <a:pt x="33" y="104"/>
                </a:moveTo>
                <a:cubicBezTo>
                  <a:pt x="33" y="43"/>
                  <a:pt x="33" y="43"/>
                  <a:pt x="33" y="43"/>
                </a:cubicBezTo>
                <a:cubicBezTo>
                  <a:pt x="33" y="39"/>
                  <a:pt x="37" y="36"/>
                  <a:pt x="41" y="36"/>
                </a:cubicBezTo>
                <a:cubicBezTo>
                  <a:pt x="307" y="36"/>
                  <a:pt x="307" y="36"/>
                  <a:pt x="307" y="36"/>
                </a:cubicBezTo>
                <a:cubicBezTo>
                  <a:pt x="311" y="36"/>
                  <a:pt x="315" y="39"/>
                  <a:pt x="315" y="43"/>
                </a:cubicBezTo>
                <a:cubicBezTo>
                  <a:pt x="315" y="104"/>
                  <a:pt x="315" y="104"/>
                  <a:pt x="315" y="104"/>
                </a:cubicBezTo>
                <a:cubicBezTo>
                  <a:pt x="315" y="108"/>
                  <a:pt x="311" y="111"/>
                  <a:pt x="307" y="111"/>
                </a:cubicBezTo>
                <a:cubicBezTo>
                  <a:pt x="41" y="111"/>
                  <a:pt x="41" y="111"/>
                  <a:pt x="41" y="111"/>
                </a:cubicBezTo>
                <a:cubicBezTo>
                  <a:pt x="37" y="111"/>
                  <a:pt x="33" y="108"/>
                  <a:pt x="33" y="104"/>
                </a:cubicBezTo>
                <a:close/>
                <a:moveTo>
                  <a:pt x="108" y="141"/>
                </a:moveTo>
                <a:cubicBezTo>
                  <a:pt x="123" y="141"/>
                  <a:pt x="123" y="141"/>
                  <a:pt x="123" y="141"/>
                </a:cubicBezTo>
                <a:cubicBezTo>
                  <a:pt x="123" y="203"/>
                  <a:pt x="123" y="203"/>
                  <a:pt x="123" y="203"/>
                </a:cubicBezTo>
                <a:cubicBezTo>
                  <a:pt x="123" y="207"/>
                  <a:pt x="119" y="210"/>
                  <a:pt x="115" y="210"/>
                </a:cubicBezTo>
                <a:cubicBezTo>
                  <a:pt x="53" y="210"/>
                  <a:pt x="53" y="210"/>
                  <a:pt x="53" y="210"/>
                </a:cubicBezTo>
                <a:cubicBezTo>
                  <a:pt x="53" y="195"/>
                  <a:pt x="53" y="195"/>
                  <a:pt x="53" y="195"/>
                </a:cubicBezTo>
                <a:cubicBezTo>
                  <a:pt x="108" y="195"/>
                  <a:pt x="108" y="195"/>
                  <a:pt x="108" y="195"/>
                </a:cubicBezTo>
                <a:lnTo>
                  <a:pt x="108" y="141"/>
                </a:lnTo>
                <a:close/>
                <a:moveTo>
                  <a:pt x="198" y="141"/>
                </a:moveTo>
                <a:cubicBezTo>
                  <a:pt x="212" y="141"/>
                  <a:pt x="212" y="141"/>
                  <a:pt x="212" y="141"/>
                </a:cubicBezTo>
                <a:cubicBezTo>
                  <a:pt x="212" y="203"/>
                  <a:pt x="212" y="203"/>
                  <a:pt x="212" y="203"/>
                </a:cubicBezTo>
                <a:cubicBezTo>
                  <a:pt x="212" y="207"/>
                  <a:pt x="209" y="210"/>
                  <a:pt x="205" y="210"/>
                </a:cubicBezTo>
                <a:cubicBezTo>
                  <a:pt x="143" y="210"/>
                  <a:pt x="143" y="210"/>
                  <a:pt x="143" y="210"/>
                </a:cubicBezTo>
                <a:cubicBezTo>
                  <a:pt x="143" y="195"/>
                  <a:pt x="143" y="195"/>
                  <a:pt x="143" y="195"/>
                </a:cubicBezTo>
                <a:cubicBezTo>
                  <a:pt x="198" y="195"/>
                  <a:pt x="198" y="195"/>
                  <a:pt x="198" y="195"/>
                </a:cubicBezTo>
                <a:lnTo>
                  <a:pt x="198" y="141"/>
                </a:lnTo>
                <a:close/>
                <a:moveTo>
                  <a:pt x="287" y="141"/>
                </a:moveTo>
                <a:cubicBezTo>
                  <a:pt x="302" y="141"/>
                  <a:pt x="302" y="141"/>
                  <a:pt x="302" y="141"/>
                </a:cubicBezTo>
                <a:cubicBezTo>
                  <a:pt x="302" y="203"/>
                  <a:pt x="302" y="203"/>
                  <a:pt x="302" y="203"/>
                </a:cubicBezTo>
                <a:cubicBezTo>
                  <a:pt x="302" y="207"/>
                  <a:pt x="299" y="210"/>
                  <a:pt x="295" y="210"/>
                </a:cubicBezTo>
                <a:cubicBezTo>
                  <a:pt x="233" y="210"/>
                  <a:pt x="233" y="210"/>
                  <a:pt x="233" y="210"/>
                </a:cubicBezTo>
                <a:cubicBezTo>
                  <a:pt x="233" y="195"/>
                  <a:pt x="233" y="195"/>
                  <a:pt x="233" y="195"/>
                </a:cubicBezTo>
                <a:cubicBezTo>
                  <a:pt x="287" y="195"/>
                  <a:pt x="287" y="195"/>
                  <a:pt x="287" y="195"/>
                </a:cubicBezTo>
                <a:lnTo>
                  <a:pt x="287" y="141"/>
                </a:lnTo>
                <a:close/>
                <a:moveTo>
                  <a:pt x="108" y="314"/>
                </a:moveTo>
                <a:cubicBezTo>
                  <a:pt x="123" y="314"/>
                  <a:pt x="123" y="314"/>
                  <a:pt x="123" y="314"/>
                </a:cubicBezTo>
                <a:cubicBezTo>
                  <a:pt x="123" y="376"/>
                  <a:pt x="123" y="376"/>
                  <a:pt x="123" y="376"/>
                </a:cubicBezTo>
                <a:cubicBezTo>
                  <a:pt x="123" y="380"/>
                  <a:pt x="119" y="384"/>
                  <a:pt x="115" y="384"/>
                </a:cubicBezTo>
                <a:cubicBezTo>
                  <a:pt x="53" y="384"/>
                  <a:pt x="53" y="384"/>
                  <a:pt x="53" y="384"/>
                </a:cubicBezTo>
                <a:cubicBezTo>
                  <a:pt x="53" y="369"/>
                  <a:pt x="53" y="369"/>
                  <a:pt x="53" y="369"/>
                </a:cubicBezTo>
                <a:cubicBezTo>
                  <a:pt x="108" y="369"/>
                  <a:pt x="108" y="369"/>
                  <a:pt x="108" y="369"/>
                </a:cubicBezTo>
                <a:lnTo>
                  <a:pt x="108" y="314"/>
                </a:lnTo>
                <a:close/>
                <a:moveTo>
                  <a:pt x="198" y="314"/>
                </a:moveTo>
                <a:cubicBezTo>
                  <a:pt x="212" y="314"/>
                  <a:pt x="212" y="314"/>
                  <a:pt x="212" y="314"/>
                </a:cubicBezTo>
                <a:cubicBezTo>
                  <a:pt x="212" y="376"/>
                  <a:pt x="212" y="376"/>
                  <a:pt x="212" y="376"/>
                </a:cubicBezTo>
                <a:cubicBezTo>
                  <a:pt x="212" y="380"/>
                  <a:pt x="209" y="384"/>
                  <a:pt x="205" y="384"/>
                </a:cubicBezTo>
                <a:cubicBezTo>
                  <a:pt x="143" y="384"/>
                  <a:pt x="143" y="384"/>
                  <a:pt x="143" y="384"/>
                </a:cubicBezTo>
                <a:cubicBezTo>
                  <a:pt x="143" y="369"/>
                  <a:pt x="143" y="369"/>
                  <a:pt x="143" y="369"/>
                </a:cubicBezTo>
                <a:cubicBezTo>
                  <a:pt x="198" y="369"/>
                  <a:pt x="198" y="369"/>
                  <a:pt x="198" y="369"/>
                </a:cubicBezTo>
                <a:lnTo>
                  <a:pt x="198" y="314"/>
                </a:lnTo>
                <a:close/>
                <a:moveTo>
                  <a:pt x="287" y="314"/>
                </a:moveTo>
                <a:cubicBezTo>
                  <a:pt x="302" y="314"/>
                  <a:pt x="302" y="314"/>
                  <a:pt x="302" y="314"/>
                </a:cubicBezTo>
                <a:cubicBezTo>
                  <a:pt x="302" y="376"/>
                  <a:pt x="302" y="376"/>
                  <a:pt x="302" y="376"/>
                </a:cubicBezTo>
                <a:cubicBezTo>
                  <a:pt x="302" y="380"/>
                  <a:pt x="299" y="384"/>
                  <a:pt x="295" y="384"/>
                </a:cubicBezTo>
                <a:cubicBezTo>
                  <a:pt x="233" y="384"/>
                  <a:pt x="233" y="384"/>
                  <a:pt x="233" y="384"/>
                </a:cubicBezTo>
                <a:cubicBezTo>
                  <a:pt x="233" y="369"/>
                  <a:pt x="233" y="369"/>
                  <a:pt x="233" y="369"/>
                </a:cubicBezTo>
                <a:cubicBezTo>
                  <a:pt x="287" y="369"/>
                  <a:pt x="287" y="369"/>
                  <a:pt x="287" y="369"/>
                </a:cubicBezTo>
                <a:lnTo>
                  <a:pt x="287" y="314"/>
                </a:lnTo>
                <a:close/>
                <a:moveTo>
                  <a:pt x="108" y="227"/>
                </a:moveTo>
                <a:cubicBezTo>
                  <a:pt x="123" y="227"/>
                  <a:pt x="123" y="227"/>
                  <a:pt x="123" y="227"/>
                </a:cubicBezTo>
                <a:cubicBezTo>
                  <a:pt x="123" y="289"/>
                  <a:pt x="123" y="289"/>
                  <a:pt x="123" y="289"/>
                </a:cubicBezTo>
                <a:cubicBezTo>
                  <a:pt x="123" y="293"/>
                  <a:pt x="119" y="297"/>
                  <a:pt x="115" y="297"/>
                </a:cubicBezTo>
                <a:cubicBezTo>
                  <a:pt x="53" y="297"/>
                  <a:pt x="53" y="297"/>
                  <a:pt x="53" y="297"/>
                </a:cubicBezTo>
                <a:cubicBezTo>
                  <a:pt x="53" y="282"/>
                  <a:pt x="53" y="282"/>
                  <a:pt x="53" y="282"/>
                </a:cubicBezTo>
                <a:cubicBezTo>
                  <a:pt x="108" y="282"/>
                  <a:pt x="108" y="282"/>
                  <a:pt x="108" y="282"/>
                </a:cubicBezTo>
                <a:lnTo>
                  <a:pt x="108" y="227"/>
                </a:lnTo>
                <a:close/>
                <a:moveTo>
                  <a:pt x="198" y="227"/>
                </a:moveTo>
                <a:cubicBezTo>
                  <a:pt x="212" y="227"/>
                  <a:pt x="212" y="227"/>
                  <a:pt x="212" y="227"/>
                </a:cubicBezTo>
                <a:cubicBezTo>
                  <a:pt x="212" y="289"/>
                  <a:pt x="212" y="289"/>
                  <a:pt x="212" y="289"/>
                </a:cubicBezTo>
                <a:cubicBezTo>
                  <a:pt x="212" y="293"/>
                  <a:pt x="209" y="297"/>
                  <a:pt x="205" y="297"/>
                </a:cubicBezTo>
                <a:cubicBezTo>
                  <a:pt x="143" y="297"/>
                  <a:pt x="143" y="297"/>
                  <a:pt x="143" y="297"/>
                </a:cubicBezTo>
                <a:cubicBezTo>
                  <a:pt x="143" y="282"/>
                  <a:pt x="143" y="282"/>
                  <a:pt x="143" y="282"/>
                </a:cubicBezTo>
                <a:cubicBezTo>
                  <a:pt x="198" y="282"/>
                  <a:pt x="198" y="282"/>
                  <a:pt x="198" y="282"/>
                </a:cubicBezTo>
                <a:lnTo>
                  <a:pt x="198" y="227"/>
                </a:lnTo>
                <a:close/>
                <a:moveTo>
                  <a:pt x="287" y="227"/>
                </a:moveTo>
                <a:cubicBezTo>
                  <a:pt x="302" y="227"/>
                  <a:pt x="302" y="227"/>
                  <a:pt x="302" y="227"/>
                </a:cubicBezTo>
                <a:cubicBezTo>
                  <a:pt x="302" y="289"/>
                  <a:pt x="302" y="289"/>
                  <a:pt x="302" y="289"/>
                </a:cubicBezTo>
                <a:cubicBezTo>
                  <a:pt x="302" y="293"/>
                  <a:pt x="299" y="297"/>
                  <a:pt x="295" y="297"/>
                </a:cubicBezTo>
                <a:cubicBezTo>
                  <a:pt x="233" y="297"/>
                  <a:pt x="233" y="297"/>
                  <a:pt x="233" y="297"/>
                </a:cubicBezTo>
                <a:cubicBezTo>
                  <a:pt x="233" y="282"/>
                  <a:pt x="233" y="282"/>
                  <a:pt x="233" y="282"/>
                </a:cubicBezTo>
                <a:cubicBezTo>
                  <a:pt x="287" y="282"/>
                  <a:pt x="287" y="282"/>
                  <a:pt x="287" y="282"/>
                </a:cubicBezTo>
                <a:lnTo>
                  <a:pt x="287" y="22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0" name="Freeform 80"/>
          <p:cNvSpPr>
            <a:spLocks noEditPoints="1"/>
          </p:cNvSpPr>
          <p:nvPr/>
        </p:nvSpPr>
        <p:spPr bwMode="auto">
          <a:xfrm>
            <a:off x="1169622" y="3054149"/>
            <a:ext cx="219881" cy="312557"/>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1" name="TextBox 27"/>
          <p:cNvSpPr txBox="1"/>
          <p:nvPr/>
        </p:nvSpPr>
        <p:spPr>
          <a:xfrm>
            <a:off x="1385648" y="1383619"/>
            <a:ext cx="1463859" cy="323165"/>
          </a:xfrm>
          <a:prstGeom prst="rect">
            <a:avLst/>
          </a:prstGeom>
          <a:noFill/>
        </p:spPr>
        <p:txBody>
          <a:bodyPr wrap="square" rtlCol="0">
            <a:spAutoFit/>
          </a:bodyPr>
          <a:lstStyle/>
          <a:p>
            <a:r>
              <a:rPr lang="zh-CN" altLang="en-US" sz="1500">
                <a:solidFill>
                  <a:schemeClr val="bg1"/>
                </a:solidFill>
                <a:latin typeface="华文黑体" pitchFamily="2" charset="-122"/>
                <a:ea typeface="华文黑体" pitchFamily="2" charset="-122"/>
                <a:cs typeface="华文黑体" pitchFamily="2" charset="-122"/>
              </a:rPr>
              <a:t>单击添加标题</a:t>
            </a:r>
            <a:endParaRPr lang="zh-CN" altLang="en-US" sz="1500">
              <a:solidFill>
                <a:schemeClr val="bg1"/>
              </a:solidFill>
              <a:latin typeface="华文细黑" pitchFamily="2" charset="-122"/>
              <a:ea typeface="华文细黑" pitchFamily="2" charset="-122"/>
              <a:cs typeface="华文黑体" pitchFamily="2" charset="-122"/>
            </a:endParaRPr>
          </a:p>
        </p:txBody>
      </p:sp>
      <p:sp>
        <p:nvSpPr>
          <p:cNvPr id="22" name="TextBox 28"/>
          <p:cNvSpPr txBox="1"/>
          <p:nvPr/>
        </p:nvSpPr>
        <p:spPr>
          <a:xfrm>
            <a:off x="1115616" y="1746591"/>
            <a:ext cx="3132348" cy="415498"/>
          </a:xfrm>
          <a:prstGeom prst="rect">
            <a:avLst/>
          </a:prstGeom>
          <a:noFill/>
        </p:spPr>
        <p:txBody>
          <a:bodyPr wrap="square" rtlCol="0">
            <a:spAutoFit/>
          </a:bodyPr>
          <a:lstStyle/>
          <a:p>
            <a:r>
              <a:rPr lang="zh-CN" altLang="en-US" sz="1050">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sp>
        <p:nvSpPr>
          <p:cNvPr id="23" name="TextBox 29"/>
          <p:cNvSpPr txBox="1"/>
          <p:nvPr/>
        </p:nvSpPr>
        <p:spPr>
          <a:xfrm>
            <a:off x="1385648" y="3058936"/>
            <a:ext cx="1463859" cy="323165"/>
          </a:xfrm>
          <a:prstGeom prst="rect">
            <a:avLst/>
          </a:prstGeom>
          <a:noFill/>
        </p:spPr>
        <p:txBody>
          <a:bodyPr wrap="square" rtlCol="0">
            <a:spAutoFit/>
          </a:bodyPr>
          <a:lstStyle/>
          <a:p>
            <a:r>
              <a:rPr lang="zh-CN" altLang="en-US" sz="1500">
                <a:solidFill>
                  <a:schemeClr val="bg1"/>
                </a:solidFill>
                <a:latin typeface="华文黑体" pitchFamily="2" charset="-122"/>
                <a:ea typeface="华文黑体" pitchFamily="2" charset="-122"/>
                <a:cs typeface="华文黑体" pitchFamily="2" charset="-122"/>
              </a:rPr>
              <a:t>单击添加标题</a:t>
            </a:r>
            <a:endParaRPr lang="zh-CN" altLang="en-US" sz="1500">
              <a:solidFill>
                <a:schemeClr val="bg1"/>
              </a:solidFill>
              <a:latin typeface="华文细黑" pitchFamily="2" charset="-122"/>
              <a:ea typeface="华文细黑" pitchFamily="2" charset="-122"/>
              <a:cs typeface="华文黑体" pitchFamily="2" charset="-122"/>
            </a:endParaRPr>
          </a:p>
        </p:txBody>
      </p:sp>
      <p:sp>
        <p:nvSpPr>
          <p:cNvPr id="24" name="TextBox 30"/>
          <p:cNvSpPr txBox="1"/>
          <p:nvPr/>
        </p:nvSpPr>
        <p:spPr>
          <a:xfrm>
            <a:off x="1115616" y="3421908"/>
            <a:ext cx="3132348" cy="415498"/>
          </a:xfrm>
          <a:prstGeom prst="rect">
            <a:avLst/>
          </a:prstGeom>
          <a:noFill/>
        </p:spPr>
        <p:txBody>
          <a:bodyPr wrap="square" rtlCol="0">
            <a:spAutoFit/>
          </a:bodyPr>
          <a:lstStyle/>
          <a:p>
            <a:r>
              <a:rPr lang="zh-CN" altLang="en-US" sz="1050">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grpSp>
        <p:nvGrpSpPr>
          <p:cNvPr id="25" name="组合 24"/>
          <p:cNvGrpSpPr/>
          <p:nvPr/>
        </p:nvGrpSpPr>
        <p:grpSpPr>
          <a:xfrm>
            <a:off x="1169624" y="1221600"/>
            <a:ext cx="6183687" cy="540060"/>
            <a:chOff x="1558702" y="1628800"/>
            <a:chExt cx="8244916" cy="720080"/>
          </a:xfrm>
        </p:grpSpPr>
        <p:cxnSp>
          <p:nvCxnSpPr>
            <p:cNvPr id="26" name="直接连接符 6"/>
            <p:cNvCxnSpPr/>
            <p:nvPr/>
          </p:nvCxnSpPr>
          <p:spPr>
            <a:xfrm>
              <a:off x="1558702" y="1628800"/>
              <a:ext cx="8172908" cy="648072"/>
            </a:xfrm>
            <a:prstGeom prst="bentConnector3">
              <a:avLst>
                <a:gd name="adj1" fmla="val 99935"/>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9659602" y="2204864"/>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8" name="组合 27"/>
          <p:cNvGrpSpPr/>
          <p:nvPr/>
        </p:nvGrpSpPr>
        <p:grpSpPr>
          <a:xfrm flipV="1">
            <a:off x="1169624" y="3597864"/>
            <a:ext cx="6183687" cy="540060"/>
            <a:chOff x="1558702" y="5301208"/>
            <a:chExt cx="8244916" cy="720080"/>
          </a:xfrm>
        </p:grpSpPr>
        <p:cxnSp>
          <p:nvCxnSpPr>
            <p:cNvPr id="29" name="直接连接符 6"/>
            <p:cNvCxnSpPr/>
            <p:nvPr/>
          </p:nvCxnSpPr>
          <p:spPr>
            <a:xfrm>
              <a:off x="1558702" y="5301208"/>
              <a:ext cx="8172908" cy="648072"/>
            </a:xfrm>
            <a:prstGeom prst="bentConnector3">
              <a:avLst>
                <a:gd name="adj1" fmla="val 99935"/>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9659602" y="5877272"/>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46138281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53" presetClass="entr" presetSubtype="16"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22" presetClass="entr" presetSubtype="2" fill="hold" grpId="0" nodeType="withEffect">
                                  <p:stCondLst>
                                    <p:cond delay="500"/>
                                  </p:stCondLst>
                                  <p:childTnLst>
                                    <p:set>
                                      <p:cBhvr>
                                        <p:cTn id="27" dur="1" fill="hold">
                                          <p:stCondLst>
                                            <p:cond delay="0"/>
                                          </p:stCondLst>
                                        </p:cTn>
                                        <p:tgtEl>
                                          <p:spTgt spid="8"/>
                                        </p:tgtEl>
                                        <p:attrNameLst>
                                          <p:attrName>style.visibility</p:attrName>
                                        </p:attrNameLst>
                                      </p:cBhvr>
                                      <p:to>
                                        <p:strVal val="visible"/>
                                      </p:to>
                                    </p:set>
                                    <p:animEffect transition="in" filter="wipe(right)">
                                      <p:cBhvr>
                                        <p:cTn id="28" dur="500"/>
                                        <p:tgtEl>
                                          <p:spTgt spid="8"/>
                                        </p:tgtEl>
                                      </p:cBhvr>
                                    </p:animEffect>
                                  </p:childTnLst>
                                </p:cTn>
                              </p:par>
                              <p:par>
                                <p:cTn id="29" presetID="22" presetClass="entr" presetSubtype="2" fill="hold" grpId="0" nodeType="withEffect">
                                  <p:stCondLst>
                                    <p:cond delay="50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par>
                                <p:cTn id="32" presetID="22" presetClass="entr" presetSubtype="2" fill="hold" nodeType="withEffect">
                                  <p:stCondLst>
                                    <p:cond delay="500"/>
                                  </p:stCondLst>
                                  <p:childTnLst>
                                    <p:set>
                                      <p:cBhvr>
                                        <p:cTn id="33" dur="1" fill="hold">
                                          <p:stCondLst>
                                            <p:cond delay="0"/>
                                          </p:stCondLst>
                                        </p:cTn>
                                        <p:tgtEl>
                                          <p:spTgt spid="25"/>
                                        </p:tgtEl>
                                        <p:attrNameLst>
                                          <p:attrName>style.visibility</p:attrName>
                                        </p:attrNameLst>
                                      </p:cBhvr>
                                      <p:to>
                                        <p:strVal val="visible"/>
                                      </p:to>
                                    </p:set>
                                    <p:animEffect transition="in" filter="wipe(right)">
                                      <p:cBhvr>
                                        <p:cTn id="34" dur="500"/>
                                        <p:tgtEl>
                                          <p:spTgt spid="25"/>
                                        </p:tgtEl>
                                      </p:cBhvr>
                                    </p:animEffect>
                                  </p:childTnLst>
                                </p:cTn>
                              </p:par>
                              <p:par>
                                <p:cTn id="35" presetID="22" presetClass="entr" presetSubtype="2" fill="hold" nodeType="withEffect">
                                  <p:stCondLst>
                                    <p:cond delay="50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500"/>
                                        <p:tgtEl>
                                          <p:spTgt spid="28"/>
                                        </p:tgtEl>
                                      </p:cBhvr>
                                    </p:animEffect>
                                  </p:childTnLst>
                                </p:cTn>
                              </p:par>
                              <p:par>
                                <p:cTn id="38" presetID="22" presetClass="entr" presetSubtype="2" fill="hold" grpId="0" nodeType="withEffect">
                                  <p:stCondLst>
                                    <p:cond delay="800"/>
                                  </p:stCondLst>
                                  <p:childTnLst>
                                    <p:set>
                                      <p:cBhvr>
                                        <p:cTn id="39" dur="1" fill="hold">
                                          <p:stCondLst>
                                            <p:cond delay="0"/>
                                          </p:stCondLst>
                                        </p:cTn>
                                        <p:tgtEl>
                                          <p:spTgt spid="22"/>
                                        </p:tgtEl>
                                        <p:attrNameLst>
                                          <p:attrName>style.visibility</p:attrName>
                                        </p:attrNameLst>
                                      </p:cBhvr>
                                      <p:to>
                                        <p:strVal val="visible"/>
                                      </p:to>
                                    </p:set>
                                    <p:animEffect transition="in" filter="wipe(right)">
                                      <p:cBhvr>
                                        <p:cTn id="40" dur="500"/>
                                        <p:tgtEl>
                                          <p:spTgt spid="22"/>
                                        </p:tgtEl>
                                      </p:cBhvr>
                                    </p:animEffect>
                                  </p:childTnLst>
                                </p:cTn>
                              </p:par>
                              <p:par>
                                <p:cTn id="41" presetID="22" presetClass="entr" presetSubtype="2" fill="hold" grpId="0" nodeType="withEffect">
                                  <p:stCondLst>
                                    <p:cond delay="800"/>
                                  </p:stCondLst>
                                  <p:childTnLst>
                                    <p:set>
                                      <p:cBhvr>
                                        <p:cTn id="42" dur="1" fill="hold">
                                          <p:stCondLst>
                                            <p:cond delay="0"/>
                                          </p:stCondLst>
                                        </p:cTn>
                                        <p:tgtEl>
                                          <p:spTgt spid="24"/>
                                        </p:tgtEl>
                                        <p:attrNameLst>
                                          <p:attrName>style.visibility</p:attrName>
                                        </p:attrNameLst>
                                      </p:cBhvr>
                                      <p:to>
                                        <p:strVal val="visible"/>
                                      </p:to>
                                    </p:set>
                                    <p:animEffect transition="in" filter="wipe(right)">
                                      <p:cBhvr>
                                        <p:cTn id="43" dur="500"/>
                                        <p:tgtEl>
                                          <p:spTgt spid="24"/>
                                        </p:tgtEl>
                                      </p:cBhvr>
                                    </p:animEffect>
                                  </p:childTnLst>
                                </p:cTn>
                              </p:par>
                              <p:par>
                                <p:cTn id="44" presetID="22" presetClass="entr" presetSubtype="2" fill="hold" grpId="0" nodeType="withEffect">
                                  <p:stCondLst>
                                    <p:cond delay="1000"/>
                                  </p:stCondLst>
                                  <p:childTnLst>
                                    <p:set>
                                      <p:cBhvr>
                                        <p:cTn id="45" dur="1" fill="hold">
                                          <p:stCondLst>
                                            <p:cond delay="0"/>
                                          </p:stCondLst>
                                        </p:cTn>
                                        <p:tgtEl>
                                          <p:spTgt spid="21"/>
                                        </p:tgtEl>
                                        <p:attrNameLst>
                                          <p:attrName>style.visibility</p:attrName>
                                        </p:attrNameLst>
                                      </p:cBhvr>
                                      <p:to>
                                        <p:strVal val="visible"/>
                                      </p:to>
                                    </p:set>
                                    <p:animEffect transition="in" filter="wipe(right)">
                                      <p:cBhvr>
                                        <p:cTn id="46" dur="500"/>
                                        <p:tgtEl>
                                          <p:spTgt spid="21"/>
                                        </p:tgtEl>
                                      </p:cBhvr>
                                    </p:animEffect>
                                  </p:childTnLst>
                                </p:cTn>
                              </p:par>
                              <p:par>
                                <p:cTn id="47" presetID="22" presetClass="entr" presetSubtype="2" fill="hold" grpId="0" nodeType="withEffect">
                                  <p:stCondLst>
                                    <p:cond delay="1000"/>
                                  </p:stCondLst>
                                  <p:childTnLst>
                                    <p:set>
                                      <p:cBhvr>
                                        <p:cTn id="48" dur="1" fill="hold">
                                          <p:stCondLst>
                                            <p:cond delay="0"/>
                                          </p:stCondLst>
                                        </p:cTn>
                                        <p:tgtEl>
                                          <p:spTgt spid="23"/>
                                        </p:tgtEl>
                                        <p:attrNameLst>
                                          <p:attrName>style.visibility</p:attrName>
                                        </p:attrNameLst>
                                      </p:cBhvr>
                                      <p:to>
                                        <p:strVal val="visible"/>
                                      </p:to>
                                    </p:set>
                                    <p:animEffect transition="in" filter="wipe(right)">
                                      <p:cBhvr>
                                        <p:cTn id="49" dur="500"/>
                                        <p:tgtEl>
                                          <p:spTgt spid="23"/>
                                        </p:tgtEl>
                                      </p:cBhvr>
                                    </p:animEffect>
                                  </p:childTnLst>
                                </p:cTn>
                              </p:par>
                              <p:par>
                                <p:cTn id="50" presetID="22" presetClass="entr" presetSubtype="2" fill="hold" grpId="0" nodeType="withEffect">
                                  <p:stCondLst>
                                    <p:cond delay="100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par>
                                <p:cTn id="53" presetID="22" presetClass="entr" presetSubtype="2" fill="hold" grpId="0" nodeType="withEffect">
                                  <p:stCondLst>
                                    <p:cond delay="1000"/>
                                  </p:stCondLst>
                                  <p:childTnLst>
                                    <p:set>
                                      <p:cBhvr>
                                        <p:cTn id="54" dur="1" fill="hold">
                                          <p:stCondLst>
                                            <p:cond delay="0"/>
                                          </p:stCondLst>
                                        </p:cTn>
                                        <p:tgtEl>
                                          <p:spTgt spid="20"/>
                                        </p:tgtEl>
                                        <p:attrNameLst>
                                          <p:attrName>style.visibility</p:attrName>
                                        </p:attrNameLst>
                                      </p:cBhvr>
                                      <p:to>
                                        <p:strVal val="visible"/>
                                      </p:to>
                                    </p:set>
                                    <p:animEffect transition="in" filter="wipe(right)">
                                      <p:cBhvr>
                                        <p:cTn id="5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9" grpId="0" animBg="1"/>
      <p:bldP spid="20" grpId="0" animBg="1"/>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Text Placeholder 3"/>
          <p:cNvSpPr txBox="1">
            <a:spLocks/>
          </p:cNvSpPr>
          <p:nvPr/>
        </p:nvSpPr>
        <p:spPr>
          <a:xfrm>
            <a:off x="1503792" y="1369160"/>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01</a:t>
            </a:r>
          </a:p>
        </p:txBody>
      </p:sp>
      <p:sp>
        <p:nvSpPr>
          <p:cNvPr id="9" name="Text Placeholder 3"/>
          <p:cNvSpPr txBox="1">
            <a:spLocks/>
          </p:cNvSpPr>
          <p:nvPr/>
        </p:nvSpPr>
        <p:spPr>
          <a:xfrm>
            <a:off x="3693594" y="1369160"/>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02</a:t>
            </a:r>
          </a:p>
        </p:txBody>
      </p:sp>
      <p:sp>
        <p:nvSpPr>
          <p:cNvPr id="10" name="Text Placeholder 3"/>
          <p:cNvSpPr txBox="1">
            <a:spLocks/>
          </p:cNvSpPr>
          <p:nvPr/>
        </p:nvSpPr>
        <p:spPr>
          <a:xfrm>
            <a:off x="5867630" y="1369160"/>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03</a:t>
            </a:r>
          </a:p>
        </p:txBody>
      </p:sp>
      <p:sp>
        <p:nvSpPr>
          <p:cNvPr id="11" name="Text Placeholder 3"/>
          <p:cNvSpPr txBox="1">
            <a:spLocks/>
          </p:cNvSpPr>
          <p:nvPr/>
        </p:nvSpPr>
        <p:spPr>
          <a:xfrm>
            <a:off x="1503792" y="3046172"/>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06</a:t>
            </a:r>
          </a:p>
        </p:txBody>
      </p:sp>
      <p:sp>
        <p:nvSpPr>
          <p:cNvPr id="12" name="Text Placeholder 3"/>
          <p:cNvSpPr txBox="1">
            <a:spLocks/>
          </p:cNvSpPr>
          <p:nvPr/>
        </p:nvSpPr>
        <p:spPr>
          <a:xfrm>
            <a:off x="3683024" y="3046172"/>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05</a:t>
            </a:r>
          </a:p>
        </p:txBody>
      </p:sp>
      <p:sp>
        <p:nvSpPr>
          <p:cNvPr id="13" name="Text Placeholder 3"/>
          <p:cNvSpPr txBox="1">
            <a:spLocks/>
          </p:cNvSpPr>
          <p:nvPr/>
        </p:nvSpPr>
        <p:spPr>
          <a:xfrm>
            <a:off x="5901262" y="3046172"/>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04</a:t>
            </a:r>
          </a:p>
        </p:txBody>
      </p:sp>
      <p:cxnSp>
        <p:nvCxnSpPr>
          <p:cNvPr id="14" name="Straight Connector 25"/>
          <p:cNvCxnSpPr/>
          <p:nvPr/>
        </p:nvCxnSpPr>
        <p:spPr>
          <a:xfrm>
            <a:off x="2110705" y="1628567"/>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34"/>
          <p:cNvCxnSpPr/>
          <p:nvPr/>
        </p:nvCxnSpPr>
        <p:spPr>
          <a:xfrm>
            <a:off x="4330666" y="1628567"/>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39"/>
          <p:cNvCxnSpPr/>
          <p:nvPr/>
        </p:nvCxnSpPr>
        <p:spPr>
          <a:xfrm>
            <a:off x="6533454" y="1628567"/>
            <a:ext cx="1468901" cy="0"/>
          </a:xfrm>
          <a:prstGeom prst="line">
            <a:avLst/>
          </a:prstGeom>
          <a:ln w="38100" cap="rnd">
            <a:solidFill>
              <a:schemeClr val="bg1">
                <a:alpha val="3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7" name="Elbow Connector 44"/>
          <p:cNvCxnSpPr/>
          <p:nvPr/>
        </p:nvCxnSpPr>
        <p:spPr>
          <a:xfrm rot="5400000">
            <a:off x="6377742" y="1699482"/>
            <a:ext cx="1695525" cy="1553697"/>
          </a:xfrm>
          <a:prstGeom prst="bentConnector3">
            <a:avLst>
              <a:gd name="adj1" fmla="val 100560"/>
            </a:avLst>
          </a:prstGeom>
          <a:ln w="38100">
            <a:solidFill>
              <a:schemeClr val="bg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67"/>
          <p:cNvCxnSpPr/>
          <p:nvPr/>
        </p:nvCxnSpPr>
        <p:spPr>
          <a:xfrm flipH="1">
            <a:off x="4299327" y="3324092"/>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68"/>
          <p:cNvCxnSpPr/>
          <p:nvPr/>
        </p:nvCxnSpPr>
        <p:spPr>
          <a:xfrm flipH="1">
            <a:off x="2079365" y="3324092"/>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454522" y="1889263"/>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1" name="文本框 20"/>
          <p:cNvSpPr txBox="1"/>
          <p:nvPr/>
        </p:nvSpPr>
        <p:spPr>
          <a:xfrm>
            <a:off x="1454523" y="2155873"/>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2" name="文本框 21"/>
          <p:cNvSpPr txBox="1"/>
          <p:nvPr/>
        </p:nvSpPr>
        <p:spPr>
          <a:xfrm>
            <a:off x="3695822" y="1889263"/>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3" name="文本框 22"/>
          <p:cNvSpPr txBox="1"/>
          <p:nvPr/>
        </p:nvSpPr>
        <p:spPr>
          <a:xfrm>
            <a:off x="5882596" y="1889263"/>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4" name="文本框 23"/>
          <p:cNvSpPr txBox="1"/>
          <p:nvPr/>
        </p:nvSpPr>
        <p:spPr>
          <a:xfrm>
            <a:off x="3695823" y="2155873"/>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5" name="文本框 24"/>
          <p:cNvSpPr txBox="1"/>
          <p:nvPr/>
        </p:nvSpPr>
        <p:spPr>
          <a:xfrm>
            <a:off x="5882596" y="2155873"/>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6" name="文本框 25"/>
          <p:cNvSpPr txBox="1"/>
          <p:nvPr/>
        </p:nvSpPr>
        <p:spPr>
          <a:xfrm>
            <a:off x="1454522" y="3541697"/>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7" name="文本框 26"/>
          <p:cNvSpPr txBox="1"/>
          <p:nvPr/>
        </p:nvSpPr>
        <p:spPr>
          <a:xfrm>
            <a:off x="1454523" y="3808308"/>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8" name="文本框 27"/>
          <p:cNvSpPr txBox="1"/>
          <p:nvPr/>
        </p:nvSpPr>
        <p:spPr>
          <a:xfrm>
            <a:off x="3695822" y="3541697"/>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9" name="文本框 28"/>
          <p:cNvSpPr txBox="1"/>
          <p:nvPr/>
        </p:nvSpPr>
        <p:spPr>
          <a:xfrm>
            <a:off x="5882596" y="3541697"/>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0" name="文本框 29"/>
          <p:cNvSpPr txBox="1"/>
          <p:nvPr/>
        </p:nvSpPr>
        <p:spPr>
          <a:xfrm>
            <a:off x="3695823" y="3808308"/>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31" name="文本框 30"/>
          <p:cNvSpPr txBox="1"/>
          <p:nvPr/>
        </p:nvSpPr>
        <p:spPr>
          <a:xfrm>
            <a:off x="5882596" y="3808308"/>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144855043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0" fill="hold" grpId="0" nodeType="withEffect">
                                  <p:stCondLst>
                                    <p:cond delay="5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0" fill="hold" grpId="0" nodeType="withEffect">
                                  <p:stCondLst>
                                    <p:cond delay="75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0" fill="hold" grpId="0" nodeType="withEffect">
                                  <p:stCondLst>
                                    <p:cond delay="100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0" fill="hold" grpId="0" nodeType="withEffect">
                                  <p:stCondLst>
                                    <p:cond delay="12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2" presetClass="entr" presetSubtype="4" fill="hold" grpId="0" nodeType="withEffect">
                                  <p:stCondLst>
                                    <p:cond delay="150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150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ppt_x"/>
                                          </p:val>
                                        </p:tav>
                                        <p:tav tm="100000">
                                          <p:val>
                                            <p:strVal val="#ppt_x"/>
                                          </p:val>
                                        </p:tav>
                                      </p:tavLst>
                                    </p:anim>
                                    <p:anim calcmode="lin" valueType="num">
                                      <p:cBhvr additive="base">
                                        <p:cTn id="57" dur="500" fill="hold"/>
                                        <p:tgtEl>
                                          <p:spTgt spid="2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150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150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ppt_x"/>
                                          </p:val>
                                        </p:tav>
                                        <p:tav tm="100000">
                                          <p:val>
                                            <p:strVal val="#ppt_x"/>
                                          </p:val>
                                        </p:tav>
                                      </p:tavLst>
                                    </p:anim>
                                    <p:anim calcmode="lin" valueType="num">
                                      <p:cBhvr additive="base">
                                        <p:cTn id="65" dur="500" fill="hold"/>
                                        <p:tgtEl>
                                          <p:spTgt spid="22"/>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150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1500"/>
                                  </p:stCondLst>
                                  <p:childTnLst>
                                    <p:set>
                                      <p:cBhvr>
                                        <p:cTn id="71" dur="1" fill="hold">
                                          <p:stCondLst>
                                            <p:cond delay="0"/>
                                          </p:stCondLst>
                                        </p:cTn>
                                        <p:tgtEl>
                                          <p:spTgt spid="25"/>
                                        </p:tgtEl>
                                        <p:attrNameLst>
                                          <p:attrName>style.visibility</p:attrName>
                                        </p:attrNameLst>
                                      </p:cBhvr>
                                      <p:to>
                                        <p:strVal val="visible"/>
                                      </p:to>
                                    </p:set>
                                    <p:anim calcmode="lin" valueType="num">
                                      <p:cBhvr additive="base">
                                        <p:cTn id="72" dur="500" fill="hold"/>
                                        <p:tgtEl>
                                          <p:spTgt spid="25"/>
                                        </p:tgtEl>
                                        <p:attrNameLst>
                                          <p:attrName>ppt_x</p:attrName>
                                        </p:attrNameLst>
                                      </p:cBhvr>
                                      <p:tavLst>
                                        <p:tav tm="0">
                                          <p:val>
                                            <p:strVal val="#ppt_x"/>
                                          </p:val>
                                        </p:tav>
                                        <p:tav tm="100000">
                                          <p:val>
                                            <p:strVal val="#ppt_x"/>
                                          </p:val>
                                        </p:tav>
                                      </p:tavLst>
                                    </p:anim>
                                    <p:anim calcmode="lin" valueType="num">
                                      <p:cBhvr additive="base">
                                        <p:cTn id="73" dur="500" fill="hold"/>
                                        <p:tgtEl>
                                          <p:spTgt spid="2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150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fill="hold"/>
                                        <p:tgtEl>
                                          <p:spTgt spid="29"/>
                                        </p:tgtEl>
                                        <p:attrNameLst>
                                          <p:attrName>ppt_x</p:attrName>
                                        </p:attrNameLst>
                                      </p:cBhvr>
                                      <p:tavLst>
                                        <p:tav tm="0">
                                          <p:val>
                                            <p:strVal val="#ppt_x"/>
                                          </p:val>
                                        </p:tav>
                                        <p:tav tm="100000">
                                          <p:val>
                                            <p:strVal val="#ppt_x"/>
                                          </p:val>
                                        </p:tav>
                                      </p:tavLst>
                                    </p:anim>
                                    <p:anim calcmode="lin" valueType="num">
                                      <p:cBhvr additive="base">
                                        <p:cTn id="77" dur="500" fill="hold"/>
                                        <p:tgtEl>
                                          <p:spTgt spid="29"/>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1500"/>
                                  </p:stCondLst>
                                  <p:childTnLst>
                                    <p:set>
                                      <p:cBhvr>
                                        <p:cTn id="79" dur="1" fill="hold">
                                          <p:stCondLst>
                                            <p:cond delay="0"/>
                                          </p:stCondLst>
                                        </p:cTn>
                                        <p:tgtEl>
                                          <p:spTgt spid="31"/>
                                        </p:tgtEl>
                                        <p:attrNameLst>
                                          <p:attrName>style.visibility</p:attrName>
                                        </p:attrNameLst>
                                      </p:cBhvr>
                                      <p:to>
                                        <p:strVal val="visible"/>
                                      </p:to>
                                    </p:set>
                                    <p:anim calcmode="lin" valueType="num">
                                      <p:cBhvr additive="base">
                                        <p:cTn id="80" dur="500" fill="hold"/>
                                        <p:tgtEl>
                                          <p:spTgt spid="31"/>
                                        </p:tgtEl>
                                        <p:attrNameLst>
                                          <p:attrName>ppt_x</p:attrName>
                                        </p:attrNameLst>
                                      </p:cBhvr>
                                      <p:tavLst>
                                        <p:tav tm="0">
                                          <p:val>
                                            <p:strVal val="#ppt_x"/>
                                          </p:val>
                                        </p:tav>
                                        <p:tav tm="100000">
                                          <p:val>
                                            <p:strVal val="#ppt_x"/>
                                          </p:val>
                                        </p:tav>
                                      </p:tavLst>
                                    </p:anim>
                                    <p:anim calcmode="lin" valueType="num">
                                      <p:cBhvr additive="base">
                                        <p:cTn id="81" dur="500" fill="hold"/>
                                        <p:tgtEl>
                                          <p:spTgt spid="31"/>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150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1500"/>
                                  </p:stCondLst>
                                  <p:childTnLst>
                                    <p:set>
                                      <p:cBhvr>
                                        <p:cTn id="87" dur="1" fill="hold">
                                          <p:stCondLst>
                                            <p:cond delay="0"/>
                                          </p:stCondLst>
                                        </p:cTn>
                                        <p:tgtEl>
                                          <p:spTgt spid="30"/>
                                        </p:tgtEl>
                                        <p:attrNameLst>
                                          <p:attrName>style.visibility</p:attrName>
                                        </p:attrNameLst>
                                      </p:cBhvr>
                                      <p:to>
                                        <p:strVal val="visible"/>
                                      </p:to>
                                    </p:set>
                                    <p:anim calcmode="lin" valueType="num">
                                      <p:cBhvr additive="base">
                                        <p:cTn id="88" dur="500" fill="hold"/>
                                        <p:tgtEl>
                                          <p:spTgt spid="30"/>
                                        </p:tgtEl>
                                        <p:attrNameLst>
                                          <p:attrName>ppt_x</p:attrName>
                                        </p:attrNameLst>
                                      </p:cBhvr>
                                      <p:tavLst>
                                        <p:tav tm="0">
                                          <p:val>
                                            <p:strVal val="#ppt_x"/>
                                          </p:val>
                                        </p:tav>
                                        <p:tav tm="100000">
                                          <p:val>
                                            <p:strVal val="#ppt_x"/>
                                          </p:val>
                                        </p:tav>
                                      </p:tavLst>
                                    </p:anim>
                                    <p:anim calcmode="lin" valueType="num">
                                      <p:cBhvr additive="base">
                                        <p:cTn id="89" dur="500" fill="hold"/>
                                        <p:tgtEl>
                                          <p:spTgt spid="30"/>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1500"/>
                                  </p:stCondLst>
                                  <p:childTnLst>
                                    <p:set>
                                      <p:cBhvr>
                                        <p:cTn id="91" dur="1" fill="hold">
                                          <p:stCondLst>
                                            <p:cond delay="0"/>
                                          </p:stCondLst>
                                        </p:cTn>
                                        <p:tgtEl>
                                          <p:spTgt spid="26"/>
                                        </p:tgtEl>
                                        <p:attrNameLst>
                                          <p:attrName>style.visibility</p:attrName>
                                        </p:attrNameLst>
                                      </p:cBhvr>
                                      <p:to>
                                        <p:strVal val="visible"/>
                                      </p:to>
                                    </p:set>
                                    <p:anim calcmode="lin" valueType="num">
                                      <p:cBhvr additive="base">
                                        <p:cTn id="92" dur="500" fill="hold"/>
                                        <p:tgtEl>
                                          <p:spTgt spid="26"/>
                                        </p:tgtEl>
                                        <p:attrNameLst>
                                          <p:attrName>ppt_x</p:attrName>
                                        </p:attrNameLst>
                                      </p:cBhvr>
                                      <p:tavLst>
                                        <p:tav tm="0">
                                          <p:val>
                                            <p:strVal val="#ppt_x"/>
                                          </p:val>
                                        </p:tav>
                                        <p:tav tm="100000">
                                          <p:val>
                                            <p:strVal val="#ppt_x"/>
                                          </p:val>
                                        </p:tav>
                                      </p:tavLst>
                                    </p:anim>
                                    <p:anim calcmode="lin" valueType="num">
                                      <p:cBhvr additive="base">
                                        <p:cTn id="93" dur="500" fill="hold"/>
                                        <p:tgtEl>
                                          <p:spTgt spid="26"/>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150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fill="hold"/>
                                        <p:tgtEl>
                                          <p:spTgt spid="27"/>
                                        </p:tgtEl>
                                        <p:attrNameLst>
                                          <p:attrName>ppt_x</p:attrName>
                                        </p:attrNameLst>
                                      </p:cBhvr>
                                      <p:tavLst>
                                        <p:tav tm="0">
                                          <p:val>
                                            <p:strVal val="#ppt_x"/>
                                          </p:val>
                                        </p:tav>
                                        <p:tav tm="100000">
                                          <p:val>
                                            <p:strVal val="#ppt_x"/>
                                          </p:val>
                                        </p:tav>
                                      </p:tavLst>
                                    </p:anim>
                                    <p:anim calcmode="lin" valueType="num">
                                      <p:cBhvr additive="base">
                                        <p:cTn id="9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P spid="12" grpId="0"/>
      <p:bldP spid="13" grpId="0"/>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87775" y="555864"/>
            <a:ext cx="951221" cy="842802"/>
            <a:chOff x="6427571" y="704222"/>
            <a:chExt cx="1268294" cy="1123736"/>
          </a:xfrm>
        </p:grpSpPr>
        <p:sp>
          <p:nvSpPr>
            <p:cNvPr id="6"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pPr algn="ctr"/>
              <a:endParaRPr lang="zh-CN" altLang="en-US" sz="1013" dirty="0"/>
            </a:p>
          </p:txBody>
        </p:sp>
        <p:sp>
          <p:nvSpPr>
            <p:cNvPr id="8" name="文本框 7"/>
            <p:cNvSpPr txBox="1"/>
            <p:nvPr/>
          </p:nvSpPr>
          <p:spPr>
            <a:xfrm>
              <a:off x="6604770" y="942925"/>
              <a:ext cx="913896" cy="677108"/>
            </a:xfrm>
            <a:prstGeom prst="rect">
              <a:avLst/>
            </a:prstGeom>
            <a:noFill/>
          </p:spPr>
          <p:txBody>
            <a:bodyPr wrap="square" rtlCol="0">
              <a:spAutoFit/>
            </a:bodyPr>
            <a:lstStyle/>
            <a:p>
              <a:pPr algn="ctr"/>
              <a:r>
                <a:rPr lang="en-US" altLang="zh-CN"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01</a:t>
              </a:r>
              <a:endParaRPr lang="zh-CN" altLang="en-US"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887775" y="1618854"/>
            <a:ext cx="951221" cy="842802"/>
            <a:chOff x="6427571" y="704222"/>
            <a:chExt cx="1268294" cy="1123736"/>
          </a:xfrm>
        </p:grpSpPr>
        <p:sp>
          <p:nvSpPr>
            <p:cNvPr id="10"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pPr algn="ctr"/>
              <a:endParaRPr lang="zh-CN" altLang="en-US" sz="1013" dirty="0"/>
            </a:p>
          </p:txBody>
        </p:sp>
        <p:sp>
          <p:nvSpPr>
            <p:cNvPr id="12" name="文本框 11"/>
            <p:cNvSpPr txBox="1"/>
            <p:nvPr/>
          </p:nvSpPr>
          <p:spPr>
            <a:xfrm>
              <a:off x="6604770" y="942925"/>
              <a:ext cx="913896" cy="677108"/>
            </a:xfrm>
            <a:prstGeom prst="rect">
              <a:avLst/>
            </a:prstGeom>
            <a:noFill/>
          </p:spPr>
          <p:txBody>
            <a:bodyPr wrap="square" rtlCol="0">
              <a:spAutoFit/>
            </a:bodyPr>
            <a:lstStyle/>
            <a:p>
              <a:pPr algn="ctr"/>
              <a:r>
                <a:rPr lang="en-US" altLang="zh-CN"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02</a:t>
              </a:r>
              <a:endParaRPr lang="zh-CN" altLang="en-US"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887775" y="2681844"/>
            <a:ext cx="951221" cy="842802"/>
            <a:chOff x="6427571" y="704222"/>
            <a:chExt cx="1268294" cy="1123736"/>
          </a:xfrm>
        </p:grpSpPr>
        <p:sp>
          <p:nvSpPr>
            <p:cNvPr id="14"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pPr algn="ctr"/>
              <a:endParaRPr lang="zh-CN" altLang="en-US" sz="1013" dirty="0"/>
            </a:p>
          </p:txBody>
        </p:sp>
        <p:sp>
          <p:nvSpPr>
            <p:cNvPr id="16" name="文本框 15"/>
            <p:cNvSpPr txBox="1"/>
            <p:nvPr/>
          </p:nvSpPr>
          <p:spPr>
            <a:xfrm>
              <a:off x="6604770" y="942925"/>
              <a:ext cx="913896" cy="677108"/>
            </a:xfrm>
            <a:prstGeom prst="rect">
              <a:avLst/>
            </a:prstGeom>
            <a:noFill/>
          </p:spPr>
          <p:txBody>
            <a:bodyPr wrap="square" rtlCol="0">
              <a:spAutoFit/>
            </a:bodyPr>
            <a:lstStyle/>
            <a:p>
              <a:pPr algn="ctr"/>
              <a:r>
                <a:rPr lang="en-US" altLang="zh-CN"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03</a:t>
              </a:r>
              <a:endParaRPr lang="zh-CN" altLang="en-US"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887775" y="3744834"/>
            <a:ext cx="951221" cy="842802"/>
            <a:chOff x="6427571" y="704222"/>
            <a:chExt cx="1268294" cy="1123736"/>
          </a:xfrm>
        </p:grpSpPr>
        <p:sp>
          <p:nvSpPr>
            <p:cNvPr id="18"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pPr algn="ctr"/>
              <a:endParaRPr lang="zh-CN" altLang="en-US" sz="1013" dirty="0"/>
            </a:p>
          </p:txBody>
        </p:sp>
        <p:sp>
          <p:nvSpPr>
            <p:cNvPr id="20" name="文本框 19"/>
            <p:cNvSpPr txBox="1"/>
            <p:nvPr/>
          </p:nvSpPr>
          <p:spPr>
            <a:xfrm>
              <a:off x="6604770" y="942925"/>
              <a:ext cx="913896" cy="677108"/>
            </a:xfrm>
            <a:prstGeom prst="rect">
              <a:avLst/>
            </a:prstGeom>
            <a:noFill/>
          </p:spPr>
          <p:txBody>
            <a:bodyPr wrap="square" rtlCol="0">
              <a:spAutoFit/>
            </a:bodyPr>
            <a:lstStyle/>
            <a:p>
              <a:pPr algn="ctr"/>
              <a:r>
                <a:rPr lang="en-US" altLang="zh-CN"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04</a:t>
              </a:r>
              <a:endParaRPr lang="zh-CN" altLang="en-US"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739666" y="361044"/>
            <a:ext cx="4672944" cy="4421412"/>
            <a:chOff x="2967063" y="-1922322"/>
            <a:chExt cx="13335755" cy="12617928"/>
          </a:xfrm>
        </p:grpSpPr>
        <p:sp>
          <p:nvSpPr>
            <p:cNvPr id="22" name="Freeform 5"/>
            <p:cNvSpPr>
              <a:spLocks/>
            </p:cNvSpPr>
            <p:nvPr/>
          </p:nvSpPr>
          <p:spPr bwMode="auto">
            <a:xfrm>
              <a:off x="6510570" y="-143812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5"/>
            <p:cNvSpPr>
              <a:spLocks/>
            </p:cNvSpPr>
            <p:nvPr/>
          </p:nvSpPr>
          <p:spPr bwMode="auto">
            <a:xfrm>
              <a:off x="7341595" y="-12990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5"/>
            <p:cNvSpPr>
              <a:spLocks/>
            </p:cNvSpPr>
            <p:nvPr/>
          </p:nvSpPr>
          <p:spPr bwMode="auto">
            <a:xfrm>
              <a:off x="8152337" y="-88591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5"/>
            <p:cNvSpPr>
              <a:spLocks/>
            </p:cNvSpPr>
            <p:nvPr/>
          </p:nvSpPr>
          <p:spPr bwMode="auto">
            <a:xfrm>
              <a:off x="8795745" y="-24250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5"/>
            <p:cNvSpPr>
              <a:spLocks/>
            </p:cNvSpPr>
            <p:nvPr/>
          </p:nvSpPr>
          <p:spPr bwMode="auto">
            <a:xfrm>
              <a:off x="9208839"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5"/>
            <p:cNvSpPr>
              <a:spLocks/>
            </p:cNvSpPr>
            <p:nvPr/>
          </p:nvSpPr>
          <p:spPr bwMode="auto">
            <a:xfrm>
              <a:off x="9351181" y="146695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5"/>
            <p:cNvSpPr>
              <a:spLocks/>
            </p:cNvSpPr>
            <p:nvPr/>
          </p:nvSpPr>
          <p:spPr bwMode="auto">
            <a:xfrm>
              <a:off x="9073463" y="213604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5"/>
            <p:cNvSpPr>
              <a:spLocks/>
            </p:cNvSpPr>
            <p:nvPr/>
          </p:nvSpPr>
          <p:spPr bwMode="auto">
            <a:xfrm>
              <a:off x="8795745" y="31764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5"/>
            <p:cNvSpPr>
              <a:spLocks/>
            </p:cNvSpPr>
            <p:nvPr/>
          </p:nvSpPr>
          <p:spPr bwMode="auto">
            <a:xfrm>
              <a:off x="3760140" y="211519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5"/>
            <p:cNvSpPr>
              <a:spLocks/>
            </p:cNvSpPr>
            <p:nvPr/>
          </p:nvSpPr>
          <p:spPr bwMode="auto">
            <a:xfrm>
              <a:off x="7341595"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5"/>
            <p:cNvSpPr>
              <a:spLocks/>
            </p:cNvSpPr>
            <p:nvPr/>
          </p:nvSpPr>
          <p:spPr bwMode="auto">
            <a:xfrm>
              <a:off x="6281213" y="45363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5"/>
            <p:cNvSpPr>
              <a:spLocks/>
            </p:cNvSpPr>
            <p:nvPr/>
          </p:nvSpPr>
          <p:spPr bwMode="auto">
            <a:xfrm>
              <a:off x="5544167"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5"/>
            <p:cNvSpPr>
              <a:spLocks/>
            </p:cNvSpPr>
            <p:nvPr/>
          </p:nvSpPr>
          <p:spPr bwMode="auto">
            <a:xfrm>
              <a:off x="4733426" y="381981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5"/>
            <p:cNvSpPr>
              <a:spLocks/>
            </p:cNvSpPr>
            <p:nvPr/>
          </p:nvSpPr>
          <p:spPr bwMode="auto">
            <a:xfrm>
              <a:off x="3515391" y="3220430"/>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5"/>
            <p:cNvSpPr>
              <a:spLocks/>
            </p:cNvSpPr>
            <p:nvPr/>
          </p:nvSpPr>
          <p:spPr bwMode="auto">
            <a:xfrm>
              <a:off x="4316694" y="2272629"/>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5"/>
            <p:cNvSpPr>
              <a:spLocks/>
            </p:cNvSpPr>
            <p:nvPr/>
          </p:nvSpPr>
          <p:spPr bwMode="auto">
            <a:xfrm>
              <a:off x="3515390" y="116762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5"/>
            <p:cNvSpPr>
              <a:spLocks/>
            </p:cNvSpPr>
            <p:nvPr/>
          </p:nvSpPr>
          <p:spPr bwMode="auto">
            <a:xfrm>
              <a:off x="2967063"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5"/>
            <p:cNvSpPr>
              <a:spLocks/>
            </p:cNvSpPr>
            <p:nvPr/>
          </p:nvSpPr>
          <p:spPr bwMode="auto">
            <a:xfrm>
              <a:off x="4100092" y="-5902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5"/>
            <p:cNvSpPr>
              <a:spLocks/>
            </p:cNvSpPr>
            <p:nvPr/>
          </p:nvSpPr>
          <p:spPr bwMode="auto">
            <a:xfrm>
              <a:off x="4354815" y="-108594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5"/>
            <p:cNvSpPr>
              <a:spLocks/>
            </p:cNvSpPr>
            <p:nvPr/>
          </p:nvSpPr>
          <p:spPr bwMode="auto">
            <a:xfrm>
              <a:off x="3563211" y="-1922322"/>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sp>
        <p:nvSpPr>
          <p:cNvPr id="42" name="文本框 41"/>
          <p:cNvSpPr txBox="1"/>
          <p:nvPr/>
        </p:nvSpPr>
        <p:spPr>
          <a:xfrm>
            <a:off x="210293" y="1775380"/>
            <a:ext cx="2837708" cy="1615827"/>
          </a:xfrm>
          <a:prstGeom prst="rect">
            <a:avLst/>
          </a:prstGeom>
          <a:noFill/>
        </p:spPr>
        <p:txBody>
          <a:bodyPr wrap="square" rtlCol="0">
            <a:spAutoFit/>
          </a:bodyPr>
          <a:lstStyle/>
          <a:p>
            <a:r>
              <a:rPr lang="en-US" altLang="zh-CN" sz="4950" b="1"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CON</a:t>
            </a:r>
          </a:p>
          <a:p>
            <a:r>
              <a:rPr lang="en-US" altLang="zh-CN" sz="4950" b="1"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TENTS</a:t>
            </a:r>
            <a:endParaRPr lang="zh-CN" altLang="en-US" sz="4950" b="1"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003594" y="781057"/>
            <a:ext cx="4255897" cy="415498"/>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44" name="文本框 43"/>
          <p:cNvSpPr txBox="1"/>
          <p:nvPr/>
        </p:nvSpPr>
        <p:spPr>
          <a:xfrm>
            <a:off x="5003594" y="1844047"/>
            <a:ext cx="4255897" cy="415498"/>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45" name="文本框 44"/>
          <p:cNvSpPr txBox="1"/>
          <p:nvPr/>
        </p:nvSpPr>
        <p:spPr>
          <a:xfrm>
            <a:off x="5003594" y="2907037"/>
            <a:ext cx="4255897" cy="415498"/>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46" name="文本框 45"/>
          <p:cNvSpPr txBox="1"/>
          <p:nvPr/>
        </p:nvSpPr>
        <p:spPr>
          <a:xfrm>
            <a:off x="5003594" y="3970027"/>
            <a:ext cx="4255897" cy="415498"/>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295150988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anim calcmode="lin" valueType="num">
                                      <p:cBhvr>
                                        <p:cTn id="14" dur="1000" fill="hold"/>
                                        <p:tgtEl>
                                          <p:spTgt spid="42"/>
                                        </p:tgtEl>
                                        <p:attrNameLst>
                                          <p:attrName>ppt_x</p:attrName>
                                        </p:attrNameLst>
                                      </p:cBhvr>
                                      <p:tavLst>
                                        <p:tav tm="0">
                                          <p:val>
                                            <p:strVal val="#ppt_x"/>
                                          </p:val>
                                        </p:tav>
                                        <p:tav tm="100000">
                                          <p:val>
                                            <p:strVal val="#ppt_x"/>
                                          </p:val>
                                        </p:tav>
                                      </p:tavLst>
                                    </p:anim>
                                    <p:anim calcmode="lin" valueType="num">
                                      <p:cBhvr>
                                        <p:cTn id="15"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style.rotation</p:attrName>
                                        </p:attrNameLst>
                                      </p:cBhvr>
                                      <p:tavLst>
                                        <p:tav tm="0">
                                          <p:val>
                                            <p:fltVal val="90"/>
                                          </p:val>
                                        </p:tav>
                                        <p:tav tm="100000">
                                          <p:val>
                                            <p:fltVal val="0"/>
                                          </p:val>
                                        </p:tav>
                                      </p:tavLst>
                                    </p:anim>
                                    <p:animEffect transition="in" filter="fade">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43"/>
                                        </p:tgtEl>
                                        <p:attrNameLst>
                                          <p:attrName>style.visibility</p:attrName>
                                        </p:attrNameLst>
                                      </p:cBhvr>
                                      <p:to>
                                        <p:strVal val="visible"/>
                                      </p:to>
                                    </p:set>
                                    <p:anim by="(-#ppt_w*2)" calcmode="lin" valueType="num">
                                      <p:cBhvr rctx="PPT">
                                        <p:cTn id="28" dur="500" autoRev="1" fill="hold">
                                          <p:stCondLst>
                                            <p:cond delay="0"/>
                                          </p:stCondLst>
                                        </p:cTn>
                                        <p:tgtEl>
                                          <p:spTgt spid="43"/>
                                        </p:tgtEl>
                                        <p:attrNameLst>
                                          <p:attrName>ppt_w</p:attrName>
                                        </p:attrNameLst>
                                      </p:cBhvr>
                                    </p:anim>
                                    <p:anim by="(#ppt_w*0.50)" calcmode="lin" valueType="num">
                                      <p:cBhvr>
                                        <p:cTn id="29" dur="500" decel="50000" autoRev="1" fill="hold">
                                          <p:stCondLst>
                                            <p:cond delay="0"/>
                                          </p:stCondLst>
                                        </p:cTn>
                                        <p:tgtEl>
                                          <p:spTgt spid="43"/>
                                        </p:tgtEl>
                                        <p:attrNameLst>
                                          <p:attrName>ppt_x</p:attrName>
                                        </p:attrNameLst>
                                      </p:cBhvr>
                                    </p:anim>
                                    <p:anim from="(-#ppt_h/2)" to="(#ppt_y)" calcmode="lin" valueType="num">
                                      <p:cBhvr>
                                        <p:cTn id="30" dur="1000" fill="hold">
                                          <p:stCondLst>
                                            <p:cond delay="0"/>
                                          </p:stCondLst>
                                        </p:cTn>
                                        <p:tgtEl>
                                          <p:spTgt spid="43"/>
                                        </p:tgtEl>
                                        <p:attrNameLst>
                                          <p:attrName>ppt_y</p:attrName>
                                        </p:attrNameLst>
                                      </p:cBhvr>
                                    </p:anim>
                                    <p:animRot by="21600000">
                                      <p:cBhvr>
                                        <p:cTn id="31" dur="1000" fill="hold">
                                          <p:stCondLst>
                                            <p:cond delay="0"/>
                                          </p:stCondLst>
                                        </p:cTn>
                                        <p:tgtEl>
                                          <p:spTgt spid="43"/>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 calcmode="lin" valueType="num">
                                      <p:cBhvr>
                                        <p:cTn id="38" dur="1000" fill="hold"/>
                                        <p:tgtEl>
                                          <p:spTgt spid="9"/>
                                        </p:tgtEl>
                                        <p:attrNameLst>
                                          <p:attrName>style.rotation</p:attrName>
                                        </p:attrNameLst>
                                      </p:cBhvr>
                                      <p:tavLst>
                                        <p:tav tm="0">
                                          <p:val>
                                            <p:fltVal val="90"/>
                                          </p:val>
                                        </p:tav>
                                        <p:tav tm="100000">
                                          <p:val>
                                            <p:fltVal val="0"/>
                                          </p:val>
                                        </p:tav>
                                      </p:tavLst>
                                    </p:anim>
                                    <p:animEffect transition="in" filter="fade">
                                      <p:cBhvr>
                                        <p:cTn id="39" dur="10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56" presetClass="entr" presetSubtype="0" fill="hold" grpId="0" nodeType="clickEffect">
                                  <p:stCondLst>
                                    <p:cond delay="0"/>
                                  </p:stCondLst>
                                  <p:iterate type="lt">
                                    <p:tmPct val="10000"/>
                                  </p:iterate>
                                  <p:childTnLst>
                                    <p:set>
                                      <p:cBhvr>
                                        <p:cTn id="43" dur="1" fill="hold">
                                          <p:stCondLst>
                                            <p:cond delay="0"/>
                                          </p:stCondLst>
                                        </p:cTn>
                                        <p:tgtEl>
                                          <p:spTgt spid="44"/>
                                        </p:tgtEl>
                                        <p:attrNameLst>
                                          <p:attrName>style.visibility</p:attrName>
                                        </p:attrNameLst>
                                      </p:cBhvr>
                                      <p:to>
                                        <p:strVal val="visible"/>
                                      </p:to>
                                    </p:set>
                                    <p:anim by="(-#ppt_w*2)" calcmode="lin" valueType="num">
                                      <p:cBhvr rctx="PPT">
                                        <p:cTn id="44" dur="500" autoRev="1" fill="hold">
                                          <p:stCondLst>
                                            <p:cond delay="0"/>
                                          </p:stCondLst>
                                        </p:cTn>
                                        <p:tgtEl>
                                          <p:spTgt spid="44"/>
                                        </p:tgtEl>
                                        <p:attrNameLst>
                                          <p:attrName>ppt_w</p:attrName>
                                        </p:attrNameLst>
                                      </p:cBhvr>
                                    </p:anim>
                                    <p:anim by="(#ppt_w*0.50)" calcmode="lin" valueType="num">
                                      <p:cBhvr>
                                        <p:cTn id="45" dur="500" decel="50000" autoRev="1" fill="hold">
                                          <p:stCondLst>
                                            <p:cond delay="0"/>
                                          </p:stCondLst>
                                        </p:cTn>
                                        <p:tgtEl>
                                          <p:spTgt spid="44"/>
                                        </p:tgtEl>
                                        <p:attrNameLst>
                                          <p:attrName>ppt_x</p:attrName>
                                        </p:attrNameLst>
                                      </p:cBhvr>
                                    </p:anim>
                                    <p:anim from="(-#ppt_h/2)" to="(#ppt_y)" calcmode="lin" valueType="num">
                                      <p:cBhvr>
                                        <p:cTn id="46" dur="1000" fill="hold">
                                          <p:stCondLst>
                                            <p:cond delay="0"/>
                                          </p:stCondLst>
                                        </p:cTn>
                                        <p:tgtEl>
                                          <p:spTgt spid="44"/>
                                        </p:tgtEl>
                                        <p:attrNameLst>
                                          <p:attrName>ppt_y</p:attrName>
                                        </p:attrNameLst>
                                      </p:cBhvr>
                                    </p:anim>
                                    <p:animRot by="21600000">
                                      <p:cBhvr>
                                        <p:cTn id="47" dur="1000" fill="hold">
                                          <p:stCondLst>
                                            <p:cond delay="0"/>
                                          </p:stCondLst>
                                        </p:cTn>
                                        <p:tgtEl>
                                          <p:spTgt spid="44"/>
                                        </p:tgtEl>
                                        <p:attrNameLst>
                                          <p:attrName>r</p:attrName>
                                        </p:attrNameLst>
                                      </p:cBhvr>
                                    </p:animRo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ppt_w</p:attrName>
                                        </p:attrNameLst>
                                      </p:cBhvr>
                                      <p:tavLst>
                                        <p:tav tm="0">
                                          <p:val>
                                            <p:fltVal val="0"/>
                                          </p:val>
                                        </p:tav>
                                        <p:tav tm="100000">
                                          <p:val>
                                            <p:strVal val="#ppt_w"/>
                                          </p:val>
                                        </p:tav>
                                      </p:tavLst>
                                    </p:anim>
                                    <p:anim calcmode="lin" valueType="num">
                                      <p:cBhvr>
                                        <p:cTn id="53" dur="1000" fill="hold"/>
                                        <p:tgtEl>
                                          <p:spTgt spid="13"/>
                                        </p:tgtEl>
                                        <p:attrNameLst>
                                          <p:attrName>ppt_h</p:attrName>
                                        </p:attrNameLst>
                                      </p:cBhvr>
                                      <p:tavLst>
                                        <p:tav tm="0">
                                          <p:val>
                                            <p:fltVal val="0"/>
                                          </p:val>
                                        </p:tav>
                                        <p:tav tm="100000">
                                          <p:val>
                                            <p:strVal val="#ppt_h"/>
                                          </p:val>
                                        </p:tav>
                                      </p:tavLst>
                                    </p:anim>
                                    <p:anim calcmode="lin" valueType="num">
                                      <p:cBhvr>
                                        <p:cTn id="54" dur="1000" fill="hold"/>
                                        <p:tgtEl>
                                          <p:spTgt spid="13"/>
                                        </p:tgtEl>
                                        <p:attrNameLst>
                                          <p:attrName>style.rotation</p:attrName>
                                        </p:attrNameLst>
                                      </p:cBhvr>
                                      <p:tavLst>
                                        <p:tav tm="0">
                                          <p:val>
                                            <p:fltVal val="90"/>
                                          </p:val>
                                        </p:tav>
                                        <p:tav tm="100000">
                                          <p:val>
                                            <p:fltVal val="0"/>
                                          </p:val>
                                        </p:tav>
                                      </p:tavLst>
                                    </p:anim>
                                    <p:animEffect transition="in" filter="fade">
                                      <p:cBhvr>
                                        <p:cTn id="55" dur="10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56" presetClass="entr" presetSubtype="0" fill="hold" grpId="0" nodeType="clickEffect">
                                  <p:stCondLst>
                                    <p:cond delay="0"/>
                                  </p:stCondLst>
                                  <p:iterate type="lt">
                                    <p:tmPct val="10000"/>
                                  </p:iterate>
                                  <p:childTnLst>
                                    <p:set>
                                      <p:cBhvr>
                                        <p:cTn id="59" dur="1" fill="hold">
                                          <p:stCondLst>
                                            <p:cond delay="0"/>
                                          </p:stCondLst>
                                        </p:cTn>
                                        <p:tgtEl>
                                          <p:spTgt spid="45"/>
                                        </p:tgtEl>
                                        <p:attrNameLst>
                                          <p:attrName>style.visibility</p:attrName>
                                        </p:attrNameLst>
                                      </p:cBhvr>
                                      <p:to>
                                        <p:strVal val="visible"/>
                                      </p:to>
                                    </p:set>
                                    <p:anim by="(-#ppt_w*2)" calcmode="lin" valueType="num">
                                      <p:cBhvr rctx="PPT">
                                        <p:cTn id="60" dur="500" autoRev="1" fill="hold">
                                          <p:stCondLst>
                                            <p:cond delay="0"/>
                                          </p:stCondLst>
                                        </p:cTn>
                                        <p:tgtEl>
                                          <p:spTgt spid="45"/>
                                        </p:tgtEl>
                                        <p:attrNameLst>
                                          <p:attrName>ppt_w</p:attrName>
                                        </p:attrNameLst>
                                      </p:cBhvr>
                                    </p:anim>
                                    <p:anim by="(#ppt_w*0.50)" calcmode="lin" valueType="num">
                                      <p:cBhvr>
                                        <p:cTn id="61" dur="500" decel="50000" autoRev="1" fill="hold">
                                          <p:stCondLst>
                                            <p:cond delay="0"/>
                                          </p:stCondLst>
                                        </p:cTn>
                                        <p:tgtEl>
                                          <p:spTgt spid="45"/>
                                        </p:tgtEl>
                                        <p:attrNameLst>
                                          <p:attrName>ppt_x</p:attrName>
                                        </p:attrNameLst>
                                      </p:cBhvr>
                                    </p:anim>
                                    <p:anim from="(-#ppt_h/2)" to="(#ppt_y)" calcmode="lin" valueType="num">
                                      <p:cBhvr>
                                        <p:cTn id="62" dur="1000" fill="hold">
                                          <p:stCondLst>
                                            <p:cond delay="0"/>
                                          </p:stCondLst>
                                        </p:cTn>
                                        <p:tgtEl>
                                          <p:spTgt spid="45"/>
                                        </p:tgtEl>
                                        <p:attrNameLst>
                                          <p:attrName>ppt_y</p:attrName>
                                        </p:attrNameLst>
                                      </p:cBhvr>
                                    </p:anim>
                                    <p:animRot by="21600000">
                                      <p:cBhvr>
                                        <p:cTn id="63" dur="1000" fill="hold">
                                          <p:stCondLst>
                                            <p:cond delay="0"/>
                                          </p:stCondLst>
                                        </p:cTn>
                                        <p:tgtEl>
                                          <p:spTgt spid="45"/>
                                        </p:tgtEl>
                                        <p:attrNameLst>
                                          <p:attrName>r</p:attrName>
                                        </p:attrNameLst>
                                      </p:cBhvr>
                                    </p:animRot>
                                  </p:childTnLst>
                                </p:cTn>
                              </p:par>
                            </p:childTnLst>
                          </p:cTn>
                        </p:par>
                      </p:childTnLst>
                    </p:cTn>
                  </p:par>
                  <p:par>
                    <p:cTn id="64" fill="hold">
                      <p:stCondLst>
                        <p:cond delay="indefinite"/>
                      </p:stCondLst>
                      <p:childTnLst>
                        <p:par>
                          <p:cTn id="65" fill="hold">
                            <p:stCondLst>
                              <p:cond delay="0"/>
                            </p:stCondLst>
                            <p:childTnLst>
                              <p:par>
                                <p:cTn id="66" presetID="31" presetClass="entr" presetSubtype="0" fill="hold" nodeType="click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1000" fill="hold"/>
                                        <p:tgtEl>
                                          <p:spTgt spid="17"/>
                                        </p:tgtEl>
                                        <p:attrNameLst>
                                          <p:attrName>ppt_w</p:attrName>
                                        </p:attrNameLst>
                                      </p:cBhvr>
                                      <p:tavLst>
                                        <p:tav tm="0">
                                          <p:val>
                                            <p:fltVal val="0"/>
                                          </p:val>
                                        </p:tav>
                                        <p:tav tm="100000">
                                          <p:val>
                                            <p:strVal val="#ppt_w"/>
                                          </p:val>
                                        </p:tav>
                                      </p:tavLst>
                                    </p:anim>
                                    <p:anim calcmode="lin" valueType="num">
                                      <p:cBhvr>
                                        <p:cTn id="69" dur="1000" fill="hold"/>
                                        <p:tgtEl>
                                          <p:spTgt spid="17"/>
                                        </p:tgtEl>
                                        <p:attrNameLst>
                                          <p:attrName>ppt_h</p:attrName>
                                        </p:attrNameLst>
                                      </p:cBhvr>
                                      <p:tavLst>
                                        <p:tav tm="0">
                                          <p:val>
                                            <p:fltVal val="0"/>
                                          </p:val>
                                        </p:tav>
                                        <p:tav tm="100000">
                                          <p:val>
                                            <p:strVal val="#ppt_h"/>
                                          </p:val>
                                        </p:tav>
                                      </p:tavLst>
                                    </p:anim>
                                    <p:anim calcmode="lin" valueType="num">
                                      <p:cBhvr>
                                        <p:cTn id="70" dur="1000" fill="hold"/>
                                        <p:tgtEl>
                                          <p:spTgt spid="17"/>
                                        </p:tgtEl>
                                        <p:attrNameLst>
                                          <p:attrName>style.rotation</p:attrName>
                                        </p:attrNameLst>
                                      </p:cBhvr>
                                      <p:tavLst>
                                        <p:tav tm="0">
                                          <p:val>
                                            <p:fltVal val="90"/>
                                          </p:val>
                                        </p:tav>
                                        <p:tav tm="100000">
                                          <p:val>
                                            <p:fltVal val="0"/>
                                          </p:val>
                                        </p:tav>
                                      </p:tavLst>
                                    </p:anim>
                                    <p:animEffect transition="in" filter="fade">
                                      <p:cBhvr>
                                        <p:cTn id="71" dur="1000"/>
                                        <p:tgtEl>
                                          <p:spTgt spid="17"/>
                                        </p:tgtEl>
                                      </p:cBhvr>
                                    </p:animEffect>
                                  </p:childTnLst>
                                </p:cTn>
                              </p:par>
                            </p:childTnLst>
                          </p:cTn>
                        </p:par>
                      </p:childTnLst>
                    </p:cTn>
                  </p:par>
                  <p:par>
                    <p:cTn id="72" fill="hold">
                      <p:stCondLst>
                        <p:cond delay="indefinite"/>
                      </p:stCondLst>
                      <p:childTnLst>
                        <p:par>
                          <p:cTn id="73" fill="hold">
                            <p:stCondLst>
                              <p:cond delay="0"/>
                            </p:stCondLst>
                            <p:childTnLst>
                              <p:par>
                                <p:cTn id="74" presetID="56" presetClass="entr" presetSubtype="0" fill="hold" grpId="0" nodeType="clickEffect">
                                  <p:stCondLst>
                                    <p:cond delay="0"/>
                                  </p:stCondLst>
                                  <p:iterate type="lt">
                                    <p:tmPct val="10000"/>
                                  </p:iterate>
                                  <p:childTnLst>
                                    <p:set>
                                      <p:cBhvr>
                                        <p:cTn id="75" dur="1" fill="hold">
                                          <p:stCondLst>
                                            <p:cond delay="0"/>
                                          </p:stCondLst>
                                        </p:cTn>
                                        <p:tgtEl>
                                          <p:spTgt spid="46"/>
                                        </p:tgtEl>
                                        <p:attrNameLst>
                                          <p:attrName>style.visibility</p:attrName>
                                        </p:attrNameLst>
                                      </p:cBhvr>
                                      <p:to>
                                        <p:strVal val="visible"/>
                                      </p:to>
                                    </p:set>
                                    <p:anim by="(-#ppt_w*2)" calcmode="lin" valueType="num">
                                      <p:cBhvr rctx="PPT">
                                        <p:cTn id="76" dur="500" autoRev="1" fill="hold">
                                          <p:stCondLst>
                                            <p:cond delay="0"/>
                                          </p:stCondLst>
                                        </p:cTn>
                                        <p:tgtEl>
                                          <p:spTgt spid="46"/>
                                        </p:tgtEl>
                                        <p:attrNameLst>
                                          <p:attrName>ppt_w</p:attrName>
                                        </p:attrNameLst>
                                      </p:cBhvr>
                                    </p:anim>
                                    <p:anim by="(#ppt_w*0.50)" calcmode="lin" valueType="num">
                                      <p:cBhvr>
                                        <p:cTn id="77" dur="500" decel="50000" autoRev="1" fill="hold">
                                          <p:stCondLst>
                                            <p:cond delay="0"/>
                                          </p:stCondLst>
                                        </p:cTn>
                                        <p:tgtEl>
                                          <p:spTgt spid="46"/>
                                        </p:tgtEl>
                                        <p:attrNameLst>
                                          <p:attrName>ppt_x</p:attrName>
                                        </p:attrNameLst>
                                      </p:cBhvr>
                                    </p:anim>
                                    <p:anim from="(-#ppt_h/2)" to="(#ppt_y)" calcmode="lin" valueType="num">
                                      <p:cBhvr>
                                        <p:cTn id="78" dur="1000" fill="hold">
                                          <p:stCondLst>
                                            <p:cond delay="0"/>
                                          </p:stCondLst>
                                        </p:cTn>
                                        <p:tgtEl>
                                          <p:spTgt spid="46"/>
                                        </p:tgtEl>
                                        <p:attrNameLst>
                                          <p:attrName>ppt_y</p:attrName>
                                        </p:attrNameLst>
                                      </p:cBhvr>
                                    </p:anim>
                                    <p:animRot by="21600000">
                                      <p:cBhvr>
                                        <p:cTn id="79" dur="1000" fill="hold">
                                          <p:stCondLst>
                                            <p:cond delay="0"/>
                                          </p:stCondLst>
                                        </p:cTn>
                                        <p:tgtEl>
                                          <p:spTgt spid="4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Teardrop 7"/>
          <p:cNvSpPr/>
          <p:nvPr/>
        </p:nvSpPr>
        <p:spPr>
          <a:xfrm rot="16200000">
            <a:off x="2395693" y="2686197"/>
            <a:ext cx="1466702" cy="146670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bIns="34290" rtlCol="0" anchor="ctr"/>
          <a:lstStyle/>
          <a:p>
            <a:pPr algn="ctr"/>
            <a:endParaRPr lang="th-TH" sz="2700" dirty="0"/>
          </a:p>
        </p:txBody>
      </p:sp>
      <p:sp>
        <p:nvSpPr>
          <p:cNvPr id="9" name="Teardrop 10"/>
          <p:cNvSpPr/>
          <p:nvPr/>
        </p:nvSpPr>
        <p:spPr>
          <a:xfrm rot="10800000">
            <a:off x="2395693" y="1590893"/>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0" tIns="27000" rIns="27000" bIns="34290" rtlCol="0" anchor="ctr"/>
          <a:lstStyle/>
          <a:p>
            <a:pPr algn="ctr"/>
            <a:endParaRPr lang="th-TH" sz="3000" dirty="0"/>
          </a:p>
        </p:txBody>
      </p:sp>
      <p:sp>
        <p:nvSpPr>
          <p:cNvPr id="10" name="Teardrop 6"/>
          <p:cNvSpPr/>
          <p:nvPr/>
        </p:nvSpPr>
        <p:spPr>
          <a:xfrm>
            <a:off x="1301073" y="2686197"/>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54000" rIns="81000" bIns="34290" rtlCol="0" anchor="ctr"/>
          <a:lstStyle/>
          <a:p>
            <a:pPr algn="ctr"/>
            <a:endParaRPr lang="th-TH" sz="2700" dirty="0"/>
          </a:p>
        </p:txBody>
      </p:sp>
      <p:sp>
        <p:nvSpPr>
          <p:cNvPr id="11" name="Teardrop 8"/>
          <p:cNvSpPr/>
          <p:nvPr/>
        </p:nvSpPr>
        <p:spPr>
          <a:xfrm rot="5400000">
            <a:off x="1295403" y="1601420"/>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bIns="34290" rtlCol="0" anchor="ctr"/>
          <a:lstStyle/>
          <a:p>
            <a:pPr algn="ctr"/>
            <a:endParaRPr lang="th-TH" sz="2700" dirty="0"/>
          </a:p>
        </p:txBody>
      </p:sp>
      <p:sp>
        <p:nvSpPr>
          <p:cNvPr id="12" name="Freeform 52"/>
          <p:cNvSpPr>
            <a:spLocks noEditPoints="1"/>
          </p:cNvSpPr>
          <p:nvPr/>
        </p:nvSpPr>
        <p:spPr bwMode="auto">
          <a:xfrm>
            <a:off x="1608494" y="2950160"/>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3" name="Freeform 42"/>
          <p:cNvSpPr>
            <a:spLocks noEditPoints="1"/>
          </p:cNvSpPr>
          <p:nvPr/>
        </p:nvSpPr>
        <p:spPr bwMode="auto">
          <a:xfrm>
            <a:off x="2895429" y="3180818"/>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4" name="Freeform 178"/>
          <p:cNvSpPr>
            <a:spLocks noEditPoints="1"/>
          </p:cNvSpPr>
          <p:nvPr/>
        </p:nvSpPr>
        <p:spPr bwMode="auto">
          <a:xfrm>
            <a:off x="2683893" y="1947285"/>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5" name="Freeform 86"/>
          <p:cNvSpPr>
            <a:spLocks noEditPoints="1"/>
          </p:cNvSpPr>
          <p:nvPr/>
        </p:nvSpPr>
        <p:spPr bwMode="auto">
          <a:xfrm>
            <a:off x="1662902" y="1875830"/>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grpSp>
        <p:nvGrpSpPr>
          <p:cNvPr id="16" name="组合 15"/>
          <p:cNvGrpSpPr/>
          <p:nvPr/>
        </p:nvGrpSpPr>
        <p:grpSpPr>
          <a:xfrm>
            <a:off x="4625271" y="1601419"/>
            <a:ext cx="1557338" cy="1105394"/>
            <a:chOff x="6167028" y="2135225"/>
            <a:chExt cx="2076450" cy="1473858"/>
          </a:xfrm>
        </p:grpSpPr>
        <p:sp>
          <p:nvSpPr>
            <p:cNvPr id="17" name="Rounded Rectangle 72"/>
            <p:cNvSpPr/>
            <p:nvPr/>
          </p:nvSpPr>
          <p:spPr>
            <a:xfrm>
              <a:off x="6167028"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文本框 17"/>
            <p:cNvSpPr txBox="1"/>
            <p:nvPr/>
          </p:nvSpPr>
          <p:spPr>
            <a:xfrm>
              <a:off x="6253049" y="2135225"/>
              <a:ext cx="1540264" cy="430886"/>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9" name="文本框 18"/>
            <p:cNvSpPr txBox="1"/>
            <p:nvPr/>
          </p:nvSpPr>
          <p:spPr>
            <a:xfrm>
              <a:off x="61670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0" name="组合 19"/>
          <p:cNvGrpSpPr/>
          <p:nvPr/>
        </p:nvGrpSpPr>
        <p:grpSpPr>
          <a:xfrm>
            <a:off x="6539796" y="1601419"/>
            <a:ext cx="1557338" cy="1105394"/>
            <a:chOff x="8719728" y="2135225"/>
            <a:chExt cx="2076450" cy="1473858"/>
          </a:xfrm>
        </p:grpSpPr>
        <p:sp>
          <p:nvSpPr>
            <p:cNvPr id="21" name="Rounded Rectangle 72"/>
            <p:cNvSpPr/>
            <p:nvPr/>
          </p:nvSpPr>
          <p:spPr>
            <a:xfrm>
              <a:off x="8786403"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文本框 21"/>
            <p:cNvSpPr txBox="1"/>
            <p:nvPr/>
          </p:nvSpPr>
          <p:spPr>
            <a:xfrm>
              <a:off x="8872424" y="2135225"/>
              <a:ext cx="1540264" cy="430886"/>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3" name="文本框 22"/>
            <p:cNvSpPr txBox="1"/>
            <p:nvPr/>
          </p:nvSpPr>
          <p:spPr>
            <a:xfrm>
              <a:off x="87197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4" name="组合 23"/>
          <p:cNvGrpSpPr/>
          <p:nvPr/>
        </p:nvGrpSpPr>
        <p:grpSpPr>
          <a:xfrm>
            <a:off x="4625271" y="2950162"/>
            <a:ext cx="1557338" cy="1105394"/>
            <a:chOff x="6167028" y="3933546"/>
            <a:chExt cx="2076450" cy="1473858"/>
          </a:xfrm>
        </p:grpSpPr>
        <p:sp>
          <p:nvSpPr>
            <p:cNvPr id="25" name="Rounded Rectangle 72"/>
            <p:cNvSpPr/>
            <p:nvPr/>
          </p:nvSpPr>
          <p:spPr>
            <a:xfrm>
              <a:off x="6167028"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文本框 25"/>
            <p:cNvSpPr txBox="1"/>
            <p:nvPr/>
          </p:nvSpPr>
          <p:spPr>
            <a:xfrm>
              <a:off x="6253049" y="3933546"/>
              <a:ext cx="1540264" cy="430886"/>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7" name="文本框 26"/>
            <p:cNvSpPr txBox="1"/>
            <p:nvPr/>
          </p:nvSpPr>
          <p:spPr>
            <a:xfrm>
              <a:off x="61670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8" name="组合 27"/>
          <p:cNvGrpSpPr/>
          <p:nvPr/>
        </p:nvGrpSpPr>
        <p:grpSpPr>
          <a:xfrm>
            <a:off x="6539796" y="2950162"/>
            <a:ext cx="1557338" cy="1105394"/>
            <a:chOff x="8719728" y="3933546"/>
            <a:chExt cx="2076450" cy="1473858"/>
          </a:xfrm>
        </p:grpSpPr>
        <p:sp>
          <p:nvSpPr>
            <p:cNvPr id="29" name="Rounded Rectangle 72"/>
            <p:cNvSpPr/>
            <p:nvPr/>
          </p:nvSpPr>
          <p:spPr>
            <a:xfrm>
              <a:off x="8786403"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文本框 29"/>
            <p:cNvSpPr txBox="1"/>
            <p:nvPr/>
          </p:nvSpPr>
          <p:spPr>
            <a:xfrm>
              <a:off x="8872424" y="3933546"/>
              <a:ext cx="1540264" cy="430886"/>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1" name="文本框 30"/>
            <p:cNvSpPr txBox="1"/>
            <p:nvPr/>
          </p:nvSpPr>
          <p:spPr>
            <a:xfrm>
              <a:off x="87197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2764731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anim calcmode="lin" valueType="num">
                                      <p:cBhvr>
                                        <p:cTn id="23" dur="750" fill="hold"/>
                                        <p:tgtEl>
                                          <p:spTgt spid="8"/>
                                        </p:tgtEl>
                                        <p:attrNameLst>
                                          <p:attrName>ppt_x</p:attrName>
                                        </p:attrNameLst>
                                      </p:cBhvr>
                                      <p:tavLst>
                                        <p:tav tm="0">
                                          <p:val>
                                            <p:strVal val="#ppt_x"/>
                                          </p:val>
                                        </p:tav>
                                        <p:tav tm="100000">
                                          <p:val>
                                            <p:strVal val="#ppt_x"/>
                                          </p:val>
                                        </p:tav>
                                      </p:tavLst>
                                    </p:anim>
                                    <p:anim calcmode="lin" valueType="num">
                                      <p:cBhvr>
                                        <p:cTn id="24" dur="75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anim calcmode="lin" valueType="num">
                                      <p:cBhvr>
                                        <p:cTn id="28" dur="750" fill="hold"/>
                                        <p:tgtEl>
                                          <p:spTgt spid="13"/>
                                        </p:tgtEl>
                                        <p:attrNameLst>
                                          <p:attrName>ppt_x</p:attrName>
                                        </p:attrNameLst>
                                      </p:cBhvr>
                                      <p:tavLst>
                                        <p:tav tm="0">
                                          <p:val>
                                            <p:strVal val="#ppt_x"/>
                                          </p:val>
                                        </p:tav>
                                        <p:tav tm="100000">
                                          <p:val>
                                            <p:strVal val="#ppt_x"/>
                                          </p:val>
                                        </p:tav>
                                      </p:tavLst>
                                    </p:anim>
                                    <p:anim calcmode="lin" valueType="num">
                                      <p:cBhvr>
                                        <p:cTn id="29" dur="75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750"/>
                                        <p:tgtEl>
                                          <p:spTgt spid="9"/>
                                        </p:tgtEl>
                                      </p:cBhvr>
                                    </p:animEffect>
                                    <p:anim calcmode="lin" valueType="num">
                                      <p:cBhvr>
                                        <p:cTn id="33" dur="750" fill="hold"/>
                                        <p:tgtEl>
                                          <p:spTgt spid="9"/>
                                        </p:tgtEl>
                                        <p:attrNameLst>
                                          <p:attrName>ppt_x</p:attrName>
                                        </p:attrNameLst>
                                      </p:cBhvr>
                                      <p:tavLst>
                                        <p:tav tm="0">
                                          <p:val>
                                            <p:strVal val="#ppt_x"/>
                                          </p:val>
                                        </p:tav>
                                        <p:tav tm="100000">
                                          <p:val>
                                            <p:strVal val="#ppt_x"/>
                                          </p:val>
                                        </p:tav>
                                      </p:tavLst>
                                    </p:anim>
                                    <p:anim calcmode="lin" valueType="num">
                                      <p:cBhvr>
                                        <p:cTn id="34" dur="75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750"/>
                                        <p:tgtEl>
                                          <p:spTgt spid="14"/>
                                        </p:tgtEl>
                                      </p:cBhvr>
                                    </p:animEffect>
                                    <p:anim calcmode="lin" valueType="num">
                                      <p:cBhvr>
                                        <p:cTn id="38" dur="750" fill="hold"/>
                                        <p:tgtEl>
                                          <p:spTgt spid="14"/>
                                        </p:tgtEl>
                                        <p:attrNameLst>
                                          <p:attrName>ppt_x</p:attrName>
                                        </p:attrNameLst>
                                      </p:cBhvr>
                                      <p:tavLst>
                                        <p:tav tm="0">
                                          <p:val>
                                            <p:strVal val="#ppt_x"/>
                                          </p:val>
                                        </p:tav>
                                        <p:tav tm="100000">
                                          <p:val>
                                            <p:strVal val="#ppt_x"/>
                                          </p:val>
                                        </p:tav>
                                      </p:tavLst>
                                    </p:anim>
                                    <p:anim calcmode="lin" valueType="num">
                                      <p:cBhvr>
                                        <p:cTn id="39" dur="75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750"/>
                                        <p:tgtEl>
                                          <p:spTgt spid="11"/>
                                        </p:tgtEl>
                                      </p:cBhvr>
                                    </p:animEffect>
                                    <p:anim calcmode="lin" valueType="num">
                                      <p:cBhvr>
                                        <p:cTn id="43" dur="750" fill="hold"/>
                                        <p:tgtEl>
                                          <p:spTgt spid="11"/>
                                        </p:tgtEl>
                                        <p:attrNameLst>
                                          <p:attrName>ppt_x</p:attrName>
                                        </p:attrNameLst>
                                      </p:cBhvr>
                                      <p:tavLst>
                                        <p:tav tm="0">
                                          <p:val>
                                            <p:strVal val="#ppt_x"/>
                                          </p:val>
                                        </p:tav>
                                        <p:tav tm="100000">
                                          <p:val>
                                            <p:strVal val="#ppt_x"/>
                                          </p:val>
                                        </p:tav>
                                      </p:tavLst>
                                    </p:anim>
                                    <p:anim calcmode="lin" valueType="num">
                                      <p:cBhvr>
                                        <p:cTn id="44" dur="75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750"/>
                                        <p:tgtEl>
                                          <p:spTgt spid="15"/>
                                        </p:tgtEl>
                                      </p:cBhvr>
                                    </p:animEffect>
                                    <p:anim calcmode="lin" valueType="num">
                                      <p:cBhvr>
                                        <p:cTn id="48" dur="750" fill="hold"/>
                                        <p:tgtEl>
                                          <p:spTgt spid="15"/>
                                        </p:tgtEl>
                                        <p:attrNameLst>
                                          <p:attrName>ppt_x</p:attrName>
                                        </p:attrNameLst>
                                      </p:cBhvr>
                                      <p:tavLst>
                                        <p:tav tm="0">
                                          <p:val>
                                            <p:strVal val="#ppt_x"/>
                                          </p:val>
                                        </p:tav>
                                        <p:tav tm="100000">
                                          <p:val>
                                            <p:strVal val="#ppt_x"/>
                                          </p:val>
                                        </p:tav>
                                      </p:tavLst>
                                    </p:anim>
                                    <p:anim calcmode="lin" valueType="num">
                                      <p:cBhvr>
                                        <p:cTn id="49" dur="75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par>
                                <p:cTn id="60" presetID="2" presetClass="entr" presetSubtype="4" fill="hold" nodeType="withEffect">
                                  <p:stCondLst>
                                    <p:cond delay="100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100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ppt_x"/>
                                          </p:val>
                                        </p:tav>
                                        <p:tav tm="100000">
                                          <p:val>
                                            <p:strVal val="#ppt_x"/>
                                          </p:val>
                                        </p:tav>
                                      </p:tavLst>
                                    </p:anim>
                                    <p:anim calcmode="lin" valueType="num">
                                      <p:cBhvr additive="base">
                                        <p:cTn id="67" dur="500" fill="hold"/>
                                        <p:tgtEl>
                                          <p:spTgt spid="20"/>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100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ppt_x"/>
                                          </p:val>
                                        </p:tav>
                                        <p:tav tm="100000">
                                          <p:val>
                                            <p:strVal val="#ppt_x"/>
                                          </p:val>
                                        </p:tav>
                                      </p:tavLst>
                                    </p:anim>
                                    <p:anim calcmode="lin" valueType="num">
                                      <p:cBhvr additive="base">
                                        <p:cTn id="71" dur="500" fill="hold"/>
                                        <p:tgtEl>
                                          <p:spTgt spid="24"/>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100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ppt_x"/>
                                          </p:val>
                                        </p:tav>
                                        <p:tav tm="100000">
                                          <p:val>
                                            <p:strVal val="#ppt_x"/>
                                          </p:val>
                                        </p:tav>
                                      </p:tavLst>
                                    </p:anim>
                                    <p:anim calcmode="lin" valueType="num">
                                      <p:cBhvr additive="base">
                                        <p:cTn id="7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animBg="1"/>
      <p:bldP spid="14"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p:cNvSpPr>
          <p:nvPr/>
        </p:nvSpPr>
        <p:spPr>
          <a:xfrm>
            <a:off x="1784269" y="1639452"/>
            <a:ext cx="1227900" cy="132343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rPr>
              <a:t>04</a:t>
            </a:r>
            <a:endParaRPr lang="en-US" sz="8600" dirty="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endParaRPr>
          </a:p>
        </p:txBody>
      </p:sp>
      <p:sp>
        <p:nvSpPr>
          <p:cNvPr id="5" name="文本框 4"/>
          <p:cNvSpPr txBox="1"/>
          <p:nvPr/>
        </p:nvSpPr>
        <p:spPr>
          <a:xfrm>
            <a:off x="2970609" y="2232392"/>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6" name="文本框 5"/>
          <p:cNvSpPr txBox="1"/>
          <p:nvPr/>
        </p:nvSpPr>
        <p:spPr>
          <a:xfrm>
            <a:off x="2970609" y="1862590"/>
            <a:ext cx="1582208" cy="438582"/>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a:t>
            </a:r>
            <a:r>
              <a:rPr lang="en-US" altLang="zh-CN" sz="2400" dirty="0" smtClean="0">
                <a:latin typeface="Arial" panose="020B0604020202020204" pitchFamily="34" charset="0"/>
                <a:cs typeface="Arial" panose="020B0604020202020204" pitchFamily="34" charset="0"/>
              </a:rPr>
              <a:t>Four</a:t>
            </a:r>
            <a:endParaRPr lang="zh-CN" altLang="en-US" sz="2400" dirty="0">
              <a:latin typeface="Arial" panose="020B0604020202020204" pitchFamily="34" charset="0"/>
              <a:cs typeface="Arial" panose="020B0604020202020204" pitchFamily="34" charset="0"/>
            </a:endParaRPr>
          </a:p>
        </p:txBody>
      </p:sp>
      <p:grpSp>
        <p:nvGrpSpPr>
          <p:cNvPr id="7" name="组合 6"/>
          <p:cNvGrpSpPr/>
          <p:nvPr/>
        </p:nvGrpSpPr>
        <p:grpSpPr>
          <a:xfrm rot="11891394">
            <a:off x="5912849" y="1721923"/>
            <a:ext cx="2323088" cy="1614098"/>
            <a:chOff x="912737" y="565770"/>
            <a:chExt cx="3097450" cy="2152130"/>
          </a:xfrm>
          <a:solidFill>
            <a:schemeClr val="bg1">
              <a:alpha val="50000"/>
            </a:schemeClr>
          </a:solidFill>
        </p:grpSpPr>
        <p:sp>
          <p:nvSpPr>
            <p:cNvPr id="8" name="等腰三角形 7"/>
            <p:cNvSpPr/>
            <p:nvPr/>
          </p:nvSpPr>
          <p:spPr>
            <a:xfrm rot="18941696">
              <a:off x="2822785" y="2021207"/>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9" name="等腰三角形 8"/>
            <p:cNvSpPr/>
            <p:nvPr/>
          </p:nvSpPr>
          <p:spPr>
            <a:xfrm rot="3678182">
              <a:off x="2802171" y="1181956"/>
              <a:ext cx="397226" cy="34243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0" name="等腰三角形 9"/>
            <p:cNvSpPr/>
            <p:nvPr/>
          </p:nvSpPr>
          <p:spPr>
            <a:xfrm rot="9480000">
              <a:off x="3485946" y="2487804"/>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1" name="等腰三角形 10"/>
            <p:cNvSpPr/>
            <p:nvPr/>
          </p:nvSpPr>
          <p:spPr>
            <a:xfrm rot="1020767">
              <a:off x="1218249" y="749218"/>
              <a:ext cx="945160" cy="81479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2" name="等腰三角形 11"/>
            <p:cNvSpPr/>
            <p:nvPr/>
          </p:nvSpPr>
          <p:spPr>
            <a:xfrm rot="1020767">
              <a:off x="1105528" y="607668"/>
              <a:ext cx="1175902" cy="10137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3" name="椭圆 12"/>
            <p:cNvSpPr/>
            <p:nvPr/>
          </p:nvSpPr>
          <p:spPr>
            <a:xfrm rot="18818926">
              <a:off x="912737" y="1383941"/>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8818926">
              <a:off x="1788997" y="565770"/>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8818926">
              <a:off x="2041044" y="1708216"/>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rot="8977127">
              <a:off x="3563479" y="1987179"/>
              <a:ext cx="446708" cy="334617"/>
              <a:chOff x="2822785" y="1265179"/>
              <a:chExt cx="930073" cy="696693"/>
            </a:xfrm>
            <a:grpFill/>
          </p:grpSpPr>
          <p:sp>
            <p:nvSpPr>
              <p:cNvPr id="17" name="等腰三角形 16"/>
              <p:cNvSpPr/>
              <p:nvPr/>
            </p:nvSpPr>
            <p:spPr>
              <a:xfrm rot="18941696">
                <a:off x="2822785" y="1265179"/>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8" name="等腰三角形 17"/>
              <p:cNvSpPr/>
              <p:nvPr/>
            </p:nvSpPr>
            <p:spPr>
              <a:xfrm rot="9480000">
                <a:off x="3485946" y="1731776"/>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19" name="Straight Connector 13"/>
          <p:cNvCxnSpPr/>
          <p:nvPr/>
        </p:nvCxnSpPr>
        <p:spPr>
          <a:xfrm flipH="1">
            <a:off x="2" y="3082556"/>
            <a:ext cx="4748959" cy="0"/>
          </a:xfrm>
          <a:prstGeom prst="line">
            <a:avLst/>
          </a:prstGeom>
          <a:ln w="19050" cap="sq">
            <a:solidFill>
              <a:schemeClr val="bg1">
                <a:alpha val="35000"/>
              </a:schemeClr>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469705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AutoShape 14"/>
          <p:cNvSpPr>
            <a:spLocks noChangeArrowheads="1"/>
          </p:cNvSpPr>
          <p:nvPr/>
        </p:nvSpPr>
        <p:spPr bwMode="gray">
          <a:xfrm>
            <a:off x="4423760" y="821958"/>
            <a:ext cx="296480" cy="3953238"/>
          </a:xfrm>
          <a:prstGeom prst="roundRect">
            <a:avLst>
              <a:gd name="adj" fmla="val 50000"/>
            </a:avLst>
          </a:prstGeom>
          <a:solidFill>
            <a:schemeClr val="bg1">
              <a:alpha val="69804"/>
            </a:schemeClr>
          </a:solidFill>
          <a:ln w="12700" cmpd="sng">
            <a:noFill/>
            <a:round/>
            <a:headEnd/>
            <a:tailEnd/>
          </a:ln>
          <a:effectLst>
            <a:glow>
              <a:schemeClr val="accent1"/>
            </a:glow>
          </a:effectLst>
        </p:spPr>
        <p:txBody>
          <a:bodyPr/>
          <a:lstStyle/>
          <a:p>
            <a:endParaRPr lang="zh-CN" altLang="en-US" sz="1620"/>
          </a:p>
        </p:txBody>
      </p:sp>
      <p:grpSp>
        <p:nvGrpSpPr>
          <p:cNvPr id="9" name="组合 8"/>
          <p:cNvGrpSpPr/>
          <p:nvPr/>
        </p:nvGrpSpPr>
        <p:grpSpPr>
          <a:xfrm>
            <a:off x="1309291" y="1702513"/>
            <a:ext cx="3353590" cy="688322"/>
            <a:chOff x="946765" y="1891680"/>
            <a:chExt cx="3726211" cy="764802"/>
          </a:xfrm>
        </p:grpSpPr>
        <p:sp>
          <p:nvSpPr>
            <p:cNvPr id="10" name="椭圆 9"/>
            <p:cNvSpPr/>
            <p:nvPr/>
          </p:nvSpPr>
          <p:spPr>
            <a:xfrm flipH="1">
              <a:off x="4483238" y="2152317"/>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sp>
          <p:nvSpPr>
            <p:cNvPr id="11" name="椭圆形标注 10"/>
            <p:cNvSpPr/>
            <p:nvPr/>
          </p:nvSpPr>
          <p:spPr>
            <a:xfrm rot="15378986">
              <a:off x="1000171" y="1895528"/>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defTabSz="822952">
                <a:defRPr/>
              </a:pPr>
              <a:endParaRPr lang="en-US" sz="1620" kern="0">
                <a:solidFill>
                  <a:sysClr val="window" lastClr="FFFFFF"/>
                </a:solidFill>
                <a:latin typeface="Calibri"/>
              </a:endParaRPr>
            </a:p>
          </p:txBody>
        </p:sp>
        <p:sp>
          <p:nvSpPr>
            <p:cNvPr id="12" name="TextBox 6"/>
            <p:cNvSpPr txBox="1"/>
            <p:nvPr/>
          </p:nvSpPr>
          <p:spPr>
            <a:xfrm>
              <a:off x="946765" y="2071792"/>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02</a:t>
              </a:r>
              <a:endParaRPr lang="zh-CN" altLang="en-US" sz="2880" dirty="0">
                <a:solidFill>
                  <a:schemeClr val="bg1"/>
                </a:solidFill>
                <a:latin typeface="Arial Rounded MT Bold" pitchFamily="34" charset="0"/>
                <a:cs typeface="Times New Roman" pitchFamily="18" charset="0"/>
              </a:endParaRPr>
            </a:p>
          </p:txBody>
        </p:sp>
        <p:cxnSp>
          <p:nvCxnSpPr>
            <p:cNvPr id="13" name="直接连接符 12"/>
            <p:cNvCxnSpPr>
              <a:stCxn id="10" idx="6"/>
            </p:cNvCxnSpPr>
            <p:nvPr/>
          </p:nvCxnSpPr>
          <p:spPr>
            <a:xfrm flipH="1">
              <a:off x="1827759" y="2239929"/>
              <a:ext cx="2635918" cy="0"/>
            </a:xfrm>
            <a:prstGeom prst="line">
              <a:avLst/>
            </a:prstGeom>
            <a:noFill/>
            <a:ln w="12700" cmpd="sng">
              <a:solidFill>
                <a:schemeClr val="bg1"/>
              </a:solidFill>
              <a:round/>
              <a:headEnd/>
              <a:tailEnd/>
            </a:ln>
            <a:effectLst>
              <a:glow rad="88900">
                <a:schemeClr val="accent1">
                  <a:alpha val="30000"/>
                </a:schemeClr>
              </a:glow>
            </a:effectLst>
          </p:spPr>
        </p:cxnSp>
      </p:grpSp>
      <p:grpSp>
        <p:nvGrpSpPr>
          <p:cNvPr id="14" name="组合 13"/>
          <p:cNvGrpSpPr/>
          <p:nvPr/>
        </p:nvGrpSpPr>
        <p:grpSpPr>
          <a:xfrm>
            <a:off x="1309291" y="3186367"/>
            <a:ext cx="3353590" cy="688322"/>
            <a:chOff x="946765" y="3540407"/>
            <a:chExt cx="3726211" cy="764802"/>
          </a:xfrm>
        </p:grpSpPr>
        <p:sp>
          <p:nvSpPr>
            <p:cNvPr id="15" name="椭圆 14"/>
            <p:cNvSpPr/>
            <p:nvPr/>
          </p:nvSpPr>
          <p:spPr>
            <a:xfrm flipH="1">
              <a:off x="4483238" y="3801044"/>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cxnSp>
          <p:nvCxnSpPr>
            <p:cNvPr id="16" name="直接连接符 15"/>
            <p:cNvCxnSpPr>
              <a:stCxn id="15" idx="6"/>
            </p:cNvCxnSpPr>
            <p:nvPr/>
          </p:nvCxnSpPr>
          <p:spPr>
            <a:xfrm flipH="1">
              <a:off x="1827759" y="3888656"/>
              <a:ext cx="2635918" cy="0"/>
            </a:xfrm>
            <a:prstGeom prst="line">
              <a:avLst/>
            </a:prstGeom>
            <a:noFill/>
            <a:ln w="12700" cmpd="sng">
              <a:solidFill>
                <a:schemeClr val="bg1"/>
              </a:solidFill>
              <a:round/>
              <a:headEnd/>
              <a:tailEnd/>
            </a:ln>
            <a:effectLst>
              <a:glow rad="88900">
                <a:schemeClr val="accent1">
                  <a:alpha val="30000"/>
                </a:schemeClr>
              </a:glow>
            </a:effectLst>
          </p:spPr>
        </p:cxnSp>
        <p:sp>
          <p:nvSpPr>
            <p:cNvPr id="17" name="椭圆形标注 16"/>
            <p:cNvSpPr/>
            <p:nvPr/>
          </p:nvSpPr>
          <p:spPr>
            <a:xfrm rot="15378986">
              <a:off x="1000171" y="3544255"/>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a:endParaRPr lang="en-US" sz="1620" kern="0">
                <a:solidFill>
                  <a:sysClr val="window" lastClr="FFFFFF"/>
                </a:solidFill>
                <a:latin typeface="Calibri"/>
              </a:endParaRPr>
            </a:p>
          </p:txBody>
        </p:sp>
        <p:sp>
          <p:nvSpPr>
            <p:cNvPr id="18" name="TextBox 14"/>
            <p:cNvSpPr txBox="1"/>
            <p:nvPr/>
          </p:nvSpPr>
          <p:spPr>
            <a:xfrm>
              <a:off x="946765" y="3720519"/>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04</a:t>
              </a:r>
              <a:endParaRPr lang="zh-CN" altLang="en-US" sz="2880" dirty="0">
                <a:solidFill>
                  <a:schemeClr val="bg1"/>
                </a:solidFill>
                <a:latin typeface="Arial Rounded MT Bold" pitchFamily="34" charset="0"/>
                <a:cs typeface="Times New Roman" pitchFamily="18" charset="0"/>
              </a:endParaRPr>
            </a:p>
          </p:txBody>
        </p:sp>
      </p:grpSp>
      <p:grpSp>
        <p:nvGrpSpPr>
          <p:cNvPr id="19" name="组合 18"/>
          <p:cNvGrpSpPr/>
          <p:nvPr/>
        </p:nvGrpSpPr>
        <p:grpSpPr>
          <a:xfrm>
            <a:off x="4489312" y="957591"/>
            <a:ext cx="3389880" cy="688322"/>
            <a:chOff x="4480122" y="1063989"/>
            <a:chExt cx="3766533" cy="764802"/>
          </a:xfrm>
        </p:grpSpPr>
        <p:sp>
          <p:nvSpPr>
            <p:cNvPr id="20" name="椭圆 19"/>
            <p:cNvSpPr/>
            <p:nvPr/>
          </p:nvSpPr>
          <p:spPr>
            <a:xfrm>
              <a:off x="4480122" y="1324626"/>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sp>
          <p:nvSpPr>
            <p:cNvPr id="21" name="椭圆形标注 20"/>
            <p:cNvSpPr/>
            <p:nvPr/>
          </p:nvSpPr>
          <p:spPr>
            <a:xfrm rot="6221014" flipH="1">
              <a:off x="7428447" y="1067837"/>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a:lstStyle/>
            <a:p>
              <a:endParaRPr lang="en-US" sz="1620"/>
            </a:p>
          </p:txBody>
        </p:sp>
        <p:sp>
          <p:nvSpPr>
            <p:cNvPr id="22" name="TextBox 3"/>
            <p:cNvSpPr txBox="1"/>
            <p:nvPr/>
          </p:nvSpPr>
          <p:spPr>
            <a:xfrm flipH="1">
              <a:off x="7402294" y="1244101"/>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01</a:t>
              </a:r>
              <a:endParaRPr lang="zh-CN" altLang="en-US" sz="2880" dirty="0">
                <a:solidFill>
                  <a:schemeClr val="bg1"/>
                </a:solidFill>
                <a:latin typeface="Arial Rounded MT Bold" pitchFamily="34" charset="0"/>
                <a:cs typeface="Times New Roman" pitchFamily="18" charset="0"/>
              </a:endParaRPr>
            </a:p>
          </p:txBody>
        </p:sp>
        <p:cxnSp>
          <p:nvCxnSpPr>
            <p:cNvPr id="23" name="直接连接符 22"/>
            <p:cNvCxnSpPr>
              <a:stCxn id="20" idx="6"/>
            </p:cNvCxnSpPr>
            <p:nvPr/>
          </p:nvCxnSpPr>
          <p:spPr>
            <a:xfrm>
              <a:off x="4650296" y="1412238"/>
              <a:ext cx="2682718" cy="0"/>
            </a:xfrm>
            <a:prstGeom prst="line">
              <a:avLst/>
            </a:prstGeom>
            <a:noFill/>
            <a:ln w="12700" cmpd="sng">
              <a:solidFill>
                <a:schemeClr val="bg1"/>
              </a:solidFill>
              <a:round/>
              <a:headEnd/>
              <a:tailEnd/>
            </a:ln>
            <a:effectLst>
              <a:glow rad="88900">
                <a:schemeClr val="accent1">
                  <a:alpha val="30000"/>
                </a:schemeClr>
              </a:glow>
            </a:effectLst>
          </p:spPr>
        </p:cxnSp>
      </p:grpSp>
      <p:grpSp>
        <p:nvGrpSpPr>
          <p:cNvPr id="24" name="组合 23"/>
          <p:cNvGrpSpPr/>
          <p:nvPr/>
        </p:nvGrpSpPr>
        <p:grpSpPr>
          <a:xfrm>
            <a:off x="4489312" y="2441444"/>
            <a:ext cx="3389880" cy="688322"/>
            <a:chOff x="4480122" y="2712716"/>
            <a:chExt cx="3766533" cy="764802"/>
          </a:xfrm>
        </p:grpSpPr>
        <p:sp>
          <p:nvSpPr>
            <p:cNvPr id="25" name="椭圆 24"/>
            <p:cNvSpPr/>
            <p:nvPr/>
          </p:nvSpPr>
          <p:spPr>
            <a:xfrm>
              <a:off x="4480122" y="2973353"/>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sp>
          <p:nvSpPr>
            <p:cNvPr id="26" name="椭圆形标注 25"/>
            <p:cNvSpPr/>
            <p:nvPr/>
          </p:nvSpPr>
          <p:spPr>
            <a:xfrm rot="6221014" flipH="1">
              <a:off x="7428447" y="2716564"/>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defTabSz="822952">
                <a:defRPr/>
              </a:pPr>
              <a:endParaRPr lang="en-US" sz="1620" kern="0">
                <a:solidFill>
                  <a:sysClr val="window" lastClr="FFFFFF"/>
                </a:solidFill>
                <a:latin typeface="Calibri"/>
              </a:endParaRPr>
            </a:p>
          </p:txBody>
        </p:sp>
        <p:sp>
          <p:nvSpPr>
            <p:cNvPr id="27" name="TextBox 9"/>
            <p:cNvSpPr txBox="1"/>
            <p:nvPr/>
          </p:nvSpPr>
          <p:spPr>
            <a:xfrm flipH="1">
              <a:off x="7402294" y="2892828"/>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03</a:t>
              </a:r>
              <a:endParaRPr lang="zh-CN" altLang="en-US" sz="2880" dirty="0">
                <a:solidFill>
                  <a:schemeClr val="bg1"/>
                </a:solidFill>
                <a:latin typeface="Arial Rounded MT Bold" pitchFamily="34" charset="0"/>
                <a:cs typeface="Times New Roman" pitchFamily="18" charset="0"/>
              </a:endParaRPr>
            </a:p>
          </p:txBody>
        </p:sp>
        <p:cxnSp>
          <p:nvCxnSpPr>
            <p:cNvPr id="28" name="直接连接符 27"/>
            <p:cNvCxnSpPr>
              <a:stCxn id="25" idx="6"/>
            </p:cNvCxnSpPr>
            <p:nvPr/>
          </p:nvCxnSpPr>
          <p:spPr>
            <a:xfrm>
              <a:off x="4650291" y="3060965"/>
              <a:ext cx="2682718" cy="0"/>
            </a:xfrm>
            <a:prstGeom prst="line">
              <a:avLst/>
            </a:prstGeom>
            <a:noFill/>
            <a:ln w="12700" cmpd="sng">
              <a:solidFill>
                <a:schemeClr val="bg1"/>
              </a:solidFill>
              <a:round/>
              <a:headEnd/>
              <a:tailEnd/>
            </a:ln>
            <a:effectLst>
              <a:glow rad="88900">
                <a:schemeClr val="accent1">
                  <a:alpha val="30000"/>
                </a:schemeClr>
              </a:glow>
            </a:effectLst>
          </p:spPr>
        </p:cxnSp>
      </p:grpSp>
      <p:grpSp>
        <p:nvGrpSpPr>
          <p:cNvPr id="29" name="组合 28"/>
          <p:cNvGrpSpPr/>
          <p:nvPr/>
        </p:nvGrpSpPr>
        <p:grpSpPr>
          <a:xfrm>
            <a:off x="4489312" y="3945516"/>
            <a:ext cx="3389880" cy="688322"/>
            <a:chOff x="4480122" y="4383906"/>
            <a:chExt cx="3766533" cy="764802"/>
          </a:xfrm>
        </p:grpSpPr>
        <p:sp>
          <p:nvSpPr>
            <p:cNvPr id="30" name="椭圆形标注 29"/>
            <p:cNvSpPr/>
            <p:nvPr/>
          </p:nvSpPr>
          <p:spPr>
            <a:xfrm rot="6221014" flipH="1">
              <a:off x="7428447" y="4387754"/>
              <a:ext cx="764802" cy="757106"/>
            </a:xfrm>
            <a:prstGeom prst="wedgeEllipseCallout">
              <a:avLst>
                <a:gd name="adj1" fmla="val -11257"/>
                <a:gd name="adj2" fmla="val 65210"/>
              </a:avLst>
            </a:prstGeom>
            <a:noFill/>
            <a:ln w="12700" cmpd="sng">
              <a:solidFill>
                <a:schemeClr val="bg1"/>
              </a:solidFill>
              <a:round/>
              <a:headEnd/>
              <a:tailEnd/>
            </a:ln>
            <a:effectLst>
              <a:glow rad="88900">
                <a:schemeClr val="accent1">
                  <a:alpha val="30000"/>
                </a:schemeClr>
              </a:glow>
            </a:effectLst>
          </p:spPr>
          <p:txBody>
            <a:bodyPr rtlCol="0" anchor="ctr"/>
            <a:lstStyle/>
            <a:p>
              <a:pPr algn="ctr" defTabSz="822952">
                <a:defRPr/>
              </a:pPr>
              <a:endParaRPr lang="en-US" sz="1620" kern="0">
                <a:solidFill>
                  <a:sysClr val="window" lastClr="FFFFFF"/>
                </a:solidFill>
                <a:latin typeface="Calibri"/>
              </a:endParaRPr>
            </a:p>
          </p:txBody>
        </p:sp>
        <p:grpSp>
          <p:nvGrpSpPr>
            <p:cNvPr id="31" name="组合 30"/>
            <p:cNvGrpSpPr/>
            <p:nvPr/>
          </p:nvGrpSpPr>
          <p:grpSpPr>
            <a:xfrm>
              <a:off x="4480122" y="4564018"/>
              <a:ext cx="3766533" cy="496574"/>
              <a:chOff x="4480122" y="4564018"/>
              <a:chExt cx="3766533" cy="496574"/>
            </a:xfrm>
          </p:grpSpPr>
          <p:sp>
            <p:nvSpPr>
              <p:cNvPr id="32" name="椭圆 31"/>
              <p:cNvSpPr/>
              <p:nvPr/>
            </p:nvSpPr>
            <p:spPr>
              <a:xfrm>
                <a:off x="4480122" y="4644543"/>
                <a:ext cx="189738" cy="189738"/>
              </a:xfrm>
              <a:prstGeom prst="ellipse">
                <a:avLst/>
              </a:prstGeom>
              <a:solidFill>
                <a:schemeClr val="bg1"/>
              </a:solidFill>
              <a:ln w="25400" cap="flat" cmpd="sng" algn="ctr">
                <a:solidFill>
                  <a:schemeClr val="bg1"/>
                </a:solid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defTabSz="822952">
                  <a:defRPr/>
                </a:pPr>
                <a:endParaRPr lang="en-US" sz="2160" b="1" kern="0" dirty="0">
                  <a:solidFill>
                    <a:sysClr val="window" lastClr="FFFFFF"/>
                  </a:solidFill>
                  <a:latin typeface="Calibri"/>
                </a:endParaRPr>
              </a:p>
            </p:txBody>
          </p:sp>
          <p:cxnSp>
            <p:nvCxnSpPr>
              <p:cNvPr id="33" name="直接连接符 32"/>
              <p:cNvCxnSpPr>
                <a:stCxn id="32" idx="6"/>
              </p:cNvCxnSpPr>
              <p:nvPr/>
            </p:nvCxnSpPr>
            <p:spPr>
              <a:xfrm>
                <a:off x="4650291" y="4732155"/>
                <a:ext cx="2682718" cy="0"/>
              </a:xfrm>
              <a:prstGeom prst="line">
                <a:avLst/>
              </a:prstGeom>
              <a:noFill/>
              <a:ln w="12700" cmpd="sng">
                <a:solidFill>
                  <a:schemeClr val="bg1"/>
                </a:solidFill>
                <a:round/>
                <a:headEnd/>
                <a:tailEnd/>
              </a:ln>
              <a:effectLst>
                <a:glow rad="88900">
                  <a:schemeClr val="accent1">
                    <a:alpha val="30000"/>
                  </a:schemeClr>
                </a:glow>
              </a:effectLst>
            </p:spPr>
          </p:cxnSp>
          <p:sp>
            <p:nvSpPr>
              <p:cNvPr id="34" name="TextBox 20"/>
              <p:cNvSpPr txBox="1"/>
              <p:nvPr/>
            </p:nvSpPr>
            <p:spPr>
              <a:xfrm flipH="1">
                <a:off x="7402294" y="4564018"/>
                <a:ext cx="844361" cy="496574"/>
              </a:xfrm>
              <a:prstGeom prst="rect">
                <a:avLst/>
              </a:prstGeom>
              <a:noFill/>
              <a:ln>
                <a:solidFill>
                  <a:schemeClr val="bg1"/>
                </a:solid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22952">
                  <a:defRPr/>
                </a:pPr>
                <a:r>
                  <a:rPr lang="en-US" altLang="zh-CN" sz="2880" dirty="0">
                    <a:solidFill>
                      <a:schemeClr val="bg1"/>
                    </a:solidFill>
                    <a:latin typeface="Arial Rounded MT Bold" pitchFamily="34" charset="0"/>
                    <a:cs typeface="Times New Roman" pitchFamily="18" charset="0"/>
                  </a:rPr>
                  <a:t>05</a:t>
                </a:r>
                <a:endParaRPr lang="zh-CN" altLang="en-US" sz="2880" dirty="0">
                  <a:solidFill>
                    <a:schemeClr val="bg1"/>
                  </a:solidFill>
                  <a:latin typeface="Arial Rounded MT Bold" pitchFamily="34" charset="0"/>
                  <a:cs typeface="Times New Roman" pitchFamily="18" charset="0"/>
                </a:endParaRPr>
              </a:p>
            </p:txBody>
          </p:sp>
        </p:grpSp>
      </p:grpSp>
      <p:sp>
        <p:nvSpPr>
          <p:cNvPr id="35" name="TextBox 21"/>
          <p:cNvSpPr txBox="1"/>
          <p:nvPr/>
        </p:nvSpPr>
        <p:spPr>
          <a:xfrm>
            <a:off x="2044520" y="974086"/>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6" name="TextBox 22"/>
          <p:cNvSpPr txBox="1"/>
          <p:nvPr/>
        </p:nvSpPr>
        <p:spPr>
          <a:xfrm>
            <a:off x="4737478" y="1731620"/>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7" name="TextBox 23"/>
          <p:cNvSpPr txBox="1"/>
          <p:nvPr/>
        </p:nvSpPr>
        <p:spPr>
          <a:xfrm>
            <a:off x="2044520" y="2517352"/>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8" name="TextBox 24"/>
          <p:cNvSpPr txBox="1"/>
          <p:nvPr/>
        </p:nvSpPr>
        <p:spPr>
          <a:xfrm>
            <a:off x="4737478" y="3274887"/>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
        <p:nvSpPr>
          <p:cNvPr id="39" name="TextBox 25"/>
          <p:cNvSpPr txBox="1"/>
          <p:nvPr/>
        </p:nvSpPr>
        <p:spPr>
          <a:xfrm>
            <a:off x="2063074" y="4021592"/>
            <a:ext cx="2297196" cy="590931"/>
          </a:xfrm>
          <a:prstGeom prst="rect">
            <a:avLst/>
          </a:prstGeom>
          <a:noFill/>
        </p:spPr>
        <p:txBody>
          <a:bodyPr wrap="square" rtlCol="0">
            <a:spAutoFit/>
          </a:bodyPr>
          <a:lstStyle/>
          <a:p>
            <a:pPr algn="just">
              <a:defRPr/>
            </a:pPr>
            <a:r>
              <a:rPr lang="zh-CN" altLang="en-US" sz="1080" dirty="0">
                <a:solidFill>
                  <a:schemeClr val="bg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80" dirty="0">
              <a:solidFill>
                <a:schemeClr val="bg1"/>
              </a:solidFill>
              <a:latin typeface="方正兰亭纤黑简体" pitchFamily="65" charset="-122"/>
              <a:ea typeface="方正兰亭纤黑简体" pitchFamily="65" charset="-122"/>
            </a:endParaRPr>
          </a:p>
        </p:txBody>
      </p:sp>
    </p:spTree>
    <p:extLst>
      <p:ext uri="{BB962C8B-B14F-4D97-AF65-F5344CB8AC3E}">
        <p14:creationId xmlns:p14="http://schemas.microsoft.com/office/powerpoint/2010/main" val="6732919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1350"/>
                            </p:stCondLst>
                            <p:childTnLst>
                              <p:par>
                                <p:cTn id="27" presetID="10" presetClass="entr" presetSubtype="0" repeatCount="200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300"/>
                                        <p:tgtEl>
                                          <p:spTgt spid="8"/>
                                        </p:tgtEl>
                                      </p:cBhvr>
                                    </p:animEffect>
                                  </p:childTnLst>
                                </p:cTn>
                              </p:par>
                            </p:childTnLst>
                          </p:cTn>
                        </p:par>
                        <p:par>
                          <p:cTn id="30" fill="hold">
                            <p:stCondLst>
                              <p:cond delay="195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right)">
                                      <p:cBhvr>
                                        <p:cTn id="36" dur="500"/>
                                        <p:tgtEl>
                                          <p:spTgt spid="35"/>
                                        </p:tgtEl>
                                      </p:cBhvr>
                                    </p:animEffect>
                                  </p:childTnLst>
                                </p:cTn>
                              </p:par>
                            </p:childTnLst>
                          </p:cTn>
                        </p:par>
                        <p:par>
                          <p:cTn id="37" fill="hold">
                            <p:stCondLst>
                              <p:cond delay="2450"/>
                            </p:stCondLst>
                            <p:childTnLst>
                              <p:par>
                                <p:cTn id="38" presetID="22" presetClass="entr" presetSubtype="8"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par>
                                <p:cTn id="41" presetID="22" presetClass="entr" presetSubtype="2"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right)">
                                      <p:cBhvr>
                                        <p:cTn id="43" dur="500"/>
                                        <p:tgtEl>
                                          <p:spTgt spid="9"/>
                                        </p:tgtEl>
                                      </p:cBhvr>
                                    </p:animEffect>
                                  </p:childTnLst>
                                </p:cTn>
                              </p:par>
                            </p:childTnLst>
                          </p:cTn>
                        </p:par>
                        <p:par>
                          <p:cTn id="44" fill="hold">
                            <p:stCondLst>
                              <p:cond delay="2950"/>
                            </p:stCondLst>
                            <p:childTnLst>
                              <p:par>
                                <p:cTn id="45" presetID="22" presetClass="entr" presetSubtype="8"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right)">
                                      <p:cBhvr>
                                        <p:cTn id="50" dur="500"/>
                                        <p:tgtEl>
                                          <p:spTgt spid="37"/>
                                        </p:tgtEl>
                                      </p:cBhvr>
                                    </p:animEffect>
                                  </p:childTnLst>
                                </p:cTn>
                              </p:par>
                            </p:childTnLst>
                          </p:cTn>
                        </p:par>
                        <p:par>
                          <p:cTn id="51" fill="hold">
                            <p:stCondLst>
                              <p:cond delay="3450"/>
                            </p:stCondLst>
                            <p:childTnLst>
                              <p:par>
                                <p:cTn id="52" presetID="22" presetClass="entr" presetSubtype="8"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left)">
                                      <p:cBhvr>
                                        <p:cTn id="54" dur="500"/>
                                        <p:tgtEl>
                                          <p:spTgt spid="38"/>
                                        </p:tgtEl>
                                      </p:cBhvr>
                                    </p:animEffect>
                                  </p:childTnLst>
                                </p:cTn>
                              </p:par>
                              <p:par>
                                <p:cTn id="55" presetID="22" presetClass="entr" presetSubtype="2" fill="hold"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right)">
                                      <p:cBhvr>
                                        <p:cTn id="57" dur="500"/>
                                        <p:tgtEl>
                                          <p:spTgt spid="14"/>
                                        </p:tgtEl>
                                      </p:cBhvr>
                                    </p:animEffect>
                                  </p:childTnLst>
                                </p:cTn>
                              </p:par>
                            </p:childTnLst>
                          </p:cTn>
                        </p:par>
                        <p:par>
                          <p:cTn id="58" fill="hold">
                            <p:stCondLst>
                              <p:cond delay="3950"/>
                            </p:stCondLst>
                            <p:childTnLst>
                              <p:par>
                                <p:cTn id="59" presetID="22" presetClass="entr" presetSubtype="8"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right)">
                                      <p:cBhvr>
                                        <p:cTn id="6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5" grpId="0"/>
      <p:bldP spid="36" grpId="0"/>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pic>
        <p:nvPicPr>
          <p:cNvPr id="8"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1996421" y="3699554"/>
            <a:ext cx="2428843" cy="366001"/>
          </a:xfrm>
          <a:prstGeom prst="rect">
            <a:avLst/>
          </a:prstGeom>
          <a:noFill/>
          <a:ln w="9525">
            <a:miter lim="800000"/>
            <a:headEnd/>
            <a:tailEnd/>
          </a:ln>
          <a:effectLst/>
        </p:spPr>
      </p:pic>
      <p:pic>
        <p:nvPicPr>
          <p:cNvPr id="9"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23144" y="3699554"/>
            <a:ext cx="2428843" cy="366001"/>
          </a:xfrm>
          <a:prstGeom prst="rect">
            <a:avLst/>
          </a:prstGeom>
          <a:noFill/>
          <a:ln w="9525">
            <a:miter lim="800000"/>
            <a:headEnd/>
            <a:tailEnd/>
          </a:ln>
          <a:effectLst/>
        </p:spPr>
      </p:pic>
      <p:sp>
        <p:nvSpPr>
          <p:cNvPr id="10" name="_color1"/>
          <p:cNvSpPr>
            <a:spLocks/>
          </p:cNvSpPr>
          <p:nvPr/>
        </p:nvSpPr>
        <p:spPr bwMode="gray">
          <a:xfrm>
            <a:off x="2332263" y="3104076"/>
            <a:ext cx="996570" cy="651691"/>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1" name="_color1"/>
          <p:cNvSpPr>
            <a:spLocks/>
          </p:cNvSpPr>
          <p:nvPr/>
        </p:nvSpPr>
        <p:spPr bwMode="gray">
          <a:xfrm>
            <a:off x="2322070" y="1394518"/>
            <a:ext cx="952764" cy="644024"/>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2" name="_color1"/>
          <p:cNvSpPr>
            <a:spLocks/>
          </p:cNvSpPr>
          <p:nvPr/>
        </p:nvSpPr>
        <p:spPr bwMode="gray">
          <a:xfrm>
            <a:off x="3289918" y="1395529"/>
            <a:ext cx="995475" cy="653883"/>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2131319" y="2024465"/>
            <a:ext cx="315398" cy="1099662"/>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3405333" y="3111741"/>
            <a:ext cx="949480" cy="644024"/>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4541862" y="1395305"/>
            <a:ext cx="995474" cy="651691"/>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5596792" y="1394516"/>
            <a:ext cx="952765" cy="644025"/>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4544275" y="3111741"/>
            <a:ext cx="954955" cy="644024"/>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5542792" y="3104076"/>
            <a:ext cx="993285" cy="651691"/>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9" name="_color1"/>
          <p:cNvSpPr>
            <a:spLocks/>
          </p:cNvSpPr>
          <p:nvPr/>
        </p:nvSpPr>
        <p:spPr bwMode="gray">
          <a:xfrm>
            <a:off x="6406774" y="2027749"/>
            <a:ext cx="315398" cy="1096375"/>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0" name="_color1"/>
          <p:cNvSpPr>
            <a:spLocks/>
          </p:cNvSpPr>
          <p:nvPr/>
        </p:nvSpPr>
        <p:spPr bwMode="gray">
          <a:xfrm>
            <a:off x="4234006" y="2032694"/>
            <a:ext cx="423816" cy="1097469"/>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1" name="TextBox 64"/>
          <p:cNvSpPr txBox="1"/>
          <p:nvPr/>
        </p:nvSpPr>
        <p:spPr>
          <a:xfrm>
            <a:off x="2199750" y="2336522"/>
            <a:ext cx="197766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2" name="TextBox 65"/>
          <p:cNvSpPr txBox="1"/>
          <p:nvPr/>
        </p:nvSpPr>
        <p:spPr>
          <a:xfrm>
            <a:off x="4516810" y="2292215"/>
            <a:ext cx="197881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3" name="Text Box 40"/>
          <p:cNvSpPr txBox="1">
            <a:spLocks noChangeArrowheads="1"/>
          </p:cNvSpPr>
          <p:nvPr/>
        </p:nvSpPr>
        <p:spPr bwMode="gray">
          <a:xfrm>
            <a:off x="688563" y="3974685"/>
            <a:ext cx="2748268" cy="480129"/>
          </a:xfrm>
          <a:prstGeom prst="rect">
            <a:avLst/>
          </a:prstGeom>
          <a:noFill/>
          <a:ln w="9525">
            <a:noFill/>
            <a:miter lim="800000"/>
            <a:headEnd/>
            <a:tailEnd/>
          </a:ln>
        </p:spPr>
        <p:txBody>
          <a:bodyPr wrap="square" lIns="91438" tIns="45719" rIns="91438" bIns="45719">
            <a:spAutoFit/>
          </a:bodyPr>
          <a:lstStyle/>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4" name="Rectangle 11"/>
          <p:cNvSpPr>
            <a:spLocks noChangeArrowheads="1"/>
          </p:cNvSpPr>
          <p:nvPr/>
        </p:nvSpPr>
        <p:spPr bwMode="gray">
          <a:xfrm>
            <a:off x="762584" y="3610997"/>
            <a:ext cx="2268175" cy="325506"/>
          </a:xfrm>
          <a:prstGeom prst="rect">
            <a:avLst/>
          </a:prstGeom>
          <a:noFill/>
          <a:ln>
            <a:noFill/>
          </a:ln>
          <a:extLst/>
        </p:spPr>
        <p:txBody>
          <a:bodyPr lIns="0" tIns="0" rIns="0" bIns="0" anchor="ctr"/>
          <a:lstStyle/>
          <a:p>
            <a:pP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
        <p:nvSpPr>
          <p:cNvPr id="25" name="Text Box 40"/>
          <p:cNvSpPr txBox="1">
            <a:spLocks noChangeArrowheads="1"/>
          </p:cNvSpPr>
          <p:nvPr/>
        </p:nvSpPr>
        <p:spPr bwMode="gray">
          <a:xfrm>
            <a:off x="5621120" y="896427"/>
            <a:ext cx="2729619" cy="480129"/>
          </a:xfrm>
          <a:prstGeom prst="rect">
            <a:avLst/>
          </a:prstGeom>
          <a:noFill/>
          <a:ln w="9525">
            <a:noFill/>
            <a:miter lim="800000"/>
            <a:headEnd/>
            <a:tailEnd/>
          </a:ln>
        </p:spPr>
        <p:txBody>
          <a:bodyPr wrap="square" lIns="91438" tIns="45719" rIns="91438" bIns="45719">
            <a:spAutoFit/>
          </a:bodyPr>
          <a:lstStyle/>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6" name="Rectangle 11"/>
          <p:cNvSpPr>
            <a:spLocks noChangeArrowheads="1"/>
          </p:cNvSpPr>
          <p:nvPr/>
        </p:nvSpPr>
        <p:spPr bwMode="gray">
          <a:xfrm>
            <a:off x="5974784" y="1348193"/>
            <a:ext cx="2268175" cy="325506"/>
          </a:xfrm>
          <a:prstGeom prst="rect">
            <a:avLst/>
          </a:prstGeom>
          <a:noFill/>
          <a:ln>
            <a:noFill/>
          </a:ln>
          <a:extLst/>
        </p:spPr>
        <p:txBody>
          <a:bodyPr lIns="0" tIns="0" rIns="0" bIns="0" anchor="ctr"/>
          <a:lstStyle/>
          <a:p>
            <a:pPr algn="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29232643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100"/>
                                        <p:tgtEl>
                                          <p:spTgt spid="15"/>
                                        </p:tgtEl>
                                      </p:cBhvr>
                                    </p:animEffect>
                                  </p:childTnLst>
                                </p:cTn>
                              </p:par>
                            </p:childTnLst>
                          </p:cTn>
                        </p:par>
                        <p:par>
                          <p:cTn id="24" fill="hold">
                            <p:stCondLst>
                              <p:cond delay="95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100"/>
                                        <p:tgtEl>
                                          <p:spTgt spid="16"/>
                                        </p:tgtEl>
                                      </p:cBhvr>
                                    </p:animEffect>
                                  </p:childTnLst>
                                </p:cTn>
                              </p:par>
                            </p:childTnLst>
                          </p:cTn>
                        </p:par>
                        <p:par>
                          <p:cTn id="28" fill="hold">
                            <p:stCondLst>
                              <p:cond delay="10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100"/>
                                        <p:tgtEl>
                                          <p:spTgt spid="19"/>
                                        </p:tgtEl>
                                      </p:cBhvr>
                                    </p:animEffect>
                                  </p:childTnLst>
                                </p:cTn>
                              </p:par>
                            </p:childTnLst>
                          </p:cTn>
                        </p:par>
                        <p:par>
                          <p:cTn id="32" fill="hold">
                            <p:stCondLst>
                              <p:cond delay="1150"/>
                            </p:stCondLst>
                            <p:childTnLst>
                              <p:par>
                                <p:cTn id="33" presetID="22" presetClass="entr" presetSubtype="2"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right)">
                                      <p:cBhvr>
                                        <p:cTn id="35" dur="100"/>
                                        <p:tgtEl>
                                          <p:spTgt spid="18"/>
                                        </p:tgtEl>
                                      </p:cBhvr>
                                    </p:animEffect>
                                  </p:childTnLst>
                                </p:cTn>
                              </p:par>
                            </p:childTnLst>
                          </p:cTn>
                        </p:par>
                        <p:par>
                          <p:cTn id="36" fill="hold">
                            <p:stCondLst>
                              <p:cond delay="1250"/>
                            </p:stCondLst>
                            <p:childTnLst>
                              <p:par>
                                <p:cTn id="37" presetID="22" presetClass="entr" presetSubtype="2"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right)">
                                      <p:cBhvr>
                                        <p:cTn id="39" dur="100"/>
                                        <p:tgtEl>
                                          <p:spTgt spid="17"/>
                                        </p:tgtEl>
                                      </p:cBhvr>
                                    </p:animEffect>
                                  </p:childTnLst>
                                </p:cTn>
                              </p:par>
                            </p:childTnLst>
                          </p:cTn>
                        </p:par>
                        <p:par>
                          <p:cTn id="40" fill="hold">
                            <p:stCondLst>
                              <p:cond delay="1350"/>
                            </p:stCondLst>
                            <p:childTnLst>
                              <p:par>
                                <p:cTn id="41" presetID="2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100"/>
                                        <p:tgtEl>
                                          <p:spTgt spid="20"/>
                                        </p:tgtEl>
                                      </p:cBhvr>
                                    </p:animEffect>
                                  </p:childTnLst>
                                </p:cTn>
                              </p:par>
                            </p:childTnLst>
                          </p:cTn>
                        </p:par>
                        <p:par>
                          <p:cTn id="44" fill="hold">
                            <p:stCondLst>
                              <p:cond delay="1450"/>
                            </p:stCondLst>
                            <p:childTnLst>
                              <p:par>
                                <p:cTn id="45" presetID="22" presetClass="entr" presetSubtype="2"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right)">
                                      <p:cBhvr>
                                        <p:cTn id="47" dur="100"/>
                                        <p:tgtEl>
                                          <p:spTgt spid="12"/>
                                        </p:tgtEl>
                                      </p:cBhvr>
                                    </p:animEffect>
                                  </p:childTnLst>
                                </p:cTn>
                              </p:par>
                            </p:childTnLst>
                          </p:cTn>
                        </p:par>
                        <p:par>
                          <p:cTn id="48" fill="hold">
                            <p:stCondLst>
                              <p:cond delay="1550"/>
                            </p:stCondLst>
                            <p:childTnLst>
                              <p:par>
                                <p:cTn id="49" presetID="22" presetClass="entr" presetSubtype="2"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right)">
                                      <p:cBhvr>
                                        <p:cTn id="51" dur="100"/>
                                        <p:tgtEl>
                                          <p:spTgt spid="11"/>
                                        </p:tgtEl>
                                      </p:cBhvr>
                                    </p:animEffect>
                                  </p:childTnLst>
                                </p:cTn>
                              </p:par>
                            </p:childTnLst>
                          </p:cTn>
                        </p:par>
                        <p:par>
                          <p:cTn id="52" fill="hold">
                            <p:stCondLst>
                              <p:cond delay="1650"/>
                            </p:stCondLst>
                            <p:childTnLst>
                              <p:par>
                                <p:cTn id="53" presetID="22" presetClass="entr" presetSubtype="1"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up)">
                                      <p:cBhvr>
                                        <p:cTn id="55" dur="100"/>
                                        <p:tgtEl>
                                          <p:spTgt spid="13"/>
                                        </p:tgtEl>
                                      </p:cBhvr>
                                    </p:animEffect>
                                  </p:childTnLst>
                                </p:cTn>
                              </p:par>
                            </p:childTnLst>
                          </p:cTn>
                        </p:par>
                        <p:par>
                          <p:cTn id="56" fill="hold">
                            <p:stCondLst>
                              <p:cond delay="175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100"/>
                                        <p:tgtEl>
                                          <p:spTgt spid="10"/>
                                        </p:tgtEl>
                                      </p:cBhvr>
                                    </p:animEffect>
                                  </p:childTnLst>
                                </p:cTn>
                              </p:par>
                            </p:childTnLst>
                          </p:cTn>
                        </p:par>
                        <p:par>
                          <p:cTn id="60" fill="hold">
                            <p:stCondLst>
                              <p:cond delay="185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100"/>
                                        <p:tgtEl>
                                          <p:spTgt spid="14"/>
                                        </p:tgtEl>
                                      </p:cBhvr>
                                    </p:animEffect>
                                  </p:childTnLst>
                                </p:cTn>
                              </p:par>
                            </p:childTnLst>
                          </p:cTn>
                        </p:par>
                        <p:par>
                          <p:cTn id="64" fill="hold">
                            <p:stCondLst>
                              <p:cond delay="1950"/>
                            </p:stCondLst>
                            <p:childTnLst>
                              <p:par>
                                <p:cTn id="65" presetID="10" presetClass="entr" presetSubtype="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300"/>
                                        <p:tgtEl>
                                          <p:spTgt spid="8"/>
                                        </p:tgtEl>
                                      </p:cBhvr>
                                    </p:animEffect>
                                  </p:childTnLst>
                                </p:cTn>
                              </p:par>
                              <p:par>
                                <p:cTn id="68" presetID="10" presetClass="entr" presetSubtype="0"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300"/>
                                        <p:tgtEl>
                                          <p:spTgt spid="9"/>
                                        </p:tgtEl>
                                      </p:cBhvr>
                                    </p:animEffect>
                                  </p:childTnLst>
                                </p:cTn>
                              </p:par>
                            </p:childTnLst>
                          </p:cTn>
                        </p:par>
                        <p:par>
                          <p:cTn id="71" fill="hold">
                            <p:stCondLst>
                              <p:cond delay="2250"/>
                            </p:stCondLst>
                            <p:childTnLst>
                              <p:par>
                                <p:cTn id="72" presetID="10" presetClass="entr" presetSubtype="0"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500"/>
                                        <p:tgtEl>
                                          <p:spTgt spid="2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500"/>
                                        <p:tgtEl>
                                          <p:spTgt spid="22"/>
                                        </p:tgtEl>
                                      </p:cBhvr>
                                    </p:animEffect>
                                  </p:childTnLst>
                                </p:cTn>
                              </p:par>
                            </p:childTnLst>
                          </p:cTn>
                        </p:par>
                        <p:par>
                          <p:cTn id="78" fill="hold">
                            <p:stCondLst>
                              <p:cond delay="27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24"/>
                                        </p:tgtEl>
                                        <p:attrNameLst>
                                          <p:attrName>style.visibility</p:attrName>
                                        </p:attrNameLst>
                                      </p:cBhvr>
                                      <p:to>
                                        <p:strVal val="visible"/>
                                      </p:to>
                                    </p:set>
                                    <p:anim calcmode="lin" valueType="num">
                                      <p:cBhvr>
                                        <p:cTn id="81"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24"/>
                                        </p:tgtEl>
                                        <p:attrNameLst>
                                          <p:attrName>ppt_y</p:attrName>
                                        </p:attrNameLst>
                                      </p:cBhvr>
                                      <p:tavLst>
                                        <p:tav tm="0">
                                          <p:val>
                                            <p:strVal val="#ppt_y"/>
                                          </p:val>
                                        </p:tav>
                                        <p:tav tm="100000">
                                          <p:val>
                                            <p:strVal val="#ppt_y"/>
                                          </p:val>
                                        </p:tav>
                                      </p:tavLst>
                                    </p:anim>
                                    <p:anim calcmode="lin" valueType="num">
                                      <p:cBhvr>
                                        <p:cTn id="83"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24"/>
                                        </p:tgtEl>
                                      </p:cBhvr>
                                    </p:animEffect>
                                  </p:childTnLst>
                                </p:cTn>
                              </p:par>
                            </p:childTnLst>
                          </p:cTn>
                        </p:par>
                        <p:par>
                          <p:cTn id="86" fill="hold">
                            <p:stCondLst>
                              <p:cond delay="3450"/>
                            </p:stCondLst>
                            <p:childTnLst>
                              <p:par>
                                <p:cTn id="87" presetID="42" presetClass="entr" presetSubtype="0"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750"/>
                                        <p:tgtEl>
                                          <p:spTgt spid="23"/>
                                        </p:tgtEl>
                                      </p:cBhvr>
                                    </p:animEffect>
                                    <p:anim calcmode="lin" valueType="num">
                                      <p:cBhvr>
                                        <p:cTn id="90" dur="750" fill="hold"/>
                                        <p:tgtEl>
                                          <p:spTgt spid="23"/>
                                        </p:tgtEl>
                                        <p:attrNameLst>
                                          <p:attrName>ppt_x</p:attrName>
                                        </p:attrNameLst>
                                      </p:cBhvr>
                                      <p:tavLst>
                                        <p:tav tm="0">
                                          <p:val>
                                            <p:strVal val="#ppt_x"/>
                                          </p:val>
                                        </p:tav>
                                        <p:tav tm="100000">
                                          <p:val>
                                            <p:strVal val="#ppt_x"/>
                                          </p:val>
                                        </p:tav>
                                      </p:tavLst>
                                    </p:anim>
                                    <p:anim calcmode="lin" valueType="num">
                                      <p:cBhvr>
                                        <p:cTn id="91" dur="750" fill="hold"/>
                                        <p:tgtEl>
                                          <p:spTgt spid="23"/>
                                        </p:tgtEl>
                                        <p:attrNameLst>
                                          <p:attrName>ppt_y</p:attrName>
                                        </p:attrNameLst>
                                      </p:cBhvr>
                                      <p:tavLst>
                                        <p:tav tm="0">
                                          <p:val>
                                            <p:strVal val="#ppt_y+.1"/>
                                          </p:val>
                                        </p:tav>
                                        <p:tav tm="100000">
                                          <p:val>
                                            <p:strVal val="#ppt_y"/>
                                          </p:val>
                                        </p:tav>
                                      </p:tavLst>
                                    </p:anim>
                                  </p:childTnLst>
                                </p:cTn>
                              </p:par>
                            </p:childTnLst>
                          </p:cTn>
                        </p:par>
                        <p:par>
                          <p:cTn id="92" fill="hold">
                            <p:stCondLst>
                              <p:cond delay="4200"/>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26"/>
                                        </p:tgtEl>
                                        <p:attrNameLst>
                                          <p:attrName>style.visibility</p:attrName>
                                        </p:attrNameLst>
                                      </p:cBhvr>
                                      <p:to>
                                        <p:strVal val="visible"/>
                                      </p:to>
                                    </p:set>
                                    <p:anim calcmode="lin" valueType="num">
                                      <p:cBhvr>
                                        <p:cTn id="9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26"/>
                                        </p:tgtEl>
                                        <p:attrNameLst>
                                          <p:attrName>ppt_y</p:attrName>
                                        </p:attrNameLst>
                                      </p:cBhvr>
                                      <p:tavLst>
                                        <p:tav tm="0">
                                          <p:val>
                                            <p:strVal val="#ppt_y"/>
                                          </p:val>
                                        </p:tav>
                                        <p:tav tm="100000">
                                          <p:val>
                                            <p:strVal val="#ppt_y"/>
                                          </p:val>
                                        </p:tav>
                                      </p:tavLst>
                                    </p:anim>
                                    <p:anim calcmode="lin" valueType="num">
                                      <p:cBhvr>
                                        <p:cTn id="9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26"/>
                                        </p:tgtEl>
                                      </p:cBhvr>
                                    </p:animEffect>
                                  </p:childTnLst>
                                </p:cTn>
                              </p:par>
                            </p:childTnLst>
                          </p:cTn>
                        </p:par>
                        <p:par>
                          <p:cTn id="100" fill="hold">
                            <p:stCondLst>
                              <p:cond delay="4900"/>
                            </p:stCondLst>
                            <p:childTnLst>
                              <p:par>
                                <p:cTn id="101" presetID="42" presetClass="entr" presetSubtype="0"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750"/>
                                        <p:tgtEl>
                                          <p:spTgt spid="25"/>
                                        </p:tgtEl>
                                      </p:cBhvr>
                                    </p:animEffect>
                                    <p:anim calcmode="lin" valueType="num">
                                      <p:cBhvr>
                                        <p:cTn id="104" dur="750" fill="hold"/>
                                        <p:tgtEl>
                                          <p:spTgt spid="25"/>
                                        </p:tgtEl>
                                        <p:attrNameLst>
                                          <p:attrName>ppt_x</p:attrName>
                                        </p:attrNameLst>
                                      </p:cBhvr>
                                      <p:tavLst>
                                        <p:tav tm="0">
                                          <p:val>
                                            <p:strVal val="#ppt_x"/>
                                          </p:val>
                                        </p:tav>
                                        <p:tav tm="100000">
                                          <p:val>
                                            <p:strVal val="#ppt_x"/>
                                          </p:val>
                                        </p:tav>
                                      </p:tavLst>
                                    </p:anim>
                                    <p:anim calcmode="lin" valueType="num">
                                      <p:cBhvr>
                                        <p:cTn id="105"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Freeform 6"/>
          <p:cNvSpPr>
            <a:spLocks/>
          </p:cNvSpPr>
          <p:nvPr/>
        </p:nvSpPr>
        <p:spPr bwMode="auto">
          <a:xfrm>
            <a:off x="4456706" y="1632528"/>
            <a:ext cx="1192540" cy="3510972"/>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chemeClr val="bg1">
              <a:alpha val="50000"/>
            </a:schemeClr>
          </a:solidFill>
          <a:ln>
            <a:noFill/>
          </a:ln>
        </p:spPr>
        <p:txBody>
          <a:bodyPr/>
          <a:lstStyle/>
          <a:p>
            <a:endParaRPr lang="zh-CN" altLang="en-US">
              <a:solidFill>
                <a:schemeClr val="bg1"/>
              </a:solidFill>
            </a:endParaRPr>
          </a:p>
        </p:txBody>
      </p:sp>
      <p:sp>
        <p:nvSpPr>
          <p:cNvPr id="9" name="Freeform 7"/>
          <p:cNvSpPr>
            <a:spLocks/>
          </p:cNvSpPr>
          <p:nvPr/>
        </p:nvSpPr>
        <p:spPr bwMode="auto">
          <a:xfrm>
            <a:off x="4793524" y="2687010"/>
            <a:ext cx="840253" cy="245649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chemeClr val="bg1">
              <a:alpha val="50000"/>
            </a:schemeClr>
          </a:solidFill>
          <a:ln>
            <a:noFill/>
          </a:ln>
        </p:spPr>
        <p:txBody>
          <a:bodyPr/>
          <a:lstStyle/>
          <a:p>
            <a:endParaRPr lang="zh-CN" altLang="en-US">
              <a:solidFill>
                <a:schemeClr val="bg1"/>
              </a:solidFill>
            </a:endParaRPr>
          </a:p>
        </p:txBody>
      </p:sp>
      <p:sp>
        <p:nvSpPr>
          <p:cNvPr id="10" name="Freeform 8"/>
          <p:cNvSpPr>
            <a:spLocks/>
          </p:cNvSpPr>
          <p:nvPr/>
        </p:nvSpPr>
        <p:spPr bwMode="auto">
          <a:xfrm>
            <a:off x="3172524" y="2346624"/>
            <a:ext cx="1192540" cy="2796876"/>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chemeClr val="bg1">
              <a:alpha val="50000"/>
            </a:schemeClr>
          </a:solidFill>
          <a:ln>
            <a:noFill/>
          </a:ln>
        </p:spPr>
        <p:txBody>
          <a:bodyPr/>
          <a:lstStyle/>
          <a:p>
            <a:endParaRPr lang="zh-CN" altLang="en-US">
              <a:solidFill>
                <a:schemeClr val="bg1"/>
              </a:solidFill>
            </a:endParaRPr>
          </a:p>
        </p:txBody>
      </p:sp>
      <p:sp>
        <p:nvSpPr>
          <p:cNvPr id="11" name="Freeform 9"/>
          <p:cNvSpPr>
            <a:spLocks/>
          </p:cNvSpPr>
          <p:nvPr/>
        </p:nvSpPr>
        <p:spPr bwMode="auto">
          <a:xfrm>
            <a:off x="3189187" y="3379684"/>
            <a:ext cx="840253" cy="1763817"/>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chemeClr val="bg1">
              <a:alpha val="50000"/>
            </a:schemeClr>
          </a:solidFill>
          <a:ln>
            <a:noFill/>
          </a:ln>
        </p:spPr>
        <p:txBody>
          <a:bodyPr/>
          <a:lstStyle/>
          <a:p>
            <a:endParaRPr lang="zh-CN" altLang="en-US">
              <a:solidFill>
                <a:schemeClr val="bg1"/>
              </a:solidFill>
            </a:endParaRPr>
          </a:p>
        </p:txBody>
      </p:sp>
      <p:sp>
        <p:nvSpPr>
          <p:cNvPr id="12" name="TextBox 11"/>
          <p:cNvSpPr txBox="1">
            <a:spLocks noChangeArrowheads="1"/>
          </p:cNvSpPr>
          <p:nvPr/>
        </p:nvSpPr>
        <p:spPr bwMode="auto">
          <a:xfrm>
            <a:off x="5856336" y="2452550"/>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bg1"/>
                </a:solidFill>
                <a:latin typeface="微软雅黑" panose="020B0503020204020204" pitchFamily="34" charset="-122"/>
                <a:ea typeface="微软雅黑" panose="020B0503020204020204" pitchFamily="34" charset="-122"/>
              </a:rPr>
              <a:t>添加标题</a:t>
            </a:r>
            <a:endParaRPr lang="zh-CN" altLang="en-US" sz="1499"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a:spLocks noChangeArrowheads="1"/>
          </p:cNvSpPr>
          <p:nvPr/>
        </p:nvSpPr>
        <p:spPr bwMode="auto">
          <a:xfrm>
            <a:off x="5843245" y="2746518"/>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14" name="TextBox 13"/>
          <p:cNvSpPr txBox="1">
            <a:spLocks noChangeArrowheads="1"/>
          </p:cNvSpPr>
          <p:nvPr/>
        </p:nvSpPr>
        <p:spPr bwMode="auto">
          <a:xfrm>
            <a:off x="5856336" y="1424251"/>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bg1"/>
                </a:solidFill>
                <a:latin typeface="微软雅黑" panose="020B0503020204020204" pitchFamily="34" charset="-122"/>
                <a:ea typeface="微软雅黑" panose="020B0503020204020204" pitchFamily="34" charset="-122"/>
              </a:rPr>
              <a:t>添加标题</a:t>
            </a:r>
            <a:endParaRPr lang="zh-CN" altLang="en-US" sz="1499"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a:spLocks noChangeArrowheads="1"/>
          </p:cNvSpPr>
          <p:nvPr/>
        </p:nvSpPr>
        <p:spPr bwMode="auto">
          <a:xfrm>
            <a:off x="5843245" y="1718220"/>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16" name="TextBox 15"/>
          <p:cNvSpPr txBox="1">
            <a:spLocks noChangeArrowheads="1"/>
          </p:cNvSpPr>
          <p:nvPr/>
        </p:nvSpPr>
        <p:spPr bwMode="auto">
          <a:xfrm>
            <a:off x="1657452" y="2051465"/>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bg1"/>
                </a:solidFill>
                <a:latin typeface="微软雅黑" panose="020B0503020204020204" pitchFamily="34" charset="-122"/>
                <a:ea typeface="微软雅黑" panose="020B0503020204020204" pitchFamily="34" charset="-122"/>
              </a:rPr>
              <a:t>添加标题</a:t>
            </a:r>
            <a:endParaRPr lang="zh-CN" altLang="en-US" sz="1499"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a:spLocks noChangeArrowheads="1"/>
          </p:cNvSpPr>
          <p:nvPr/>
        </p:nvSpPr>
        <p:spPr bwMode="auto">
          <a:xfrm>
            <a:off x="599399" y="2346625"/>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a:solidFill>
                  <a:schemeClr val="bg1"/>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18" name="TextBox 17"/>
          <p:cNvSpPr txBox="1">
            <a:spLocks noChangeArrowheads="1"/>
          </p:cNvSpPr>
          <p:nvPr/>
        </p:nvSpPr>
        <p:spPr bwMode="auto">
          <a:xfrm>
            <a:off x="1657452" y="3257098"/>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bg1"/>
                </a:solidFill>
                <a:latin typeface="微软雅黑" panose="020B0503020204020204" pitchFamily="34" charset="-122"/>
                <a:ea typeface="微软雅黑" panose="020B0503020204020204" pitchFamily="34" charset="-122"/>
              </a:rPr>
              <a:t>添加标题</a:t>
            </a:r>
            <a:endParaRPr lang="zh-CN" altLang="en-US" sz="1499" b="1"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a:spLocks noChangeArrowheads="1"/>
          </p:cNvSpPr>
          <p:nvPr/>
        </p:nvSpPr>
        <p:spPr bwMode="auto">
          <a:xfrm>
            <a:off x="599399" y="3552257"/>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a:solidFill>
                  <a:schemeClr val="bg1"/>
                </a:solidFill>
                <a:latin typeface="微软雅黑" panose="020B0503020204020204" pitchFamily="34" charset="-122"/>
                <a:ea typeface="微软雅黑" panose="020B0503020204020204" pitchFamily="34" charset="-122"/>
              </a:rPr>
              <a:t>请在这里输入段落文本内容请在这里输入段落文本内容</a:t>
            </a:r>
          </a:p>
        </p:txBody>
      </p:sp>
    </p:spTree>
    <p:extLst>
      <p:ext uri="{BB962C8B-B14F-4D97-AF65-F5344CB8AC3E}">
        <p14:creationId xmlns:p14="http://schemas.microsoft.com/office/powerpoint/2010/main" val="32964630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1350"/>
                            </p:stCondLst>
                            <p:childTnLst>
                              <p:par>
                                <p:cTn id="25" presetID="31"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300" fill="hold"/>
                                        <p:tgtEl>
                                          <p:spTgt spid="18"/>
                                        </p:tgtEl>
                                        <p:attrNameLst>
                                          <p:attrName>ppt_w</p:attrName>
                                        </p:attrNameLst>
                                      </p:cBhvr>
                                      <p:tavLst>
                                        <p:tav tm="0">
                                          <p:val>
                                            <p:fltVal val="0"/>
                                          </p:val>
                                        </p:tav>
                                        <p:tav tm="100000">
                                          <p:val>
                                            <p:strVal val="#ppt_w"/>
                                          </p:val>
                                        </p:tav>
                                      </p:tavLst>
                                    </p:anim>
                                    <p:anim calcmode="lin" valueType="num">
                                      <p:cBhvr>
                                        <p:cTn id="28" dur="300" fill="hold"/>
                                        <p:tgtEl>
                                          <p:spTgt spid="18"/>
                                        </p:tgtEl>
                                        <p:attrNameLst>
                                          <p:attrName>ppt_h</p:attrName>
                                        </p:attrNameLst>
                                      </p:cBhvr>
                                      <p:tavLst>
                                        <p:tav tm="0">
                                          <p:val>
                                            <p:fltVal val="0"/>
                                          </p:val>
                                        </p:tav>
                                        <p:tav tm="100000">
                                          <p:val>
                                            <p:strVal val="#ppt_h"/>
                                          </p:val>
                                        </p:tav>
                                      </p:tavLst>
                                    </p:anim>
                                    <p:anim calcmode="lin" valueType="num">
                                      <p:cBhvr>
                                        <p:cTn id="29" dur="300" fill="hold"/>
                                        <p:tgtEl>
                                          <p:spTgt spid="18"/>
                                        </p:tgtEl>
                                        <p:attrNameLst>
                                          <p:attrName>style.rotation</p:attrName>
                                        </p:attrNameLst>
                                      </p:cBhvr>
                                      <p:tavLst>
                                        <p:tav tm="0">
                                          <p:val>
                                            <p:fltVal val="90"/>
                                          </p:val>
                                        </p:tav>
                                        <p:tav tm="100000">
                                          <p:val>
                                            <p:fltVal val="0"/>
                                          </p:val>
                                        </p:tav>
                                      </p:tavLst>
                                    </p:anim>
                                    <p:animEffect transition="in" filter="fade">
                                      <p:cBhvr>
                                        <p:cTn id="30" dur="300"/>
                                        <p:tgtEl>
                                          <p:spTgt spid="18"/>
                                        </p:tgtEl>
                                      </p:cBhvr>
                                    </p:animEffect>
                                  </p:childTnLst>
                                </p:cTn>
                              </p:par>
                            </p:childTnLst>
                          </p:cTn>
                        </p:par>
                        <p:par>
                          <p:cTn id="31" fill="hold">
                            <p:stCondLst>
                              <p:cond delay="1650"/>
                            </p:stCondLst>
                            <p:childTnLst>
                              <p:par>
                                <p:cTn id="32" presetID="22" presetClass="entr" presetSubtype="1"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500"/>
                                        <p:tgtEl>
                                          <p:spTgt spid="19"/>
                                        </p:tgtEl>
                                      </p:cBhvr>
                                    </p:animEffect>
                                  </p:childTnLst>
                                </p:cTn>
                              </p:par>
                            </p:childTnLst>
                          </p:cTn>
                        </p:par>
                        <p:par>
                          <p:cTn id="35" fill="hold">
                            <p:stCondLst>
                              <p:cond delay="2150"/>
                            </p:stCondLst>
                            <p:childTnLst>
                              <p:par>
                                <p:cTn id="36" presetID="2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500"/>
                                        <p:tgtEl>
                                          <p:spTgt spid="9"/>
                                        </p:tgtEl>
                                      </p:cBhvr>
                                    </p:animEffect>
                                  </p:childTnLst>
                                </p:cTn>
                              </p:par>
                            </p:childTnLst>
                          </p:cTn>
                        </p:par>
                        <p:par>
                          <p:cTn id="39" fill="hold">
                            <p:stCondLst>
                              <p:cond delay="2650"/>
                            </p:stCondLst>
                            <p:childTnLst>
                              <p:par>
                                <p:cTn id="40" presetID="31"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300" fill="hold"/>
                                        <p:tgtEl>
                                          <p:spTgt spid="12"/>
                                        </p:tgtEl>
                                        <p:attrNameLst>
                                          <p:attrName>ppt_w</p:attrName>
                                        </p:attrNameLst>
                                      </p:cBhvr>
                                      <p:tavLst>
                                        <p:tav tm="0">
                                          <p:val>
                                            <p:fltVal val="0"/>
                                          </p:val>
                                        </p:tav>
                                        <p:tav tm="100000">
                                          <p:val>
                                            <p:strVal val="#ppt_w"/>
                                          </p:val>
                                        </p:tav>
                                      </p:tavLst>
                                    </p:anim>
                                    <p:anim calcmode="lin" valueType="num">
                                      <p:cBhvr>
                                        <p:cTn id="43" dur="300" fill="hold"/>
                                        <p:tgtEl>
                                          <p:spTgt spid="12"/>
                                        </p:tgtEl>
                                        <p:attrNameLst>
                                          <p:attrName>ppt_h</p:attrName>
                                        </p:attrNameLst>
                                      </p:cBhvr>
                                      <p:tavLst>
                                        <p:tav tm="0">
                                          <p:val>
                                            <p:fltVal val="0"/>
                                          </p:val>
                                        </p:tav>
                                        <p:tav tm="100000">
                                          <p:val>
                                            <p:strVal val="#ppt_h"/>
                                          </p:val>
                                        </p:tav>
                                      </p:tavLst>
                                    </p:anim>
                                    <p:anim calcmode="lin" valueType="num">
                                      <p:cBhvr>
                                        <p:cTn id="44" dur="300" fill="hold"/>
                                        <p:tgtEl>
                                          <p:spTgt spid="12"/>
                                        </p:tgtEl>
                                        <p:attrNameLst>
                                          <p:attrName>style.rotation</p:attrName>
                                        </p:attrNameLst>
                                      </p:cBhvr>
                                      <p:tavLst>
                                        <p:tav tm="0">
                                          <p:val>
                                            <p:fltVal val="90"/>
                                          </p:val>
                                        </p:tav>
                                        <p:tav tm="100000">
                                          <p:val>
                                            <p:fltVal val="0"/>
                                          </p:val>
                                        </p:tav>
                                      </p:tavLst>
                                    </p:anim>
                                    <p:animEffect transition="in" filter="fade">
                                      <p:cBhvr>
                                        <p:cTn id="45" dur="300"/>
                                        <p:tgtEl>
                                          <p:spTgt spid="12"/>
                                        </p:tgtEl>
                                      </p:cBhvr>
                                    </p:animEffect>
                                  </p:childTnLst>
                                </p:cTn>
                              </p:par>
                            </p:childTnLst>
                          </p:cTn>
                        </p:par>
                        <p:par>
                          <p:cTn id="46" fill="hold">
                            <p:stCondLst>
                              <p:cond delay="295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3450"/>
                            </p:stCondLst>
                            <p:childTnLst>
                              <p:par>
                                <p:cTn id="51" presetID="22" presetClass="entr" presetSubtype="4"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down)">
                                      <p:cBhvr>
                                        <p:cTn id="53" dur="500"/>
                                        <p:tgtEl>
                                          <p:spTgt spid="10"/>
                                        </p:tgtEl>
                                      </p:cBhvr>
                                    </p:animEffect>
                                  </p:childTnLst>
                                </p:cTn>
                              </p:par>
                            </p:childTnLst>
                          </p:cTn>
                        </p:par>
                        <p:par>
                          <p:cTn id="54" fill="hold">
                            <p:stCondLst>
                              <p:cond delay="3950"/>
                            </p:stCondLst>
                            <p:childTnLst>
                              <p:par>
                                <p:cTn id="55" presetID="31"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300" fill="hold"/>
                                        <p:tgtEl>
                                          <p:spTgt spid="16"/>
                                        </p:tgtEl>
                                        <p:attrNameLst>
                                          <p:attrName>ppt_w</p:attrName>
                                        </p:attrNameLst>
                                      </p:cBhvr>
                                      <p:tavLst>
                                        <p:tav tm="0">
                                          <p:val>
                                            <p:fltVal val="0"/>
                                          </p:val>
                                        </p:tav>
                                        <p:tav tm="100000">
                                          <p:val>
                                            <p:strVal val="#ppt_w"/>
                                          </p:val>
                                        </p:tav>
                                      </p:tavLst>
                                    </p:anim>
                                    <p:anim calcmode="lin" valueType="num">
                                      <p:cBhvr>
                                        <p:cTn id="58" dur="300" fill="hold"/>
                                        <p:tgtEl>
                                          <p:spTgt spid="16"/>
                                        </p:tgtEl>
                                        <p:attrNameLst>
                                          <p:attrName>ppt_h</p:attrName>
                                        </p:attrNameLst>
                                      </p:cBhvr>
                                      <p:tavLst>
                                        <p:tav tm="0">
                                          <p:val>
                                            <p:fltVal val="0"/>
                                          </p:val>
                                        </p:tav>
                                        <p:tav tm="100000">
                                          <p:val>
                                            <p:strVal val="#ppt_h"/>
                                          </p:val>
                                        </p:tav>
                                      </p:tavLst>
                                    </p:anim>
                                    <p:anim calcmode="lin" valueType="num">
                                      <p:cBhvr>
                                        <p:cTn id="59" dur="300" fill="hold"/>
                                        <p:tgtEl>
                                          <p:spTgt spid="16"/>
                                        </p:tgtEl>
                                        <p:attrNameLst>
                                          <p:attrName>style.rotation</p:attrName>
                                        </p:attrNameLst>
                                      </p:cBhvr>
                                      <p:tavLst>
                                        <p:tav tm="0">
                                          <p:val>
                                            <p:fltVal val="90"/>
                                          </p:val>
                                        </p:tav>
                                        <p:tav tm="100000">
                                          <p:val>
                                            <p:fltVal val="0"/>
                                          </p:val>
                                        </p:tav>
                                      </p:tavLst>
                                    </p:anim>
                                    <p:animEffect transition="in" filter="fade">
                                      <p:cBhvr>
                                        <p:cTn id="60" dur="300"/>
                                        <p:tgtEl>
                                          <p:spTgt spid="16"/>
                                        </p:tgtEl>
                                      </p:cBhvr>
                                    </p:animEffect>
                                  </p:childTnLst>
                                </p:cTn>
                              </p:par>
                            </p:childTnLst>
                          </p:cTn>
                        </p:par>
                        <p:par>
                          <p:cTn id="61" fill="hold">
                            <p:stCondLst>
                              <p:cond delay="4250"/>
                            </p:stCondLst>
                            <p:childTnLst>
                              <p:par>
                                <p:cTn id="62" presetID="22" presetClass="entr" presetSubtype="1"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up)">
                                      <p:cBhvr>
                                        <p:cTn id="64" dur="500"/>
                                        <p:tgtEl>
                                          <p:spTgt spid="17"/>
                                        </p:tgtEl>
                                      </p:cBhvr>
                                    </p:animEffect>
                                  </p:childTnLst>
                                </p:cTn>
                              </p:par>
                            </p:childTnLst>
                          </p:cTn>
                        </p:par>
                        <p:par>
                          <p:cTn id="65" fill="hold">
                            <p:stCondLst>
                              <p:cond delay="4750"/>
                            </p:stCondLst>
                            <p:childTnLst>
                              <p:par>
                                <p:cTn id="66" presetID="22" presetClass="entr" presetSubtype="4" fill="hold" grpId="0" nodeType="after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wipe(down)">
                                      <p:cBhvr>
                                        <p:cTn id="68" dur="500"/>
                                        <p:tgtEl>
                                          <p:spTgt spid="8"/>
                                        </p:tgtEl>
                                      </p:cBhvr>
                                    </p:animEffect>
                                  </p:childTnLst>
                                </p:cTn>
                              </p:par>
                            </p:childTnLst>
                          </p:cTn>
                        </p:par>
                        <p:par>
                          <p:cTn id="69" fill="hold">
                            <p:stCondLst>
                              <p:cond delay="5250"/>
                            </p:stCondLst>
                            <p:childTnLst>
                              <p:par>
                                <p:cTn id="70" presetID="31"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300" fill="hold"/>
                                        <p:tgtEl>
                                          <p:spTgt spid="14"/>
                                        </p:tgtEl>
                                        <p:attrNameLst>
                                          <p:attrName>ppt_w</p:attrName>
                                        </p:attrNameLst>
                                      </p:cBhvr>
                                      <p:tavLst>
                                        <p:tav tm="0">
                                          <p:val>
                                            <p:fltVal val="0"/>
                                          </p:val>
                                        </p:tav>
                                        <p:tav tm="100000">
                                          <p:val>
                                            <p:strVal val="#ppt_w"/>
                                          </p:val>
                                        </p:tav>
                                      </p:tavLst>
                                    </p:anim>
                                    <p:anim calcmode="lin" valueType="num">
                                      <p:cBhvr>
                                        <p:cTn id="73" dur="300" fill="hold"/>
                                        <p:tgtEl>
                                          <p:spTgt spid="14"/>
                                        </p:tgtEl>
                                        <p:attrNameLst>
                                          <p:attrName>ppt_h</p:attrName>
                                        </p:attrNameLst>
                                      </p:cBhvr>
                                      <p:tavLst>
                                        <p:tav tm="0">
                                          <p:val>
                                            <p:fltVal val="0"/>
                                          </p:val>
                                        </p:tav>
                                        <p:tav tm="100000">
                                          <p:val>
                                            <p:strVal val="#ppt_h"/>
                                          </p:val>
                                        </p:tav>
                                      </p:tavLst>
                                    </p:anim>
                                    <p:anim calcmode="lin" valueType="num">
                                      <p:cBhvr>
                                        <p:cTn id="74" dur="300" fill="hold"/>
                                        <p:tgtEl>
                                          <p:spTgt spid="14"/>
                                        </p:tgtEl>
                                        <p:attrNameLst>
                                          <p:attrName>style.rotation</p:attrName>
                                        </p:attrNameLst>
                                      </p:cBhvr>
                                      <p:tavLst>
                                        <p:tav tm="0">
                                          <p:val>
                                            <p:fltVal val="90"/>
                                          </p:val>
                                        </p:tav>
                                        <p:tav tm="100000">
                                          <p:val>
                                            <p:fltVal val="0"/>
                                          </p:val>
                                        </p:tav>
                                      </p:tavLst>
                                    </p:anim>
                                    <p:animEffect transition="in" filter="fade">
                                      <p:cBhvr>
                                        <p:cTn id="75" dur="300"/>
                                        <p:tgtEl>
                                          <p:spTgt spid="14"/>
                                        </p:tgtEl>
                                      </p:cBhvr>
                                    </p:animEffect>
                                  </p:childTnLst>
                                </p:cTn>
                              </p:par>
                            </p:childTnLst>
                          </p:cTn>
                        </p:par>
                        <p:par>
                          <p:cTn id="76" fill="hold">
                            <p:stCondLst>
                              <p:cond delay="5550"/>
                            </p:stCondLst>
                            <p:childTnLst>
                              <p:par>
                                <p:cTn id="77" presetID="22" presetClass="entr" presetSubtype="1"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up)">
                                      <p:cBhvr>
                                        <p:cTn id="7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grpSp>
        <p:nvGrpSpPr>
          <p:cNvPr id="8" name="组合 7"/>
          <p:cNvGrpSpPr/>
          <p:nvPr/>
        </p:nvGrpSpPr>
        <p:grpSpPr>
          <a:xfrm>
            <a:off x="1793582" y="1839677"/>
            <a:ext cx="1188077" cy="1188077"/>
            <a:chOff x="2537398" y="2518519"/>
            <a:chExt cx="1584102" cy="1584102"/>
          </a:xfrm>
        </p:grpSpPr>
        <p:sp>
          <p:nvSpPr>
            <p:cNvPr id="9" name="椭圆 8"/>
            <p:cNvSpPr/>
            <p:nvPr/>
          </p:nvSpPr>
          <p:spPr>
            <a:xfrm>
              <a:off x="2537398" y="2518519"/>
              <a:ext cx="1584102" cy="1584102"/>
            </a:xfrm>
            <a:prstGeom prst="ellipse">
              <a:avLst/>
            </a:prstGeom>
            <a:solidFill>
              <a:schemeClr val="bg1">
                <a:alpha val="50000"/>
              </a:schemeClr>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Freeform 15"/>
            <p:cNvSpPr>
              <a:spLocks noEditPoints="1"/>
            </p:cNvSpPr>
            <p:nvPr/>
          </p:nvSpPr>
          <p:spPr bwMode="auto">
            <a:xfrm>
              <a:off x="3009215" y="2659755"/>
              <a:ext cx="571112" cy="538731"/>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1" name="文本框 10"/>
            <p:cNvSpPr txBox="1"/>
            <p:nvPr/>
          </p:nvSpPr>
          <p:spPr>
            <a:xfrm>
              <a:off x="2698507" y="3342776"/>
              <a:ext cx="1323438" cy="338555"/>
            </a:xfrm>
            <a:prstGeom prst="rect">
              <a:avLst/>
            </a:prstGeom>
            <a:noFill/>
          </p:spPr>
          <p:txBody>
            <a:bodyPr wrap="non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此处添加标题</a:t>
              </a:r>
            </a:p>
          </p:txBody>
        </p:sp>
      </p:grpSp>
      <p:grpSp>
        <p:nvGrpSpPr>
          <p:cNvPr id="12" name="组合 11"/>
          <p:cNvGrpSpPr/>
          <p:nvPr/>
        </p:nvGrpSpPr>
        <p:grpSpPr>
          <a:xfrm>
            <a:off x="3879959" y="1839677"/>
            <a:ext cx="1188077" cy="1188077"/>
            <a:chOff x="5319234" y="2518519"/>
            <a:chExt cx="1584102" cy="1584102"/>
          </a:xfrm>
        </p:grpSpPr>
        <p:sp>
          <p:nvSpPr>
            <p:cNvPr id="13" name="椭圆 12"/>
            <p:cNvSpPr/>
            <p:nvPr/>
          </p:nvSpPr>
          <p:spPr>
            <a:xfrm>
              <a:off x="5319234" y="2518519"/>
              <a:ext cx="1584102" cy="1584102"/>
            </a:xfrm>
            <a:prstGeom prst="ellipse">
              <a:avLst/>
            </a:prstGeom>
            <a:solidFill>
              <a:schemeClr val="bg1">
                <a:alpha val="50000"/>
              </a:schemeClr>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Freeform 51"/>
            <p:cNvSpPr>
              <a:spLocks/>
            </p:cNvSpPr>
            <p:nvPr/>
          </p:nvSpPr>
          <p:spPr bwMode="auto">
            <a:xfrm>
              <a:off x="5838235" y="2646035"/>
              <a:ext cx="546100" cy="552451"/>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5" name="文本框 14"/>
            <p:cNvSpPr txBox="1"/>
            <p:nvPr/>
          </p:nvSpPr>
          <p:spPr>
            <a:xfrm>
              <a:off x="5480343" y="3344212"/>
              <a:ext cx="1323438" cy="338555"/>
            </a:xfrm>
            <a:prstGeom prst="rect">
              <a:avLst/>
            </a:prstGeom>
            <a:noFill/>
          </p:spPr>
          <p:txBody>
            <a:bodyPr wrap="non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此处添加标题</a:t>
              </a:r>
            </a:p>
          </p:txBody>
        </p:sp>
      </p:grpSp>
      <p:grpSp>
        <p:nvGrpSpPr>
          <p:cNvPr id="16" name="组合 15"/>
          <p:cNvGrpSpPr/>
          <p:nvPr/>
        </p:nvGrpSpPr>
        <p:grpSpPr>
          <a:xfrm>
            <a:off x="5966336" y="1839677"/>
            <a:ext cx="1188077" cy="1188077"/>
            <a:chOff x="8101070" y="2518519"/>
            <a:chExt cx="1584102" cy="1584102"/>
          </a:xfrm>
        </p:grpSpPr>
        <p:sp>
          <p:nvSpPr>
            <p:cNvPr id="17" name="椭圆 16"/>
            <p:cNvSpPr/>
            <p:nvPr/>
          </p:nvSpPr>
          <p:spPr>
            <a:xfrm>
              <a:off x="8101070" y="2518519"/>
              <a:ext cx="1584102" cy="1584102"/>
            </a:xfrm>
            <a:prstGeom prst="ellipse">
              <a:avLst/>
            </a:prstGeom>
            <a:solidFill>
              <a:schemeClr val="bg1">
                <a:alpha val="50000"/>
              </a:schemeClr>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Freeform 6"/>
            <p:cNvSpPr>
              <a:spLocks/>
            </p:cNvSpPr>
            <p:nvPr/>
          </p:nvSpPr>
          <p:spPr bwMode="auto">
            <a:xfrm>
              <a:off x="8657436" y="2646035"/>
              <a:ext cx="471370" cy="465675"/>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solidFill>
              <a:schemeClr val="tx1">
                <a:lumMod val="75000"/>
                <a:lumOff val="25000"/>
              </a:schemeClr>
            </a:solidFill>
            <a:ln>
              <a:noFill/>
            </a:ln>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chemeClr val="tx1">
                    <a:lumMod val="65000"/>
                    <a:lumOff val="35000"/>
                  </a:schemeClr>
                </a:solidFill>
              </a:endParaRPr>
            </a:p>
          </p:txBody>
        </p:sp>
        <p:sp>
          <p:nvSpPr>
            <p:cNvPr id="19" name="文本框 18"/>
            <p:cNvSpPr txBox="1"/>
            <p:nvPr/>
          </p:nvSpPr>
          <p:spPr>
            <a:xfrm>
              <a:off x="8262179" y="3345648"/>
              <a:ext cx="1323438" cy="338555"/>
            </a:xfrm>
            <a:prstGeom prst="rect">
              <a:avLst/>
            </a:prstGeom>
            <a:noFill/>
          </p:spPr>
          <p:txBody>
            <a:bodyPr wrap="none"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此处添加标题</a:t>
              </a:r>
            </a:p>
          </p:txBody>
        </p:sp>
      </p:grpSp>
      <p:sp>
        <p:nvSpPr>
          <p:cNvPr id="20" name="文本框 19"/>
          <p:cNvSpPr txBox="1"/>
          <p:nvPr/>
        </p:nvSpPr>
        <p:spPr>
          <a:xfrm>
            <a:off x="1234442" y="3533768"/>
            <a:ext cx="2058812"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21" name="文本框 20"/>
          <p:cNvSpPr txBox="1"/>
          <p:nvPr/>
        </p:nvSpPr>
        <p:spPr>
          <a:xfrm>
            <a:off x="3444589" y="3533768"/>
            <a:ext cx="2058812"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
        <p:nvSpPr>
          <p:cNvPr id="22" name="文本框 21"/>
          <p:cNvSpPr txBox="1"/>
          <p:nvPr/>
        </p:nvSpPr>
        <p:spPr>
          <a:xfrm>
            <a:off x="5654737" y="3513576"/>
            <a:ext cx="2058812" cy="577081"/>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p>
        </p:txBody>
      </p:sp>
    </p:spTree>
    <p:extLst>
      <p:ext uri="{BB962C8B-B14F-4D97-AF65-F5344CB8AC3E}">
        <p14:creationId xmlns:p14="http://schemas.microsoft.com/office/powerpoint/2010/main" val="352709202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p:tgtEl>
                                          <p:spTgt spid="8"/>
                                        </p:tgtEl>
                                        <p:attrNameLst>
                                          <p:attrName>ppt_y</p:attrName>
                                        </p:attrNameLst>
                                      </p:cBhvr>
                                      <p:tavLst>
                                        <p:tav tm="0">
                                          <p:val>
                                            <p:strVal val="#ppt_y+#ppt_h*1.125000"/>
                                          </p:val>
                                        </p:tav>
                                        <p:tav tm="100000">
                                          <p:val>
                                            <p:strVal val="#ppt_y"/>
                                          </p:val>
                                        </p:tav>
                                      </p:tavLst>
                                    </p:anim>
                                    <p:animEffect transition="in" filter="wipe(up)">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ppt_y</p:attrName>
                                        </p:attrNameLst>
                                      </p:cBhvr>
                                      <p:tavLst>
                                        <p:tav tm="0">
                                          <p:val>
                                            <p:strVal val="#ppt_y+#ppt_h*1.125000"/>
                                          </p:val>
                                        </p:tav>
                                        <p:tav tm="100000">
                                          <p:val>
                                            <p:strVal val="#ppt_y"/>
                                          </p:val>
                                        </p:tav>
                                      </p:tavLst>
                                    </p:anim>
                                    <p:animEffect transition="in" filter="wipe(up)">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ppt_y</p:attrName>
                                        </p:attrNameLst>
                                      </p:cBhvr>
                                      <p:tavLst>
                                        <p:tav tm="0">
                                          <p:val>
                                            <p:strVal val="#ppt_y+#ppt_h*1.125000"/>
                                          </p:val>
                                        </p:tav>
                                        <p:tav tm="100000">
                                          <p:val>
                                            <p:strVal val="#ppt_y"/>
                                          </p:val>
                                        </p:tav>
                                      </p:tavLst>
                                    </p:anim>
                                    <p:animEffect transition="in" filter="wipe(up)">
                                      <p:cBhvr>
                                        <p:cTn id="37" dur="500"/>
                                        <p:tgtEl>
                                          <p:spTgt spid="16"/>
                                        </p:tgtEl>
                                      </p:cBhvr>
                                    </p:animEffect>
                                  </p:childTnLst>
                                </p:cTn>
                              </p:par>
                            </p:childTnLst>
                          </p:cTn>
                        </p:par>
                        <p:par>
                          <p:cTn id="38" fill="hold">
                            <p:stCondLst>
                              <p:cond delay="500"/>
                            </p:stCondLst>
                            <p:childTnLst>
                              <p:par>
                                <p:cTn id="39" presetID="10" presetClass="entr" presetSubtype="0" fill="hold" grpId="0" nodeType="afterEffect">
                                  <p:stCondLst>
                                    <p:cond delay="0"/>
                                  </p:stCondLst>
                                  <p:iterate type="wd">
                                    <p:tmPct val="10000"/>
                                  </p:iterate>
                                  <p:childTnLst>
                                    <p:set>
                                      <p:cBhvr>
                                        <p:cTn id="40" dur="1" fill="hold">
                                          <p:stCondLst>
                                            <p:cond delay="0"/>
                                          </p:stCondLst>
                                        </p:cTn>
                                        <p:tgtEl>
                                          <p:spTgt spid="20"/>
                                        </p:tgtEl>
                                        <p:attrNameLst>
                                          <p:attrName>style.visibility</p:attrName>
                                        </p:attrNameLst>
                                      </p:cBhvr>
                                      <p:to>
                                        <p:strVal val="visible"/>
                                      </p:to>
                                    </p:set>
                                    <p:animEffect transition="in" filter="fade">
                                      <p:cBhvr>
                                        <p:cTn id="41" dur="750"/>
                                        <p:tgtEl>
                                          <p:spTgt spid="20"/>
                                        </p:tgtEl>
                                      </p:cBhvr>
                                    </p:animEffect>
                                  </p:childTnLst>
                                </p:cTn>
                              </p:par>
                            </p:childTnLst>
                          </p:cTn>
                        </p:par>
                        <p:par>
                          <p:cTn id="42" fill="hold">
                            <p:stCondLst>
                              <p:cond delay="2750"/>
                            </p:stCondLst>
                            <p:childTnLst>
                              <p:par>
                                <p:cTn id="43" presetID="10" presetClass="entr" presetSubtype="0" fill="hold" grpId="0" nodeType="afterEffect">
                                  <p:stCondLst>
                                    <p:cond delay="0"/>
                                  </p:stCondLst>
                                  <p:iterate type="wd">
                                    <p:tmPct val="10000"/>
                                  </p:iterate>
                                  <p:childTnLst>
                                    <p:set>
                                      <p:cBhvr>
                                        <p:cTn id="44" dur="1" fill="hold">
                                          <p:stCondLst>
                                            <p:cond delay="0"/>
                                          </p:stCondLst>
                                        </p:cTn>
                                        <p:tgtEl>
                                          <p:spTgt spid="21"/>
                                        </p:tgtEl>
                                        <p:attrNameLst>
                                          <p:attrName>style.visibility</p:attrName>
                                        </p:attrNameLst>
                                      </p:cBhvr>
                                      <p:to>
                                        <p:strVal val="visible"/>
                                      </p:to>
                                    </p:set>
                                    <p:animEffect transition="in" filter="fade">
                                      <p:cBhvr>
                                        <p:cTn id="45" dur="750"/>
                                        <p:tgtEl>
                                          <p:spTgt spid="21"/>
                                        </p:tgtEl>
                                      </p:cBhvr>
                                    </p:animEffect>
                                  </p:childTnLst>
                                </p:cTn>
                              </p:par>
                            </p:childTnLst>
                          </p:cTn>
                        </p:par>
                        <p:par>
                          <p:cTn id="46" fill="hold">
                            <p:stCondLst>
                              <p:cond delay="5000"/>
                            </p:stCondLst>
                            <p:childTnLst>
                              <p:par>
                                <p:cTn id="47" presetID="10" presetClass="entr" presetSubtype="0" fill="hold" grpId="0" nodeType="afterEffect">
                                  <p:stCondLst>
                                    <p:cond delay="0"/>
                                  </p:stCondLst>
                                  <p:iterate type="wd">
                                    <p:tmPct val="10000"/>
                                  </p:iterate>
                                  <p:childTnLst>
                                    <p:set>
                                      <p:cBhvr>
                                        <p:cTn id="48" dur="1" fill="hold">
                                          <p:stCondLst>
                                            <p:cond delay="0"/>
                                          </p:stCondLst>
                                        </p:cTn>
                                        <p:tgtEl>
                                          <p:spTgt spid="22"/>
                                        </p:tgtEl>
                                        <p:attrNameLst>
                                          <p:attrName>style.visibility</p:attrName>
                                        </p:attrNameLst>
                                      </p:cBhvr>
                                      <p:to>
                                        <p:strVal val="visible"/>
                                      </p:to>
                                    </p:set>
                                    <p:animEffect transition="in" filter="fade">
                                      <p:cBhvr>
                                        <p:cTn id="49"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Oval 98"/>
          <p:cNvSpPr>
            <a:spLocks noChangeArrowheads="1"/>
          </p:cNvSpPr>
          <p:nvPr/>
        </p:nvSpPr>
        <p:spPr bwMode="auto">
          <a:xfrm>
            <a:off x="2874790" y="1325253"/>
            <a:ext cx="1700212" cy="1689100"/>
          </a:xfrm>
          <a:prstGeom prst="ellipse">
            <a:avLst/>
          </a:prstGeom>
          <a:solidFill>
            <a:schemeClr val="bg1">
              <a:alpha val="50000"/>
            </a:schemeClr>
          </a:solidFill>
          <a:ln w="25400" cmpd="sng">
            <a:solidFill>
              <a:schemeClr val="bg1">
                <a:alpha val="50000"/>
              </a:scheme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b="1" i="1">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9" name="Oval 100"/>
          <p:cNvSpPr>
            <a:spLocks noChangeArrowheads="1"/>
          </p:cNvSpPr>
          <p:nvPr/>
        </p:nvSpPr>
        <p:spPr bwMode="auto">
          <a:xfrm>
            <a:off x="4140029" y="1239528"/>
            <a:ext cx="2111375" cy="2101850"/>
          </a:xfrm>
          <a:prstGeom prst="ellipse">
            <a:avLst/>
          </a:prstGeom>
          <a:solidFill>
            <a:schemeClr val="bg1">
              <a:alpha val="50000"/>
            </a:schemeClr>
          </a:solidFill>
          <a:ln w="19050" cmpd="sng">
            <a:solidFill>
              <a:schemeClr val="bg1">
                <a:alpha val="50000"/>
              </a:scheme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b="1" i="1">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0" name="Oval 101"/>
          <p:cNvSpPr>
            <a:spLocks noChangeArrowheads="1"/>
          </p:cNvSpPr>
          <p:nvPr/>
        </p:nvSpPr>
        <p:spPr bwMode="auto">
          <a:xfrm>
            <a:off x="3406604" y="2360303"/>
            <a:ext cx="1768475" cy="1776413"/>
          </a:xfrm>
          <a:prstGeom prst="ellipse">
            <a:avLst/>
          </a:prstGeom>
          <a:solidFill>
            <a:schemeClr val="bg1">
              <a:alpha val="50000"/>
            </a:schemeClr>
          </a:solidFill>
          <a:ln w="19050" cmpd="sng">
            <a:solidFill>
              <a:schemeClr val="bg1">
                <a:alpha val="50000"/>
              </a:schemeClr>
            </a:solidFill>
            <a:bevel/>
            <a:headEnd/>
            <a:tailEnd/>
          </a:ln>
        </p:spPr>
        <p:txBody>
          <a:bodyPr/>
          <a:lstStyle/>
          <a:p>
            <a:endParaRPr lang="zh-CN" altLang="zh-CN">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1" name="直接箭头连接符 20"/>
          <p:cNvSpPr>
            <a:spLocks noChangeShapeType="1"/>
          </p:cNvSpPr>
          <p:nvPr/>
        </p:nvSpPr>
        <p:spPr bwMode="auto">
          <a:xfrm>
            <a:off x="6251402" y="2036452"/>
            <a:ext cx="1627188" cy="0"/>
          </a:xfrm>
          <a:prstGeom prst="straightConnector1">
            <a:avLst/>
          </a:prstGeom>
          <a:noFill/>
          <a:ln w="9525" cap="flat" cmpd="sng">
            <a:solidFill>
              <a:schemeClr val="bg1">
                <a:alpha val="50000"/>
              </a:schemeClr>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2" name="TextBox 21"/>
          <p:cNvSpPr>
            <a:spLocks noChangeArrowheads="1"/>
          </p:cNvSpPr>
          <p:nvPr/>
        </p:nvSpPr>
        <p:spPr bwMode="auto">
          <a:xfrm>
            <a:off x="6337129" y="1112527"/>
            <a:ext cx="1541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13" name="直接箭头连接符 22"/>
          <p:cNvSpPr>
            <a:spLocks noChangeShapeType="1"/>
          </p:cNvSpPr>
          <p:nvPr/>
        </p:nvSpPr>
        <p:spPr bwMode="auto">
          <a:xfrm>
            <a:off x="4290840" y="4136715"/>
            <a:ext cx="6350" cy="990600"/>
          </a:xfrm>
          <a:prstGeom prst="straightConnector1">
            <a:avLst/>
          </a:prstGeom>
          <a:noFill/>
          <a:ln w="9525" cap="flat" cmpd="sng">
            <a:solidFill>
              <a:schemeClr val="bg1">
                <a:alpha val="50000"/>
              </a:schemeClr>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4" name="TextBox 23"/>
          <p:cNvSpPr>
            <a:spLocks noChangeArrowheads="1"/>
          </p:cNvSpPr>
          <p:nvPr/>
        </p:nvSpPr>
        <p:spPr bwMode="auto">
          <a:xfrm>
            <a:off x="4411490" y="4136715"/>
            <a:ext cx="1803400"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endParaRPr 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endParaRPr>
          </a:p>
          <a:p>
            <a:pPr>
              <a:lnSpc>
                <a:spcPct val="120000"/>
              </a:lnSpc>
            </a:pPr>
            <a:r>
              <a:rPr lang="zh-CN" alt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a:p>
            <a:pPr>
              <a:lnSpc>
                <a:spcPct val="120000"/>
              </a:lnSpc>
            </a:pPr>
            <a:r>
              <a:rPr lang="zh-CN" alt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15" name="直接箭头连接符 24"/>
          <p:cNvSpPr>
            <a:spLocks noChangeShapeType="1"/>
          </p:cNvSpPr>
          <p:nvPr/>
        </p:nvSpPr>
        <p:spPr bwMode="auto">
          <a:xfrm flipH="1">
            <a:off x="1098379" y="2228540"/>
            <a:ext cx="1776413" cy="1587"/>
          </a:xfrm>
          <a:prstGeom prst="straightConnector1">
            <a:avLst/>
          </a:prstGeom>
          <a:noFill/>
          <a:ln w="9525" cap="flat" cmpd="sng">
            <a:solidFill>
              <a:schemeClr val="bg1">
                <a:alpha val="50000"/>
              </a:schemeClr>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6" name="TextBox 25"/>
          <p:cNvSpPr>
            <a:spLocks noChangeArrowheads="1"/>
          </p:cNvSpPr>
          <p:nvPr/>
        </p:nvSpPr>
        <p:spPr bwMode="auto">
          <a:xfrm>
            <a:off x="1295229" y="1293502"/>
            <a:ext cx="1541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17" name="TextBox 27"/>
          <p:cNvSpPr>
            <a:spLocks noChangeArrowheads="1"/>
          </p:cNvSpPr>
          <p:nvPr/>
        </p:nvSpPr>
        <p:spPr bwMode="auto">
          <a:xfrm>
            <a:off x="3233565" y="1847540"/>
            <a:ext cx="879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a:t>
            </a:r>
            <a:r>
              <a:rPr 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28"/>
          <p:cNvSpPr>
            <a:spLocks noChangeArrowheads="1"/>
          </p:cNvSpPr>
          <p:nvPr/>
        </p:nvSpPr>
        <p:spPr bwMode="auto">
          <a:xfrm>
            <a:off x="4843292" y="1969777"/>
            <a:ext cx="879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a:t>
            </a:r>
            <a:r>
              <a:rPr 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29"/>
          <p:cNvSpPr>
            <a:spLocks noChangeArrowheads="1"/>
          </p:cNvSpPr>
          <p:nvPr/>
        </p:nvSpPr>
        <p:spPr bwMode="auto">
          <a:xfrm>
            <a:off x="3863804" y="3046102"/>
            <a:ext cx="879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a:t>
            </a:r>
            <a:r>
              <a:rPr 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右弧形箭头 19"/>
          <p:cNvSpPr>
            <a:spLocks noChangeArrowheads="1"/>
          </p:cNvSpPr>
          <p:nvPr/>
        </p:nvSpPr>
        <p:spPr bwMode="auto">
          <a:xfrm rot="9229340">
            <a:off x="2716042" y="2833378"/>
            <a:ext cx="503237" cy="947738"/>
          </a:xfrm>
          <a:prstGeom prst="curvedLeftArrow">
            <a:avLst>
              <a:gd name="adj1" fmla="val 25041"/>
              <a:gd name="adj2" fmla="val 50081"/>
              <a:gd name="adj3" fmla="val 25000"/>
            </a:avLst>
          </a:prstGeom>
          <a:solidFill>
            <a:schemeClr val="bg1">
              <a:alpha val="50000"/>
            </a:schemeClr>
          </a:solidFill>
          <a:ln>
            <a:noFill/>
          </a:ln>
        </p:spPr>
        <p:txBody>
          <a:bodyPr/>
          <a:lstStyle/>
          <a:p>
            <a:endParaRPr lang="zh-CN" altLang="zh-CN">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21" name="TextBox 31"/>
          <p:cNvSpPr>
            <a:spLocks noChangeArrowheads="1"/>
          </p:cNvSpPr>
          <p:nvPr/>
        </p:nvSpPr>
        <p:spPr bwMode="auto">
          <a:xfrm>
            <a:off x="1458742" y="3347727"/>
            <a:ext cx="13541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b="1" dirty="0">
                <a:solidFill>
                  <a:schemeClr val="bg1"/>
                </a:solidFill>
                <a:latin typeface="Broadway BT" charset="0"/>
                <a:ea typeface="微软雅黑" panose="020B0503020204020204" pitchFamily="34" charset="-122"/>
                <a:sym typeface="Broadway BT" charset="0"/>
              </a:rPr>
              <a:t>补充性文字</a:t>
            </a:r>
          </a:p>
        </p:txBody>
      </p:sp>
    </p:spTree>
    <p:extLst>
      <p:ext uri="{BB962C8B-B14F-4D97-AF65-F5344CB8AC3E}">
        <p14:creationId xmlns:p14="http://schemas.microsoft.com/office/powerpoint/2010/main" val="31973202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3" presetClass="entr" presetSubtype="32"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strVal val="4*#ppt_w"/>
                                          </p:val>
                                        </p:tav>
                                        <p:tav tm="100000">
                                          <p:val>
                                            <p:strVal val="#ppt_w"/>
                                          </p:val>
                                        </p:tav>
                                      </p:tavLst>
                                    </p:anim>
                                    <p:anim calcmode="lin" valueType="num">
                                      <p:cBhvr>
                                        <p:cTn id="24" dur="500" fill="hold"/>
                                        <p:tgtEl>
                                          <p:spTgt spid="9"/>
                                        </p:tgtEl>
                                        <p:attrNameLst>
                                          <p:attrName>ppt_h</p:attrName>
                                        </p:attrNameLst>
                                      </p:cBhvr>
                                      <p:tavLst>
                                        <p:tav tm="0">
                                          <p:val>
                                            <p:strVal val="4*#ppt_h"/>
                                          </p:val>
                                        </p:tav>
                                        <p:tav tm="100000">
                                          <p:val>
                                            <p:strVal val="#ppt_h"/>
                                          </p:val>
                                        </p:tav>
                                      </p:tavLst>
                                    </p:anim>
                                  </p:childTnLst>
                                </p:cTn>
                              </p:par>
                              <p:par>
                                <p:cTn id="25" presetID="23" presetClass="entr" presetSubtype="32"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strVal val="4*#ppt_w"/>
                                          </p:val>
                                        </p:tav>
                                        <p:tav tm="100000">
                                          <p:val>
                                            <p:strVal val="#ppt_w"/>
                                          </p:val>
                                        </p:tav>
                                      </p:tavLst>
                                    </p:anim>
                                    <p:anim calcmode="lin" valueType="num">
                                      <p:cBhvr>
                                        <p:cTn id="28" dur="500" fill="hold"/>
                                        <p:tgtEl>
                                          <p:spTgt spid="8"/>
                                        </p:tgtEl>
                                        <p:attrNameLst>
                                          <p:attrName>ppt_h</p:attrName>
                                        </p:attrNameLst>
                                      </p:cBhvr>
                                      <p:tavLst>
                                        <p:tav tm="0">
                                          <p:val>
                                            <p:strVal val="4*#ppt_h"/>
                                          </p:val>
                                        </p:tav>
                                        <p:tav tm="100000">
                                          <p:val>
                                            <p:strVal val="#ppt_h"/>
                                          </p:val>
                                        </p:tav>
                                      </p:tavLst>
                                    </p:anim>
                                  </p:childTnLst>
                                </p:cTn>
                              </p:par>
                              <p:par>
                                <p:cTn id="29" presetID="23" presetClass="entr" presetSubtype="32" fill="hold" grpId="0" nodeType="withEffect">
                                  <p:stCondLst>
                                    <p:cond delay="5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250" fill="hold"/>
                                        <p:tgtEl>
                                          <p:spTgt spid="10"/>
                                        </p:tgtEl>
                                        <p:attrNameLst>
                                          <p:attrName>ppt_w</p:attrName>
                                        </p:attrNameLst>
                                      </p:cBhvr>
                                      <p:tavLst>
                                        <p:tav tm="0">
                                          <p:val>
                                            <p:strVal val="4*#ppt_w"/>
                                          </p:val>
                                        </p:tav>
                                        <p:tav tm="100000">
                                          <p:val>
                                            <p:strVal val="#ppt_w"/>
                                          </p:val>
                                        </p:tav>
                                      </p:tavLst>
                                    </p:anim>
                                    <p:anim calcmode="lin" valueType="num">
                                      <p:cBhvr>
                                        <p:cTn id="32" dur="250" fill="hold"/>
                                        <p:tgtEl>
                                          <p:spTgt spid="10"/>
                                        </p:tgtEl>
                                        <p:attrNameLst>
                                          <p:attrName>ppt_h</p:attrName>
                                        </p:attrNameLst>
                                      </p:cBhvr>
                                      <p:tavLst>
                                        <p:tav tm="0">
                                          <p:val>
                                            <p:strVal val="4*#ppt_h"/>
                                          </p:val>
                                        </p:tav>
                                        <p:tav tm="100000">
                                          <p:val>
                                            <p:strVal val="#ppt_h"/>
                                          </p:val>
                                        </p:tav>
                                      </p:tavLst>
                                    </p:anim>
                                  </p:childTnLst>
                                </p:cTn>
                              </p:par>
                            </p:childTnLst>
                          </p:cTn>
                        </p:par>
                        <p:par>
                          <p:cTn id="33" fill="hold">
                            <p:stCondLst>
                              <p:cond delay="1600"/>
                            </p:stCondLst>
                            <p:childTnLst>
                              <p:par>
                                <p:cTn id="34" presetID="49" presetClass="entr" presetSubtype="0" decel="10000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 calcmode="lin" valueType="num">
                                      <p:cBhvr>
                                        <p:cTn id="38" dur="500" fill="hold"/>
                                        <p:tgtEl>
                                          <p:spTgt spid="17"/>
                                        </p:tgtEl>
                                        <p:attrNameLst>
                                          <p:attrName>style.rotation</p:attrName>
                                        </p:attrNameLst>
                                      </p:cBhvr>
                                      <p:tavLst>
                                        <p:tav tm="0">
                                          <p:val>
                                            <p:fltVal val="360"/>
                                          </p:val>
                                        </p:tav>
                                        <p:tav tm="100000">
                                          <p:val>
                                            <p:fltVal val="0"/>
                                          </p:val>
                                        </p:tav>
                                      </p:tavLst>
                                    </p:anim>
                                    <p:animEffect>
                                      <p:cBhvr>
                                        <p:cTn id="39" dur="500"/>
                                        <p:tgtEl>
                                          <p:spTgt spid="17"/>
                                        </p:tgtEl>
                                      </p:cBhvr>
                                    </p:animEffect>
                                  </p:childTnLst>
                                </p:cTn>
                              </p:par>
                              <p:par>
                                <p:cTn id="40" presetID="49" presetClass="entr" presetSubtype="0" decel="10000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 calcmode="lin" valueType="num">
                                      <p:cBhvr>
                                        <p:cTn id="44" dur="500" fill="hold"/>
                                        <p:tgtEl>
                                          <p:spTgt spid="19"/>
                                        </p:tgtEl>
                                        <p:attrNameLst>
                                          <p:attrName>style.rotation</p:attrName>
                                        </p:attrNameLst>
                                      </p:cBhvr>
                                      <p:tavLst>
                                        <p:tav tm="0">
                                          <p:val>
                                            <p:fltVal val="360"/>
                                          </p:val>
                                        </p:tav>
                                        <p:tav tm="100000">
                                          <p:val>
                                            <p:fltVal val="0"/>
                                          </p:val>
                                        </p:tav>
                                      </p:tavLst>
                                    </p:anim>
                                    <p:animEffect>
                                      <p:cBhvr>
                                        <p:cTn id="45" dur="500"/>
                                        <p:tgtEl>
                                          <p:spTgt spid="19"/>
                                        </p:tgtEl>
                                      </p:cBhvr>
                                    </p:animEffect>
                                  </p:childTnLst>
                                </p:cTn>
                              </p:par>
                              <p:par>
                                <p:cTn id="46" presetID="49" presetClass="entr" presetSubtype="0" decel="10000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p:cTn id="48" dur="500" fill="hold"/>
                                        <p:tgtEl>
                                          <p:spTgt spid="18"/>
                                        </p:tgtEl>
                                        <p:attrNameLst>
                                          <p:attrName>ppt_w</p:attrName>
                                        </p:attrNameLst>
                                      </p:cBhvr>
                                      <p:tavLst>
                                        <p:tav tm="0">
                                          <p:val>
                                            <p:fltVal val="0"/>
                                          </p:val>
                                        </p:tav>
                                        <p:tav tm="100000">
                                          <p:val>
                                            <p:strVal val="#ppt_w"/>
                                          </p:val>
                                        </p:tav>
                                      </p:tavLst>
                                    </p:anim>
                                    <p:anim calcmode="lin" valueType="num">
                                      <p:cBhvr>
                                        <p:cTn id="49" dur="500" fill="hold"/>
                                        <p:tgtEl>
                                          <p:spTgt spid="18"/>
                                        </p:tgtEl>
                                        <p:attrNameLst>
                                          <p:attrName>ppt_h</p:attrName>
                                        </p:attrNameLst>
                                      </p:cBhvr>
                                      <p:tavLst>
                                        <p:tav tm="0">
                                          <p:val>
                                            <p:fltVal val="0"/>
                                          </p:val>
                                        </p:tav>
                                        <p:tav tm="100000">
                                          <p:val>
                                            <p:strVal val="#ppt_h"/>
                                          </p:val>
                                        </p:tav>
                                      </p:tavLst>
                                    </p:anim>
                                    <p:anim calcmode="lin" valueType="num">
                                      <p:cBhvr>
                                        <p:cTn id="50" dur="500" fill="hold"/>
                                        <p:tgtEl>
                                          <p:spTgt spid="18"/>
                                        </p:tgtEl>
                                        <p:attrNameLst>
                                          <p:attrName>style.rotation</p:attrName>
                                        </p:attrNameLst>
                                      </p:cBhvr>
                                      <p:tavLst>
                                        <p:tav tm="0">
                                          <p:val>
                                            <p:fltVal val="360"/>
                                          </p:val>
                                        </p:tav>
                                        <p:tav tm="100000">
                                          <p:val>
                                            <p:fltVal val="0"/>
                                          </p:val>
                                        </p:tav>
                                      </p:tavLst>
                                    </p:anim>
                                    <p:animEffect>
                                      <p:cBhvr>
                                        <p:cTn id="51" dur="500"/>
                                        <p:tgtEl>
                                          <p:spTgt spid="18"/>
                                        </p:tgtEl>
                                      </p:cBhvr>
                                    </p:animEffect>
                                  </p:childTnLst>
                                </p:cTn>
                              </p:par>
                            </p:childTnLst>
                          </p:cTn>
                        </p:par>
                        <p:par>
                          <p:cTn id="52" fill="hold">
                            <p:stCondLst>
                              <p:cond delay="21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p:cBhvr>
                                        <p:cTn id="55" dur="500"/>
                                        <p:tgtEl>
                                          <p:spTgt spid="11"/>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p:cBhvr>
                                        <p:cTn id="58" dur="500"/>
                                        <p:tgtEl>
                                          <p:spTgt spid="13"/>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p:cBhvr>
                                        <p:cTn id="61" dur="500"/>
                                        <p:tgtEl>
                                          <p:spTgt spid="15"/>
                                        </p:tgtEl>
                                      </p:cBhvr>
                                    </p:animEffect>
                                  </p:childTnLst>
                                </p:cTn>
                              </p:par>
                            </p:childTnLst>
                          </p:cTn>
                        </p:par>
                        <p:par>
                          <p:cTn id="62" fill="hold">
                            <p:stCondLst>
                              <p:cond delay="2600"/>
                            </p:stCondLst>
                            <p:childTnLst>
                              <p:par>
                                <p:cTn id="63" presetID="22" presetClass="entr" presetSubtype="2"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p:cBhvr>
                                        <p:cTn id="65" dur="500"/>
                                        <p:tgtEl>
                                          <p:spTgt spid="16"/>
                                        </p:tgtEl>
                                      </p:cBhvr>
                                    </p:animEffect>
                                  </p:childTnLst>
                                </p:cTn>
                              </p:par>
                              <p:par>
                                <p:cTn id="66" presetID="22" presetClass="entr" presetSubtype="2"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p:cBhvr>
                                        <p:cTn id="68" dur="500"/>
                                        <p:tgtEl>
                                          <p:spTgt spid="14"/>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12"/>
                                        </p:tgtEl>
                                        <p:attrNameLst>
                                          <p:attrName>style.visibility</p:attrName>
                                        </p:attrNameLst>
                                      </p:cBhvr>
                                      <p:to>
                                        <p:strVal val="visible"/>
                                      </p:to>
                                    </p:set>
                                    <p:animEffect>
                                      <p:cBhvr>
                                        <p:cTn id="71" dur="500"/>
                                        <p:tgtEl>
                                          <p:spTgt spid="12"/>
                                        </p:tgtEl>
                                      </p:cBhvr>
                                    </p:animEffect>
                                  </p:childTnLst>
                                </p:cTn>
                              </p:par>
                            </p:childTnLst>
                          </p:cTn>
                        </p:par>
                        <p:par>
                          <p:cTn id="72" fill="hold">
                            <p:stCondLst>
                              <p:cond delay="3100"/>
                            </p:stCondLst>
                            <p:childTnLst>
                              <p:par>
                                <p:cTn id="73" presetID="22" presetClass="entr" presetSubtype="4"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p:cBhvr>
                                        <p:cTn id="75" dur="500"/>
                                        <p:tgtEl>
                                          <p:spTgt spid="20"/>
                                        </p:tgtEl>
                                      </p:cBhvr>
                                    </p:animEffect>
                                  </p:childTnLst>
                                </p:cTn>
                              </p:par>
                            </p:childTnLst>
                          </p:cTn>
                        </p:par>
                        <p:par>
                          <p:cTn id="76" fill="hold">
                            <p:stCondLst>
                              <p:cond delay="3600"/>
                            </p:stCondLst>
                            <p:childTnLst>
                              <p:par>
                                <p:cTn id="77" presetID="16" presetClass="entr" presetSubtype="37"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p:cBhvr>
                                        <p:cTn id="7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ldLvl="0" animBg="1" autoUpdateAnimBg="0"/>
      <p:bldP spid="9" grpId="0" bldLvl="0" animBg="1" autoUpdateAnimBg="0"/>
      <p:bldP spid="10" grpId="0" bldLvl="0" animBg="1" autoUpdateAnimBg="0"/>
      <p:bldP spid="11" grpId="0" animBg="1"/>
      <p:bldP spid="12" grpId="0" bldLvl="0" autoUpdateAnimBg="0"/>
      <p:bldP spid="13" grpId="0" animBg="1"/>
      <p:bldP spid="14" grpId="0" bldLvl="0" autoUpdateAnimBg="0"/>
      <p:bldP spid="15" grpId="0" animBg="1"/>
      <p:bldP spid="16" grpId="0" bldLvl="0" autoUpdateAnimBg="0"/>
      <p:bldP spid="17" grpId="0" bldLvl="0" autoUpdateAnimBg="0"/>
      <p:bldP spid="18" grpId="0" bldLvl="0" autoUpdateAnimBg="0"/>
      <p:bldP spid="19" grpId="0" bldLvl="0" autoUpdateAnimBg="0"/>
      <p:bldP spid="20" grpId="0" bldLvl="0" animBg="1" autoUpdateAnimBg="0"/>
      <p:bldP spid="21"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858620" y="199939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1">
                    <a:lumMod val="50000"/>
                  </a:schemeClr>
                </a:solidFill>
                <a:effectLst/>
                <a:uLnTx/>
                <a:uFillTx/>
              </a:rPr>
              <a:t>PPT</a:t>
            </a:r>
            <a:r>
              <a:rPr kumimoji="0" lang="zh-CN" altLang="en-US" sz="100" b="0" i="0" u="none" strike="noStrike" kern="0" cap="none" spc="0" normalizeH="0" baseline="0" noProof="0" dirty="0">
                <a:ln>
                  <a:noFill/>
                </a:ln>
                <a:solidFill>
                  <a:schemeClr val="accent1">
                    <a:lumMod val="50000"/>
                  </a:schemeClr>
                </a:solidFill>
                <a:effectLst/>
                <a:uLnTx/>
                <a:uFillTx/>
              </a:rPr>
              <a:t>模板下载：</a:t>
            </a:r>
            <a:r>
              <a:rPr kumimoji="0" lang="en-US" altLang="zh-CN" sz="100" b="0" i="0" u="none" strike="noStrike" kern="0" cap="none" spc="0" normalizeH="0" baseline="0" noProof="0" dirty="0">
                <a:ln>
                  <a:noFill/>
                </a:ln>
                <a:solidFill>
                  <a:schemeClr val="accent1">
                    <a:lumMod val="50000"/>
                  </a:schemeClr>
                </a:solidFill>
                <a:effectLst/>
                <a:uLnTx/>
                <a:uFillTx/>
              </a:rPr>
              <a:t>www.1ppt.com/moban/     </a:t>
            </a:r>
            <a:r>
              <a:rPr kumimoji="0" lang="zh-CN" altLang="en-US" sz="100" b="0" i="0" u="none" strike="noStrike" kern="0" cap="none" spc="0" normalizeH="0" baseline="0" noProof="0" dirty="0">
                <a:ln>
                  <a:noFill/>
                </a:ln>
                <a:solidFill>
                  <a:schemeClr val="accent1">
                    <a:lumMod val="50000"/>
                  </a:schemeClr>
                </a:solidFill>
                <a:effectLst/>
                <a:uLnTx/>
                <a:uFillTx/>
              </a:rPr>
              <a:t>行业</a:t>
            </a:r>
            <a:r>
              <a:rPr kumimoji="0" lang="en-US" altLang="zh-CN" sz="100" b="0" i="0" u="none" strike="noStrike" kern="0" cap="none" spc="0" normalizeH="0" baseline="0" noProof="0" dirty="0">
                <a:ln>
                  <a:noFill/>
                </a:ln>
                <a:solidFill>
                  <a:schemeClr val="accent1">
                    <a:lumMod val="50000"/>
                  </a:schemeClr>
                </a:solidFill>
                <a:effectLst/>
                <a:uLnTx/>
                <a:uFillTx/>
              </a:rPr>
              <a:t>PPT</a:t>
            </a:r>
            <a:r>
              <a:rPr kumimoji="0" lang="zh-CN" altLang="en-US" sz="100" b="0" i="0" u="none" strike="noStrike" kern="0" cap="none" spc="0" normalizeH="0" baseline="0" noProof="0" dirty="0">
                <a:ln>
                  <a:noFill/>
                </a:ln>
                <a:solidFill>
                  <a:schemeClr val="accent1">
                    <a:lumMod val="50000"/>
                  </a:schemeClr>
                </a:solidFill>
                <a:effectLst/>
                <a:uLnTx/>
                <a:uFillTx/>
              </a:rPr>
              <a:t>模板：</a:t>
            </a:r>
            <a:r>
              <a:rPr kumimoji="0" lang="en-US" altLang="zh-CN" sz="100" b="0" i="0" u="none" strike="noStrike" kern="0" cap="none" spc="0" normalizeH="0" baseline="0" noProof="0" dirty="0">
                <a:ln>
                  <a:noFill/>
                </a:ln>
                <a:solidFill>
                  <a:schemeClr val="accent1">
                    <a:lumMod val="5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50000"/>
                  </a:schemeClr>
                </a:solidFill>
                <a:effectLst/>
                <a:uLnTx/>
                <a:uFillTx/>
              </a:rPr>
              <a:t>节日</a:t>
            </a:r>
            <a:r>
              <a:rPr kumimoji="0" lang="en-US" altLang="zh-CN" sz="100" b="0" i="0" u="none" strike="noStrike" kern="0" cap="none" spc="0" normalizeH="0" baseline="0" noProof="0" dirty="0">
                <a:ln>
                  <a:noFill/>
                </a:ln>
                <a:solidFill>
                  <a:schemeClr val="accent1">
                    <a:lumMod val="50000"/>
                  </a:schemeClr>
                </a:solidFill>
                <a:effectLst/>
                <a:uLnTx/>
                <a:uFillTx/>
              </a:rPr>
              <a:t>PPT</a:t>
            </a:r>
            <a:r>
              <a:rPr kumimoji="0" lang="zh-CN" altLang="en-US" sz="100" b="0" i="0" u="none" strike="noStrike" kern="0" cap="none" spc="0" normalizeH="0" baseline="0" noProof="0" dirty="0">
                <a:ln>
                  <a:noFill/>
                </a:ln>
                <a:solidFill>
                  <a:schemeClr val="accent1">
                    <a:lumMod val="50000"/>
                  </a:schemeClr>
                </a:solidFill>
                <a:effectLst/>
                <a:uLnTx/>
                <a:uFillTx/>
              </a:rPr>
              <a:t>模板：</a:t>
            </a:r>
            <a:r>
              <a:rPr kumimoji="0" lang="en-US" altLang="zh-CN" sz="100" b="0" i="0" u="none" strike="noStrike" kern="0" cap="none" spc="0" normalizeH="0" baseline="0" noProof="0" dirty="0">
                <a:ln>
                  <a:noFill/>
                </a:ln>
                <a:solidFill>
                  <a:schemeClr val="accent1">
                    <a:lumMod val="50000"/>
                  </a:schemeClr>
                </a:solidFill>
                <a:effectLst/>
                <a:uLnTx/>
                <a:uFillTx/>
              </a:rPr>
              <a:t>www.1ppt.com/jieri/           PPT</a:t>
            </a:r>
            <a:r>
              <a:rPr kumimoji="0" lang="zh-CN" altLang="en-US" sz="100" b="0" i="0" u="none" strike="noStrike" kern="0" cap="none" spc="0" normalizeH="0" baseline="0" noProof="0" dirty="0">
                <a:ln>
                  <a:noFill/>
                </a:ln>
                <a:solidFill>
                  <a:schemeClr val="accent1">
                    <a:lumMod val="50000"/>
                  </a:schemeClr>
                </a:solidFill>
                <a:effectLst/>
                <a:uLnTx/>
                <a:uFillTx/>
              </a:rPr>
              <a:t>素材下载：</a:t>
            </a:r>
            <a:r>
              <a:rPr kumimoji="0" lang="en-US" altLang="zh-CN" sz="100" b="0" i="0" u="none" strike="noStrike" kern="0" cap="none" spc="0" normalizeH="0" baseline="0" noProof="0" dirty="0">
                <a:ln>
                  <a:noFill/>
                </a:ln>
                <a:solidFill>
                  <a:schemeClr val="accent1">
                    <a:lumMod val="5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1">
                    <a:lumMod val="50000"/>
                  </a:schemeClr>
                </a:solidFill>
                <a:effectLst/>
                <a:uLnTx/>
                <a:uFillTx/>
              </a:rPr>
              <a:t>PPT</a:t>
            </a:r>
            <a:r>
              <a:rPr kumimoji="0" lang="zh-CN" altLang="en-US" sz="100" b="0" i="0" u="none" strike="noStrike" kern="0" cap="none" spc="0" normalizeH="0" baseline="0" noProof="0" dirty="0">
                <a:ln>
                  <a:noFill/>
                </a:ln>
                <a:solidFill>
                  <a:schemeClr val="accent1">
                    <a:lumMod val="50000"/>
                  </a:schemeClr>
                </a:solidFill>
                <a:effectLst/>
                <a:uLnTx/>
                <a:uFillTx/>
              </a:rPr>
              <a:t>背景图片：</a:t>
            </a:r>
            <a:r>
              <a:rPr kumimoji="0" lang="en-US" altLang="zh-CN" sz="100" b="0" i="0" u="none" strike="noStrike" kern="0" cap="none" spc="0" normalizeH="0" baseline="0" noProof="0" dirty="0">
                <a:ln>
                  <a:noFill/>
                </a:ln>
                <a:solidFill>
                  <a:schemeClr val="accent1">
                    <a:lumMod val="50000"/>
                  </a:schemeClr>
                </a:solidFill>
                <a:effectLst/>
                <a:uLnTx/>
                <a:uFillTx/>
              </a:rPr>
              <a:t>www.1ppt.com/beijing/      PPT</a:t>
            </a:r>
            <a:r>
              <a:rPr kumimoji="0" lang="zh-CN" altLang="en-US" sz="100" b="0" i="0" u="none" strike="noStrike" kern="0" cap="none" spc="0" normalizeH="0" baseline="0" noProof="0" dirty="0">
                <a:ln>
                  <a:noFill/>
                </a:ln>
                <a:solidFill>
                  <a:schemeClr val="accent1">
                    <a:lumMod val="50000"/>
                  </a:schemeClr>
                </a:solidFill>
                <a:effectLst/>
                <a:uLnTx/>
                <a:uFillTx/>
              </a:rPr>
              <a:t>图表下载：</a:t>
            </a:r>
            <a:r>
              <a:rPr kumimoji="0" lang="en-US" altLang="zh-CN" sz="100" b="0" i="0" u="none" strike="noStrike" kern="0" cap="none" spc="0" normalizeH="0" baseline="0" noProof="0" dirty="0">
                <a:ln>
                  <a:noFill/>
                </a:ln>
                <a:solidFill>
                  <a:schemeClr val="accent1">
                    <a:lumMod val="5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50000"/>
                  </a:schemeClr>
                </a:solidFill>
                <a:effectLst/>
                <a:uLnTx/>
                <a:uFillTx/>
              </a:rPr>
              <a:t>优秀</a:t>
            </a:r>
            <a:r>
              <a:rPr kumimoji="0" lang="en-US" altLang="zh-CN" sz="100" b="0" i="0" u="none" strike="noStrike" kern="0" cap="none" spc="0" normalizeH="0" baseline="0" noProof="0" dirty="0">
                <a:ln>
                  <a:noFill/>
                </a:ln>
                <a:solidFill>
                  <a:schemeClr val="accent1">
                    <a:lumMod val="50000"/>
                  </a:schemeClr>
                </a:solidFill>
                <a:effectLst/>
                <a:uLnTx/>
                <a:uFillTx/>
              </a:rPr>
              <a:t>PPT</a:t>
            </a:r>
            <a:r>
              <a:rPr kumimoji="0" lang="zh-CN" altLang="en-US" sz="100" b="0" i="0" u="none" strike="noStrike" kern="0" cap="none" spc="0" normalizeH="0" baseline="0" noProof="0" dirty="0">
                <a:ln>
                  <a:noFill/>
                </a:ln>
                <a:solidFill>
                  <a:schemeClr val="accent1">
                    <a:lumMod val="50000"/>
                  </a:schemeClr>
                </a:solidFill>
                <a:effectLst/>
                <a:uLnTx/>
                <a:uFillTx/>
              </a:rPr>
              <a:t>下载：</a:t>
            </a:r>
            <a:r>
              <a:rPr kumimoji="0" lang="en-US" altLang="zh-CN" sz="100" b="0" i="0" u="none" strike="noStrike" kern="0" cap="none" spc="0" normalizeH="0" baseline="0" noProof="0" dirty="0">
                <a:ln>
                  <a:noFill/>
                </a:ln>
                <a:solidFill>
                  <a:schemeClr val="accent1">
                    <a:lumMod val="50000"/>
                  </a:schemeClr>
                </a:solidFill>
                <a:effectLst/>
                <a:uLnTx/>
                <a:uFillTx/>
              </a:rPr>
              <a:t>www.1ppt.com/xiazai/        PPT</a:t>
            </a:r>
            <a:r>
              <a:rPr kumimoji="0" lang="zh-CN" altLang="en-US" sz="100" b="0" i="0" u="none" strike="noStrike" kern="0" cap="none" spc="0" normalizeH="0" baseline="0" noProof="0" dirty="0">
                <a:ln>
                  <a:noFill/>
                </a:ln>
                <a:solidFill>
                  <a:schemeClr val="accent1">
                    <a:lumMod val="50000"/>
                  </a:schemeClr>
                </a:solidFill>
                <a:effectLst/>
                <a:uLnTx/>
                <a:uFillTx/>
              </a:rPr>
              <a:t>教程： </a:t>
            </a:r>
            <a:r>
              <a:rPr kumimoji="0" lang="en-US" altLang="zh-CN" sz="100" b="0" i="0" u="none" strike="noStrike" kern="0" cap="none" spc="0" normalizeH="0" baseline="0" noProof="0" dirty="0">
                <a:ln>
                  <a:noFill/>
                </a:ln>
                <a:solidFill>
                  <a:schemeClr val="accent1">
                    <a:lumMod val="5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1">
                    <a:lumMod val="50000"/>
                  </a:schemeClr>
                </a:solidFill>
                <a:effectLst/>
                <a:uLnTx/>
                <a:uFillTx/>
              </a:rPr>
              <a:t>Word</a:t>
            </a:r>
            <a:r>
              <a:rPr kumimoji="0" lang="zh-CN" altLang="en-US" sz="100" b="0" i="0" u="none" strike="noStrike" kern="0" cap="none" spc="0" normalizeH="0" baseline="0" noProof="0" dirty="0">
                <a:ln>
                  <a:noFill/>
                </a:ln>
                <a:solidFill>
                  <a:schemeClr val="accent1">
                    <a:lumMod val="50000"/>
                  </a:schemeClr>
                </a:solidFill>
                <a:effectLst/>
                <a:uLnTx/>
                <a:uFillTx/>
              </a:rPr>
              <a:t>教程： </a:t>
            </a:r>
            <a:r>
              <a:rPr kumimoji="0" lang="en-US" altLang="zh-CN" sz="100" b="0" i="0" u="none" strike="noStrike" kern="0" cap="none" spc="0" normalizeH="0" baseline="0" noProof="0" dirty="0">
                <a:ln>
                  <a:noFill/>
                </a:ln>
                <a:solidFill>
                  <a:schemeClr val="accent1">
                    <a:lumMod val="50000"/>
                  </a:schemeClr>
                </a:solidFill>
                <a:effectLst/>
                <a:uLnTx/>
                <a:uFillTx/>
              </a:rPr>
              <a:t>www.1ppt.com/word/              Excel</a:t>
            </a:r>
            <a:r>
              <a:rPr kumimoji="0" lang="zh-CN" altLang="en-US" sz="100" b="0" i="0" u="none" strike="noStrike" kern="0" cap="none" spc="0" normalizeH="0" baseline="0" noProof="0" dirty="0">
                <a:ln>
                  <a:noFill/>
                </a:ln>
                <a:solidFill>
                  <a:schemeClr val="accent1">
                    <a:lumMod val="50000"/>
                  </a:schemeClr>
                </a:solidFill>
                <a:effectLst/>
                <a:uLnTx/>
                <a:uFillTx/>
              </a:rPr>
              <a:t>教程：</a:t>
            </a:r>
            <a:r>
              <a:rPr kumimoji="0" lang="en-US" altLang="zh-CN" sz="100" b="0" i="0" u="none" strike="noStrike" kern="0" cap="none" spc="0" normalizeH="0" baseline="0" noProof="0" dirty="0">
                <a:ln>
                  <a:noFill/>
                </a:ln>
                <a:solidFill>
                  <a:schemeClr val="accent1">
                    <a:lumMod val="5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50000"/>
                  </a:schemeClr>
                </a:solidFill>
                <a:effectLst/>
                <a:uLnTx/>
                <a:uFillTx/>
              </a:rPr>
              <a:t>资料下载：</a:t>
            </a:r>
            <a:r>
              <a:rPr kumimoji="0" lang="en-US" altLang="zh-CN" sz="100" b="0" i="0" u="none" strike="noStrike" kern="0" cap="none" spc="0" normalizeH="0" baseline="0" noProof="0" dirty="0">
                <a:ln>
                  <a:noFill/>
                </a:ln>
                <a:solidFill>
                  <a:schemeClr val="accent1">
                    <a:lumMod val="50000"/>
                  </a:schemeClr>
                </a:solidFill>
                <a:effectLst/>
                <a:uLnTx/>
                <a:uFillTx/>
              </a:rPr>
              <a:t>www.1ppt.com/ziliao/                PPT</a:t>
            </a:r>
            <a:r>
              <a:rPr kumimoji="0" lang="zh-CN" altLang="en-US" sz="100" b="0" i="0" u="none" strike="noStrike" kern="0" cap="none" spc="0" normalizeH="0" baseline="0" noProof="0" dirty="0">
                <a:ln>
                  <a:noFill/>
                </a:ln>
                <a:solidFill>
                  <a:schemeClr val="accent1">
                    <a:lumMod val="50000"/>
                  </a:schemeClr>
                </a:solidFill>
                <a:effectLst/>
                <a:uLnTx/>
                <a:uFillTx/>
              </a:rPr>
              <a:t>课件下载：</a:t>
            </a:r>
            <a:r>
              <a:rPr kumimoji="0" lang="en-US" altLang="zh-CN" sz="100" b="0" i="0" u="none" strike="noStrike" kern="0" cap="none" spc="0" normalizeH="0" baseline="0" noProof="0" dirty="0">
                <a:ln>
                  <a:noFill/>
                </a:ln>
                <a:solidFill>
                  <a:schemeClr val="accent1">
                    <a:lumMod val="5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50000"/>
                  </a:schemeClr>
                </a:solidFill>
                <a:effectLst/>
                <a:uLnTx/>
                <a:uFillTx/>
              </a:rPr>
              <a:t>范文下载：</a:t>
            </a:r>
            <a:r>
              <a:rPr kumimoji="0" lang="en-US" altLang="zh-CN" sz="100" b="0" i="0" u="none" strike="noStrike" kern="0" cap="none" spc="0" normalizeH="0" baseline="0" noProof="0" dirty="0">
                <a:ln>
                  <a:noFill/>
                </a:ln>
                <a:solidFill>
                  <a:schemeClr val="accent1">
                    <a:lumMod val="50000"/>
                  </a:schemeClr>
                </a:solidFill>
                <a:effectLst/>
                <a:uLnTx/>
                <a:uFillTx/>
              </a:rPr>
              <a:t>www.1ppt.com/fanwen/             </a:t>
            </a:r>
            <a:r>
              <a:rPr kumimoji="0" lang="zh-CN" altLang="en-US" sz="100" b="0" i="0" u="none" strike="noStrike" kern="0" cap="none" spc="0" normalizeH="0" baseline="0" noProof="0" dirty="0">
                <a:ln>
                  <a:noFill/>
                </a:ln>
                <a:solidFill>
                  <a:schemeClr val="accent1">
                    <a:lumMod val="50000"/>
                  </a:schemeClr>
                </a:solidFill>
                <a:effectLst/>
                <a:uLnTx/>
                <a:uFillTx/>
              </a:rPr>
              <a:t>试卷下载：</a:t>
            </a:r>
            <a:r>
              <a:rPr kumimoji="0" lang="en-US" altLang="zh-CN" sz="100" b="0" i="0" u="none" strike="noStrike" kern="0" cap="none" spc="0" normalizeH="0" baseline="0" noProof="0" dirty="0">
                <a:ln>
                  <a:noFill/>
                </a:ln>
                <a:solidFill>
                  <a:schemeClr val="accent1">
                    <a:lumMod val="5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50000"/>
                  </a:schemeClr>
                </a:solidFill>
                <a:effectLst/>
                <a:uLnTx/>
                <a:uFillTx/>
              </a:rPr>
              <a:t>教案下载：</a:t>
            </a:r>
            <a:r>
              <a:rPr kumimoji="0" lang="en-US" altLang="zh-CN" sz="100" b="0" i="0" u="none" strike="noStrike" kern="0" cap="none" spc="0" normalizeH="0" baseline="0" noProof="0" dirty="0">
                <a:ln>
                  <a:noFill/>
                </a:ln>
                <a:solidFill>
                  <a:schemeClr val="accent1">
                    <a:lumMod val="50000"/>
                  </a:schemeClr>
                </a:solidFill>
                <a:effectLst/>
                <a:uLnTx/>
                <a:uFillTx/>
              </a:rPr>
              <a:t>www.1ppt.com/jiaoan/  </a:t>
            </a:r>
            <a:r>
              <a:rPr kumimoji="0" lang="en-US" altLang="zh-CN" sz="100" b="0" i="0" u="none" strike="noStrike" kern="0" cap="none" spc="0" normalizeH="0" baseline="0" noProof="0" dirty="0" smtClean="0">
                <a:ln>
                  <a:noFill/>
                </a:ln>
                <a:solidFill>
                  <a:schemeClr val="accent1">
                    <a:lumMod val="50000"/>
                  </a:schemeClr>
                </a:solidFill>
                <a:effectLst/>
                <a:uLnTx/>
                <a:uFillTx/>
              </a:rPr>
              <a:t>      PPT</a:t>
            </a:r>
            <a:r>
              <a:rPr kumimoji="0" lang="zh-CN" altLang="en-US" sz="100" b="0" i="0" u="none" strike="noStrike" kern="0" cap="none" spc="0" normalizeH="0" baseline="0" noProof="0" dirty="0" smtClean="0">
                <a:ln>
                  <a:noFill/>
                </a:ln>
                <a:solidFill>
                  <a:schemeClr val="accent1">
                    <a:lumMod val="50000"/>
                  </a:schemeClr>
                </a:solidFill>
                <a:effectLst/>
                <a:uLnTx/>
                <a:uFillTx/>
              </a:rPr>
              <a:t>论坛：</a:t>
            </a:r>
            <a:r>
              <a:rPr kumimoji="0" lang="en-US" altLang="zh-CN" sz="100" b="0" i="0" u="none" strike="noStrike" kern="0" cap="none" spc="0" normalizeH="0" baseline="0" noProof="0" dirty="0" smtClean="0">
                <a:ln>
                  <a:noFill/>
                </a:ln>
                <a:solidFill>
                  <a:schemeClr val="accent1">
                    <a:lumMod val="50000"/>
                  </a:schemeClr>
                </a:solidFill>
                <a:effectLst/>
                <a:uLnTx/>
                <a:uFillTx/>
              </a:rPr>
              <a:t>www.1ppt.cn</a:t>
            </a:r>
            <a:endParaRPr kumimoji="0" lang="en-US" altLang="zh-CN" sz="100" b="0" i="0" u="none" strike="noStrike" kern="0" cap="none" spc="0" normalizeH="0" baseline="0" noProof="0" dirty="0">
              <a:ln>
                <a:noFill/>
              </a:ln>
              <a:solidFill>
                <a:schemeClr val="accent1">
                  <a:lumMod val="5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1">
                    <a:lumMod val="50000"/>
                  </a:schemeClr>
                </a:solidFill>
                <a:effectLst/>
                <a:uLnTx/>
                <a:uFillTx/>
              </a:rPr>
              <a:t> </a:t>
            </a:r>
            <a:endParaRPr kumimoji="0" lang="zh-CN" altLang="en-US" sz="100" b="0" i="0" u="none" strike="noStrike" kern="0" cap="none" spc="0" normalizeH="0" baseline="0" noProof="0" dirty="0">
              <a:ln>
                <a:noFill/>
              </a:ln>
              <a:solidFill>
                <a:schemeClr val="accent1">
                  <a:lumMod val="50000"/>
                </a:schemeClr>
              </a:solidFill>
              <a:effectLst/>
              <a:uLnTx/>
              <a:uFillTx/>
            </a:endParaRPr>
          </a:p>
        </p:txBody>
      </p:sp>
      <p:sp>
        <p:nvSpPr>
          <p:cNvPr id="55" name="TextBox 1"/>
          <p:cNvSpPr txBox="1"/>
          <p:nvPr/>
        </p:nvSpPr>
        <p:spPr>
          <a:xfrm>
            <a:off x="3113911" y="2625757"/>
            <a:ext cx="2916183" cy="248209"/>
          </a:xfrm>
          <a:prstGeom prst="rect">
            <a:avLst/>
          </a:prstGeom>
          <a:noFill/>
        </p:spPr>
        <p:txBody>
          <a:bodyPr wrap="none" rtlCol="0">
            <a:spAutoFit/>
          </a:bodyPr>
          <a:lstStyle/>
          <a:p>
            <a:pPr algn="ctr"/>
            <a:r>
              <a:rPr lang="zh-CN" altLang="en-US" sz="1013">
                <a:solidFill>
                  <a:schemeClr val="bg1"/>
                </a:solidFill>
                <a:latin typeface="华文黑体" pitchFamily="2" charset="-122"/>
                <a:ea typeface="华文黑体" pitchFamily="2" charset="-122"/>
                <a:cs typeface="华文黑体" pitchFamily="2" charset="-122"/>
              </a:rPr>
              <a:t>适用于工作计划</a:t>
            </a:r>
            <a:r>
              <a:rPr lang="en-US" altLang="zh-CN" sz="1013">
                <a:solidFill>
                  <a:schemeClr val="bg1"/>
                </a:solidFill>
                <a:latin typeface="华文黑体" pitchFamily="2" charset="-122"/>
                <a:ea typeface="华文黑体" pitchFamily="2" charset="-122"/>
                <a:cs typeface="华文黑体" pitchFamily="2" charset="-122"/>
              </a:rPr>
              <a:t> / </a:t>
            </a:r>
            <a:r>
              <a:rPr lang="zh-CN" altLang="en-US" sz="1013">
                <a:solidFill>
                  <a:schemeClr val="bg1"/>
                </a:solidFill>
                <a:latin typeface="华文黑体" pitchFamily="2" charset="-122"/>
                <a:ea typeface="华文黑体" pitchFamily="2" charset="-122"/>
                <a:cs typeface="华文黑体" pitchFamily="2" charset="-122"/>
              </a:rPr>
              <a:t>工作总结</a:t>
            </a:r>
            <a:r>
              <a:rPr lang="en-US" altLang="zh-CN" sz="1013">
                <a:solidFill>
                  <a:schemeClr val="bg1"/>
                </a:solidFill>
                <a:latin typeface="华文黑体" pitchFamily="2" charset="-122"/>
                <a:ea typeface="华文黑体" pitchFamily="2" charset="-122"/>
                <a:cs typeface="华文黑体" pitchFamily="2" charset="-122"/>
              </a:rPr>
              <a:t> / </a:t>
            </a:r>
            <a:r>
              <a:rPr lang="zh-CN" altLang="en-US" sz="1013">
                <a:solidFill>
                  <a:schemeClr val="bg1"/>
                </a:solidFill>
                <a:latin typeface="华文黑体" pitchFamily="2" charset="-122"/>
                <a:ea typeface="华文黑体" pitchFamily="2" charset="-122"/>
                <a:cs typeface="华文黑体" pitchFamily="2" charset="-122"/>
              </a:rPr>
              <a:t>季度报告等演示</a:t>
            </a:r>
          </a:p>
        </p:txBody>
      </p:sp>
      <p:grpSp>
        <p:nvGrpSpPr>
          <p:cNvPr id="56" name="组合 55"/>
          <p:cNvGrpSpPr/>
          <p:nvPr/>
        </p:nvGrpSpPr>
        <p:grpSpPr>
          <a:xfrm>
            <a:off x="2202787" y="1399226"/>
            <a:ext cx="4738431" cy="900247"/>
            <a:chOff x="2936252" y="1865633"/>
            <a:chExt cx="6317908" cy="1200329"/>
          </a:xfrm>
        </p:grpSpPr>
        <p:sp>
          <p:nvSpPr>
            <p:cNvPr id="57" name="圆角矩形 56"/>
            <p:cNvSpPr/>
            <p:nvPr/>
          </p:nvSpPr>
          <p:spPr>
            <a:xfrm>
              <a:off x="2936252" y="1865633"/>
              <a:ext cx="6317908" cy="1200329"/>
            </a:xfrm>
            <a:prstGeom prst="roundRect">
              <a:avLst/>
            </a:prstGeom>
            <a:solidFill>
              <a:schemeClr val="bg1"/>
            </a:solidFill>
            <a:ln>
              <a:noFill/>
            </a:ln>
            <a:effectLst>
              <a:outerShdw blurRad="317500" dist="177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58" name="TextBox 3"/>
            <p:cNvSpPr txBox="1"/>
            <p:nvPr/>
          </p:nvSpPr>
          <p:spPr>
            <a:xfrm>
              <a:off x="3509884" y="1865633"/>
              <a:ext cx="5170647" cy="1107996"/>
            </a:xfrm>
            <a:prstGeom prst="rect">
              <a:avLst/>
            </a:prstGeom>
            <a:noFill/>
          </p:spPr>
          <p:txBody>
            <a:bodyPr wrap="none" rtlCol="0">
              <a:spAutoFit/>
            </a:bodyPr>
            <a:lstStyle/>
            <a:p>
              <a:pPr algn="ctr"/>
              <a:r>
                <a:rPr lang="zh-CN" altLang="en-US" sz="4800" dirty="0" smtClean="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rPr>
                <a:t>感谢您的聆听</a:t>
              </a:r>
              <a:endParaRPr lang="zh-CN" altLang="en-US" sz="4800" dirty="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endParaRPr>
            </a:p>
          </p:txBody>
        </p:sp>
      </p:grpSp>
      <p:sp>
        <p:nvSpPr>
          <p:cNvPr id="59" name="矩形 58"/>
          <p:cNvSpPr/>
          <p:nvPr/>
        </p:nvSpPr>
        <p:spPr>
          <a:xfrm>
            <a:off x="1507757" y="3067700"/>
            <a:ext cx="1390059" cy="378042"/>
          </a:xfrm>
          <a:prstGeom prst="rect">
            <a:avLst/>
          </a:prstGeom>
          <a:solidFill>
            <a:srgbClr val="FF78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a:solidFill>
                  <a:srgbClr val="FFFFFF"/>
                </a:solidFill>
                <a:latin typeface="HelveticaNeueLT Pro 35 Th" pitchFamily="34" charset="0"/>
                <a:ea typeface="华文细黑" pitchFamily="2" charset="-122"/>
              </a:rPr>
              <a:t>有力 </a:t>
            </a:r>
            <a:r>
              <a:rPr lang="en-US" altLang="zh-CN" sz="1200">
                <a:solidFill>
                  <a:srgbClr val="FFFFFF"/>
                </a:solidFill>
                <a:latin typeface="HelveticaNeueLT Pro 35 Th" pitchFamily="34" charset="0"/>
                <a:ea typeface="华文细黑" pitchFamily="2" charset="-122"/>
              </a:rPr>
              <a:t>POWERFUL</a:t>
            </a:r>
            <a:endParaRPr lang="zh-CN" altLang="en-US" sz="1200">
              <a:solidFill>
                <a:srgbClr val="FFFFFF"/>
              </a:solidFill>
              <a:latin typeface="HelveticaNeueLT Pro 35 Th" pitchFamily="34" charset="0"/>
              <a:ea typeface="华文细黑" pitchFamily="2" charset="-122"/>
            </a:endParaRPr>
          </a:p>
        </p:txBody>
      </p:sp>
      <p:sp>
        <p:nvSpPr>
          <p:cNvPr id="60" name="矩形 59"/>
          <p:cNvSpPr/>
          <p:nvPr/>
        </p:nvSpPr>
        <p:spPr>
          <a:xfrm>
            <a:off x="3113245" y="3067700"/>
            <a:ext cx="1390059" cy="378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HelveticaNeueLT Pro 35 Th" pitchFamily="34" charset="0"/>
                <a:ea typeface="华文细黑" pitchFamily="2" charset="-122"/>
              </a:rPr>
              <a:t>创意 </a:t>
            </a:r>
            <a:r>
              <a:rPr lang="en-US" altLang="zh-CN" sz="1200" dirty="0">
                <a:solidFill>
                  <a:schemeClr val="tx1"/>
                </a:solidFill>
                <a:latin typeface="HelveticaNeueLT Pro 35 Th" pitchFamily="34" charset="0"/>
                <a:ea typeface="华文细黑" pitchFamily="2" charset="-122"/>
              </a:rPr>
              <a:t>CREATIVE</a:t>
            </a:r>
            <a:endParaRPr lang="zh-CN" altLang="en-US" sz="1200" dirty="0">
              <a:solidFill>
                <a:schemeClr val="tx1"/>
              </a:solidFill>
              <a:latin typeface="HelveticaNeueLT Pro 35 Th" pitchFamily="34" charset="0"/>
              <a:ea typeface="华文细黑" pitchFamily="2" charset="-122"/>
            </a:endParaRPr>
          </a:p>
        </p:txBody>
      </p:sp>
      <p:sp>
        <p:nvSpPr>
          <p:cNvPr id="61" name="矩形 60"/>
          <p:cNvSpPr/>
          <p:nvPr/>
        </p:nvSpPr>
        <p:spPr>
          <a:xfrm>
            <a:off x="4680014" y="3067700"/>
            <a:ext cx="1390059" cy="378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HelveticaNeueLT Pro 35 Th" pitchFamily="34" charset="0"/>
                <a:ea typeface="华文细黑" pitchFamily="2" charset="-122"/>
              </a:rPr>
              <a:t>清新 </a:t>
            </a:r>
            <a:r>
              <a:rPr lang="en-US" altLang="zh-CN" sz="1200" dirty="0">
                <a:solidFill>
                  <a:schemeClr val="tx1"/>
                </a:solidFill>
                <a:latin typeface="HelveticaNeueLT Pro 35 Th" pitchFamily="34" charset="0"/>
                <a:ea typeface="华文细黑" pitchFamily="2" charset="-122"/>
              </a:rPr>
              <a:t>CLEAR</a:t>
            </a:r>
            <a:endParaRPr lang="zh-CN" altLang="en-US" sz="1200" dirty="0">
              <a:solidFill>
                <a:schemeClr val="tx1"/>
              </a:solidFill>
              <a:latin typeface="HelveticaNeueLT Pro 35 Th" pitchFamily="34" charset="0"/>
              <a:ea typeface="华文细黑" pitchFamily="2" charset="-122"/>
            </a:endParaRPr>
          </a:p>
        </p:txBody>
      </p:sp>
      <p:sp>
        <p:nvSpPr>
          <p:cNvPr id="62" name="矩形 61"/>
          <p:cNvSpPr/>
          <p:nvPr/>
        </p:nvSpPr>
        <p:spPr>
          <a:xfrm>
            <a:off x="6246188" y="3067700"/>
            <a:ext cx="1390059" cy="378042"/>
          </a:xfrm>
          <a:prstGeom prst="rect">
            <a:avLst/>
          </a:prstGeom>
          <a:solidFill>
            <a:srgbClr val="47A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HelveticaNeueLT Pro 35 Th" pitchFamily="34" charset="0"/>
                <a:ea typeface="华文细黑" pitchFamily="2" charset="-122"/>
              </a:rPr>
              <a:t>时尚 </a:t>
            </a:r>
            <a:r>
              <a:rPr lang="en-US" altLang="zh-CN" sz="1200" dirty="0">
                <a:solidFill>
                  <a:schemeClr val="bg1"/>
                </a:solidFill>
                <a:latin typeface="HelveticaNeueLT Pro 35 Th" pitchFamily="34" charset="0"/>
                <a:ea typeface="华文细黑" pitchFamily="2" charset="-122"/>
              </a:rPr>
              <a:t>FASHION</a:t>
            </a:r>
            <a:endParaRPr lang="zh-CN" altLang="en-US" sz="1200" dirty="0">
              <a:solidFill>
                <a:schemeClr val="bg1"/>
              </a:solidFill>
              <a:latin typeface="HelveticaNeueLT Pro 35 Th" pitchFamily="34" charset="0"/>
              <a:ea typeface="华文细黑" pitchFamily="2" charset="-122"/>
            </a:endParaRPr>
          </a:p>
        </p:txBody>
      </p:sp>
    </p:spTree>
    <p:extLst>
      <p:ext uri="{BB962C8B-B14F-4D97-AF65-F5344CB8AC3E}">
        <p14:creationId xmlns:p14="http://schemas.microsoft.com/office/powerpoint/2010/main" val="32524225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p:tgtEl>
                                          <p:spTgt spid="56"/>
                                        </p:tgtEl>
                                        <p:attrNameLst>
                                          <p:attrName>ppt_y</p:attrName>
                                        </p:attrNameLst>
                                      </p:cBhvr>
                                      <p:tavLst>
                                        <p:tav tm="0">
                                          <p:val>
                                            <p:strVal val="#ppt_y-#ppt_h*1.125000"/>
                                          </p:val>
                                        </p:tav>
                                        <p:tav tm="100000">
                                          <p:val>
                                            <p:strVal val="#ppt_y"/>
                                          </p:val>
                                        </p:tav>
                                      </p:tavLst>
                                    </p:anim>
                                    <p:animEffect transition="in" filter="wipe(down)">
                                      <p:cBhvr>
                                        <p:cTn id="8" dur="500"/>
                                        <p:tgtEl>
                                          <p:spTgt spid="56"/>
                                        </p:tgtEl>
                                      </p:cBhvr>
                                    </p:animEffect>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0-#ppt_w/2"/>
                                          </p:val>
                                        </p:tav>
                                        <p:tav tm="100000">
                                          <p:val>
                                            <p:strVal val="#ppt_x"/>
                                          </p:val>
                                        </p:tav>
                                      </p:tavLst>
                                    </p:anim>
                                    <p:anim calcmode="lin" valueType="num">
                                      <p:cBhvr additive="base">
                                        <p:cTn id="13" dur="500" fill="hold"/>
                                        <p:tgtEl>
                                          <p:spTgt spid="59"/>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additive="base">
                                        <p:cTn id="16" dur="500" fill="hold"/>
                                        <p:tgtEl>
                                          <p:spTgt spid="60"/>
                                        </p:tgtEl>
                                        <p:attrNameLst>
                                          <p:attrName>ppt_x</p:attrName>
                                        </p:attrNameLst>
                                      </p:cBhvr>
                                      <p:tavLst>
                                        <p:tav tm="0">
                                          <p:val>
                                            <p:strVal val="0-#ppt_w/2"/>
                                          </p:val>
                                        </p:tav>
                                        <p:tav tm="100000">
                                          <p:val>
                                            <p:strVal val="#ppt_x"/>
                                          </p:val>
                                        </p:tav>
                                      </p:tavLst>
                                    </p:anim>
                                    <p:anim calcmode="lin" valueType="num">
                                      <p:cBhvr additive="base">
                                        <p:cTn id="17" dur="500" fill="hold"/>
                                        <p:tgtEl>
                                          <p:spTgt spid="60"/>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fill="hold"/>
                                        <p:tgtEl>
                                          <p:spTgt spid="61"/>
                                        </p:tgtEl>
                                        <p:attrNameLst>
                                          <p:attrName>ppt_x</p:attrName>
                                        </p:attrNameLst>
                                      </p:cBhvr>
                                      <p:tavLst>
                                        <p:tav tm="0">
                                          <p:val>
                                            <p:strVal val="1+#ppt_w/2"/>
                                          </p:val>
                                        </p:tav>
                                        <p:tav tm="100000">
                                          <p:val>
                                            <p:strVal val="#ppt_x"/>
                                          </p:val>
                                        </p:tav>
                                      </p:tavLst>
                                    </p:anim>
                                    <p:anim calcmode="lin" valueType="num">
                                      <p:cBhvr additive="base">
                                        <p:cTn id="21" dur="500" fill="hold"/>
                                        <p:tgtEl>
                                          <p:spTgt spid="61"/>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62"/>
                                        </p:tgtEl>
                                        <p:attrNameLst>
                                          <p:attrName>style.visibility</p:attrName>
                                        </p:attrNameLst>
                                      </p:cBhvr>
                                      <p:to>
                                        <p:strVal val="visible"/>
                                      </p:to>
                                    </p:set>
                                    <p:anim calcmode="lin" valueType="num">
                                      <p:cBhvr additive="base">
                                        <p:cTn id="24" dur="500" fill="hold"/>
                                        <p:tgtEl>
                                          <p:spTgt spid="62"/>
                                        </p:tgtEl>
                                        <p:attrNameLst>
                                          <p:attrName>ppt_x</p:attrName>
                                        </p:attrNameLst>
                                      </p:cBhvr>
                                      <p:tavLst>
                                        <p:tav tm="0">
                                          <p:val>
                                            <p:strVal val="1+#ppt_w/2"/>
                                          </p:val>
                                        </p:tav>
                                        <p:tav tm="100000">
                                          <p:val>
                                            <p:strVal val="#ppt_x"/>
                                          </p:val>
                                        </p:tav>
                                      </p:tavLst>
                                    </p:anim>
                                    <p:anim calcmode="lin" valueType="num">
                                      <p:cBhvr additive="base">
                                        <p:cTn id="25" dur="500" fill="hold"/>
                                        <p:tgtEl>
                                          <p:spTgt spid="62"/>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16" presetClass="entr" presetSubtype="21"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barn(inVertical)">
                                      <p:cBhvr>
                                        <p:cTn id="2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9" grpId="0" animBg="1"/>
      <p:bldP spid="60" grpId="0" animBg="1"/>
      <p:bldP spid="61" grpId="0" animBg="1"/>
      <p:bldP spid="6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5915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3"/>
          <p:cNvSpPr txBox="1">
            <a:spLocks/>
          </p:cNvSpPr>
          <p:nvPr/>
        </p:nvSpPr>
        <p:spPr>
          <a:xfrm>
            <a:off x="1784269" y="1639452"/>
            <a:ext cx="1227900" cy="132343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rPr>
              <a:t>01</a:t>
            </a:r>
          </a:p>
        </p:txBody>
      </p:sp>
      <p:sp>
        <p:nvSpPr>
          <p:cNvPr id="5" name="文本框 4"/>
          <p:cNvSpPr txBox="1"/>
          <p:nvPr/>
        </p:nvSpPr>
        <p:spPr>
          <a:xfrm>
            <a:off x="2970609" y="2232392"/>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6" name="文本框 5"/>
          <p:cNvSpPr txBox="1"/>
          <p:nvPr/>
        </p:nvSpPr>
        <p:spPr>
          <a:xfrm>
            <a:off x="2970611" y="1862590"/>
            <a:ext cx="1447201" cy="438582"/>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One</a:t>
            </a:r>
            <a:endParaRPr lang="zh-CN" altLang="en-US" sz="2400" dirty="0">
              <a:latin typeface="Arial" panose="020B0604020202020204" pitchFamily="34" charset="0"/>
              <a:cs typeface="Arial" panose="020B0604020202020204" pitchFamily="34" charset="0"/>
            </a:endParaRPr>
          </a:p>
        </p:txBody>
      </p:sp>
      <p:grpSp>
        <p:nvGrpSpPr>
          <p:cNvPr id="7" name="组合 6"/>
          <p:cNvGrpSpPr/>
          <p:nvPr/>
        </p:nvGrpSpPr>
        <p:grpSpPr>
          <a:xfrm rot="11891394">
            <a:off x="5912849" y="1721923"/>
            <a:ext cx="2323088" cy="1614098"/>
            <a:chOff x="912737" y="565770"/>
            <a:chExt cx="3097450" cy="2152130"/>
          </a:xfrm>
          <a:solidFill>
            <a:schemeClr val="bg1">
              <a:alpha val="50000"/>
            </a:schemeClr>
          </a:solidFill>
        </p:grpSpPr>
        <p:sp>
          <p:nvSpPr>
            <p:cNvPr id="8" name="等腰三角形 7"/>
            <p:cNvSpPr/>
            <p:nvPr/>
          </p:nvSpPr>
          <p:spPr>
            <a:xfrm rot="18941696">
              <a:off x="2822785" y="2021207"/>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9" name="等腰三角形 8"/>
            <p:cNvSpPr/>
            <p:nvPr/>
          </p:nvSpPr>
          <p:spPr>
            <a:xfrm rot="3678182">
              <a:off x="2802171" y="1181956"/>
              <a:ext cx="397226" cy="34243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0" name="等腰三角形 9"/>
            <p:cNvSpPr/>
            <p:nvPr/>
          </p:nvSpPr>
          <p:spPr>
            <a:xfrm rot="9480000">
              <a:off x="3485946" y="2487804"/>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1" name="等腰三角形 10"/>
            <p:cNvSpPr/>
            <p:nvPr/>
          </p:nvSpPr>
          <p:spPr>
            <a:xfrm rot="1020767">
              <a:off x="1218249" y="749218"/>
              <a:ext cx="945160" cy="81479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2" name="等腰三角形 11"/>
            <p:cNvSpPr/>
            <p:nvPr/>
          </p:nvSpPr>
          <p:spPr>
            <a:xfrm rot="1020767">
              <a:off x="1105528" y="607668"/>
              <a:ext cx="1175902" cy="10137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3" name="椭圆 12"/>
            <p:cNvSpPr/>
            <p:nvPr/>
          </p:nvSpPr>
          <p:spPr>
            <a:xfrm rot="18818926">
              <a:off x="912737" y="1383941"/>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8818926">
              <a:off x="1788997" y="565770"/>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8818926">
              <a:off x="2041044" y="1708216"/>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rot="8977127">
              <a:off x="3563479" y="1987179"/>
              <a:ext cx="446708" cy="334617"/>
              <a:chOff x="2822785" y="1265179"/>
              <a:chExt cx="930073" cy="696693"/>
            </a:xfrm>
            <a:grpFill/>
          </p:grpSpPr>
          <p:sp>
            <p:nvSpPr>
              <p:cNvPr id="17" name="等腰三角形 16"/>
              <p:cNvSpPr/>
              <p:nvPr/>
            </p:nvSpPr>
            <p:spPr>
              <a:xfrm rot="18941696">
                <a:off x="2822785" y="1265179"/>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8" name="等腰三角形 17"/>
              <p:cNvSpPr/>
              <p:nvPr/>
            </p:nvSpPr>
            <p:spPr>
              <a:xfrm rot="9480000">
                <a:off x="3485946" y="1731776"/>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19" name="Straight Connector 13"/>
          <p:cNvCxnSpPr/>
          <p:nvPr/>
        </p:nvCxnSpPr>
        <p:spPr>
          <a:xfrm flipH="1">
            <a:off x="2" y="3082556"/>
            <a:ext cx="4748959" cy="0"/>
          </a:xfrm>
          <a:prstGeom prst="line">
            <a:avLst/>
          </a:prstGeom>
          <a:ln w="19050" cap="sq">
            <a:solidFill>
              <a:schemeClr val="bg1">
                <a:alpha val="35000"/>
              </a:schemeClr>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992308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grpSp>
        <p:nvGrpSpPr>
          <p:cNvPr id="29" name="Group 18"/>
          <p:cNvGrpSpPr>
            <a:grpSpLocks noChangeAspect="1"/>
          </p:cNvGrpSpPr>
          <p:nvPr/>
        </p:nvGrpSpPr>
        <p:grpSpPr bwMode="auto">
          <a:xfrm>
            <a:off x="1737227" y="1901167"/>
            <a:ext cx="640814" cy="427211"/>
            <a:chOff x="0" y="0"/>
            <a:chExt cx="576000" cy="385071"/>
          </a:xfrm>
          <a:effectLst>
            <a:glow>
              <a:schemeClr val="bg1"/>
            </a:glow>
          </a:effectLst>
        </p:grpSpPr>
        <p:sp>
          <p:nvSpPr>
            <p:cNvPr id="30"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31"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32" name="TextBox 42" descr="6A3013BADB884660B194CAD3FEF2932C# #TextBox 42"/>
          <p:cNvSpPr txBox="1">
            <a:spLocks noChangeArrowheads="1"/>
          </p:cNvSpPr>
          <p:nvPr/>
        </p:nvSpPr>
        <p:spPr bwMode="auto">
          <a:xfrm>
            <a:off x="1694395" y="1216439"/>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1236483"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45"/>
          <p:cNvSpPr txBox="1"/>
          <p:nvPr/>
        </p:nvSpPr>
        <p:spPr>
          <a:xfrm>
            <a:off x="1246032"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35" name="直接连接符 34"/>
          <p:cNvCxnSpPr/>
          <p:nvPr/>
        </p:nvCxnSpPr>
        <p:spPr>
          <a:xfrm>
            <a:off x="1236485"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1353595" y="2624927"/>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37" name="Group 18"/>
          <p:cNvGrpSpPr>
            <a:grpSpLocks noChangeAspect="1"/>
          </p:cNvGrpSpPr>
          <p:nvPr/>
        </p:nvGrpSpPr>
        <p:grpSpPr bwMode="auto">
          <a:xfrm>
            <a:off x="4208284" y="1901167"/>
            <a:ext cx="640814" cy="427211"/>
            <a:chOff x="0" y="0"/>
            <a:chExt cx="576000" cy="385071"/>
          </a:xfrm>
          <a:effectLst>
            <a:glow>
              <a:schemeClr val="bg1"/>
            </a:glow>
          </a:effectLst>
        </p:grpSpPr>
        <p:sp>
          <p:nvSpPr>
            <p:cNvPr id="38"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39"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40" name="TextBox 42" descr="6A3013BADB884660B194CAD3FEF2932C# #TextBox 42"/>
          <p:cNvSpPr txBox="1">
            <a:spLocks noChangeArrowheads="1"/>
          </p:cNvSpPr>
          <p:nvPr/>
        </p:nvSpPr>
        <p:spPr bwMode="auto">
          <a:xfrm>
            <a:off x="4165453" y="1216439"/>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3707540"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145"/>
          <p:cNvSpPr txBox="1"/>
          <p:nvPr/>
        </p:nvSpPr>
        <p:spPr>
          <a:xfrm>
            <a:off x="3717089"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43" name="直接连接符 42"/>
          <p:cNvCxnSpPr/>
          <p:nvPr/>
        </p:nvCxnSpPr>
        <p:spPr>
          <a:xfrm>
            <a:off x="3707542"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24652" y="2624927"/>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45" name="Group 18"/>
          <p:cNvGrpSpPr>
            <a:grpSpLocks noChangeAspect="1"/>
          </p:cNvGrpSpPr>
          <p:nvPr/>
        </p:nvGrpSpPr>
        <p:grpSpPr bwMode="auto">
          <a:xfrm>
            <a:off x="6679342" y="1901167"/>
            <a:ext cx="640814" cy="427211"/>
            <a:chOff x="0" y="0"/>
            <a:chExt cx="576000" cy="385071"/>
          </a:xfrm>
          <a:effectLst>
            <a:glow>
              <a:schemeClr val="bg1"/>
            </a:glow>
          </a:effectLst>
        </p:grpSpPr>
        <p:sp>
          <p:nvSpPr>
            <p:cNvPr id="46"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47"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48" name="TextBox 42" descr="6A3013BADB884660B194CAD3FEF2932C# #TextBox 42"/>
          <p:cNvSpPr txBox="1">
            <a:spLocks noChangeArrowheads="1"/>
          </p:cNvSpPr>
          <p:nvPr/>
        </p:nvSpPr>
        <p:spPr bwMode="auto">
          <a:xfrm>
            <a:off x="6636510" y="1216439"/>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9" name="圆角矩形 48"/>
          <p:cNvSpPr/>
          <p:nvPr/>
        </p:nvSpPr>
        <p:spPr>
          <a:xfrm>
            <a:off x="6178598"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145"/>
          <p:cNvSpPr txBox="1"/>
          <p:nvPr/>
        </p:nvSpPr>
        <p:spPr>
          <a:xfrm>
            <a:off x="6188147"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51" name="直接连接符 50"/>
          <p:cNvCxnSpPr/>
          <p:nvPr/>
        </p:nvCxnSpPr>
        <p:spPr>
          <a:xfrm>
            <a:off x="6178600"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6295709" y="2624927"/>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272487083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750" fill="hold"/>
                                        <p:tgtEl>
                                          <p:spTgt spid="32"/>
                                        </p:tgtEl>
                                        <p:attrNameLst>
                                          <p:attrName>ppt_w</p:attrName>
                                        </p:attrNameLst>
                                      </p:cBhvr>
                                      <p:tavLst>
                                        <p:tav tm="0">
                                          <p:val>
                                            <p:fltVal val="0"/>
                                          </p:val>
                                        </p:tav>
                                        <p:tav tm="100000">
                                          <p:val>
                                            <p:strVal val="#ppt_w"/>
                                          </p:val>
                                        </p:tav>
                                      </p:tavLst>
                                    </p:anim>
                                    <p:anim calcmode="lin" valueType="num">
                                      <p:cBhvr>
                                        <p:cTn id="25" dur="750" fill="hold"/>
                                        <p:tgtEl>
                                          <p:spTgt spid="32"/>
                                        </p:tgtEl>
                                        <p:attrNameLst>
                                          <p:attrName>ppt_h</p:attrName>
                                        </p:attrNameLst>
                                      </p:cBhvr>
                                      <p:tavLst>
                                        <p:tav tm="0">
                                          <p:val>
                                            <p:fltVal val="0"/>
                                          </p:val>
                                        </p:tav>
                                        <p:tav tm="100000">
                                          <p:val>
                                            <p:strVal val="#ppt_h"/>
                                          </p:val>
                                        </p:tav>
                                      </p:tavLst>
                                    </p:anim>
                                    <p:animEffect transition="in" filter="fade">
                                      <p:cBhvr>
                                        <p:cTn id="26" dur="750"/>
                                        <p:tgtEl>
                                          <p:spTgt spid="32"/>
                                        </p:tgtEl>
                                      </p:cBhvr>
                                    </p:animEffect>
                                  </p:childTnLst>
                                </p:cTn>
                              </p:par>
                            </p:childTnLst>
                          </p:cTn>
                        </p:par>
                        <p:par>
                          <p:cTn id="27" fill="hold">
                            <p:stCondLst>
                              <p:cond delay="750"/>
                            </p:stCondLst>
                            <p:childTnLst>
                              <p:par>
                                <p:cTn id="28" presetID="12" presetClass="entr" presetSubtype="1"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slide(fromTop)">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1000"/>
                                        <p:tgtEl>
                                          <p:spTgt spid="36"/>
                                        </p:tgtEl>
                                      </p:cBhvr>
                                    </p:animEffect>
                                    <p:anim calcmode="lin" valueType="num">
                                      <p:cBhvr>
                                        <p:cTn id="41" dur="1000" fill="hold"/>
                                        <p:tgtEl>
                                          <p:spTgt spid="36"/>
                                        </p:tgtEl>
                                        <p:attrNameLst>
                                          <p:attrName>ppt_x</p:attrName>
                                        </p:attrNameLst>
                                      </p:cBhvr>
                                      <p:tavLst>
                                        <p:tav tm="0">
                                          <p:val>
                                            <p:strVal val="#ppt_x"/>
                                          </p:val>
                                        </p:tav>
                                        <p:tav tm="100000">
                                          <p:val>
                                            <p:strVal val="#ppt_x"/>
                                          </p:val>
                                        </p:tav>
                                      </p:tavLst>
                                    </p:anim>
                                    <p:anim calcmode="lin" valueType="num">
                                      <p:cBhvr>
                                        <p:cTn id="42"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500"/>
                                        <p:tgtEl>
                                          <p:spTgt spid="3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wipe(up)">
                                      <p:cBhvr>
                                        <p:cTn id="52" dur="750"/>
                                        <p:tgtEl>
                                          <p:spTgt spid="34">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750" fill="hold"/>
                                        <p:tgtEl>
                                          <p:spTgt spid="40"/>
                                        </p:tgtEl>
                                        <p:attrNameLst>
                                          <p:attrName>ppt_w</p:attrName>
                                        </p:attrNameLst>
                                      </p:cBhvr>
                                      <p:tavLst>
                                        <p:tav tm="0">
                                          <p:val>
                                            <p:fltVal val="0"/>
                                          </p:val>
                                        </p:tav>
                                        <p:tav tm="100000">
                                          <p:val>
                                            <p:strVal val="#ppt_w"/>
                                          </p:val>
                                        </p:tav>
                                      </p:tavLst>
                                    </p:anim>
                                    <p:anim calcmode="lin" valueType="num">
                                      <p:cBhvr>
                                        <p:cTn id="58" dur="750" fill="hold"/>
                                        <p:tgtEl>
                                          <p:spTgt spid="40"/>
                                        </p:tgtEl>
                                        <p:attrNameLst>
                                          <p:attrName>ppt_h</p:attrName>
                                        </p:attrNameLst>
                                      </p:cBhvr>
                                      <p:tavLst>
                                        <p:tav tm="0">
                                          <p:val>
                                            <p:fltVal val="0"/>
                                          </p:val>
                                        </p:tav>
                                        <p:tav tm="100000">
                                          <p:val>
                                            <p:strVal val="#ppt_h"/>
                                          </p:val>
                                        </p:tav>
                                      </p:tavLst>
                                    </p:anim>
                                    <p:animEffect transition="in" filter="fade">
                                      <p:cBhvr>
                                        <p:cTn id="59" dur="750"/>
                                        <p:tgtEl>
                                          <p:spTgt spid="40"/>
                                        </p:tgtEl>
                                      </p:cBhvr>
                                    </p:animEffect>
                                  </p:childTnLst>
                                </p:cTn>
                              </p:par>
                            </p:childTnLst>
                          </p:cTn>
                        </p:par>
                        <p:par>
                          <p:cTn id="60" fill="hold">
                            <p:stCondLst>
                              <p:cond delay="750"/>
                            </p:stCondLst>
                            <p:childTnLst>
                              <p:par>
                                <p:cTn id="61" presetID="12" presetClass="entr" presetSubtype="1" fill="hold"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slide(fromTop)">
                                      <p:cBhvr>
                                        <p:cTn id="63" dur="500"/>
                                        <p:tgtEl>
                                          <p:spTgt spid="37"/>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childTnLst>
                    </p:cTn>
                  </p:par>
                  <p:par>
                    <p:cTn id="69" fill="hold">
                      <p:stCondLst>
                        <p:cond delay="indefinite"/>
                      </p:stCondLst>
                      <p:childTnLst>
                        <p:par>
                          <p:cTn id="70" fill="hold">
                            <p:stCondLst>
                              <p:cond delay="0"/>
                            </p:stCondLst>
                            <p:childTnLst>
                              <p:par>
                                <p:cTn id="71" presetID="47" presetClass="entr" presetSubtype="0" fill="hold" grpId="0" nodeType="click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1000"/>
                                        <p:tgtEl>
                                          <p:spTgt spid="44"/>
                                        </p:tgtEl>
                                      </p:cBhvr>
                                    </p:animEffect>
                                    <p:anim calcmode="lin" valueType="num">
                                      <p:cBhvr>
                                        <p:cTn id="74" dur="1000" fill="hold"/>
                                        <p:tgtEl>
                                          <p:spTgt spid="44"/>
                                        </p:tgtEl>
                                        <p:attrNameLst>
                                          <p:attrName>ppt_x</p:attrName>
                                        </p:attrNameLst>
                                      </p:cBhvr>
                                      <p:tavLst>
                                        <p:tav tm="0">
                                          <p:val>
                                            <p:strVal val="#ppt_x"/>
                                          </p:val>
                                        </p:tav>
                                        <p:tav tm="100000">
                                          <p:val>
                                            <p:strVal val="#ppt_x"/>
                                          </p:val>
                                        </p:tav>
                                      </p:tavLst>
                                    </p:anim>
                                    <p:anim calcmode="lin" valueType="num">
                                      <p:cBhvr>
                                        <p:cTn id="75"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nodeType="click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wipe(left)">
                                      <p:cBhvr>
                                        <p:cTn id="80" dur="500"/>
                                        <p:tgtEl>
                                          <p:spTgt spid="43"/>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nodeType="clickEffect">
                                  <p:stCondLst>
                                    <p:cond delay="0"/>
                                  </p:stCondLst>
                                  <p:childTnLst>
                                    <p:set>
                                      <p:cBhvr>
                                        <p:cTn id="84" dur="1" fill="hold">
                                          <p:stCondLst>
                                            <p:cond delay="0"/>
                                          </p:stCondLst>
                                        </p:cTn>
                                        <p:tgtEl>
                                          <p:spTgt spid="42">
                                            <p:txEl>
                                              <p:pRg st="0" end="0"/>
                                            </p:txEl>
                                          </p:spTgt>
                                        </p:tgtEl>
                                        <p:attrNameLst>
                                          <p:attrName>style.visibility</p:attrName>
                                        </p:attrNameLst>
                                      </p:cBhvr>
                                      <p:to>
                                        <p:strVal val="visible"/>
                                      </p:to>
                                    </p:set>
                                    <p:animEffect transition="in" filter="wipe(up)">
                                      <p:cBhvr>
                                        <p:cTn id="85" dur="750"/>
                                        <p:tgtEl>
                                          <p:spTgt spid="42">
                                            <p:txEl>
                                              <p:pRg st="0" end="0"/>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53" presetClass="entr" presetSubtype="16" fill="hold" grpId="0" nodeType="click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p:cTn id="90" dur="750" fill="hold"/>
                                        <p:tgtEl>
                                          <p:spTgt spid="48"/>
                                        </p:tgtEl>
                                        <p:attrNameLst>
                                          <p:attrName>ppt_w</p:attrName>
                                        </p:attrNameLst>
                                      </p:cBhvr>
                                      <p:tavLst>
                                        <p:tav tm="0">
                                          <p:val>
                                            <p:fltVal val="0"/>
                                          </p:val>
                                        </p:tav>
                                        <p:tav tm="100000">
                                          <p:val>
                                            <p:strVal val="#ppt_w"/>
                                          </p:val>
                                        </p:tav>
                                      </p:tavLst>
                                    </p:anim>
                                    <p:anim calcmode="lin" valueType="num">
                                      <p:cBhvr>
                                        <p:cTn id="91" dur="750" fill="hold"/>
                                        <p:tgtEl>
                                          <p:spTgt spid="48"/>
                                        </p:tgtEl>
                                        <p:attrNameLst>
                                          <p:attrName>ppt_h</p:attrName>
                                        </p:attrNameLst>
                                      </p:cBhvr>
                                      <p:tavLst>
                                        <p:tav tm="0">
                                          <p:val>
                                            <p:fltVal val="0"/>
                                          </p:val>
                                        </p:tav>
                                        <p:tav tm="100000">
                                          <p:val>
                                            <p:strVal val="#ppt_h"/>
                                          </p:val>
                                        </p:tav>
                                      </p:tavLst>
                                    </p:anim>
                                    <p:animEffect transition="in" filter="fade">
                                      <p:cBhvr>
                                        <p:cTn id="92" dur="750"/>
                                        <p:tgtEl>
                                          <p:spTgt spid="48"/>
                                        </p:tgtEl>
                                      </p:cBhvr>
                                    </p:animEffect>
                                  </p:childTnLst>
                                </p:cTn>
                              </p:par>
                            </p:childTnLst>
                          </p:cTn>
                        </p:par>
                        <p:par>
                          <p:cTn id="93" fill="hold">
                            <p:stCondLst>
                              <p:cond delay="750"/>
                            </p:stCondLst>
                            <p:childTnLst>
                              <p:par>
                                <p:cTn id="94" presetID="12" presetClass="entr" presetSubtype="1"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slide(fromTop)">
                                      <p:cBhvr>
                                        <p:cTn id="96" dur="500"/>
                                        <p:tgtEl>
                                          <p:spTgt spid="45"/>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wipe(down)">
                                      <p:cBhvr>
                                        <p:cTn id="101" dur="500"/>
                                        <p:tgtEl>
                                          <p:spTgt spid="49"/>
                                        </p:tgtEl>
                                      </p:cBhvr>
                                    </p:animEffect>
                                  </p:childTnLst>
                                </p:cTn>
                              </p:par>
                            </p:childTnLst>
                          </p:cTn>
                        </p:par>
                      </p:childTnLst>
                    </p:cTn>
                  </p:par>
                  <p:par>
                    <p:cTn id="102" fill="hold">
                      <p:stCondLst>
                        <p:cond delay="indefinite"/>
                      </p:stCondLst>
                      <p:childTnLst>
                        <p:par>
                          <p:cTn id="103" fill="hold">
                            <p:stCondLst>
                              <p:cond delay="0"/>
                            </p:stCondLst>
                            <p:childTnLst>
                              <p:par>
                                <p:cTn id="104" presetID="47" presetClass="entr" presetSubtype="0" fill="hold" grpId="0" nodeType="clickEffect">
                                  <p:stCondLst>
                                    <p:cond delay="0"/>
                                  </p:stCondLst>
                                  <p:childTnLst>
                                    <p:set>
                                      <p:cBhvr>
                                        <p:cTn id="105" dur="1" fill="hold">
                                          <p:stCondLst>
                                            <p:cond delay="0"/>
                                          </p:stCondLst>
                                        </p:cTn>
                                        <p:tgtEl>
                                          <p:spTgt spid="52"/>
                                        </p:tgtEl>
                                        <p:attrNameLst>
                                          <p:attrName>style.visibility</p:attrName>
                                        </p:attrNameLst>
                                      </p:cBhvr>
                                      <p:to>
                                        <p:strVal val="visible"/>
                                      </p:to>
                                    </p:set>
                                    <p:animEffect transition="in" filter="fade">
                                      <p:cBhvr>
                                        <p:cTn id="106" dur="1000"/>
                                        <p:tgtEl>
                                          <p:spTgt spid="52"/>
                                        </p:tgtEl>
                                      </p:cBhvr>
                                    </p:animEffect>
                                    <p:anim calcmode="lin" valueType="num">
                                      <p:cBhvr>
                                        <p:cTn id="107" dur="1000" fill="hold"/>
                                        <p:tgtEl>
                                          <p:spTgt spid="52"/>
                                        </p:tgtEl>
                                        <p:attrNameLst>
                                          <p:attrName>ppt_x</p:attrName>
                                        </p:attrNameLst>
                                      </p:cBhvr>
                                      <p:tavLst>
                                        <p:tav tm="0">
                                          <p:val>
                                            <p:strVal val="#ppt_x"/>
                                          </p:val>
                                        </p:tav>
                                        <p:tav tm="100000">
                                          <p:val>
                                            <p:strVal val="#ppt_x"/>
                                          </p:val>
                                        </p:tav>
                                      </p:tavLst>
                                    </p:anim>
                                    <p:anim calcmode="lin" valueType="num">
                                      <p:cBhvr>
                                        <p:cTn id="10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2" presetClass="entr" presetSubtype="8" fill="hold" nodeType="clickEffect">
                                  <p:stCondLst>
                                    <p:cond delay="0"/>
                                  </p:stCondLst>
                                  <p:childTnLst>
                                    <p:set>
                                      <p:cBhvr>
                                        <p:cTn id="112" dur="1" fill="hold">
                                          <p:stCondLst>
                                            <p:cond delay="0"/>
                                          </p:stCondLst>
                                        </p:cTn>
                                        <p:tgtEl>
                                          <p:spTgt spid="51"/>
                                        </p:tgtEl>
                                        <p:attrNameLst>
                                          <p:attrName>style.visibility</p:attrName>
                                        </p:attrNameLst>
                                      </p:cBhvr>
                                      <p:to>
                                        <p:strVal val="visible"/>
                                      </p:to>
                                    </p:set>
                                    <p:animEffect transition="in" filter="wipe(left)">
                                      <p:cBhvr>
                                        <p:cTn id="113" dur="500"/>
                                        <p:tgtEl>
                                          <p:spTgt spid="51"/>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1" fill="hold" nodeType="clickEffect">
                                  <p:stCondLst>
                                    <p:cond delay="0"/>
                                  </p:stCondLst>
                                  <p:childTnLst>
                                    <p:set>
                                      <p:cBhvr>
                                        <p:cTn id="117" dur="1" fill="hold">
                                          <p:stCondLst>
                                            <p:cond delay="0"/>
                                          </p:stCondLst>
                                        </p:cTn>
                                        <p:tgtEl>
                                          <p:spTgt spid="50">
                                            <p:txEl>
                                              <p:pRg st="0" end="0"/>
                                            </p:txEl>
                                          </p:spTgt>
                                        </p:tgtEl>
                                        <p:attrNameLst>
                                          <p:attrName>style.visibility</p:attrName>
                                        </p:attrNameLst>
                                      </p:cBhvr>
                                      <p:to>
                                        <p:strVal val="visible"/>
                                      </p:to>
                                    </p:set>
                                    <p:animEffect transition="in" filter="wipe(up)">
                                      <p:cBhvr>
                                        <p:cTn id="118" dur="750"/>
                                        <p:tgtEl>
                                          <p:spTgt spid="5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2" grpId="0"/>
      <p:bldP spid="33" grpId="0" animBg="1"/>
      <p:bldP spid="36" grpId="0"/>
      <p:bldP spid="40" grpId="0"/>
      <p:bldP spid="41" grpId="0" animBg="1"/>
      <p:bldP spid="44" grpId="0"/>
      <p:bldP spid="48" grpId="0"/>
      <p:bldP spid="49" grpId="0" animBg="1"/>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椭圆 7"/>
          <p:cNvSpPr/>
          <p:nvPr/>
        </p:nvSpPr>
        <p:spPr>
          <a:xfrm>
            <a:off x="1169622"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bg1"/>
                </a:solidFill>
                <a:latin typeface="HelveticaNeueLT Pro 35 Th" pitchFamily="34" charset="0"/>
              </a:rPr>
              <a:t>75%</a:t>
            </a:r>
            <a:endParaRPr lang="zh-CN" altLang="en-US" sz="2700" dirty="0">
              <a:solidFill>
                <a:schemeClr val="bg1"/>
              </a:solidFill>
              <a:latin typeface="HelveticaNeueLT Pro 35 Th" pitchFamily="34" charset="0"/>
            </a:endParaRPr>
          </a:p>
        </p:txBody>
      </p:sp>
      <p:sp>
        <p:nvSpPr>
          <p:cNvPr id="9" name="椭圆 8"/>
          <p:cNvSpPr/>
          <p:nvPr/>
        </p:nvSpPr>
        <p:spPr>
          <a:xfrm>
            <a:off x="2987824"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50%</a:t>
            </a:r>
            <a:endParaRPr lang="zh-CN" altLang="en-US" sz="2700">
              <a:solidFill>
                <a:prstClr val="white"/>
              </a:solidFill>
              <a:latin typeface="HelveticaNeueLT Pro 35 Th" pitchFamily="34" charset="0"/>
            </a:endParaRPr>
          </a:p>
        </p:txBody>
      </p:sp>
      <p:sp>
        <p:nvSpPr>
          <p:cNvPr id="10" name="椭圆 9"/>
          <p:cNvSpPr/>
          <p:nvPr/>
        </p:nvSpPr>
        <p:spPr>
          <a:xfrm>
            <a:off x="4806026"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25%</a:t>
            </a:r>
            <a:endParaRPr lang="zh-CN" altLang="en-US" sz="2700">
              <a:solidFill>
                <a:prstClr val="white"/>
              </a:solidFill>
              <a:latin typeface="HelveticaNeueLT Pro 35 Th" pitchFamily="34" charset="0"/>
            </a:endParaRPr>
          </a:p>
        </p:txBody>
      </p:sp>
      <p:sp>
        <p:nvSpPr>
          <p:cNvPr id="11" name="椭圆 10"/>
          <p:cNvSpPr/>
          <p:nvPr/>
        </p:nvSpPr>
        <p:spPr>
          <a:xfrm>
            <a:off x="6624228"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10%</a:t>
            </a:r>
            <a:endParaRPr lang="zh-CN" altLang="en-US" sz="2700">
              <a:solidFill>
                <a:prstClr val="white"/>
              </a:solidFill>
              <a:latin typeface="HelveticaNeueLT Pro 35 Th" pitchFamily="34" charset="0"/>
            </a:endParaRPr>
          </a:p>
        </p:txBody>
      </p:sp>
      <p:sp>
        <p:nvSpPr>
          <p:cNvPr id="12" name="椭圆 85"/>
          <p:cNvSpPr/>
          <p:nvPr/>
        </p:nvSpPr>
        <p:spPr>
          <a:xfrm>
            <a:off x="1169622" y="1652811"/>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85"/>
          <p:cNvSpPr/>
          <p:nvPr/>
        </p:nvSpPr>
        <p:spPr>
          <a:xfrm>
            <a:off x="3662901" y="1652811"/>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85"/>
          <p:cNvSpPr/>
          <p:nvPr/>
        </p:nvSpPr>
        <p:spPr>
          <a:xfrm>
            <a:off x="5481103" y="1652812"/>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85"/>
          <p:cNvSpPr/>
          <p:nvPr/>
        </p:nvSpPr>
        <p:spPr>
          <a:xfrm>
            <a:off x="7299304" y="1652498"/>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TextBox 90"/>
          <p:cNvSpPr txBox="1"/>
          <p:nvPr/>
        </p:nvSpPr>
        <p:spPr>
          <a:xfrm>
            <a:off x="903584" y="3271058"/>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7" name="TextBox 92"/>
          <p:cNvSpPr txBox="1"/>
          <p:nvPr/>
        </p:nvSpPr>
        <p:spPr>
          <a:xfrm>
            <a:off x="2801127" y="3271057"/>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
        <p:nvSpPr>
          <p:cNvPr id="18" name="TextBox 93"/>
          <p:cNvSpPr txBox="1"/>
          <p:nvPr/>
        </p:nvSpPr>
        <p:spPr>
          <a:xfrm>
            <a:off x="4619329" y="3271058"/>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9" name="TextBox 94"/>
          <p:cNvSpPr txBox="1"/>
          <p:nvPr/>
        </p:nvSpPr>
        <p:spPr>
          <a:xfrm>
            <a:off x="6437531" y="3271057"/>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Tree>
    <p:extLst>
      <p:ext uri="{BB962C8B-B14F-4D97-AF65-F5344CB8AC3E}">
        <p14:creationId xmlns:p14="http://schemas.microsoft.com/office/powerpoint/2010/main" val="260297554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1000"/>
                                        <p:tgtEl>
                                          <p:spTgt spid="8"/>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heel(1)">
                                      <p:cBhvr>
                                        <p:cTn id="26" dur="1000"/>
                                        <p:tgtEl>
                                          <p:spTgt spid="12"/>
                                        </p:tgtEl>
                                      </p:cBhvr>
                                    </p:animEffect>
                                  </p:childTnLst>
                                </p:cTn>
                              </p:par>
                              <p:par>
                                <p:cTn id="27" presetID="47" presetClass="entr" presetSubtype="0" fill="hold" grpId="0" nodeType="withEffect">
                                  <p:stCondLst>
                                    <p:cond delay="10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anim calcmode="lin" valueType="num">
                                      <p:cBhvr>
                                        <p:cTn id="30" dur="500" fill="hold"/>
                                        <p:tgtEl>
                                          <p:spTgt spid="16"/>
                                        </p:tgtEl>
                                        <p:attrNameLst>
                                          <p:attrName>ppt_x</p:attrName>
                                        </p:attrNameLst>
                                      </p:cBhvr>
                                      <p:tavLst>
                                        <p:tav tm="0">
                                          <p:val>
                                            <p:strVal val="#ppt_x"/>
                                          </p:val>
                                        </p:tav>
                                        <p:tav tm="100000">
                                          <p:val>
                                            <p:strVal val="#ppt_x"/>
                                          </p:val>
                                        </p:tav>
                                      </p:tavLst>
                                    </p:anim>
                                    <p:anim calcmode="lin" valueType="num">
                                      <p:cBhvr>
                                        <p:cTn id="31" dur="500" fill="hold"/>
                                        <p:tgtEl>
                                          <p:spTgt spid="16"/>
                                        </p:tgtEl>
                                        <p:attrNameLst>
                                          <p:attrName>ppt_y</p:attrName>
                                        </p:attrNameLst>
                                      </p:cBhvr>
                                      <p:tavLst>
                                        <p:tav tm="0">
                                          <p:val>
                                            <p:strVal val="#ppt_y-.1"/>
                                          </p:val>
                                        </p:tav>
                                        <p:tav tm="100000">
                                          <p:val>
                                            <p:strVal val="#ppt_y"/>
                                          </p:val>
                                        </p:tav>
                                      </p:tavLst>
                                    </p:anim>
                                  </p:childTnLst>
                                </p:cTn>
                              </p:par>
                              <p:par>
                                <p:cTn id="32" presetID="21" presetClass="entr" presetSubtype="1" fill="hold" grpId="0" nodeType="withEffect">
                                  <p:stCondLst>
                                    <p:cond delay="500"/>
                                  </p:stCondLst>
                                  <p:childTnLst>
                                    <p:set>
                                      <p:cBhvr>
                                        <p:cTn id="33" dur="1" fill="hold">
                                          <p:stCondLst>
                                            <p:cond delay="0"/>
                                          </p:stCondLst>
                                        </p:cTn>
                                        <p:tgtEl>
                                          <p:spTgt spid="9"/>
                                        </p:tgtEl>
                                        <p:attrNameLst>
                                          <p:attrName>style.visibility</p:attrName>
                                        </p:attrNameLst>
                                      </p:cBhvr>
                                      <p:to>
                                        <p:strVal val="visible"/>
                                      </p:to>
                                    </p:set>
                                    <p:animEffect transition="in" filter="wheel(1)">
                                      <p:cBhvr>
                                        <p:cTn id="34" dur="1000"/>
                                        <p:tgtEl>
                                          <p:spTgt spid="9"/>
                                        </p:tgtEl>
                                      </p:cBhvr>
                                    </p:animEffect>
                                  </p:childTnLst>
                                </p:cTn>
                              </p:par>
                              <p:par>
                                <p:cTn id="35" presetID="21" presetClass="entr" presetSubtype="1"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wheel(1)">
                                      <p:cBhvr>
                                        <p:cTn id="37" dur="1000"/>
                                        <p:tgtEl>
                                          <p:spTgt spid="13"/>
                                        </p:tgtEl>
                                      </p:cBhvr>
                                    </p:animEffect>
                                  </p:childTnLst>
                                </p:cTn>
                              </p:par>
                              <p:par>
                                <p:cTn id="38" presetID="47" presetClass="entr" presetSubtype="0" fill="hold" grpId="0" nodeType="withEffect">
                                  <p:stCondLst>
                                    <p:cond delay="15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anim calcmode="lin" valueType="num">
                                      <p:cBhvr>
                                        <p:cTn id="41" dur="500" fill="hold"/>
                                        <p:tgtEl>
                                          <p:spTgt spid="17"/>
                                        </p:tgtEl>
                                        <p:attrNameLst>
                                          <p:attrName>ppt_x</p:attrName>
                                        </p:attrNameLst>
                                      </p:cBhvr>
                                      <p:tavLst>
                                        <p:tav tm="0">
                                          <p:val>
                                            <p:strVal val="#ppt_x"/>
                                          </p:val>
                                        </p:tav>
                                        <p:tav tm="100000">
                                          <p:val>
                                            <p:strVal val="#ppt_x"/>
                                          </p:val>
                                        </p:tav>
                                      </p:tavLst>
                                    </p:anim>
                                    <p:anim calcmode="lin" valueType="num">
                                      <p:cBhvr>
                                        <p:cTn id="42" dur="500" fill="hold"/>
                                        <p:tgtEl>
                                          <p:spTgt spid="17"/>
                                        </p:tgtEl>
                                        <p:attrNameLst>
                                          <p:attrName>ppt_y</p:attrName>
                                        </p:attrNameLst>
                                      </p:cBhvr>
                                      <p:tavLst>
                                        <p:tav tm="0">
                                          <p:val>
                                            <p:strVal val="#ppt_y-.1"/>
                                          </p:val>
                                        </p:tav>
                                        <p:tav tm="100000">
                                          <p:val>
                                            <p:strVal val="#ppt_y"/>
                                          </p:val>
                                        </p:tav>
                                      </p:tavLst>
                                    </p:anim>
                                  </p:childTnLst>
                                </p:cTn>
                              </p:par>
                              <p:par>
                                <p:cTn id="43" presetID="21" presetClass="entr" presetSubtype="1" fill="hold" grpId="0" nodeType="withEffect">
                                  <p:stCondLst>
                                    <p:cond delay="1000"/>
                                  </p:stCondLst>
                                  <p:childTnLst>
                                    <p:set>
                                      <p:cBhvr>
                                        <p:cTn id="44" dur="1" fill="hold">
                                          <p:stCondLst>
                                            <p:cond delay="0"/>
                                          </p:stCondLst>
                                        </p:cTn>
                                        <p:tgtEl>
                                          <p:spTgt spid="10"/>
                                        </p:tgtEl>
                                        <p:attrNameLst>
                                          <p:attrName>style.visibility</p:attrName>
                                        </p:attrNameLst>
                                      </p:cBhvr>
                                      <p:to>
                                        <p:strVal val="visible"/>
                                      </p:to>
                                    </p:set>
                                    <p:animEffect transition="in" filter="wheel(1)">
                                      <p:cBhvr>
                                        <p:cTn id="45" dur="1000"/>
                                        <p:tgtEl>
                                          <p:spTgt spid="10"/>
                                        </p:tgtEl>
                                      </p:cBhvr>
                                    </p:animEffect>
                                  </p:childTnLst>
                                </p:cTn>
                              </p:par>
                              <p:par>
                                <p:cTn id="46" presetID="21" presetClass="entr" presetSubtype="1" fill="hold" grpId="0" nodeType="withEffect">
                                  <p:stCondLst>
                                    <p:cond delay="1000"/>
                                  </p:stCondLst>
                                  <p:childTnLst>
                                    <p:set>
                                      <p:cBhvr>
                                        <p:cTn id="47" dur="1" fill="hold">
                                          <p:stCondLst>
                                            <p:cond delay="0"/>
                                          </p:stCondLst>
                                        </p:cTn>
                                        <p:tgtEl>
                                          <p:spTgt spid="14"/>
                                        </p:tgtEl>
                                        <p:attrNameLst>
                                          <p:attrName>style.visibility</p:attrName>
                                        </p:attrNameLst>
                                      </p:cBhvr>
                                      <p:to>
                                        <p:strVal val="visible"/>
                                      </p:to>
                                    </p:set>
                                    <p:animEffect transition="in" filter="wheel(1)">
                                      <p:cBhvr>
                                        <p:cTn id="48" dur="1000"/>
                                        <p:tgtEl>
                                          <p:spTgt spid="14"/>
                                        </p:tgtEl>
                                      </p:cBhvr>
                                    </p:animEffect>
                                  </p:childTnLst>
                                </p:cTn>
                              </p:par>
                              <p:par>
                                <p:cTn id="49" presetID="47" presetClass="entr" presetSubtype="0" fill="hold" grpId="0" nodeType="withEffect">
                                  <p:stCondLst>
                                    <p:cond delay="200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anim calcmode="lin" valueType="num">
                                      <p:cBhvr>
                                        <p:cTn id="52" dur="500" fill="hold"/>
                                        <p:tgtEl>
                                          <p:spTgt spid="18"/>
                                        </p:tgtEl>
                                        <p:attrNameLst>
                                          <p:attrName>ppt_x</p:attrName>
                                        </p:attrNameLst>
                                      </p:cBhvr>
                                      <p:tavLst>
                                        <p:tav tm="0">
                                          <p:val>
                                            <p:strVal val="#ppt_x"/>
                                          </p:val>
                                        </p:tav>
                                        <p:tav tm="100000">
                                          <p:val>
                                            <p:strVal val="#ppt_x"/>
                                          </p:val>
                                        </p:tav>
                                      </p:tavLst>
                                    </p:anim>
                                    <p:anim calcmode="lin" valueType="num">
                                      <p:cBhvr>
                                        <p:cTn id="53" dur="500" fill="hold"/>
                                        <p:tgtEl>
                                          <p:spTgt spid="18"/>
                                        </p:tgtEl>
                                        <p:attrNameLst>
                                          <p:attrName>ppt_y</p:attrName>
                                        </p:attrNameLst>
                                      </p:cBhvr>
                                      <p:tavLst>
                                        <p:tav tm="0">
                                          <p:val>
                                            <p:strVal val="#ppt_y-.1"/>
                                          </p:val>
                                        </p:tav>
                                        <p:tav tm="100000">
                                          <p:val>
                                            <p:strVal val="#ppt_y"/>
                                          </p:val>
                                        </p:tav>
                                      </p:tavLst>
                                    </p:anim>
                                  </p:childTnLst>
                                </p:cTn>
                              </p:par>
                              <p:par>
                                <p:cTn id="54" presetID="21" presetClass="entr" presetSubtype="1" fill="hold" grpId="0" nodeType="withEffect">
                                  <p:stCondLst>
                                    <p:cond delay="1500"/>
                                  </p:stCondLst>
                                  <p:childTnLst>
                                    <p:set>
                                      <p:cBhvr>
                                        <p:cTn id="55" dur="1" fill="hold">
                                          <p:stCondLst>
                                            <p:cond delay="0"/>
                                          </p:stCondLst>
                                        </p:cTn>
                                        <p:tgtEl>
                                          <p:spTgt spid="11"/>
                                        </p:tgtEl>
                                        <p:attrNameLst>
                                          <p:attrName>style.visibility</p:attrName>
                                        </p:attrNameLst>
                                      </p:cBhvr>
                                      <p:to>
                                        <p:strVal val="visible"/>
                                      </p:to>
                                    </p:set>
                                    <p:animEffect transition="in" filter="wheel(1)">
                                      <p:cBhvr>
                                        <p:cTn id="56" dur="1000"/>
                                        <p:tgtEl>
                                          <p:spTgt spid="11"/>
                                        </p:tgtEl>
                                      </p:cBhvr>
                                    </p:animEffect>
                                  </p:childTnLst>
                                </p:cTn>
                              </p:par>
                              <p:par>
                                <p:cTn id="57" presetID="21" presetClass="entr" presetSubtype="1" fill="hold" grpId="0" nodeType="withEffect">
                                  <p:stCondLst>
                                    <p:cond delay="1500"/>
                                  </p:stCondLst>
                                  <p:childTnLst>
                                    <p:set>
                                      <p:cBhvr>
                                        <p:cTn id="58" dur="1" fill="hold">
                                          <p:stCondLst>
                                            <p:cond delay="0"/>
                                          </p:stCondLst>
                                        </p:cTn>
                                        <p:tgtEl>
                                          <p:spTgt spid="15"/>
                                        </p:tgtEl>
                                        <p:attrNameLst>
                                          <p:attrName>style.visibility</p:attrName>
                                        </p:attrNameLst>
                                      </p:cBhvr>
                                      <p:to>
                                        <p:strVal val="visible"/>
                                      </p:to>
                                    </p:set>
                                    <p:animEffect transition="in" filter="wheel(1)">
                                      <p:cBhvr>
                                        <p:cTn id="59" dur="1000"/>
                                        <p:tgtEl>
                                          <p:spTgt spid="15"/>
                                        </p:tgtEl>
                                      </p:cBhvr>
                                    </p:animEffect>
                                  </p:childTnLst>
                                </p:cTn>
                              </p:par>
                              <p:par>
                                <p:cTn id="60" presetID="47" presetClass="entr" presetSubtype="0" fill="hold" grpId="0" nodeType="withEffect">
                                  <p:stCondLst>
                                    <p:cond delay="250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anim calcmode="lin" valueType="num">
                                      <p:cBhvr>
                                        <p:cTn id="63" dur="500" fill="hold"/>
                                        <p:tgtEl>
                                          <p:spTgt spid="19"/>
                                        </p:tgtEl>
                                        <p:attrNameLst>
                                          <p:attrName>ppt_x</p:attrName>
                                        </p:attrNameLst>
                                      </p:cBhvr>
                                      <p:tavLst>
                                        <p:tav tm="0">
                                          <p:val>
                                            <p:strVal val="#ppt_x"/>
                                          </p:val>
                                        </p:tav>
                                        <p:tav tm="100000">
                                          <p:val>
                                            <p:strVal val="#ppt_x"/>
                                          </p:val>
                                        </p:tav>
                                      </p:tavLst>
                                    </p:anim>
                                    <p:anim calcmode="lin" valueType="num">
                                      <p:cBhvr>
                                        <p:cTn id="6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cxnSp>
        <p:nvCxnSpPr>
          <p:cNvPr id="8" name="直接连接符 7"/>
          <p:cNvCxnSpPr/>
          <p:nvPr/>
        </p:nvCxnSpPr>
        <p:spPr>
          <a:xfrm>
            <a:off x="1453156" y="2652759"/>
            <a:ext cx="623769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249742" y="1761660"/>
            <a:ext cx="457080" cy="972108"/>
            <a:chOff x="2998862" y="2348880"/>
            <a:chExt cx="609440" cy="1296144"/>
          </a:xfrm>
          <a:solidFill>
            <a:schemeClr val="bg1"/>
          </a:solidFill>
        </p:grpSpPr>
        <p:sp>
          <p:nvSpPr>
            <p:cNvPr id="10" name="椭圆 9"/>
            <p:cNvSpPr/>
            <p:nvPr/>
          </p:nvSpPr>
          <p:spPr>
            <a:xfrm>
              <a:off x="299886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任意多边形 10"/>
            <p:cNvSpPr/>
            <p:nvPr/>
          </p:nvSpPr>
          <p:spPr>
            <a:xfrm>
              <a:off x="3103899"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2" name="组合 11"/>
          <p:cNvGrpSpPr/>
          <p:nvPr/>
        </p:nvGrpSpPr>
        <p:grpSpPr>
          <a:xfrm>
            <a:off x="2789802" y="2571751"/>
            <a:ext cx="456758" cy="967973"/>
            <a:chOff x="3718942" y="3429000"/>
            <a:chExt cx="609010" cy="1290630"/>
          </a:xfrm>
          <a:solidFill>
            <a:schemeClr val="bg1"/>
          </a:solidFill>
        </p:grpSpPr>
        <p:sp>
          <p:nvSpPr>
            <p:cNvPr id="13" name="椭圆 12"/>
            <p:cNvSpPr/>
            <p:nvPr/>
          </p:nvSpPr>
          <p:spPr>
            <a:xfrm>
              <a:off x="371894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flipV="1">
              <a:off x="382354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5" name="组合 14"/>
          <p:cNvGrpSpPr/>
          <p:nvPr/>
        </p:nvGrpSpPr>
        <p:grpSpPr>
          <a:xfrm>
            <a:off x="3707904" y="1761660"/>
            <a:ext cx="468224" cy="972108"/>
            <a:chOff x="4943078" y="2348880"/>
            <a:chExt cx="624298" cy="1296144"/>
          </a:xfrm>
          <a:solidFill>
            <a:schemeClr val="bg1"/>
          </a:solidFill>
        </p:grpSpPr>
        <p:sp>
          <p:nvSpPr>
            <p:cNvPr id="16" name="椭圆 15"/>
            <p:cNvSpPr/>
            <p:nvPr/>
          </p:nvSpPr>
          <p:spPr>
            <a:xfrm>
              <a:off x="494307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任意多边形 16"/>
            <p:cNvSpPr/>
            <p:nvPr/>
          </p:nvSpPr>
          <p:spPr>
            <a:xfrm>
              <a:off x="5062973"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8" name="组合 17"/>
          <p:cNvGrpSpPr/>
          <p:nvPr/>
        </p:nvGrpSpPr>
        <p:grpSpPr>
          <a:xfrm>
            <a:off x="4490991" y="2571751"/>
            <a:ext cx="468224" cy="967973"/>
            <a:chOff x="5987194" y="3429000"/>
            <a:chExt cx="624298" cy="1290630"/>
          </a:xfrm>
          <a:solidFill>
            <a:schemeClr val="bg1"/>
          </a:solidFill>
        </p:grpSpPr>
        <p:sp>
          <p:nvSpPr>
            <p:cNvPr id="19" name="椭圆 18"/>
            <p:cNvSpPr/>
            <p:nvPr/>
          </p:nvSpPr>
          <p:spPr>
            <a:xfrm>
              <a:off x="5987194"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任意多边形 19"/>
            <p:cNvSpPr/>
            <p:nvPr/>
          </p:nvSpPr>
          <p:spPr>
            <a:xfrm flipV="1">
              <a:off x="610708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1" name="组合 20"/>
          <p:cNvGrpSpPr/>
          <p:nvPr/>
        </p:nvGrpSpPr>
        <p:grpSpPr>
          <a:xfrm>
            <a:off x="6354198" y="2571751"/>
            <a:ext cx="468224" cy="967973"/>
            <a:chOff x="8471470" y="3429000"/>
            <a:chExt cx="624298" cy="1290630"/>
          </a:xfrm>
          <a:solidFill>
            <a:schemeClr val="bg1"/>
          </a:solidFill>
        </p:grpSpPr>
        <p:sp>
          <p:nvSpPr>
            <p:cNvPr id="22" name="椭圆 21"/>
            <p:cNvSpPr/>
            <p:nvPr/>
          </p:nvSpPr>
          <p:spPr>
            <a:xfrm>
              <a:off x="8471470"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任意多边形 22"/>
            <p:cNvSpPr/>
            <p:nvPr/>
          </p:nvSpPr>
          <p:spPr>
            <a:xfrm flipV="1">
              <a:off x="8591365"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4" name="组合 23"/>
          <p:cNvGrpSpPr/>
          <p:nvPr/>
        </p:nvGrpSpPr>
        <p:grpSpPr>
          <a:xfrm>
            <a:off x="5745251" y="1761660"/>
            <a:ext cx="442717" cy="972108"/>
            <a:chOff x="7659538" y="2348880"/>
            <a:chExt cx="590289" cy="1296144"/>
          </a:xfrm>
          <a:solidFill>
            <a:schemeClr val="bg1"/>
          </a:solidFill>
        </p:grpSpPr>
        <p:sp>
          <p:nvSpPr>
            <p:cNvPr id="25" name="椭圆 24"/>
            <p:cNvSpPr/>
            <p:nvPr/>
          </p:nvSpPr>
          <p:spPr>
            <a:xfrm>
              <a:off x="765953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任意多边形 25"/>
            <p:cNvSpPr/>
            <p:nvPr/>
          </p:nvSpPr>
          <p:spPr>
            <a:xfrm>
              <a:off x="7745424"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7" name="组合 26"/>
          <p:cNvGrpSpPr/>
          <p:nvPr/>
        </p:nvGrpSpPr>
        <p:grpSpPr>
          <a:xfrm>
            <a:off x="3869922" y="1167594"/>
            <a:ext cx="594066" cy="594066"/>
            <a:chOff x="5159102" y="1556792"/>
            <a:chExt cx="792088" cy="792088"/>
          </a:xfrm>
        </p:grpSpPr>
        <p:sp>
          <p:nvSpPr>
            <p:cNvPr id="28" name="椭圆 27"/>
            <p:cNvSpPr/>
            <p:nvPr/>
          </p:nvSpPr>
          <p:spPr>
            <a:xfrm>
              <a:off x="5159102"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心形 28"/>
            <p:cNvSpPr/>
            <p:nvPr/>
          </p:nvSpPr>
          <p:spPr>
            <a:xfrm>
              <a:off x="5303118" y="1755307"/>
              <a:ext cx="504056" cy="44955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0" name="组合 29"/>
          <p:cNvGrpSpPr/>
          <p:nvPr/>
        </p:nvGrpSpPr>
        <p:grpSpPr>
          <a:xfrm>
            <a:off x="5881760" y="1167594"/>
            <a:ext cx="594066" cy="594066"/>
            <a:chOff x="7841553" y="1556792"/>
            <a:chExt cx="792088" cy="792088"/>
          </a:xfrm>
        </p:grpSpPr>
        <p:sp>
          <p:nvSpPr>
            <p:cNvPr id="31" name="椭圆 30"/>
            <p:cNvSpPr/>
            <p:nvPr/>
          </p:nvSpPr>
          <p:spPr>
            <a:xfrm>
              <a:off x="7841553"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形标注 31"/>
            <p:cNvSpPr/>
            <p:nvPr/>
          </p:nvSpPr>
          <p:spPr>
            <a:xfrm>
              <a:off x="8015954" y="1759353"/>
              <a:ext cx="443286" cy="385963"/>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3" name="组合 32"/>
          <p:cNvGrpSpPr/>
          <p:nvPr/>
        </p:nvGrpSpPr>
        <p:grpSpPr>
          <a:xfrm>
            <a:off x="2940354" y="3539723"/>
            <a:ext cx="594066" cy="594066"/>
            <a:chOff x="3919678" y="4719630"/>
            <a:chExt cx="792088" cy="792088"/>
          </a:xfrm>
        </p:grpSpPr>
        <p:sp>
          <p:nvSpPr>
            <p:cNvPr id="34" name="椭圆 33"/>
            <p:cNvSpPr/>
            <p:nvPr/>
          </p:nvSpPr>
          <p:spPr>
            <a:xfrm flipV="1">
              <a:off x="391967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5" name="组合 34"/>
            <p:cNvGrpSpPr/>
            <p:nvPr/>
          </p:nvGrpSpPr>
          <p:grpSpPr>
            <a:xfrm>
              <a:off x="4158358" y="4886644"/>
              <a:ext cx="314729" cy="458061"/>
              <a:chOff x="5690315" y="3674507"/>
              <a:chExt cx="314729" cy="458061"/>
            </a:xfrm>
          </p:grpSpPr>
          <p:sp>
            <p:nvSpPr>
              <p:cNvPr id="36"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37"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38" name="组合 37"/>
          <p:cNvGrpSpPr/>
          <p:nvPr/>
        </p:nvGrpSpPr>
        <p:grpSpPr>
          <a:xfrm>
            <a:off x="2400617" y="1167594"/>
            <a:ext cx="594066" cy="594066"/>
            <a:chOff x="3200028" y="1556792"/>
            <a:chExt cx="792088" cy="792088"/>
          </a:xfrm>
        </p:grpSpPr>
        <p:sp>
          <p:nvSpPr>
            <p:cNvPr id="39" name="椭圆 38"/>
            <p:cNvSpPr/>
            <p:nvPr/>
          </p:nvSpPr>
          <p:spPr>
            <a:xfrm>
              <a:off x="3200028"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0" name="组合 39"/>
            <p:cNvGrpSpPr/>
            <p:nvPr/>
          </p:nvGrpSpPr>
          <p:grpSpPr>
            <a:xfrm>
              <a:off x="3360527" y="1717291"/>
              <a:ext cx="471090" cy="471090"/>
              <a:chOff x="4334131" y="1343733"/>
              <a:chExt cx="471090" cy="471090"/>
            </a:xfrm>
          </p:grpSpPr>
          <p:sp>
            <p:nvSpPr>
              <p:cNvPr id="41" name="Freeform 17"/>
              <p:cNvSpPr>
                <a:spLocks noEditPoints="1"/>
              </p:cNvSpPr>
              <p:nvPr/>
            </p:nvSpPr>
            <p:spPr bwMode="auto">
              <a:xfrm flipH="1">
                <a:off x="4468442" y="1477042"/>
                <a:ext cx="202468" cy="203471"/>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42" name="Freeform 18"/>
              <p:cNvSpPr>
                <a:spLocks noEditPoints="1"/>
              </p:cNvSpPr>
              <p:nvPr/>
            </p:nvSpPr>
            <p:spPr bwMode="auto">
              <a:xfrm flipH="1">
                <a:off x="4334131" y="1343733"/>
                <a:ext cx="471090" cy="47109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43" name="组合 42"/>
          <p:cNvGrpSpPr/>
          <p:nvPr/>
        </p:nvGrpSpPr>
        <p:grpSpPr>
          <a:xfrm>
            <a:off x="4653009" y="3539723"/>
            <a:ext cx="594066" cy="594066"/>
            <a:chOff x="6203218" y="4719630"/>
            <a:chExt cx="792088" cy="792088"/>
          </a:xfrm>
        </p:grpSpPr>
        <p:sp>
          <p:nvSpPr>
            <p:cNvPr id="44" name="椭圆 43"/>
            <p:cNvSpPr/>
            <p:nvPr/>
          </p:nvSpPr>
          <p:spPr>
            <a:xfrm flipV="1">
              <a:off x="620321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Freeform 45"/>
            <p:cNvSpPr>
              <a:spLocks/>
            </p:cNvSpPr>
            <p:nvPr/>
          </p:nvSpPr>
          <p:spPr bwMode="auto">
            <a:xfrm flipH="1">
              <a:off x="6389777" y="4906189"/>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46" name="组合 45"/>
          <p:cNvGrpSpPr/>
          <p:nvPr/>
        </p:nvGrpSpPr>
        <p:grpSpPr>
          <a:xfrm>
            <a:off x="6516216" y="3539723"/>
            <a:ext cx="594066" cy="594066"/>
            <a:chOff x="8687494" y="4719630"/>
            <a:chExt cx="792088" cy="792088"/>
          </a:xfrm>
        </p:grpSpPr>
        <p:sp>
          <p:nvSpPr>
            <p:cNvPr id="47" name="椭圆 46"/>
            <p:cNvSpPr/>
            <p:nvPr/>
          </p:nvSpPr>
          <p:spPr>
            <a:xfrm flipV="1">
              <a:off x="8687494"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8" name="组合 47"/>
            <p:cNvGrpSpPr/>
            <p:nvPr/>
          </p:nvGrpSpPr>
          <p:grpSpPr>
            <a:xfrm>
              <a:off x="8847965" y="4984723"/>
              <a:ext cx="471147" cy="261902"/>
              <a:chOff x="6864264" y="1408669"/>
              <a:chExt cx="471147" cy="261902"/>
            </a:xfrm>
          </p:grpSpPr>
          <p:sp>
            <p:nvSpPr>
              <p:cNvPr id="49" name="Freeform 98"/>
              <p:cNvSpPr>
                <a:spLocks/>
              </p:cNvSpPr>
              <p:nvPr/>
            </p:nvSpPr>
            <p:spPr bwMode="auto">
              <a:xfrm flipH="1">
                <a:off x="6968886" y="1526456"/>
                <a:ext cx="313867" cy="92151"/>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50" name="Freeform 99"/>
              <p:cNvSpPr>
                <a:spLocks noEditPoints="1"/>
              </p:cNvSpPr>
              <p:nvPr/>
            </p:nvSpPr>
            <p:spPr bwMode="auto">
              <a:xfrm flipH="1">
                <a:off x="6864264" y="1408669"/>
                <a:ext cx="471147" cy="261902"/>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51" name="Freeform 100"/>
              <p:cNvSpPr>
                <a:spLocks/>
              </p:cNvSpPr>
              <p:nvPr/>
            </p:nvSpPr>
            <p:spPr bwMode="auto">
              <a:xfrm flipH="1">
                <a:off x="6968886" y="1461326"/>
                <a:ext cx="313867" cy="9145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sp>
        <p:nvSpPr>
          <p:cNvPr id="52" name="TextBox 88"/>
          <p:cNvSpPr txBox="1"/>
          <p:nvPr/>
        </p:nvSpPr>
        <p:spPr>
          <a:xfrm>
            <a:off x="1032376" y="1485065"/>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3" name="TextBox 90"/>
          <p:cNvSpPr txBox="1"/>
          <p:nvPr/>
        </p:nvSpPr>
        <p:spPr>
          <a:xfrm>
            <a:off x="1578164" y="3519253"/>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4" name="TextBox 91"/>
          <p:cNvSpPr txBox="1"/>
          <p:nvPr/>
        </p:nvSpPr>
        <p:spPr>
          <a:xfrm>
            <a:off x="4463988" y="1538058"/>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5" name="TextBox 92"/>
          <p:cNvSpPr txBox="1"/>
          <p:nvPr/>
        </p:nvSpPr>
        <p:spPr>
          <a:xfrm>
            <a:off x="5017984" y="3080671"/>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6" name="TextBox 93"/>
          <p:cNvSpPr txBox="1"/>
          <p:nvPr/>
        </p:nvSpPr>
        <p:spPr>
          <a:xfrm>
            <a:off x="6462210" y="1538058"/>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7" name="TextBox 94"/>
          <p:cNvSpPr txBox="1"/>
          <p:nvPr/>
        </p:nvSpPr>
        <p:spPr>
          <a:xfrm>
            <a:off x="6948264" y="3080671"/>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Tree>
    <p:extLst>
      <p:ext uri="{BB962C8B-B14F-4D97-AF65-F5344CB8AC3E}">
        <p14:creationId xmlns:p14="http://schemas.microsoft.com/office/powerpoint/2010/main" val="8986800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135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1850"/>
                            </p:stCondLst>
                            <p:childTnLst>
                              <p:par>
                                <p:cTn id="29" presetID="10" presetClass="entr" presetSubtype="0"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childTnLst>
                          </p:cTn>
                        </p:par>
                        <p:par>
                          <p:cTn id="32" fill="hold">
                            <p:stCondLst>
                              <p:cond delay="2350"/>
                            </p:stCondLst>
                            <p:childTnLst>
                              <p:par>
                                <p:cTn id="33" presetID="22" presetClass="entr" presetSubtype="2"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right)">
                                      <p:cBhvr>
                                        <p:cTn id="35" dur="500"/>
                                        <p:tgtEl>
                                          <p:spTgt spid="52"/>
                                        </p:tgtEl>
                                      </p:cBhvr>
                                    </p:animEffect>
                                  </p:childTnLst>
                                </p:cTn>
                              </p:par>
                            </p:childTnLst>
                          </p:cTn>
                        </p:par>
                        <p:par>
                          <p:cTn id="36" fill="hold">
                            <p:stCondLst>
                              <p:cond delay="2850"/>
                            </p:stCondLst>
                            <p:childTnLst>
                              <p:par>
                                <p:cTn id="37" presetID="22" presetClass="entr" presetSubtype="1"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3350"/>
                            </p:stCondLst>
                            <p:childTnLst>
                              <p:par>
                                <p:cTn id="41" presetID="10" presetClass="entr" presetSubtype="0"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childTnLst>
                          </p:cTn>
                        </p:par>
                        <p:par>
                          <p:cTn id="44" fill="hold">
                            <p:stCondLst>
                              <p:cond delay="3850"/>
                            </p:stCondLst>
                            <p:childTnLst>
                              <p:par>
                                <p:cTn id="45" presetID="22" presetClass="entr" presetSubtype="2"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wipe(right)">
                                      <p:cBhvr>
                                        <p:cTn id="47" dur="500"/>
                                        <p:tgtEl>
                                          <p:spTgt spid="53"/>
                                        </p:tgtEl>
                                      </p:cBhvr>
                                    </p:animEffect>
                                  </p:childTnLst>
                                </p:cTn>
                              </p:par>
                            </p:childTnLst>
                          </p:cTn>
                        </p:par>
                        <p:par>
                          <p:cTn id="48" fill="hold">
                            <p:stCondLst>
                              <p:cond delay="4350"/>
                            </p:stCondLst>
                            <p:childTnLst>
                              <p:par>
                                <p:cTn id="49" presetID="22" presetClass="entr" presetSubtype="4"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down)">
                                      <p:cBhvr>
                                        <p:cTn id="51" dur="500"/>
                                        <p:tgtEl>
                                          <p:spTgt spid="15"/>
                                        </p:tgtEl>
                                      </p:cBhvr>
                                    </p:animEffect>
                                  </p:childTnLst>
                                </p:cTn>
                              </p:par>
                            </p:childTnLst>
                          </p:cTn>
                        </p:par>
                        <p:par>
                          <p:cTn id="52" fill="hold">
                            <p:stCondLst>
                              <p:cond delay="4850"/>
                            </p:stCondLst>
                            <p:childTnLst>
                              <p:par>
                                <p:cTn id="53" presetID="10"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5350"/>
                            </p:stCondLst>
                            <p:childTnLst>
                              <p:par>
                                <p:cTn id="57" presetID="22" presetClass="entr" presetSubtype="8"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childTnLst>
                          </p:cTn>
                        </p:par>
                        <p:par>
                          <p:cTn id="60" fill="hold">
                            <p:stCondLst>
                              <p:cond delay="5850"/>
                            </p:stCondLst>
                            <p:childTnLst>
                              <p:par>
                                <p:cTn id="61" presetID="22" presetClass="entr" presetSubtype="1"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up)">
                                      <p:cBhvr>
                                        <p:cTn id="63" dur="500"/>
                                        <p:tgtEl>
                                          <p:spTgt spid="18"/>
                                        </p:tgtEl>
                                      </p:cBhvr>
                                    </p:animEffect>
                                  </p:childTnLst>
                                </p:cTn>
                              </p:par>
                            </p:childTnLst>
                          </p:cTn>
                        </p:par>
                        <p:par>
                          <p:cTn id="64" fill="hold">
                            <p:stCondLst>
                              <p:cond delay="6350"/>
                            </p:stCondLst>
                            <p:childTnLst>
                              <p:par>
                                <p:cTn id="65" presetID="10" presetClass="entr" presetSubtype="0" fill="hold" nodeType="after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childTnLst>
                                </p:cTn>
                              </p:par>
                            </p:childTnLst>
                          </p:cTn>
                        </p:par>
                        <p:par>
                          <p:cTn id="68" fill="hold">
                            <p:stCondLst>
                              <p:cond delay="6850"/>
                            </p:stCondLst>
                            <p:childTnLst>
                              <p:par>
                                <p:cTn id="69" presetID="22" presetClass="entr" presetSubtype="8"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wipe(left)">
                                      <p:cBhvr>
                                        <p:cTn id="71" dur="500"/>
                                        <p:tgtEl>
                                          <p:spTgt spid="55"/>
                                        </p:tgtEl>
                                      </p:cBhvr>
                                    </p:animEffect>
                                  </p:childTnLst>
                                </p:cTn>
                              </p:par>
                            </p:childTnLst>
                          </p:cTn>
                        </p:par>
                        <p:par>
                          <p:cTn id="72" fill="hold">
                            <p:stCondLst>
                              <p:cond delay="7350"/>
                            </p:stCondLst>
                            <p:childTnLst>
                              <p:par>
                                <p:cTn id="73" presetID="22" presetClass="entr" presetSubtype="4"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down)">
                                      <p:cBhvr>
                                        <p:cTn id="75" dur="500"/>
                                        <p:tgtEl>
                                          <p:spTgt spid="24"/>
                                        </p:tgtEl>
                                      </p:cBhvr>
                                    </p:animEffect>
                                  </p:childTnLst>
                                </p:cTn>
                              </p:par>
                            </p:childTnLst>
                          </p:cTn>
                        </p:par>
                        <p:par>
                          <p:cTn id="76" fill="hold">
                            <p:stCondLst>
                              <p:cond delay="7850"/>
                            </p:stCondLst>
                            <p:childTnLst>
                              <p:par>
                                <p:cTn id="77" presetID="10"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8350"/>
                            </p:stCondLst>
                            <p:childTnLst>
                              <p:par>
                                <p:cTn id="81" presetID="22" presetClass="entr" presetSubtype="8"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wipe(left)">
                                      <p:cBhvr>
                                        <p:cTn id="83" dur="500"/>
                                        <p:tgtEl>
                                          <p:spTgt spid="56"/>
                                        </p:tgtEl>
                                      </p:cBhvr>
                                    </p:animEffect>
                                  </p:childTnLst>
                                </p:cTn>
                              </p:par>
                            </p:childTnLst>
                          </p:cTn>
                        </p:par>
                        <p:par>
                          <p:cTn id="84" fill="hold">
                            <p:stCondLst>
                              <p:cond delay="8850"/>
                            </p:stCondLst>
                            <p:childTnLst>
                              <p:par>
                                <p:cTn id="85" presetID="22" presetClass="entr" presetSubtype="1" fill="hold"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wipe(up)">
                                      <p:cBhvr>
                                        <p:cTn id="87" dur="500"/>
                                        <p:tgtEl>
                                          <p:spTgt spid="21"/>
                                        </p:tgtEl>
                                      </p:cBhvr>
                                    </p:animEffect>
                                  </p:childTnLst>
                                </p:cTn>
                              </p:par>
                            </p:childTnLst>
                          </p:cTn>
                        </p:par>
                        <p:par>
                          <p:cTn id="88" fill="hold">
                            <p:stCondLst>
                              <p:cond delay="9350"/>
                            </p:stCondLst>
                            <p:childTnLst>
                              <p:par>
                                <p:cTn id="89" presetID="10" presetClass="entr" presetSubtype="0" fill="hold"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fade">
                                      <p:cBhvr>
                                        <p:cTn id="91" dur="500"/>
                                        <p:tgtEl>
                                          <p:spTgt spid="46"/>
                                        </p:tgtEl>
                                      </p:cBhvr>
                                    </p:animEffect>
                                  </p:childTnLst>
                                </p:cTn>
                              </p:par>
                            </p:childTnLst>
                          </p:cTn>
                        </p:par>
                        <p:par>
                          <p:cTn id="92" fill="hold">
                            <p:stCondLst>
                              <p:cond delay="9850"/>
                            </p:stCondLst>
                            <p:childTnLst>
                              <p:par>
                                <p:cTn id="93" presetID="22" presetClass="entr" presetSubtype="8"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wipe(left)">
                                      <p:cBhvr>
                                        <p:cTn id="9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2" grpId="0"/>
      <p:bldP spid="53" grpId="0"/>
      <p:bldP spid="54" grpId="0"/>
      <p:bldP spid="55" grpId="0"/>
      <p:bldP spid="56"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pic>
        <p:nvPicPr>
          <p:cNvPr id="8"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791582" y="1386766"/>
            <a:ext cx="3797877" cy="2526554"/>
          </a:xfrm>
          <a:prstGeom prst="rect">
            <a:avLst/>
          </a:prstGeom>
          <a:noFill/>
          <a:effectLst>
            <a:reflection blurRad="6350" stA="300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12060" y="2107587"/>
            <a:ext cx="3240360" cy="1264129"/>
          </a:xfrm>
          <a:prstGeom prst="rect">
            <a:avLst/>
          </a:prstGeom>
          <a:noFill/>
        </p:spPr>
        <p:txBody>
          <a:bodyPr wrap="square" rtlCol="0">
            <a:spAutoFit/>
          </a:bodyPr>
          <a:lstStyle/>
          <a:p>
            <a:r>
              <a:rPr lang="zh-CN" altLang="en-US" sz="1800">
                <a:solidFill>
                  <a:schemeClr val="bg1"/>
                </a:solidFill>
                <a:latin typeface="华文黑体" pitchFamily="2" charset="-122"/>
                <a:ea typeface="华文黑体" pitchFamily="2" charset="-122"/>
                <a:cs typeface="华文黑体" pitchFamily="2" charset="-122"/>
              </a:rPr>
              <a:t>单击添加标题</a:t>
            </a:r>
            <a:endParaRPr lang="en-US" altLang="zh-CN" sz="1800">
              <a:solidFill>
                <a:schemeClr val="bg1"/>
              </a:solidFill>
              <a:latin typeface="华文黑体" pitchFamily="2" charset="-122"/>
              <a:ea typeface="华文黑体" pitchFamily="2" charset="-122"/>
              <a:cs typeface="华文黑体" pitchFamily="2" charset="-122"/>
            </a:endParaRPr>
          </a:p>
          <a:p>
            <a:endParaRPr lang="en-US" altLang="zh-CN" sz="750">
              <a:solidFill>
                <a:schemeClr val="bg1"/>
              </a:solidFill>
              <a:latin typeface="华文黑体" pitchFamily="2" charset="-122"/>
              <a:ea typeface="华文黑体"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a:p>
            <a:endParaRPr lang="zh-CN" altLang="en-US" sz="1013">
              <a:solidFill>
                <a:schemeClr val="bg1"/>
              </a:solidFill>
              <a:latin typeface="华文细黑" pitchFamily="2" charset="-122"/>
              <a:ea typeface="华文细黑" pitchFamily="2" charset="-122"/>
              <a:cs typeface="华文黑体" pitchFamily="2" charset="-122"/>
            </a:endParaRPr>
          </a:p>
        </p:txBody>
      </p:sp>
    </p:spTree>
    <p:extLst>
      <p:ext uri="{BB962C8B-B14F-4D97-AF65-F5344CB8AC3E}">
        <p14:creationId xmlns:p14="http://schemas.microsoft.com/office/powerpoint/2010/main" val="345196636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 presetClass="entr" presetSubtype="8" decel="10000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0-#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3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31" y="173350"/>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4"/>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等腰三角形 7"/>
          <p:cNvSpPr/>
          <p:nvPr/>
        </p:nvSpPr>
        <p:spPr>
          <a:xfrm>
            <a:off x="899593" y="3867894"/>
            <a:ext cx="1103474" cy="162018"/>
          </a:xfrm>
          <a:prstGeom prst="triangl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等腰三角形 8"/>
          <p:cNvSpPr/>
          <p:nvPr/>
        </p:nvSpPr>
        <p:spPr>
          <a:xfrm>
            <a:off x="1757850" y="3327834"/>
            <a:ext cx="1103474" cy="702078"/>
          </a:xfrm>
          <a:prstGeom prst="triangl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a:off x="2616108" y="2571750"/>
            <a:ext cx="1103474" cy="1458162"/>
          </a:xfrm>
          <a:prstGeom prst="triangl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a:off x="3474365" y="1653648"/>
            <a:ext cx="1103474" cy="2376264"/>
          </a:xfrm>
          <a:prstGeom prs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a:off x="4332622" y="2830286"/>
            <a:ext cx="1103474" cy="1199627"/>
          </a:xfrm>
          <a:prstGeom prst="triangl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TextBox 19"/>
          <p:cNvSpPr txBox="1"/>
          <p:nvPr/>
        </p:nvSpPr>
        <p:spPr>
          <a:xfrm>
            <a:off x="1172557" y="4184962"/>
            <a:ext cx="557547" cy="248209"/>
          </a:xfrm>
          <a:prstGeom prst="rect">
            <a:avLst/>
          </a:prstGeom>
          <a:noFill/>
        </p:spPr>
        <p:txBody>
          <a:bodyPr wrap="square" rtlCol="0">
            <a:spAutoFit/>
          </a:bodyPr>
          <a:lstStyle/>
          <a:p>
            <a:pPr algn="ctr"/>
            <a:r>
              <a:rPr lang="zh-CN" altLang="en-US" sz="1013">
                <a:solidFill>
                  <a:schemeClr val="bg1"/>
                </a:solidFill>
                <a:latin typeface="华文黑体" pitchFamily="2" charset="-122"/>
                <a:ea typeface="华文黑体" pitchFamily="2" charset="-122"/>
                <a:cs typeface="华文黑体" pitchFamily="2" charset="-122"/>
              </a:rPr>
              <a:t>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14" name="TextBox 20"/>
          <p:cNvSpPr txBox="1"/>
          <p:nvPr/>
        </p:nvSpPr>
        <p:spPr>
          <a:xfrm>
            <a:off x="2030815" y="4184962"/>
            <a:ext cx="557547" cy="248209"/>
          </a:xfrm>
          <a:prstGeom prst="rect">
            <a:avLst/>
          </a:prstGeom>
          <a:noFill/>
        </p:spPr>
        <p:txBody>
          <a:bodyPr wrap="square" rtlCol="0">
            <a:spAutoFit/>
          </a:bodyPr>
          <a:lstStyle/>
          <a:p>
            <a:pPr algn="ctr"/>
            <a:r>
              <a:rPr lang="zh-CN" altLang="en-US" sz="1013">
                <a:solidFill>
                  <a:schemeClr val="bg1"/>
                </a:solidFill>
                <a:latin typeface="华文黑体" pitchFamily="2" charset="-122"/>
                <a:ea typeface="华文黑体" pitchFamily="2" charset="-122"/>
                <a:cs typeface="华文黑体" pitchFamily="2" charset="-122"/>
              </a:rPr>
              <a:t>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15" name="TextBox 22"/>
          <p:cNvSpPr txBox="1"/>
          <p:nvPr/>
        </p:nvSpPr>
        <p:spPr>
          <a:xfrm>
            <a:off x="2889073" y="4184962"/>
            <a:ext cx="557547" cy="248209"/>
          </a:xfrm>
          <a:prstGeom prst="rect">
            <a:avLst/>
          </a:prstGeom>
          <a:noFill/>
        </p:spPr>
        <p:txBody>
          <a:bodyPr wrap="square" rtlCol="0">
            <a:spAutoFit/>
          </a:bodyPr>
          <a:lstStyle/>
          <a:p>
            <a:pPr algn="ctr"/>
            <a:r>
              <a:rPr lang="zh-CN" altLang="en-US" sz="1013">
                <a:solidFill>
                  <a:schemeClr val="bg1"/>
                </a:solidFill>
                <a:latin typeface="华文黑体" pitchFamily="2" charset="-122"/>
                <a:ea typeface="华文黑体" pitchFamily="2" charset="-122"/>
                <a:cs typeface="华文黑体" pitchFamily="2" charset="-122"/>
              </a:rPr>
              <a:t>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16" name="TextBox 23"/>
          <p:cNvSpPr txBox="1"/>
          <p:nvPr/>
        </p:nvSpPr>
        <p:spPr>
          <a:xfrm>
            <a:off x="3747330" y="4184962"/>
            <a:ext cx="557547" cy="248209"/>
          </a:xfrm>
          <a:prstGeom prst="rect">
            <a:avLst/>
          </a:prstGeom>
          <a:noFill/>
        </p:spPr>
        <p:txBody>
          <a:bodyPr wrap="square" rtlCol="0">
            <a:spAutoFit/>
          </a:bodyPr>
          <a:lstStyle/>
          <a:p>
            <a:pPr algn="ctr"/>
            <a:r>
              <a:rPr lang="zh-CN" altLang="en-US" sz="1013">
                <a:solidFill>
                  <a:schemeClr val="bg1"/>
                </a:solidFill>
                <a:latin typeface="华文黑体" pitchFamily="2" charset="-122"/>
                <a:ea typeface="华文黑体" pitchFamily="2" charset="-122"/>
                <a:cs typeface="华文黑体" pitchFamily="2" charset="-122"/>
              </a:rPr>
              <a:t>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17" name="TextBox 24"/>
          <p:cNvSpPr txBox="1"/>
          <p:nvPr/>
        </p:nvSpPr>
        <p:spPr>
          <a:xfrm>
            <a:off x="4605587" y="4184962"/>
            <a:ext cx="557547" cy="248209"/>
          </a:xfrm>
          <a:prstGeom prst="rect">
            <a:avLst/>
          </a:prstGeom>
          <a:noFill/>
        </p:spPr>
        <p:txBody>
          <a:bodyPr wrap="square" rtlCol="0">
            <a:spAutoFit/>
          </a:bodyPr>
          <a:lstStyle/>
          <a:p>
            <a:pPr algn="ctr"/>
            <a:r>
              <a:rPr lang="zh-CN" altLang="en-US" sz="1013">
                <a:solidFill>
                  <a:schemeClr val="bg1"/>
                </a:solidFill>
                <a:latin typeface="华文黑体" pitchFamily="2" charset="-122"/>
                <a:ea typeface="华文黑体" pitchFamily="2" charset="-122"/>
                <a:cs typeface="华文黑体" pitchFamily="2" charset="-122"/>
              </a:rPr>
              <a:t>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18" name="TextBox 25"/>
          <p:cNvSpPr txBox="1"/>
          <p:nvPr/>
        </p:nvSpPr>
        <p:spPr>
          <a:xfrm>
            <a:off x="1254039" y="3458849"/>
            <a:ext cx="439544" cy="276999"/>
          </a:xfrm>
          <a:prstGeom prst="rect">
            <a:avLst/>
          </a:prstGeom>
          <a:noFill/>
        </p:spPr>
        <p:txBody>
          <a:bodyPr wrap="none" rtlCol="0">
            <a:spAutoFit/>
          </a:bodyPr>
          <a:lstStyle/>
          <a:p>
            <a:r>
              <a:rPr lang="en-US" altLang="zh-CN" sz="1200">
                <a:solidFill>
                  <a:schemeClr val="bg1"/>
                </a:solidFill>
                <a:latin typeface="HelveticaNeueLT Pro 35 Th" pitchFamily="34" charset="0"/>
              </a:rPr>
              <a:t>500</a:t>
            </a:r>
            <a:endParaRPr lang="zh-CN" altLang="en-US" sz="1200">
              <a:solidFill>
                <a:schemeClr val="bg1"/>
              </a:solidFill>
              <a:latin typeface="HelveticaNeueLT Pro 35 Th" pitchFamily="34" charset="0"/>
            </a:endParaRPr>
          </a:p>
        </p:txBody>
      </p:sp>
      <p:sp>
        <p:nvSpPr>
          <p:cNvPr id="19" name="TextBox 26"/>
          <p:cNvSpPr txBox="1"/>
          <p:nvPr/>
        </p:nvSpPr>
        <p:spPr>
          <a:xfrm>
            <a:off x="2069619" y="2911902"/>
            <a:ext cx="524503" cy="276999"/>
          </a:xfrm>
          <a:prstGeom prst="rect">
            <a:avLst/>
          </a:prstGeom>
          <a:noFill/>
        </p:spPr>
        <p:txBody>
          <a:bodyPr wrap="none" rtlCol="0">
            <a:spAutoFit/>
          </a:bodyPr>
          <a:lstStyle/>
          <a:p>
            <a:r>
              <a:rPr lang="en-US" altLang="zh-CN" sz="1200">
                <a:solidFill>
                  <a:schemeClr val="bg1"/>
                </a:solidFill>
                <a:latin typeface="HelveticaNeueLT Pro 35 Th" pitchFamily="34" charset="0"/>
              </a:rPr>
              <a:t>1000</a:t>
            </a:r>
            <a:endParaRPr lang="zh-CN" altLang="en-US" sz="1200">
              <a:solidFill>
                <a:schemeClr val="bg1"/>
              </a:solidFill>
              <a:latin typeface="HelveticaNeueLT Pro 35 Th" pitchFamily="34" charset="0"/>
            </a:endParaRPr>
          </a:p>
        </p:txBody>
      </p:sp>
      <p:sp>
        <p:nvSpPr>
          <p:cNvPr id="20" name="TextBox 27"/>
          <p:cNvSpPr txBox="1"/>
          <p:nvPr/>
        </p:nvSpPr>
        <p:spPr>
          <a:xfrm>
            <a:off x="2927877" y="2207403"/>
            <a:ext cx="524503" cy="276999"/>
          </a:xfrm>
          <a:prstGeom prst="rect">
            <a:avLst/>
          </a:prstGeom>
          <a:noFill/>
        </p:spPr>
        <p:txBody>
          <a:bodyPr wrap="none" rtlCol="0">
            <a:spAutoFit/>
          </a:bodyPr>
          <a:lstStyle/>
          <a:p>
            <a:r>
              <a:rPr lang="en-US" altLang="zh-CN" sz="1200">
                <a:solidFill>
                  <a:schemeClr val="bg1"/>
                </a:solidFill>
                <a:latin typeface="HelveticaNeueLT Pro 35 Th" pitchFamily="34" charset="0"/>
              </a:rPr>
              <a:t>2000</a:t>
            </a:r>
            <a:endParaRPr lang="zh-CN" altLang="en-US" sz="1200">
              <a:solidFill>
                <a:schemeClr val="bg1"/>
              </a:solidFill>
              <a:latin typeface="HelveticaNeueLT Pro 35 Th" pitchFamily="34" charset="0"/>
            </a:endParaRPr>
          </a:p>
        </p:txBody>
      </p:sp>
      <p:sp>
        <p:nvSpPr>
          <p:cNvPr id="21" name="TextBox 28"/>
          <p:cNvSpPr txBox="1"/>
          <p:nvPr/>
        </p:nvSpPr>
        <p:spPr>
          <a:xfrm>
            <a:off x="3786135" y="1289301"/>
            <a:ext cx="524503" cy="276999"/>
          </a:xfrm>
          <a:prstGeom prst="rect">
            <a:avLst/>
          </a:prstGeom>
          <a:noFill/>
        </p:spPr>
        <p:txBody>
          <a:bodyPr wrap="none" rtlCol="0">
            <a:spAutoFit/>
          </a:bodyPr>
          <a:lstStyle/>
          <a:p>
            <a:r>
              <a:rPr lang="en-US" altLang="zh-CN" sz="1200">
                <a:solidFill>
                  <a:schemeClr val="bg1"/>
                </a:solidFill>
                <a:latin typeface="HelveticaNeueLT Pro 35 Th" pitchFamily="34" charset="0"/>
              </a:rPr>
              <a:t>3000</a:t>
            </a:r>
            <a:endParaRPr lang="zh-CN" altLang="en-US" sz="1200">
              <a:solidFill>
                <a:schemeClr val="bg1"/>
              </a:solidFill>
              <a:latin typeface="HelveticaNeueLT Pro 35 Th" pitchFamily="34" charset="0"/>
            </a:endParaRPr>
          </a:p>
        </p:txBody>
      </p:sp>
      <p:sp>
        <p:nvSpPr>
          <p:cNvPr id="22" name="TextBox 29"/>
          <p:cNvSpPr txBox="1"/>
          <p:nvPr/>
        </p:nvSpPr>
        <p:spPr>
          <a:xfrm>
            <a:off x="4644392" y="2438236"/>
            <a:ext cx="524503" cy="276999"/>
          </a:xfrm>
          <a:prstGeom prst="rect">
            <a:avLst/>
          </a:prstGeom>
          <a:noFill/>
        </p:spPr>
        <p:txBody>
          <a:bodyPr wrap="none" rtlCol="0">
            <a:spAutoFit/>
          </a:bodyPr>
          <a:lstStyle/>
          <a:p>
            <a:r>
              <a:rPr lang="en-US" altLang="zh-CN" sz="1200">
                <a:solidFill>
                  <a:schemeClr val="bg1"/>
                </a:solidFill>
                <a:latin typeface="HelveticaNeueLT Pro 35 Th" pitchFamily="34" charset="0"/>
              </a:rPr>
              <a:t>1500</a:t>
            </a:r>
            <a:endParaRPr lang="zh-CN" altLang="en-US" sz="1200">
              <a:solidFill>
                <a:schemeClr val="bg1"/>
              </a:solidFill>
              <a:latin typeface="HelveticaNeueLT Pro 35 Th" pitchFamily="34" charset="0"/>
            </a:endParaRPr>
          </a:p>
        </p:txBody>
      </p:sp>
      <p:sp>
        <p:nvSpPr>
          <p:cNvPr id="23" name="Freeform 91"/>
          <p:cNvSpPr>
            <a:spLocks noEditPoints="1"/>
          </p:cNvSpPr>
          <p:nvPr/>
        </p:nvSpPr>
        <p:spPr bwMode="auto">
          <a:xfrm>
            <a:off x="6246188" y="1599643"/>
            <a:ext cx="219881" cy="313519"/>
          </a:xfrm>
          <a:custGeom>
            <a:avLst/>
            <a:gdLst>
              <a:gd name="T0" fmla="*/ 8 w 348"/>
              <a:gd name="T1" fmla="*/ 0 h 414"/>
              <a:gd name="T2" fmla="*/ 0 w 348"/>
              <a:gd name="T3" fmla="*/ 406 h 414"/>
              <a:gd name="T4" fmla="*/ 340 w 348"/>
              <a:gd name="T5" fmla="*/ 414 h 414"/>
              <a:gd name="T6" fmla="*/ 348 w 348"/>
              <a:gd name="T7" fmla="*/ 8 h 414"/>
              <a:gd name="T8" fmla="*/ 333 w 348"/>
              <a:gd name="T9" fmla="*/ 399 h 414"/>
              <a:gd name="T10" fmla="*/ 15 w 348"/>
              <a:gd name="T11" fmla="*/ 15 h 414"/>
              <a:gd name="T12" fmla="*/ 333 w 348"/>
              <a:gd name="T13" fmla="*/ 399 h 414"/>
              <a:gd name="T14" fmla="*/ 33 w 348"/>
              <a:gd name="T15" fmla="*/ 43 h 414"/>
              <a:gd name="T16" fmla="*/ 307 w 348"/>
              <a:gd name="T17" fmla="*/ 36 h 414"/>
              <a:gd name="T18" fmla="*/ 315 w 348"/>
              <a:gd name="T19" fmla="*/ 104 h 414"/>
              <a:gd name="T20" fmla="*/ 41 w 348"/>
              <a:gd name="T21" fmla="*/ 111 h 414"/>
              <a:gd name="T22" fmla="*/ 108 w 348"/>
              <a:gd name="T23" fmla="*/ 141 h 414"/>
              <a:gd name="T24" fmla="*/ 123 w 348"/>
              <a:gd name="T25" fmla="*/ 203 h 414"/>
              <a:gd name="T26" fmla="*/ 53 w 348"/>
              <a:gd name="T27" fmla="*/ 210 h 414"/>
              <a:gd name="T28" fmla="*/ 108 w 348"/>
              <a:gd name="T29" fmla="*/ 195 h 414"/>
              <a:gd name="T30" fmla="*/ 198 w 348"/>
              <a:gd name="T31" fmla="*/ 141 h 414"/>
              <a:gd name="T32" fmla="*/ 212 w 348"/>
              <a:gd name="T33" fmla="*/ 203 h 414"/>
              <a:gd name="T34" fmla="*/ 143 w 348"/>
              <a:gd name="T35" fmla="*/ 210 h 414"/>
              <a:gd name="T36" fmla="*/ 198 w 348"/>
              <a:gd name="T37" fmla="*/ 195 h 414"/>
              <a:gd name="T38" fmla="*/ 287 w 348"/>
              <a:gd name="T39" fmla="*/ 141 h 414"/>
              <a:gd name="T40" fmla="*/ 302 w 348"/>
              <a:gd name="T41" fmla="*/ 203 h 414"/>
              <a:gd name="T42" fmla="*/ 233 w 348"/>
              <a:gd name="T43" fmla="*/ 210 h 414"/>
              <a:gd name="T44" fmla="*/ 287 w 348"/>
              <a:gd name="T45" fmla="*/ 195 h 414"/>
              <a:gd name="T46" fmla="*/ 108 w 348"/>
              <a:gd name="T47" fmla="*/ 314 h 414"/>
              <a:gd name="T48" fmla="*/ 123 w 348"/>
              <a:gd name="T49" fmla="*/ 376 h 414"/>
              <a:gd name="T50" fmla="*/ 53 w 348"/>
              <a:gd name="T51" fmla="*/ 384 h 414"/>
              <a:gd name="T52" fmla="*/ 108 w 348"/>
              <a:gd name="T53" fmla="*/ 369 h 414"/>
              <a:gd name="T54" fmla="*/ 198 w 348"/>
              <a:gd name="T55" fmla="*/ 314 h 414"/>
              <a:gd name="T56" fmla="*/ 212 w 348"/>
              <a:gd name="T57" fmla="*/ 376 h 414"/>
              <a:gd name="T58" fmla="*/ 143 w 348"/>
              <a:gd name="T59" fmla="*/ 384 h 414"/>
              <a:gd name="T60" fmla="*/ 198 w 348"/>
              <a:gd name="T61" fmla="*/ 369 h 414"/>
              <a:gd name="T62" fmla="*/ 287 w 348"/>
              <a:gd name="T63" fmla="*/ 314 h 414"/>
              <a:gd name="T64" fmla="*/ 302 w 348"/>
              <a:gd name="T65" fmla="*/ 376 h 414"/>
              <a:gd name="T66" fmla="*/ 233 w 348"/>
              <a:gd name="T67" fmla="*/ 384 h 414"/>
              <a:gd name="T68" fmla="*/ 287 w 348"/>
              <a:gd name="T69" fmla="*/ 369 h 414"/>
              <a:gd name="T70" fmla="*/ 108 w 348"/>
              <a:gd name="T71" fmla="*/ 227 h 414"/>
              <a:gd name="T72" fmla="*/ 123 w 348"/>
              <a:gd name="T73" fmla="*/ 289 h 414"/>
              <a:gd name="T74" fmla="*/ 53 w 348"/>
              <a:gd name="T75" fmla="*/ 297 h 414"/>
              <a:gd name="T76" fmla="*/ 108 w 348"/>
              <a:gd name="T77" fmla="*/ 282 h 414"/>
              <a:gd name="T78" fmla="*/ 198 w 348"/>
              <a:gd name="T79" fmla="*/ 227 h 414"/>
              <a:gd name="T80" fmla="*/ 212 w 348"/>
              <a:gd name="T81" fmla="*/ 289 h 414"/>
              <a:gd name="T82" fmla="*/ 143 w 348"/>
              <a:gd name="T83" fmla="*/ 297 h 414"/>
              <a:gd name="T84" fmla="*/ 198 w 348"/>
              <a:gd name="T85" fmla="*/ 282 h 414"/>
              <a:gd name="T86" fmla="*/ 287 w 348"/>
              <a:gd name="T87" fmla="*/ 227 h 414"/>
              <a:gd name="T88" fmla="*/ 302 w 348"/>
              <a:gd name="T89" fmla="*/ 289 h 414"/>
              <a:gd name="T90" fmla="*/ 233 w 348"/>
              <a:gd name="T91" fmla="*/ 297 h 414"/>
              <a:gd name="T92" fmla="*/ 287 w 348"/>
              <a:gd name="T93" fmla="*/ 28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8" h="414">
                <a:moveTo>
                  <a:pt x="340" y="0"/>
                </a:moveTo>
                <a:cubicBezTo>
                  <a:pt x="8" y="0"/>
                  <a:pt x="8" y="0"/>
                  <a:pt x="8" y="0"/>
                </a:cubicBezTo>
                <a:cubicBezTo>
                  <a:pt x="4" y="0"/>
                  <a:pt x="0" y="4"/>
                  <a:pt x="0" y="8"/>
                </a:cubicBezTo>
                <a:cubicBezTo>
                  <a:pt x="0" y="406"/>
                  <a:pt x="0" y="406"/>
                  <a:pt x="0" y="406"/>
                </a:cubicBezTo>
                <a:cubicBezTo>
                  <a:pt x="0" y="410"/>
                  <a:pt x="4" y="414"/>
                  <a:pt x="8" y="414"/>
                </a:cubicBezTo>
                <a:cubicBezTo>
                  <a:pt x="340" y="414"/>
                  <a:pt x="340" y="414"/>
                  <a:pt x="340" y="414"/>
                </a:cubicBezTo>
                <a:cubicBezTo>
                  <a:pt x="344" y="414"/>
                  <a:pt x="348" y="410"/>
                  <a:pt x="348" y="406"/>
                </a:cubicBezTo>
                <a:cubicBezTo>
                  <a:pt x="348" y="8"/>
                  <a:pt x="348" y="8"/>
                  <a:pt x="348" y="8"/>
                </a:cubicBezTo>
                <a:cubicBezTo>
                  <a:pt x="348" y="4"/>
                  <a:pt x="344" y="0"/>
                  <a:pt x="340" y="0"/>
                </a:cubicBezTo>
                <a:close/>
                <a:moveTo>
                  <a:pt x="333" y="399"/>
                </a:moveTo>
                <a:cubicBezTo>
                  <a:pt x="15" y="399"/>
                  <a:pt x="15" y="399"/>
                  <a:pt x="15" y="399"/>
                </a:cubicBezTo>
                <a:cubicBezTo>
                  <a:pt x="15" y="15"/>
                  <a:pt x="15" y="15"/>
                  <a:pt x="15" y="15"/>
                </a:cubicBezTo>
                <a:cubicBezTo>
                  <a:pt x="333" y="15"/>
                  <a:pt x="333" y="15"/>
                  <a:pt x="333" y="15"/>
                </a:cubicBezTo>
                <a:lnTo>
                  <a:pt x="333" y="399"/>
                </a:lnTo>
                <a:close/>
                <a:moveTo>
                  <a:pt x="33" y="104"/>
                </a:moveTo>
                <a:cubicBezTo>
                  <a:pt x="33" y="43"/>
                  <a:pt x="33" y="43"/>
                  <a:pt x="33" y="43"/>
                </a:cubicBezTo>
                <a:cubicBezTo>
                  <a:pt x="33" y="39"/>
                  <a:pt x="37" y="36"/>
                  <a:pt x="41" y="36"/>
                </a:cubicBezTo>
                <a:cubicBezTo>
                  <a:pt x="307" y="36"/>
                  <a:pt x="307" y="36"/>
                  <a:pt x="307" y="36"/>
                </a:cubicBezTo>
                <a:cubicBezTo>
                  <a:pt x="311" y="36"/>
                  <a:pt x="315" y="39"/>
                  <a:pt x="315" y="43"/>
                </a:cubicBezTo>
                <a:cubicBezTo>
                  <a:pt x="315" y="104"/>
                  <a:pt x="315" y="104"/>
                  <a:pt x="315" y="104"/>
                </a:cubicBezTo>
                <a:cubicBezTo>
                  <a:pt x="315" y="108"/>
                  <a:pt x="311" y="111"/>
                  <a:pt x="307" y="111"/>
                </a:cubicBezTo>
                <a:cubicBezTo>
                  <a:pt x="41" y="111"/>
                  <a:pt x="41" y="111"/>
                  <a:pt x="41" y="111"/>
                </a:cubicBezTo>
                <a:cubicBezTo>
                  <a:pt x="37" y="111"/>
                  <a:pt x="33" y="108"/>
                  <a:pt x="33" y="104"/>
                </a:cubicBezTo>
                <a:close/>
                <a:moveTo>
                  <a:pt x="108" y="141"/>
                </a:moveTo>
                <a:cubicBezTo>
                  <a:pt x="123" y="141"/>
                  <a:pt x="123" y="141"/>
                  <a:pt x="123" y="141"/>
                </a:cubicBezTo>
                <a:cubicBezTo>
                  <a:pt x="123" y="203"/>
                  <a:pt x="123" y="203"/>
                  <a:pt x="123" y="203"/>
                </a:cubicBezTo>
                <a:cubicBezTo>
                  <a:pt x="123" y="207"/>
                  <a:pt x="119" y="210"/>
                  <a:pt x="115" y="210"/>
                </a:cubicBezTo>
                <a:cubicBezTo>
                  <a:pt x="53" y="210"/>
                  <a:pt x="53" y="210"/>
                  <a:pt x="53" y="210"/>
                </a:cubicBezTo>
                <a:cubicBezTo>
                  <a:pt x="53" y="195"/>
                  <a:pt x="53" y="195"/>
                  <a:pt x="53" y="195"/>
                </a:cubicBezTo>
                <a:cubicBezTo>
                  <a:pt x="108" y="195"/>
                  <a:pt x="108" y="195"/>
                  <a:pt x="108" y="195"/>
                </a:cubicBezTo>
                <a:lnTo>
                  <a:pt x="108" y="141"/>
                </a:lnTo>
                <a:close/>
                <a:moveTo>
                  <a:pt x="198" y="141"/>
                </a:moveTo>
                <a:cubicBezTo>
                  <a:pt x="212" y="141"/>
                  <a:pt x="212" y="141"/>
                  <a:pt x="212" y="141"/>
                </a:cubicBezTo>
                <a:cubicBezTo>
                  <a:pt x="212" y="203"/>
                  <a:pt x="212" y="203"/>
                  <a:pt x="212" y="203"/>
                </a:cubicBezTo>
                <a:cubicBezTo>
                  <a:pt x="212" y="207"/>
                  <a:pt x="209" y="210"/>
                  <a:pt x="205" y="210"/>
                </a:cubicBezTo>
                <a:cubicBezTo>
                  <a:pt x="143" y="210"/>
                  <a:pt x="143" y="210"/>
                  <a:pt x="143" y="210"/>
                </a:cubicBezTo>
                <a:cubicBezTo>
                  <a:pt x="143" y="195"/>
                  <a:pt x="143" y="195"/>
                  <a:pt x="143" y="195"/>
                </a:cubicBezTo>
                <a:cubicBezTo>
                  <a:pt x="198" y="195"/>
                  <a:pt x="198" y="195"/>
                  <a:pt x="198" y="195"/>
                </a:cubicBezTo>
                <a:lnTo>
                  <a:pt x="198" y="141"/>
                </a:lnTo>
                <a:close/>
                <a:moveTo>
                  <a:pt x="287" y="141"/>
                </a:moveTo>
                <a:cubicBezTo>
                  <a:pt x="302" y="141"/>
                  <a:pt x="302" y="141"/>
                  <a:pt x="302" y="141"/>
                </a:cubicBezTo>
                <a:cubicBezTo>
                  <a:pt x="302" y="203"/>
                  <a:pt x="302" y="203"/>
                  <a:pt x="302" y="203"/>
                </a:cubicBezTo>
                <a:cubicBezTo>
                  <a:pt x="302" y="207"/>
                  <a:pt x="299" y="210"/>
                  <a:pt x="295" y="210"/>
                </a:cubicBezTo>
                <a:cubicBezTo>
                  <a:pt x="233" y="210"/>
                  <a:pt x="233" y="210"/>
                  <a:pt x="233" y="210"/>
                </a:cubicBezTo>
                <a:cubicBezTo>
                  <a:pt x="233" y="195"/>
                  <a:pt x="233" y="195"/>
                  <a:pt x="233" y="195"/>
                </a:cubicBezTo>
                <a:cubicBezTo>
                  <a:pt x="287" y="195"/>
                  <a:pt x="287" y="195"/>
                  <a:pt x="287" y="195"/>
                </a:cubicBezTo>
                <a:lnTo>
                  <a:pt x="287" y="141"/>
                </a:lnTo>
                <a:close/>
                <a:moveTo>
                  <a:pt x="108" y="314"/>
                </a:moveTo>
                <a:cubicBezTo>
                  <a:pt x="123" y="314"/>
                  <a:pt x="123" y="314"/>
                  <a:pt x="123" y="314"/>
                </a:cubicBezTo>
                <a:cubicBezTo>
                  <a:pt x="123" y="376"/>
                  <a:pt x="123" y="376"/>
                  <a:pt x="123" y="376"/>
                </a:cubicBezTo>
                <a:cubicBezTo>
                  <a:pt x="123" y="380"/>
                  <a:pt x="119" y="384"/>
                  <a:pt x="115" y="384"/>
                </a:cubicBezTo>
                <a:cubicBezTo>
                  <a:pt x="53" y="384"/>
                  <a:pt x="53" y="384"/>
                  <a:pt x="53" y="384"/>
                </a:cubicBezTo>
                <a:cubicBezTo>
                  <a:pt x="53" y="369"/>
                  <a:pt x="53" y="369"/>
                  <a:pt x="53" y="369"/>
                </a:cubicBezTo>
                <a:cubicBezTo>
                  <a:pt x="108" y="369"/>
                  <a:pt x="108" y="369"/>
                  <a:pt x="108" y="369"/>
                </a:cubicBezTo>
                <a:lnTo>
                  <a:pt x="108" y="314"/>
                </a:lnTo>
                <a:close/>
                <a:moveTo>
                  <a:pt x="198" y="314"/>
                </a:moveTo>
                <a:cubicBezTo>
                  <a:pt x="212" y="314"/>
                  <a:pt x="212" y="314"/>
                  <a:pt x="212" y="314"/>
                </a:cubicBezTo>
                <a:cubicBezTo>
                  <a:pt x="212" y="376"/>
                  <a:pt x="212" y="376"/>
                  <a:pt x="212" y="376"/>
                </a:cubicBezTo>
                <a:cubicBezTo>
                  <a:pt x="212" y="380"/>
                  <a:pt x="209" y="384"/>
                  <a:pt x="205" y="384"/>
                </a:cubicBezTo>
                <a:cubicBezTo>
                  <a:pt x="143" y="384"/>
                  <a:pt x="143" y="384"/>
                  <a:pt x="143" y="384"/>
                </a:cubicBezTo>
                <a:cubicBezTo>
                  <a:pt x="143" y="369"/>
                  <a:pt x="143" y="369"/>
                  <a:pt x="143" y="369"/>
                </a:cubicBezTo>
                <a:cubicBezTo>
                  <a:pt x="198" y="369"/>
                  <a:pt x="198" y="369"/>
                  <a:pt x="198" y="369"/>
                </a:cubicBezTo>
                <a:lnTo>
                  <a:pt x="198" y="314"/>
                </a:lnTo>
                <a:close/>
                <a:moveTo>
                  <a:pt x="287" y="314"/>
                </a:moveTo>
                <a:cubicBezTo>
                  <a:pt x="302" y="314"/>
                  <a:pt x="302" y="314"/>
                  <a:pt x="302" y="314"/>
                </a:cubicBezTo>
                <a:cubicBezTo>
                  <a:pt x="302" y="376"/>
                  <a:pt x="302" y="376"/>
                  <a:pt x="302" y="376"/>
                </a:cubicBezTo>
                <a:cubicBezTo>
                  <a:pt x="302" y="380"/>
                  <a:pt x="299" y="384"/>
                  <a:pt x="295" y="384"/>
                </a:cubicBezTo>
                <a:cubicBezTo>
                  <a:pt x="233" y="384"/>
                  <a:pt x="233" y="384"/>
                  <a:pt x="233" y="384"/>
                </a:cubicBezTo>
                <a:cubicBezTo>
                  <a:pt x="233" y="369"/>
                  <a:pt x="233" y="369"/>
                  <a:pt x="233" y="369"/>
                </a:cubicBezTo>
                <a:cubicBezTo>
                  <a:pt x="287" y="369"/>
                  <a:pt x="287" y="369"/>
                  <a:pt x="287" y="369"/>
                </a:cubicBezTo>
                <a:lnTo>
                  <a:pt x="287" y="314"/>
                </a:lnTo>
                <a:close/>
                <a:moveTo>
                  <a:pt x="108" y="227"/>
                </a:moveTo>
                <a:cubicBezTo>
                  <a:pt x="123" y="227"/>
                  <a:pt x="123" y="227"/>
                  <a:pt x="123" y="227"/>
                </a:cubicBezTo>
                <a:cubicBezTo>
                  <a:pt x="123" y="289"/>
                  <a:pt x="123" y="289"/>
                  <a:pt x="123" y="289"/>
                </a:cubicBezTo>
                <a:cubicBezTo>
                  <a:pt x="123" y="293"/>
                  <a:pt x="119" y="297"/>
                  <a:pt x="115" y="297"/>
                </a:cubicBezTo>
                <a:cubicBezTo>
                  <a:pt x="53" y="297"/>
                  <a:pt x="53" y="297"/>
                  <a:pt x="53" y="297"/>
                </a:cubicBezTo>
                <a:cubicBezTo>
                  <a:pt x="53" y="282"/>
                  <a:pt x="53" y="282"/>
                  <a:pt x="53" y="282"/>
                </a:cubicBezTo>
                <a:cubicBezTo>
                  <a:pt x="108" y="282"/>
                  <a:pt x="108" y="282"/>
                  <a:pt x="108" y="282"/>
                </a:cubicBezTo>
                <a:lnTo>
                  <a:pt x="108" y="227"/>
                </a:lnTo>
                <a:close/>
                <a:moveTo>
                  <a:pt x="198" y="227"/>
                </a:moveTo>
                <a:cubicBezTo>
                  <a:pt x="212" y="227"/>
                  <a:pt x="212" y="227"/>
                  <a:pt x="212" y="227"/>
                </a:cubicBezTo>
                <a:cubicBezTo>
                  <a:pt x="212" y="289"/>
                  <a:pt x="212" y="289"/>
                  <a:pt x="212" y="289"/>
                </a:cubicBezTo>
                <a:cubicBezTo>
                  <a:pt x="212" y="293"/>
                  <a:pt x="209" y="297"/>
                  <a:pt x="205" y="297"/>
                </a:cubicBezTo>
                <a:cubicBezTo>
                  <a:pt x="143" y="297"/>
                  <a:pt x="143" y="297"/>
                  <a:pt x="143" y="297"/>
                </a:cubicBezTo>
                <a:cubicBezTo>
                  <a:pt x="143" y="282"/>
                  <a:pt x="143" y="282"/>
                  <a:pt x="143" y="282"/>
                </a:cubicBezTo>
                <a:cubicBezTo>
                  <a:pt x="198" y="282"/>
                  <a:pt x="198" y="282"/>
                  <a:pt x="198" y="282"/>
                </a:cubicBezTo>
                <a:lnTo>
                  <a:pt x="198" y="227"/>
                </a:lnTo>
                <a:close/>
                <a:moveTo>
                  <a:pt x="287" y="227"/>
                </a:moveTo>
                <a:cubicBezTo>
                  <a:pt x="302" y="227"/>
                  <a:pt x="302" y="227"/>
                  <a:pt x="302" y="227"/>
                </a:cubicBezTo>
                <a:cubicBezTo>
                  <a:pt x="302" y="289"/>
                  <a:pt x="302" y="289"/>
                  <a:pt x="302" y="289"/>
                </a:cubicBezTo>
                <a:cubicBezTo>
                  <a:pt x="302" y="293"/>
                  <a:pt x="299" y="297"/>
                  <a:pt x="295" y="297"/>
                </a:cubicBezTo>
                <a:cubicBezTo>
                  <a:pt x="233" y="297"/>
                  <a:pt x="233" y="297"/>
                  <a:pt x="233" y="297"/>
                </a:cubicBezTo>
                <a:cubicBezTo>
                  <a:pt x="233" y="282"/>
                  <a:pt x="233" y="282"/>
                  <a:pt x="233" y="282"/>
                </a:cubicBezTo>
                <a:cubicBezTo>
                  <a:pt x="287" y="282"/>
                  <a:pt x="287" y="282"/>
                  <a:pt x="287" y="282"/>
                </a:cubicBezTo>
                <a:lnTo>
                  <a:pt x="287" y="22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4" name="Freeform 80"/>
          <p:cNvSpPr>
            <a:spLocks noEditPoints="1"/>
          </p:cNvSpPr>
          <p:nvPr/>
        </p:nvSpPr>
        <p:spPr bwMode="auto">
          <a:xfrm>
            <a:off x="6246188" y="2773388"/>
            <a:ext cx="219881" cy="312557"/>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5" name="TextBox 35"/>
          <p:cNvSpPr txBox="1"/>
          <p:nvPr/>
        </p:nvSpPr>
        <p:spPr>
          <a:xfrm>
            <a:off x="6574080" y="1629445"/>
            <a:ext cx="1174197" cy="276999"/>
          </a:xfrm>
          <a:prstGeom prst="rect">
            <a:avLst/>
          </a:prstGeom>
          <a:noFill/>
        </p:spPr>
        <p:txBody>
          <a:bodyPr wrap="square" rtlCol="0">
            <a:spAutoFit/>
          </a:bodyPr>
          <a:lstStyle/>
          <a:p>
            <a:r>
              <a:rPr lang="zh-CN" altLang="en-US" sz="1200">
                <a:solidFill>
                  <a:schemeClr val="bg1"/>
                </a:solidFill>
                <a:latin typeface="华文黑体" pitchFamily="2" charset="-122"/>
                <a:ea typeface="华文黑体" pitchFamily="2" charset="-122"/>
                <a:cs typeface="华文黑体" pitchFamily="2" charset="-122"/>
              </a:rPr>
              <a:t>单击添加标题</a:t>
            </a:r>
            <a:endParaRPr lang="zh-CN" altLang="en-US" sz="1200">
              <a:solidFill>
                <a:schemeClr val="bg1"/>
              </a:solidFill>
              <a:latin typeface="华文细黑" pitchFamily="2" charset="-122"/>
              <a:ea typeface="华文细黑" pitchFamily="2" charset="-122"/>
              <a:cs typeface="华文黑体" pitchFamily="2" charset="-122"/>
            </a:endParaRPr>
          </a:p>
        </p:txBody>
      </p:sp>
      <p:sp>
        <p:nvSpPr>
          <p:cNvPr id="26" name="TextBox 36"/>
          <p:cNvSpPr txBox="1"/>
          <p:nvPr/>
        </p:nvSpPr>
        <p:spPr>
          <a:xfrm>
            <a:off x="6192180" y="1962616"/>
            <a:ext cx="2164096" cy="577081"/>
          </a:xfrm>
          <a:prstGeom prst="rect">
            <a:avLst/>
          </a:prstGeom>
          <a:noFill/>
        </p:spPr>
        <p:txBody>
          <a:bodyPr wrap="square" rtlCol="0">
            <a:spAutoFit/>
          </a:bodyPr>
          <a:lstStyle/>
          <a:p>
            <a:r>
              <a:rPr lang="zh-CN" altLang="en-US" sz="1050">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sp>
        <p:nvSpPr>
          <p:cNvPr id="27" name="TextBox 37"/>
          <p:cNvSpPr txBox="1"/>
          <p:nvPr/>
        </p:nvSpPr>
        <p:spPr>
          <a:xfrm>
            <a:off x="6574080" y="2807977"/>
            <a:ext cx="1174197" cy="276999"/>
          </a:xfrm>
          <a:prstGeom prst="rect">
            <a:avLst/>
          </a:prstGeom>
          <a:noFill/>
        </p:spPr>
        <p:txBody>
          <a:bodyPr wrap="square" rtlCol="0">
            <a:spAutoFit/>
          </a:bodyPr>
          <a:lstStyle/>
          <a:p>
            <a:r>
              <a:rPr lang="zh-CN" altLang="en-US" sz="1200">
                <a:solidFill>
                  <a:schemeClr val="bg1"/>
                </a:solidFill>
                <a:latin typeface="华文黑体" pitchFamily="2" charset="-122"/>
                <a:ea typeface="华文黑体" pitchFamily="2" charset="-122"/>
                <a:cs typeface="华文黑体" pitchFamily="2" charset="-122"/>
              </a:rPr>
              <a:t>单击添加标题</a:t>
            </a:r>
            <a:endParaRPr lang="zh-CN" altLang="en-US" sz="1200">
              <a:solidFill>
                <a:schemeClr val="bg1"/>
              </a:solidFill>
              <a:latin typeface="华文细黑" pitchFamily="2" charset="-122"/>
              <a:ea typeface="华文细黑" pitchFamily="2" charset="-122"/>
              <a:cs typeface="华文黑体" pitchFamily="2" charset="-122"/>
            </a:endParaRPr>
          </a:p>
        </p:txBody>
      </p:sp>
      <p:sp>
        <p:nvSpPr>
          <p:cNvPr id="28" name="TextBox 38"/>
          <p:cNvSpPr txBox="1"/>
          <p:nvPr/>
        </p:nvSpPr>
        <p:spPr>
          <a:xfrm>
            <a:off x="6192180" y="3141148"/>
            <a:ext cx="2164096" cy="577081"/>
          </a:xfrm>
          <a:prstGeom prst="rect">
            <a:avLst/>
          </a:prstGeom>
          <a:noFill/>
        </p:spPr>
        <p:txBody>
          <a:bodyPr wrap="square" rtlCol="0">
            <a:spAutoFit/>
          </a:bodyPr>
          <a:lstStyle/>
          <a:p>
            <a:r>
              <a:rPr lang="zh-CN" altLang="en-US" sz="1050">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spTree>
    <p:extLst>
      <p:ext uri="{BB962C8B-B14F-4D97-AF65-F5344CB8AC3E}">
        <p14:creationId xmlns:p14="http://schemas.microsoft.com/office/powerpoint/2010/main" val="9639827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5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300" fill="hold"/>
                                        <p:tgtEl>
                                          <p:spTgt spid="8"/>
                                        </p:tgtEl>
                                        <p:attrNameLst>
                                          <p:attrName>ppt_w</p:attrName>
                                        </p:attrNameLst>
                                      </p:cBhvr>
                                      <p:tavLst>
                                        <p:tav tm="0">
                                          <p:val>
                                            <p:strVal val="#ppt_w*0.70"/>
                                          </p:val>
                                        </p:tav>
                                        <p:tav tm="100000">
                                          <p:val>
                                            <p:strVal val="#ppt_w"/>
                                          </p:val>
                                        </p:tav>
                                      </p:tavLst>
                                    </p:anim>
                                    <p:anim calcmode="lin" valueType="num">
                                      <p:cBhvr>
                                        <p:cTn id="24" dur="300" fill="hold"/>
                                        <p:tgtEl>
                                          <p:spTgt spid="8"/>
                                        </p:tgtEl>
                                        <p:attrNameLst>
                                          <p:attrName>ppt_h</p:attrName>
                                        </p:attrNameLst>
                                      </p:cBhvr>
                                      <p:tavLst>
                                        <p:tav tm="0">
                                          <p:val>
                                            <p:strVal val="#ppt_h"/>
                                          </p:val>
                                        </p:tav>
                                        <p:tav tm="100000">
                                          <p:val>
                                            <p:strVal val="#ppt_h"/>
                                          </p:val>
                                        </p:tav>
                                      </p:tavLst>
                                    </p:anim>
                                    <p:animEffect transition="in" filter="fade">
                                      <p:cBhvr>
                                        <p:cTn id="25" dur="300"/>
                                        <p:tgtEl>
                                          <p:spTgt spid="8"/>
                                        </p:tgtEl>
                                      </p:cBhvr>
                                    </p:animEffect>
                                  </p:childTnLst>
                                </p:cTn>
                              </p:par>
                              <p:par>
                                <p:cTn id="26" presetID="55" presetClass="entr" presetSubtype="0" fill="hold" grpId="0" nodeType="withEffect">
                                  <p:stCondLst>
                                    <p:cond delay="300"/>
                                  </p:stCondLst>
                                  <p:childTnLst>
                                    <p:set>
                                      <p:cBhvr>
                                        <p:cTn id="27" dur="1" fill="hold">
                                          <p:stCondLst>
                                            <p:cond delay="0"/>
                                          </p:stCondLst>
                                        </p:cTn>
                                        <p:tgtEl>
                                          <p:spTgt spid="9"/>
                                        </p:tgtEl>
                                        <p:attrNameLst>
                                          <p:attrName>style.visibility</p:attrName>
                                        </p:attrNameLst>
                                      </p:cBhvr>
                                      <p:to>
                                        <p:strVal val="visible"/>
                                      </p:to>
                                    </p:set>
                                    <p:anim calcmode="lin" valueType="num">
                                      <p:cBhvr>
                                        <p:cTn id="28" dur="300" fill="hold"/>
                                        <p:tgtEl>
                                          <p:spTgt spid="9"/>
                                        </p:tgtEl>
                                        <p:attrNameLst>
                                          <p:attrName>ppt_w</p:attrName>
                                        </p:attrNameLst>
                                      </p:cBhvr>
                                      <p:tavLst>
                                        <p:tav tm="0">
                                          <p:val>
                                            <p:strVal val="#ppt_w*0.70"/>
                                          </p:val>
                                        </p:tav>
                                        <p:tav tm="100000">
                                          <p:val>
                                            <p:strVal val="#ppt_w"/>
                                          </p:val>
                                        </p:tav>
                                      </p:tavLst>
                                    </p:anim>
                                    <p:anim calcmode="lin" valueType="num">
                                      <p:cBhvr>
                                        <p:cTn id="29" dur="300" fill="hold"/>
                                        <p:tgtEl>
                                          <p:spTgt spid="9"/>
                                        </p:tgtEl>
                                        <p:attrNameLst>
                                          <p:attrName>ppt_h</p:attrName>
                                        </p:attrNameLst>
                                      </p:cBhvr>
                                      <p:tavLst>
                                        <p:tav tm="0">
                                          <p:val>
                                            <p:strVal val="#ppt_h"/>
                                          </p:val>
                                        </p:tav>
                                        <p:tav tm="100000">
                                          <p:val>
                                            <p:strVal val="#ppt_h"/>
                                          </p:val>
                                        </p:tav>
                                      </p:tavLst>
                                    </p:anim>
                                    <p:animEffect transition="in" filter="fade">
                                      <p:cBhvr>
                                        <p:cTn id="30" dur="300"/>
                                        <p:tgtEl>
                                          <p:spTgt spid="9"/>
                                        </p:tgtEl>
                                      </p:cBhvr>
                                    </p:animEffect>
                                  </p:childTnLst>
                                </p:cTn>
                              </p:par>
                              <p:par>
                                <p:cTn id="31" presetID="55" presetClass="entr" presetSubtype="0" fill="hold" grpId="0" nodeType="withEffect">
                                  <p:stCondLst>
                                    <p:cond delay="6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300" fill="hold"/>
                                        <p:tgtEl>
                                          <p:spTgt spid="10"/>
                                        </p:tgtEl>
                                        <p:attrNameLst>
                                          <p:attrName>ppt_w</p:attrName>
                                        </p:attrNameLst>
                                      </p:cBhvr>
                                      <p:tavLst>
                                        <p:tav tm="0">
                                          <p:val>
                                            <p:strVal val="#ppt_w*0.70"/>
                                          </p:val>
                                        </p:tav>
                                        <p:tav tm="100000">
                                          <p:val>
                                            <p:strVal val="#ppt_w"/>
                                          </p:val>
                                        </p:tav>
                                      </p:tavLst>
                                    </p:anim>
                                    <p:anim calcmode="lin" valueType="num">
                                      <p:cBhvr>
                                        <p:cTn id="34" dur="300" fill="hold"/>
                                        <p:tgtEl>
                                          <p:spTgt spid="10"/>
                                        </p:tgtEl>
                                        <p:attrNameLst>
                                          <p:attrName>ppt_h</p:attrName>
                                        </p:attrNameLst>
                                      </p:cBhvr>
                                      <p:tavLst>
                                        <p:tav tm="0">
                                          <p:val>
                                            <p:strVal val="#ppt_h"/>
                                          </p:val>
                                        </p:tav>
                                        <p:tav tm="100000">
                                          <p:val>
                                            <p:strVal val="#ppt_h"/>
                                          </p:val>
                                        </p:tav>
                                      </p:tavLst>
                                    </p:anim>
                                    <p:animEffect transition="in" filter="fade">
                                      <p:cBhvr>
                                        <p:cTn id="35" dur="300"/>
                                        <p:tgtEl>
                                          <p:spTgt spid="10"/>
                                        </p:tgtEl>
                                      </p:cBhvr>
                                    </p:animEffect>
                                  </p:childTnLst>
                                </p:cTn>
                              </p:par>
                              <p:par>
                                <p:cTn id="36" presetID="55" presetClass="entr" presetSubtype="0" fill="hold" grpId="0" nodeType="withEffect">
                                  <p:stCondLst>
                                    <p:cond delay="9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300" fill="hold"/>
                                        <p:tgtEl>
                                          <p:spTgt spid="11"/>
                                        </p:tgtEl>
                                        <p:attrNameLst>
                                          <p:attrName>ppt_w</p:attrName>
                                        </p:attrNameLst>
                                      </p:cBhvr>
                                      <p:tavLst>
                                        <p:tav tm="0">
                                          <p:val>
                                            <p:strVal val="#ppt_w*0.70"/>
                                          </p:val>
                                        </p:tav>
                                        <p:tav tm="100000">
                                          <p:val>
                                            <p:strVal val="#ppt_w"/>
                                          </p:val>
                                        </p:tav>
                                      </p:tavLst>
                                    </p:anim>
                                    <p:anim calcmode="lin" valueType="num">
                                      <p:cBhvr>
                                        <p:cTn id="39" dur="300" fill="hold"/>
                                        <p:tgtEl>
                                          <p:spTgt spid="11"/>
                                        </p:tgtEl>
                                        <p:attrNameLst>
                                          <p:attrName>ppt_h</p:attrName>
                                        </p:attrNameLst>
                                      </p:cBhvr>
                                      <p:tavLst>
                                        <p:tav tm="0">
                                          <p:val>
                                            <p:strVal val="#ppt_h"/>
                                          </p:val>
                                        </p:tav>
                                        <p:tav tm="100000">
                                          <p:val>
                                            <p:strVal val="#ppt_h"/>
                                          </p:val>
                                        </p:tav>
                                      </p:tavLst>
                                    </p:anim>
                                    <p:animEffect transition="in" filter="fade">
                                      <p:cBhvr>
                                        <p:cTn id="40" dur="300"/>
                                        <p:tgtEl>
                                          <p:spTgt spid="11"/>
                                        </p:tgtEl>
                                      </p:cBhvr>
                                    </p:animEffect>
                                  </p:childTnLst>
                                </p:cTn>
                              </p:par>
                              <p:par>
                                <p:cTn id="41" presetID="55" presetClass="entr" presetSubtype="0" fill="hold" grpId="0" nodeType="withEffect">
                                  <p:stCondLst>
                                    <p:cond delay="1200"/>
                                  </p:stCondLst>
                                  <p:childTnLst>
                                    <p:set>
                                      <p:cBhvr>
                                        <p:cTn id="42" dur="1" fill="hold">
                                          <p:stCondLst>
                                            <p:cond delay="0"/>
                                          </p:stCondLst>
                                        </p:cTn>
                                        <p:tgtEl>
                                          <p:spTgt spid="12"/>
                                        </p:tgtEl>
                                        <p:attrNameLst>
                                          <p:attrName>style.visibility</p:attrName>
                                        </p:attrNameLst>
                                      </p:cBhvr>
                                      <p:to>
                                        <p:strVal val="visible"/>
                                      </p:to>
                                    </p:set>
                                    <p:anim calcmode="lin" valueType="num">
                                      <p:cBhvr>
                                        <p:cTn id="43" dur="300" fill="hold"/>
                                        <p:tgtEl>
                                          <p:spTgt spid="12"/>
                                        </p:tgtEl>
                                        <p:attrNameLst>
                                          <p:attrName>ppt_w</p:attrName>
                                        </p:attrNameLst>
                                      </p:cBhvr>
                                      <p:tavLst>
                                        <p:tav tm="0">
                                          <p:val>
                                            <p:strVal val="#ppt_w*0.70"/>
                                          </p:val>
                                        </p:tav>
                                        <p:tav tm="100000">
                                          <p:val>
                                            <p:strVal val="#ppt_w"/>
                                          </p:val>
                                        </p:tav>
                                      </p:tavLst>
                                    </p:anim>
                                    <p:anim calcmode="lin" valueType="num">
                                      <p:cBhvr>
                                        <p:cTn id="44" dur="300" fill="hold"/>
                                        <p:tgtEl>
                                          <p:spTgt spid="12"/>
                                        </p:tgtEl>
                                        <p:attrNameLst>
                                          <p:attrName>ppt_h</p:attrName>
                                        </p:attrNameLst>
                                      </p:cBhvr>
                                      <p:tavLst>
                                        <p:tav tm="0">
                                          <p:val>
                                            <p:strVal val="#ppt_h"/>
                                          </p:val>
                                        </p:tav>
                                        <p:tav tm="100000">
                                          <p:val>
                                            <p:strVal val="#ppt_h"/>
                                          </p:val>
                                        </p:tav>
                                      </p:tavLst>
                                    </p:anim>
                                    <p:animEffect transition="in" filter="fade">
                                      <p:cBhvr>
                                        <p:cTn id="45" dur="300"/>
                                        <p:tgtEl>
                                          <p:spTgt spid="12"/>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par>
                                <p:cTn id="49" presetID="10" presetClass="entr" presetSubtype="0" fill="hold" grpId="0" nodeType="withEffect">
                                  <p:stCondLst>
                                    <p:cond delay="7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par>
                                <p:cTn id="52" presetID="10" presetClass="entr" presetSubtype="0" fill="hold" grpId="0" nodeType="withEffect">
                                  <p:stCondLst>
                                    <p:cond delay="90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par>
                                <p:cTn id="55" presetID="10" presetClass="entr" presetSubtype="0" fill="hold" grpId="0" nodeType="withEffect">
                                  <p:stCondLst>
                                    <p:cond delay="110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par>
                                <p:cTn id="58" presetID="10" presetClass="entr" presetSubtype="0" fill="hold" grpId="0" nodeType="withEffect">
                                  <p:stCondLst>
                                    <p:cond delay="130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par>
                                <p:cTn id="61" presetID="47" presetClass="entr" presetSubtype="0" fill="hold" grpId="0" nodeType="withEffect">
                                  <p:stCondLst>
                                    <p:cond delay="50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70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90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110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130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1000"/>
                                        <p:tgtEl>
                                          <p:spTgt spid="22"/>
                                        </p:tgtEl>
                                      </p:cBhvr>
                                    </p:animEffect>
                                    <p:anim calcmode="lin" valueType="num">
                                      <p:cBhvr>
                                        <p:cTn id="84" dur="1000" fill="hold"/>
                                        <p:tgtEl>
                                          <p:spTgt spid="22"/>
                                        </p:tgtEl>
                                        <p:attrNameLst>
                                          <p:attrName>ppt_x</p:attrName>
                                        </p:attrNameLst>
                                      </p:cBhvr>
                                      <p:tavLst>
                                        <p:tav tm="0">
                                          <p:val>
                                            <p:strVal val="#ppt_x"/>
                                          </p:val>
                                        </p:tav>
                                        <p:tav tm="100000">
                                          <p:val>
                                            <p:strVal val="#ppt_x"/>
                                          </p:val>
                                        </p:tav>
                                      </p:tavLst>
                                    </p:anim>
                                    <p:anim calcmode="lin" valueType="num">
                                      <p:cBhvr>
                                        <p:cTn id="85" dur="1000" fill="hold"/>
                                        <p:tgtEl>
                                          <p:spTgt spid="22"/>
                                        </p:tgtEl>
                                        <p:attrNameLst>
                                          <p:attrName>ppt_y</p:attrName>
                                        </p:attrNameLst>
                                      </p:cBhvr>
                                      <p:tavLst>
                                        <p:tav tm="0">
                                          <p:val>
                                            <p:strVal val="#ppt_y-.1"/>
                                          </p:val>
                                        </p:tav>
                                        <p:tav tm="100000">
                                          <p:val>
                                            <p:strVal val="#ppt_y"/>
                                          </p:val>
                                        </p:tav>
                                      </p:tavLst>
                                    </p:anim>
                                  </p:childTnLst>
                                </p:cTn>
                              </p:par>
                            </p:childTnLst>
                          </p:cTn>
                        </p:par>
                        <p:par>
                          <p:cTn id="86" fill="hold">
                            <p:stCondLst>
                              <p:cond delay="3150"/>
                            </p:stCondLst>
                            <p:childTnLst>
                              <p:par>
                                <p:cTn id="87" presetID="14" presetClass="entr" presetSubtype="10"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randombar(horizontal)">
                                      <p:cBhvr>
                                        <p:cTn id="89" dur="500"/>
                                        <p:tgtEl>
                                          <p:spTgt spid="23"/>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randombar(horizontal)">
                                      <p:cBhvr>
                                        <p:cTn id="92" dur="500"/>
                                        <p:tgtEl>
                                          <p:spTgt spid="25"/>
                                        </p:tgtEl>
                                      </p:cBhvr>
                                    </p:animEffect>
                                  </p:childTnLst>
                                </p:cTn>
                              </p:par>
                              <p:par>
                                <p:cTn id="93" presetID="14" presetClass="entr" presetSubtype="10" fill="hold" grpId="0" nodeType="with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randombar(horizontal)">
                                      <p:cBhvr>
                                        <p:cTn id="95" dur="500"/>
                                        <p:tgtEl>
                                          <p:spTgt spid="24"/>
                                        </p:tgtEl>
                                      </p:cBhvr>
                                    </p:animEffect>
                                  </p:childTnLst>
                                </p:cTn>
                              </p:par>
                              <p:par>
                                <p:cTn id="96" presetID="14" presetClass="entr" presetSubtype="10"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randombar(horizontal)">
                                      <p:cBhvr>
                                        <p:cTn id="98" dur="500"/>
                                        <p:tgtEl>
                                          <p:spTgt spid="27"/>
                                        </p:tgtEl>
                                      </p:cBhvr>
                                    </p:animEffect>
                                  </p:childTnLst>
                                </p:cTn>
                              </p:par>
                              <p:par>
                                <p:cTn id="99" presetID="14" presetClass="entr" presetSubtype="10" fill="hold" grpId="0" nodeType="withEffect">
                                  <p:stCondLst>
                                    <p:cond delay="1000"/>
                                  </p:stCondLst>
                                  <p:childTnLst>
                                    <p:set>
                                      <p:cBhvr>
                                        <p:cTn id="100" dur="1" fill="hold">
                                          <p:stCondLst>
                                            <p:cond delay="0"/>
                                          </p:stCondLst>
                                        </p:cTn>
                                        <p:tgtEl>
                                          <p:spTgt spid="26"/>
                                        </p:tgtEl>
                                        <p:attrNameLst>
                                          <p:attrName>style.visibility</p:attrName>
                                        </p:attrNameLst>
                                      </p:cBhvr>
                                      <p:to>
                                        <p:strVal val="visible"/>
                                      </p:to>
                                    </p:set>
                                    <p:animEffect transition="in" filter="randombar(horizontal)">
                                      <p:cBhvr>
                                        <p:cTn id="101" dur="500"/>
                                        <p:tgtEl>
                                          <p:spTgt spid="26"/>
                                        </p:tgtEl>
                                      </p:cBhvr>
                                    </p:animEffect>
                                  </p:childTnLst>
                                </p:cTn>
                              </p:par>
                              <p:par>
                                <p:cTn id="102" presetID="14" presetClass="entr" presetSubtype="10" fill="hold" grpId="0" nodeType="withEffect">
                                  <p:stCondLst>
                                    <p:cond delay="1000"/>
                                  </p:stCondLst>
                                  <p:childTnLst>
                                    <p:set>
                                      <p:cBhvr>
                                        <p:cTn id="103" dur="1" fill="hold">
                                          <p:stCondLst>
                                            <p:cond delay="0"/>
                                          </p:stCondLst>
                                        </p:cTn>
                                        <p:tgtEl>
                                          <p:spTgt spid="28"/>
                                        </p:tgtEl>
                                        <p:attrNameLst>
                                          <p:attrName>style.visibility</p:attrName>
                                        </p:attrNameLst>
                                      </p:cBhvr>
                                      <p:to>
                                        <p:strVal val="visible"/>
                                      </p:to>
                                    </p:set>
                                    <p:animEffect transition="in" filter="randombar(horizontal)">
                                      <p:cBhvr>
                                        <p:cTn id="10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P spid="23" grpId="0" animBg="1"/>
      <p:bldP spid="24" grpId="0" animBg="1"/>
      <p:bldP spid="25" grpId="0"/>
      <p:bldP spid="26" grpId="0"/>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p:cNvSpPr>
          <p:nvPr/>
        </p:nvSpPr>
        <p:spPr>
          <a:xfrm>
            <a:off x="1784269" y="1639452"/>
            <a:ext cx="1227900" cy="132343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smtClean="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rPr>
              <a:t>02</a:t>
            </a:r>
            <a:endParaRPr lang="en-US" sz="8600" dirty="0">
              <a:gradFill>
                <a:gsLst>
                  <a:gs pos="0">
                    <a:srgbClr val="2A4DFE"/>
                  </a:gs>
                  <a:gs pos="37000">
                    <a:srgbClr val="4F92FF"/>
                  </a:gs>
                  <a:gs pos="65000">
                    <a:srgbClr val="44028C"/>
                  </a:gs>
                  <a:gs pos="100000">
                    <a:srgbClr val="FF09A7"/>
                  </a:gs>
                  <a:gs pos="79000">
                    <a:srgbClr val="B00071"/>
                  </a:gs>
                </a:gsLst>
                <a:lin ang="5400000" scaled="0"/>
              </a:gradFill>
              <a:latin typeface="Arial" panose="020B0604020202020204" pitchFamily="34" charset="0"/>
              <a:cs typeface="Arial" panose="020B0604020202020204" pitchFamily="34" charset="0"/>
            </a:endParaRPr>
          </a:p>
        </p:txBody>
      </p:sp>
      <p:sp>
        <p:nvSpPr>
          <p:cNvPr id="5" name="文本框 4"/>
          <p:cNvSpPr txBox="1"/>
          <p:nvPr/>
        </p:nvSpPr>
        <p:spPr>
          <a:xfrm>
            <a:off x="2970609" y="2232392"/>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6" name="文本框 5"/>
          <p:cNvSpPr txBox="1"/>
          <p:nvPr/>
        </p:nvSpPr>
        <p:spPr>
          <a:xfrm>
            <a:off x="2970611" y="1862590"/>
            <a:ext cx="1447201" cy="438582"/>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a:t>
            </a:r>
            <a:r>
              <a:rPr lang="en-US" altLang="zh-CN" sz="2400" dirty="0" smtClean="0">
                <a:latin typeface="Arial" panose="020B0604020202020204" pitchFamily="34" charset="0"/>
                <a:cs typeface="Arial" panose="020B0604020202020204" pitchFamily="34" charset="0"/>
              </a:rPr>
              <a:t>Two</a:t>
            </a:r>
            <a:endParaRPr lang="zh-CN" altLang="en-US" sz="2400" dirty="0">
              <a:latin typeface="Arial" panose="020B0604020202020204" pitchFamily="34" charset="0"/>
              <a:cs typeface="Arial" panose="020B0604020202020204" pitchFamily="34" charset="0"/>
            </a:endParaRPr>
          </a:p>
        </p:txBody>
      </p:sp>
      <p:grpSp>
        <p:nvGrpSpPr>
          <p:cNvPr id="7" name="组合 6"/>
          <p:cNvGrpSpPr/>
          <p:nvPr/>
        </p:nvGrpSpPr>
        <p:grpSpPr>
          <a:xfrm rot="11891394">
            <a:off x="5912849" y="1721923"/>
            <a:ext cx="2323088" cy="1614098"/>
            <a:chOff x="912737" y="565770"/>
            <a:chExt cx="3097450" cy="2152130"/>
          </a:xfrm>
          <a:solidFill>
            <a:schemeClr val="bg1">
              <a:alpha val="50000"/>
            </a:schemeClr>
          </a:solidFill>
        </p:grpSpPr>
        <p:sp>
          <p:nvSpPr>
            <p:cNvPr id="8" name="等腰三角形 7"/>
            <p:cNvSpPr/>
            <p:nvPr/>
          </p:nvSpPr>
          <p:spPr>
            <a:xfrm rot="18941696">
              <a:off x="2822785" y="2021207"/>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9" name="等腰三角形 8"/>
            <p:cNvSpPr/>
            <p:nvPr/>
          </p:nvSpPr>
          <p:spPr>
            <a:xfrm rot="3678182">
              <a:off x="2802171" y="1181956"/>
              <a:ext cx="397226" cy="34243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0" name="等腰三角形 9"/>
            <p:cNvSpPr/>
            <p:nvPr/>
          </p:nvSpPr>
          <p:spPr>
            <a:xfrm rot="9480000">
              <a:off x="3485946" y="2487804"/>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1" name="等腰三角形 10"/>
            <p:cNvSpPr/>
            <p:nvPr/>
          </p:nvSpPr>
          <p:spPr>
            <a:xfrm rot="1020767">
              <a:off x="1218249" y="749218"/>
              <a:ext cx="945160" cy="81479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2" name="等腰三角形 11"/>
            <p:cNvSpPr/>
            <p:nvPr/>
          </p:nvSpPr>
          <p:spPr>
            <a:xfrm rot="1020767">
              <a:off x="1105528" y="607668"/>
              <a:ext cx="1175902" cy="10137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3" name="椭圆 12"/>
            <p:cNvSpPr/>
            <p:nvPr/>
          </p:nvSpPr>
          <p:spPr>
            <a:xfrm rot="18818926">
              <a:off x="912737" y="1383941"/>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8818926">
              <a:off x="1788997" y="565770"/>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8818926">
              <a:off x="2041044" y="1708216"/>
              <a:ext cx="114845" cy="1148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rot="8977127">
              <a:off x="3563479" y="1987179"/>
              <a:ext cx="446708" cy="334617"/>
              <a:chOff x="2822785" y="1265179"/>
              <a:chExt cx="930073" cy="696693"/>
            </a:xfrm>
            <a:grpFill/>
          </p:grpSpPr>
          <p:sp>
            <p:nvSpPr>
              <p:cNvPr id="17" name="等腰三角形 16"/>
              <p:cNvSpPr/>
              <p:nvPr/>
            </p:nvSpPr>
            <p:spPr>
              <a:xfrm rot="18941696">
                <a:off x="2822785" y="1265179"/>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18" name="等腰三角形 17"/>
              <p:cNvSpPr/>
              <p:nvPr/>
            </p:nvSpPr>
            <p:spPr>
              <a:xfrm rot="9480000">
                <a:off x="3485946" y="1731776"/>
                <a:ext cx="266912" cy="23009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19" name="Straight Connector 13"/>
          <p:cNvCxnSpPr/>
          <p:nvPr/>
        </p:nvCxnSpPr>
        <p:spPr>
          <a:xfrm flipH="1">
            <a:off x="2" y="3082556"/>
            <a:ext cx="4748959" cy="0"/>
          </a:xfrm>
          <a:prstGeom prst="line">
            <a:avLst/>
          </a:prstGeom>
          <a:ln w="19050" cap="sq">
            <a:solidFill>
              <a:schemeClr val="bg1">
                <a:alpha val="35000"/>
              </a:schemeClr>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022336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s1938Mw9kkyV2XgRVpibQw"/>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67</TotalTime>
  <Words>2880</Words>
  <Application>Microsoft Office PowerPoint</Application>
  <PresentationFormat>全屏显示(16:9)</PresentationFormat>
  <Paragraphs>271</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蓝色朦胧</dc:title>
  <dc:creator>第一PPT模板网：www.1ppt.com</dc:creator>
  <cp:keywords>第一PPT模板网：www.1ppt.com</cp:keywords>
  <cp:lastModifiedBy>Windows User</cp:lastModifiedBy>
  <cp:revision>11</cp:revision>
  <dcterms:created xsi:type="dcterms:W3CDTF">2016-10-16T06:19:43Z</dcterms:created>
  <dcterms:modified xsi:type="dcterms:W3CDTF">2017-10-09T08:11:29Z</dcterms:modified>
</cp:coreProperties>
</file>