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0"/>
  </p:notesMasterIdLst>
  <p:handoutMasterIdLst>
    <p:handoutMasterId r:id="rId31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359" r:id="rId2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46" y="-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2017/9/6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2017/9/6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78536" y="2636306"/>
            <a:ext cx="317246" cy="1167809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8536" y="1793889"/>
            <a:ext cx="8116351" cy="3057137"/>
          </a:xfrm>
          <a:prstGeom prst="rect">
            <a:avLst/>
          </a:prstGeom>
          <a:noFill/>
          <a:ln w="25400" cap="flat" cmpd="sng" algn="ctr">
            <a:solidFill>
              <a:srgbClr val="EB340D"/>
            </a:solidFill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67012" y="2636306"/>
            <a:ext cx="3127873" cy="1167809"/>
            <a:chOff x="5546726" y="2075260"/>
            <a:chExt cx="2895600" cy="1081088"/>
          </a:xfrm>
          <a:solidFill>
            <a:srgbClr val="0070C0"/>
          </a:solidFill>
        </p:grpSpPr>
        <p:sp>
          <p:nvSpPr>
            <p:cNvPr id="16" name="矩形 15"/>
            <p:cNvSpPr/>
            <p:nvPr/>
          </p:nvSpPr>
          <p:spPr>
            <a:xfrm>
              <a:off x="5546726" y="2075260"/>
              <a:ext cx="568325" cy="1081088"/>
            </a:xfrm>
            <a:prstGeom prst="rect">
              <a:avLst/>
            </a:prstGeom>
            <a:solidFill>
              <a:srgbClr val="EB340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805489" y="2075260"/>
              <a:ext cx="2636837" cy="1081088"/>
            </a:xfrm>
            <a:prstGeom prst="rect">
              <a:avLst/>
            </a:prstGeom>
            <a:solidFill>
              <a:srgbClr val="EB340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内容主题</a:t>
              </a:r>
              <a:endPara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ZHUZHI NEIRONG</a:t>
              </a:r>
            </a:p>
          </p:txBody>
        </p:sp>
      </p:grpSp>
      <p:sp>
        <p:nvSpPr>
          <p:cNvPr id="18" name="矩形 17"/>
          <p:cNvSpPr/>
          <p:nvPr/>
        </p:nvSpPr>
        <p:spPr>
          <a:xfrm>
            <a:off x="795778" y="2601580"/>
            <a:ext cx="4671232" cy="1214109"/>
          </a:xfrm>
          <a:prstGeom prst="rect">
            <a:avLst/>
          </a:prstGeom>
        </p:spPr>
        <p:txBody>
          <a:bodyPr lIns="115380" tIns="59998" rIns="115380" bIns="59998" anchor="ctr"/>
          <a:lstStyle/>
          <a:p>
            <a:pPr algn="just">
              <a:lnSpc>
                <a:spcPct val="140000"/>
              </a:lnSpc>
              <a:spcBef>
                <a:spcPts val="769"/>
              </a:spcBef>
              <a:defRPr/>
            </a:pPr>
            <a:r>
              <a:rPr lang="zh-CN" altLang="en-US" sz="14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请在此处输入您的文本，或者复制您的文本粘贴到。请在此处输入您的文本，或者复制您的文本粘贴到。请在此处输入您的文本，或者复制您的文本粘贴到。</a:t>
            </a:r>
            <a:endParaRPr lang="en-US" altLang="zh-CN" sz="14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51193" y="3995748"/>
            <a:ext cx="7799105" cy="371132"/>
          </a:xfrm>
          <a:prstGeom prst="rect">
            <a:avLst/>
          </a:prstGeom>
        </p:spPr>
        <p:txBody>
          <a:bodyPr lIns="117226" tIns="58613" rIns="117226" bIns="58613">
            <a:spAutoFit/>
          </a:bodyPr>
          <a:lstStyle/>
          <a:p>
            <a:pPr algn="just">
              <a:lnSpc>
                <a:spcPct val="130000"/>
              </a:lnSpc>
              <a:spcBef>
                <a:spcPts val="769"/>
              </a:spcBef>
              <a:spcAft>
                <a:spcPts val="769"/>
              </a:spcAft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4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solidFill>
                  <a:srgbClr val="FFFFFF">
                    <a:lumMod val="65000"/>
                  </a:srgbClr>
                </a:solidFill>
                <a:latin typeface="微软雅黑" panose="020B0503020204020204" pitchFamily="34" charset="-122"/>
                <a:ea typeface="微软雅黑" pitchFamily="34" charset="-122"/>
              </a:rPr>
              <a:t>请在此处输入您的文本，或者复制您的文本粘贴到。</a:t>
            </a:r>
            <a:endParaRPr lang="en-US" altLang="zh-CN" sz="1400" dirty="0">
              <a:solidFill>
                <a:srgbClr val="FFFFFF">
                  <a:lumMod val="65000"/>
                </a:srgbClr>
              </a:solidFill>
              <a:latin typeface="微软雅黑" panose="020B0503020204020204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758240" y="1424267"/>
            <a:ext cx="1789036" cy="591003"/>
          </a:xfrm>
          <a:prstGeom prst="rect">
            <a:avLst/>
          </a:prstGeom>
          <a:solidFill>
            <a:srgbClr val="EB340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7226" tIns="58613" rIns="117226" bIns="58613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40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1012205" y="1383586"/>
            <a:ext cx="1337299" cy="672369"/>
          </a:xfrm>
          <a:prstGeom prst="rect">
            <a:avLst/>
          </a:prstGeom>
          <a:noFill/>
        </p:spPr>
        <p:txBody>
          <a:bodyPr wrap="none" lIns="117226" tIns="58613" rIns="117226" bIns="58613">
            <a:spAutoFit/>
          </a:bodyPr>
          <a:lstStyle/>
          <a:p>
            <a:pPr algn="ctr">
              <a:defRPr/>
            </a:pPr>
            <a:r>
              <a:rPr lang="zh-CN" altLang="en-US" sz="3600" b="1" kern="0" spc="-192" dirty="0">
                <a:ln w="1905">
                  <a:noFill/>
                </a:ln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前  言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934" y="4553255"/>
            <a:ext cx="1599338" cy="8996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6350" h="19050"/>
            <a:contourClr>
              <a:srgbClr val="969696"/>
            </a:contourClr>
          </a:sp3d>
          <a:extLst/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854817">
            <a:off x="6663422" y="4665144"/>
            <a:ext cx="1529556" cy="9789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51377" y="2420888"/>
            <a:ext cx="1946062" cy="1175435"/>
            <a:chOff x="1403350" y="1988344"/>
            <a:chExt cx="1663700" cy="1004887"/>
          </a:xfrm>
          <a:solidFill>
            <a:srgbClr val="EB340D"/>
          </a:solidFill>
        </p:grpSpPr>
        <p:sp>
          <p:nvSpPr>
            <p:cNvPr id="18" name="对角圆角矩形 17"/>
            <p:cNvSpPr/>
            <p:nvPr/>
          </p:nvSpPr>
          <p:spPr bwMode="auto">
            <a:xfrm>
              <a:off x="1498600" y="2078831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Verdana" panose="020B0604030504040204" pitchFamily="34" charset="0"/>
              </a:endParaRPr>
            </a:p>
          </p:txBody>
        </p:sp>
        <p:sp>
          <p:nvSpPr>
            <p:cNvPr id="19" name="对角圆角矩形 18"/>
            <p:cNvSpPr/>
            <p:nvPr/>
          </p:nvSpPr>
          <p:spPr bwMode="auto">
            <a:xfrm>
              <a:off x="1454150" y="2035969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Verdana" panose="020B0604030504040204" pitchFamily="34" charset="0"/>
              </a:endParaRPr>
            </a:p>
          </p:txBody>
        </p:sp>
        <p:sp>
          <p:nvSpPr>
            <p:cNvPr id="20" name="对角圆角矩形 19"/>
            <p:cNvSpPr/>
            <p:nvPr/>
          </p:nvSpPr>
          <p:spPr bwMode="auto">
            <a:xfrm>
              <a:off x="1403350" y="1988344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Verdana" panose="020B0604030504040204" pitchFamily="34" charset="0"/>
                </a:rPr>
                <a:t>50</a:t>
              </a: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Verdana" panose="020B0604030504040204" pitchFamily="34" charset="0"/>
                </a:rPr>
                <a:t>%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Verdana" panose="020B060403050404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686634" y="2420888"/>
            <a:ext cx="1946062" cy="1175435"/>
            <a:chOff x="3741738" y="1988344"/>
            <a:chExt cx="1663700" cy="1004887"/>
          </a:xfrm>
          <a:solidFill>
            <a:sysClr val="windowText" lastClr="000000">
              <a:lumMod val="50000"/>
              <a:lumOff val="50000"/>
            </a:sysClr>
          </a:solidFill>
        </p:grpSpPr>
        <p:sp>
          <p:nvSpPr>
            <p:cNvPr id="22" name="对角圆角矩形 21"/>
            <p:cNvSpPr/>
            <p:nvPr/>
          </p:nvSpPr>
          <p:spPr bwMode="auto">
            <a:xfrm>
              <a:off x="3836988" y="2078831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Verdana" panose="020B0604030504040204" pitchFamily="34" charset="0"/>
              </a:endParaRPr>
            </a:p>
          </p:txBody>
        </p:sp>
        <p:sp>
          <p:nvSpPr>
            <p:cNvPr id="23" name="对角圆角矩形 22"/>
            <p:cNvSpPr/>
            <p:nvPr/>
          </p:nvSpPr>
          <p:spPr bwMode="auto">
            <a:xfrm>
              <a:off x="3792538" y="2035969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Verdana" panose="020B0604030504040204" pitchFamily="34" charset="0"/>
              </a:endParaRPr>
            </a:p>
          </p:txBody>
        </p:sp>
        <p:sp>
          <p:nvSpPr>
            <p:cNvPr id="24" name="对角圆角矩形 23"/>
            <p:cNvSpPr/>
            <p:nvPr/>
          </p:nvSpPr>
          <p:spPr bwMode="auto">
            <a:xfrm>
              <a:off x="3741738" y="1988344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Verdana" panose="020B0604030504040204" pitchFamily="34" charset="0"/>
                </a:rPr>
                <a:t>50</a:t>
              </a: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Verdana" panose="020B0604030504040204" pitchFamily="34" charset="0"/>
                </a:rPr>
                <a:t>%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Verdana" panose="020B060403050404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421890" y="2420888"/>
            <a:ext cx="1946062" cy="1175435"/>
            <a:chOff x="6080125" y="1988344"/>
            <a:chExt cx="1663700" cy="1004887"/>
          </a:xfrm>
          <a:solidFill>
            <a:sysClr val="windowText" lastClr="000000">
              <a:lumMod val="85000"/>
              <a:lumOff val="15000"/>
            </a:sysClr>
          </a:solidFill>
        </p:grpSpPr>
        <p:sp>
          <p:nvSpPr>
            <p:cNvPr id="26" name="对角圆角矩形 25"/>
            <p:cNvSpPr/>
            <p:nvPr/>
          </p:nvSpPr>
          <p:spPr bwMode="auto">
            <a:xfrm>
              <a:off x="6175375" y="2078831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Verdana" panose="020B0604030504040204" pitchFamily="34" charset="0"/>
              </a:endParaRPr>
            </a:p>
          </p:txBody>
        </p:sp>
        <p:sp>
          <p:nvSpPr>
            <p:cNvPr id="27" name="对角圆角矩形 26"/>
            <p:cNvSpPr/>
            <p:nvPr/>
          </p:nvSpPr>
          <p:spPr bwMode="auto">
            <a:xfrm>
              <a:off x="6130925" y="2035969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Verdana" panose="020B0604030504040204" pitchFamily="34" charset="0"/>
              </a:endParaRPr>
            </a:p>
          </p:txBody>
        </p:sp>
        <p:sp>
          <p:nvSpPr>
            <p:cNvPr id="28" name="对角圆角矩形 27"/>
            <p:cNvSpPr/>
            <p:nvPr/>
          </p:nvSpPr>
          <p:spPr bwMode="auto">
            <a:xfrm>
              <a:off x="6080125" y="1988344"/>
              <a:ext cx="1568450" cy="91440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9525"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144000" anchor="ctr">
              <a:flatTx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Verdana" panose="020B0604030504040204" pitchFamily="34" charset="0"/>
                </a:rPr>
                <a:t>50</a:t>
              </a: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Verdana" panose="020B0604030504040204" pitchFamily="34" charset="0"/>
                </a:rPr>
                <a:t>%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Verdana" panose="020B0604030504040204" pitchFamily="34" charset="0"/>
              </a:endParaRPr>
            </a:p>
          </p:txBody>
        </p:sp>
      </p:grpSp>
      <p:sp>
        <p:nvSpPr>
          <p:cNvPr id="29" name="文本框 13"/>
          <p:cNvSpPr txBox="1"/>
          <p:nvPr/>
        </p:nvSpPr>
        <p:spPr>
          <a:xfrm>
            <a:off x="611560" y="3845615"/>
            <a:ext cx="2599700" cy="105303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0" name="文本框 14"/>
          <p:cNvSpPr txBox="1"/>
          <p:nvPr/>
        </p:nvSpPr>
        <p:spPr>
          <a:xfrm>
            <a:off x="3357958" y="3845615"/>
            <a:ext cx="2599700" cy="105303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1" name="文本框 15"/>
          <p:cNvSpPr txBox="1"/>
          <p:nvPr/>
        </p:nvSpPr>
        <p:spPr>
          <a:xfrm>
            <a:off x="6104356" y="3845615"/>
            <a:ext cx="2599700" cy="105303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352390" y="2156041"/>
            <a:ext cx="2404508" cy="2404508"/>
          </a:xfrm>
          <a:prstGeom prst="ellipse">
            <a:avLst/>
          </a:prstGeom>
          <a:solidFill>
            <a:srgbClr val="EB340D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986697" y="1790347"/>
            <a:ext cx="3135894" cy="3135894"/>
          </a:xfrm>
          <a:prstGeom prst="ellipse">
            <a:avLst/>
          </a:prstGeom>
          <a:noFill/>
          <a:ln w="3175">
            <a:solidFill>
              <a:srgbClr val="EB3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179062" y="1940760"/>
            <a:ext cx="2870095" cy="1295500"/>
            <a:chOff x="544923" y="2418093"/>
            <a:chExt cx="3820097" cy="1724310"/>
          </a:xfrm>
        </p:grpSpPr>
        <p:sp>
          <p:nvSpPr>
            <p:cNvPr id="6" name="矩形 5"/>
            <p:cNvSpPr/>
            <p:nvPr/>
          </p:nvSpPr>
          <p:spPr>
            <a:xfrm>
              <a:off x="544924" y="2729109"/>
              <a:ext cx="3820096" cy="14132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17"/>
            <p:cNvSpPr txBox="1"/>
            <p:nvPr/>
          </p:nvSpPr>
          <p:spPr>
            <a:xfrm>
              <a:off x="544923" y="2418093"/>
              <a:ext cx="1474743" cy="491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496" y="3100704"/>
            <a:ext cx="2870095" cy="1265177"/>
            <a:chOff x="449775" y="2458453"/>
            <a:chExt cx="3820096" cy="1683950"/>
          </a:xfrm>
        </p:grpSpPr>
        <p:sp>
          <p:nvSpPr>
            <p:cNvPr id="9" name="矩形 8"/>
            <p:cNvSpPr/>
            <p:nvPr/>
          </p:nvSpPr>
          <p:spPr>
            <a:xfrm>
              <a:off x="449775" y="2729109"/>
              <a:ext cx="3820096" cy="14132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文本框 24"/>
            <p:cNvSpPr txBox="1"/>
            <p:nvPr/>
          </p:nvSpPr>
          <p:spPr>
            <a:xfrm>
              <a:off x="2512785" y="2458453"/>
              <a:ext cx="1474743" cy="491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710205" y="2513855"/>
            <a:ext cx="1688881" cy="1688881"/>
            <a:chOff x="4862685" y="2533650"/>
            <a:chExt cx="2247900" cy="2247900"/>
          </a:xfrm>
          <a:solidFill>
            <a:srgbClr val="EB340D"/>
          </a:solidFill>
        </p:grpSpPr>
        <p:sp>
          <p:nvSpPr>
            <p:cNvPr id="12" name="椭圆 11"/>
            <p:cNvSpPr/>
            <p:nvPr/>
          </p:nvSpPr>
          <p:spPr>
            <a:xfrm>
              <a:off x="4862685" y="2533650"/>
              <a:ext cx="2247900" cy="22479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Freeform 7"/>
            <p:cNvSpPr>
              <a:spLocks noChangeAspect="1" noEditPoints="1"/>
            </p:cNvSpPr>
            <p:nvPr/>
          </p:nvSpPr>
          <p:spPr bwMode="auto">
            <a:xfrm>
              <a:off x="5600263" y="3172305"/>
              <a:ext cx="772742" cy="577230"/>
            </a:xfrm>
            <a:custGeom>
              <a:avLst/>
              <a:gdLst>
                <a:gd name="T0" fmla="*/ 485 w 527"/>
                <a:gd name="T1" fmla="*/ 294 h 394"/>
                <a:gd name="T2" fmla="*/ 42 w 527"/>
                <a:gd name="T3" fmla="*/ 294 h 394"/>
                <a:gd name="T4" fmla="*/ 9 w 527"/>
                <a:gd name="T5" fmla="*/ 359 h 394"/>
                <a:gd name="T6" fmla="*/ 518 w 527"/>
                <a:gd name="T7" fmla="*/ 359 h 394"/>
                <a:gd name="T8" fmla="*/ 485 w 527"/>
                <a:gd name="T9" fmla="*/ 294 h 394"/>
                <a:gd name="T10" fmla="*/ 208 w 527"/>
                <a:gd name="T11" fmla="*/ 343 h 394"/>
                <a:gd name="T12" fmla="*/ 222 w 527"/>
                <a:gd name="T13" fmla="*/ 317 h 394"/>
                <a:gd name="T14" fmla="*/ 307 w 527"/>
                <a:gd name="T15" fmla="*/ 317 h 394"/>
                <a:gd name="T16" fmla="*/ 319 w 527"/>
                <a:gd name="T17" fmla="*/ 343 h 394"/>
                <a:gd name="T18" fmla="*/ 208 w 527"/>
                <a:gd name="T19" fmla="*/ 343 h 394"/>
                <a:gd name="T20" fmla="*/ 478 w 527"/>
                <a:gd name="T21" fmla="*/ 280 h 394"/>
                <a:gd name="T22" fmla="*/ 478 w 527"/>
                <a:gd name="T23" fmla="*/ 278 h 394"/>
                <a:gd name="T24" fmla="*/ 478 w 527"/>
                <a:gd name="T25" fmla="*/ 277 h 394"/>
                <a:gd name="T26" fmla="*/ 478 w 527"/>
                <a:gd name="T27" fmla="*/ 12 h 394"/>
                <a:gd name="T28" fmla="*/ 465 w 527"/>
                <a:gd name="T29" fmla="*/ 0 h 394"/>
                <a:gd name="T30" fmla="*/ 62 w 527"/>
                <a:gd name="T31" fmla="*/ 0 h 394"/>
                <a:gd name="T32" fmla="*/ 49 w 527"/>
                <a:gd name="T33" fmla="*/ 12 h 394"/>
                <a:gd name="T34" fmla="*/ 49 w 527"/>
                <a:gd name="T35" fmla="*/ 277 h 394"/>
                <a:gd name="T36" fmla="*/ 50 w 527"/>
                <a:gd name="T37" fmla="*/ 278 h 394"/>
                <a:gd name="T38" fmla="*/ 49 w 527"/>
                <a:gd name="T39" fmla="*/ 280 h 394"/>
                <a:gd name="T40" fmla="*/ 49 w 527"/>
                <a:gd name="T41" fmla="*/ 280 h 394"/>
                <a:gd name="T42" fmla="*/ 478 w 527"/>
                <a:gd name="T43" fmla="*/ 280 h 394"/>
                <a:gd name="T44" fmla="*/ 447 w 527"/>
                <a:gd name="T45" fmla="*/ 259 h 394"/>
                <a:gd name="T46" fmla="*/ 80 w 527"/>
                <a:gd name="T47" fmla="*/ 259 h 394"/>
                <a:gd name="T48" fmla="*/ 80 w 527"/>
                <a:gd name="T49" fmla="*/ 30 h 394"/>
                <a:gd name="T50" fmla="*/ 447 w 527"/>
                <a:gd name="T51" fmla="*/ 30 h 394"/>
                <a:gd name="T52" fmla="*/ 447 w 527"/>
                <a:gd name="T53" fmla="*/ 259 h 394"/>
                <a:gd name="T54" fmla="*/ 526 w 527"/>
                <a:gd name="T55" fmla="*/ 373 h 394"/>
                <a:gd name="T56" fmla="*/ 1 w 527"/>
                <a:gd name="T57" fmla="*/ 373 h 394"/>
                <a:gd name="T58" fmla="*/ 0 w 527"/>
                <a:gd name="T59" fmla="*/ 376 h 394"/>
                <a:gd name="T60" fmla="*/ 12 w 527"/>
                <a:gd name="T61" fmla="*/ 394 h 394"/>
                <a:gd name="T62" fmla="*/ 515 w 527"/>
                <a:gd name="T63" fmla="*/ 394 h 394"/>
                <a:gd name="T64" fmla="*/ 527 w 527"/>
                <a:gd name="T65" fmla="*/ 376 h 394"/>
                <a:gd name="T66" fmla="*/ 526 w 527"/>
                <a:gd name="T67" fmla="*/ 37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7" h="394">
                  <a:moveTo>
                    <a:pt x="485" y="294"/>
                  </a:moveTo>
                  <a:cubicBezTo>
                    <a:pt x="42" y="294"/>
                    <a:pt x="42" y="294"/>
                    <a:pt x="42" y="294"/>
                  </a:cubicBezTo>
                  <a:cubicBezTo>
                    <a:pt x="9" y="359"/>
                    <a:pt x="9" y="359"/>
                    <a:pt x="9" y="359"/>
                  </a:cubicBezTo>
                  <a:cubicBezTo>
                    <a:pt x="518" y="359"/>
                    <a:pt x="518" y="359"/>
                    <a:pt x="518" y="359"/>
                  </a:cubicBezTo>
                  <a:lnTo>
                    <a:pt x="485" y="294"/>
                  </a:lnTo>
                  <a:close/>
                  <a:moveTo>
                    <a:pt x="208" y="343"/>
                  </a:moveTo>
                  <a:cubicBezTo>
                    <a:pt x="222" y="317"/>
                    <a:pt x="222" y="317"/>
                    <a:pt x="222" y="317"/>
                  </a:cubicBezTo>
                  <a:cubicBezTo>
                    <a:pt x="307" y="317"/>
                    <a:pt x="307" y="317"/>
                    <a:pt x="307" y="317"/>
                  </a:cubicBezTo>
                  <a:cubicBezTo>
                    <a:pt x="319" y="343"/>
                    <a:pt x="319" y="343"/>
                    <a:pt x="319" y="343"/>
                  </a:cubicBezTo>
                  <a:lnTo>
                    <a:pt x="208" y="343"/>
                  </a:lnTo>
                  <a:close/>
                  <a:moveTo>
                    <a:pt x="478" y="280"/>
                  </a:moveTo>
                  <a:cubicBezTo>
                    <a:pt x="478" y="279"/>
                    <a:pt x="478" y="279"/>
                    <a:pt x="478" y="278"/>
                  </a:cubicBezTo>
                  <a:cubicBezTo>
                    <a:pt x="478" y="278"/>
                    <a:pt x="478" y="278"/>
                    <a:pt x="478" y="277"/>
                  </a:cubicBezTo>
                  <a:cubicBezTo>
                    <a:pt x="478" y="12"/>
                    <a:pt x="478" y="12"/>
                    <a:pt x="478" y="12"/>
                  </a:cubicBezTo>
                  <a:cubicBezTo>
                    <a:pt x="478" y="5"/>
                    <a:pt x="472" y="0"/>
                    <a:pt x="46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5" y="0"/>
                    <a:pt x="49" y="5"/>
                    <a:pt x="49" y="12"/>
                  </a:cubicBezTo>
                  <a:cubicBezTo>
                    <a:pt x="49" y="277"/>
                    <a:pt x="49" y="277"/>
                    <a:pt x="49" y="277"/>
                  </a:cubicBezTo>
                  <a:cubicBezTo>
                    <a:pt x="49" y="278"/>
                    <a:pt x="50" y="278"/>
                    <a:pt x="50" y="278"/>
                  </a:cubicBezTo>
                  <a:cubicBezTo>
                    <a:pt x="50" y="279"/>
                    <a:pt x="49" y="279"/>
                    <a:pt x="49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78" y="280"/>
                    <a:pt x="478" y="280"/>
                    <a:pt x="478" y="280"/>
                  </a:cubicBezTo>
                  <a:close/>
                  <a:moveTo>
                    <a:pt x="447" y="259"/>
                  </a:moveTo>
                  <a:cubicBezTo>
                    <a:pt x="80" y="259"/>
                    <a:pt x="80" y="259"/>
                    <a:pt x="80" y="25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447" y="30"/>
                    <a:pt x="447" y="30"/>
                    <a:pt x="447" y="30"/>
                  </a:cubicBezTo>
                  <a:lnTo>
                    <a:pt x="447" y="259"/>
                  </a:lnTo>
                  <a:close/>
                  <a:moveTo>
                    <a:pt x="526" y="373"/>
                  </a:moveTo>
                  <a:cubicBezTo>
                    <a:pt x="1" y="373"/>
                    <a:pt x="1" y="373"/>
                    <a:pt x="1" y="37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2"/>
                    <a:pt x="6" y="394"/>
                    <a:pt x="12" y="394"/>
                  </a:cubicBezTo>
                  <a:cubicBezTo>
                    <a:pt x="515" y="394"/>
                    <a:pt x="515" y="394"/>
                    <a:pt x="515" y="394"/>
                  </a:cubicBezTo>
                  <a:cubicBezTo>
                    <a:pt x="521" y="394"/>
                    <a:pt x="527" y="382"/>
                    <a:pt x="527" y="376"/>
                  </a:cubicBezTo>
                  <a:lnTo>
                    <a:pt x="526" y="3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044949">
                <a:defRPr/>
              </a:pPr>
              <a:endParaRPr lang="zh-CN" altLang="en-US" sz="2000" kern="0">
                <a:solidFill>
                  <a:srgbClr val="46464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文本框 27"/>
            <p:cNvSpPr txBox="1"/>
            <p:nvPr/>
          </p:nvSpPr>
          <p:spPr>
            <a:xfrm>
              <a:off x="5345272" y="3939754"/>
              <a:ext cx="1611292" cy="53254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单击标题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59344" y="1556792"/>
            <a:ext cx="595107" cy="658160"/>
            <a:chOff x="7190791" y="1259800"/>
            <a:chExt cx="792088" cy="876010"/>
          </a:xfrm>
          <a:solidFill>
            <a:srgbClr val="EB340D"/>
          </a:solidFill>
        </p:grpSpPr>
        <p:grpSp>
          <p:nvGrpSpPr>
            <p:cNvPr id="16" name="组合 15"/>
            <p:cNvGrpSpPr/>
            <p:nvPr/>
          </p:nvGrpSpPr>
          <p:grpSpPr>
            <a:xfrm rot="1291582">
              <a:off x="7190791" y="1259800"/>
              <a:ext cx="792088" cy="876010"/>
              <a:chOff x="6744072" y="893003"/>
              <a:chExt cx="792088" cy="876010"/>
            </a:xfrm>
            <a:grpFill/>
          </p:grpSpPr>
          <p:sp>
            <p:nvSpPr>
              <p:cNvPr id="18" name="流程图: 联系 17"/>
              <p:cNvSpPr/>
              <p:nvPr/>
            </p:nvSpPr>
            <p:spPr>
              <a:xfrm>
                <a:off x="6744072" y="893003"/>
                <a:ext cx="792088" cy="792088"/>
              </a:xfrm>
              <a:prstGeom prst="flowChartConnector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11236714">
                <a:off x="6978736" y="1601169"/>
                <a:ext cx="216024" cy="16784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60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7" name="文本框 28"/>
            <p:cNvSpPr txBox="1"/>
            <p:nvPr/>
          </p:nvSpPr>
          <p:spPr>
            <a:xfrm>
              <a:off x="7423168" y="1475476"/>
              <a:ext cx="461285" cy="49158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911374" y="2632210"/>
            <a:ext cx="658160" cy="595108"/>
            <a:chOff x="3799443" y="2691181"/>
            <a:chExt cx="876010" cy="792088"/>
          </a:xfrm>
          <a:solidFill>
            <a:srgbClr val="EB340D"/>
          </a:solidFill>
        </p:grpSpPr>
        <p:grpSp>
          <p:nvGrpSpPr>
            <p:cNvPr id="21" name="组合 20"/>
            <p:cNvGrpSpPr/>
            <p:nvPr/>
          </p:nvGrpSpPr>
          <p:grpSpPr>
            <a:xfrm rot="18172526">
              <a:off x="3841404" y="2649220"/>
              <a:ext cx="792088" cy="876010"/>
              <a:chOff x="6744072" y="893003"/>
              <a:chExt cx="792088" cy="876010"/>
            </a:xfrm>
            <a:grpFill/>
          </p:grpSpPr>
          <p:sp>
            <p:nvSpPr>
              <p:cNvPr id="23" name="流程图: 联系 22"/>
              <p:cNvSpPr/>
              <p:nvPr/>
            </p:nvSpPr>
            <p:spPr>
              <a:xfrm>
                <a:off x="6744072" y="893003"/>
                <a:ext cx="792088" cy="792088"/>
              </a:xfrm>
              <a:prstGeom prst="flowChartConnector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11236714">
                <a:off x="6978736" y="1601169"/>
                <a:ext cx="216024" cy="16784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60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2" name="文本框 29"/>
            <p:cNvSpPr txBox="1"/>
            <p:nvPr/>
          </p:nvSpPr>
          <p:spPr>
            <a:xfrm>
              <a:off x="3975023" y="2864393"/>
              <a:ext cx="437813" cy="49158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97988" y="4777435"/>
            <a:ext cx="7646229" cy="1339314"/>
            <a:chOff x="544923" y="2418093"/>
            <a:chExt cx="6674776" cy="1782627"/>
          </a:xfrm>
        </p:grpSpPr>
        <p:sp>
          <p:nvSpPr>
            <p:cNvPr id="26" name="矩形 25"/>
            <p:cNvSpPr/>
            <p:nvPr/>
          </p:nvSpPr>
          <p:spPr>
            <a:xfrm>
              <a:off x="544923" y="2787426"/>
              <a:ext cx="6674776" cy="14132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文本框 32"/>
            <p:cNvSpPr txBox="1"/>
            <p:nvPr/>
          </p:nvSpPr>
          <p:spPr>
            <a:xfrm>
              <a:off x="544923" y="2418093"/>
              <a:ext cx="967225" cy="491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2056"/>
          <p:cNvSpPr/>
          <p:nvPr/>
        </p:nvSpPr>
        <p:spPr>
          <a:xfrm>
            <a:off x="879514" y="2085599"/>
            <a:ext cx="6987558" cy="33753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08" y="215"/>
                </a:moveTo>
                <a:lnTo>
                  <a:pt x="18515" y="2111"/>
                </a:lnTo>
                <a:lnTo>
                  <a:pt x="11972" y="10428"/>
                </a:lnTo>
                <a:lnTo>
                  <a:pt x="8013" y="7302"/>
                </a:lnTo>
                <a:lnTo>
                  <a:pt x="0" y="17211"/>
                </a:lnTo>
                <a:lnTo>
                  <a:pt x="1642" y="21600"/>
                </a:lnTo>
                <a:lnTo>
                  <a:pt x="8648" y="10721"/>
                </a:lnTo>
                <a:lnTo>
                  <a:pt x="12228" y="13359"/>
                </a:lnTo>
                <a:lnTo>
                  <a:pt x="19035" y="3738"/>
                </a:lnTo>
                <a:lnTo>
                  <a:pt x="19906" y="6461"/>
                </a:lnTo>
                <a:lnTo>
                  <a:pt x="20553" y="4063"/>
                </a:lnTo>
                <a:lnTo>
                  <a:pt x="20938" y="2571"/>
                </a:lnTo>
                <a:lnTo>
                  <a:pt x="21600" y="0"/>
                </a:lnTo>
                <a:cubicBezTo>
                  <a:pt x="21600" y="0"/>
                  <a:pt x="17908" y="215"/>
                  <a:pt x="17908" y="215"/>
                </a:cubicBezTo>
                <a:close/>
              </a:path>
            </a:pathLst>
          </a:custGeom>
          <a:solidFill>
            <a:srgbClr val="EB340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8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0" name="Shape 2057"/>
          <p:cNvSpPr/>
          <p:nvPr/>
        </p:nvSpPr>
        <p:spPr>
          <a:xfrm>
            <a:off x="1241841" y="4677412"/>
            <a:ext cx="427347" cy="427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28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21" name="Shape 2060"/>
          <p:cNvSpPr/>
          <p:nvPr/>
        </p:nvSpPr>
        <p:spPr>
          <a:xfrm>
            <a:off x="3330210" y="3317881"/>
            <a:ext cx="427347" cy="427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28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22" name="Shape 2063"/>
          <p:cNvSpPr/>
          <p:nvPr/>
        </p:nvSpPr>
        <p:spPr>
          <a:xfrm>
            <a:off x="4580961" y="3720219"/>
            <a:ext cx="427347" cy="427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28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23" name="Shape 2066"/>
          <p:cNvSpPr/>
          <p:nvPr/>
        </p:nvSpPr>
        <p:spPr>
          <a:xfrm>
            <a:off x="6913238" y="2216662"/>
            <a:ext cx="427347" cy="427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28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5536" y="3199902"/>
            <a:ext cx="2161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latin typeface="微软雅黑"/>
                <a:ea typeface="微软雅黑"/>
              </a:rPr>
              <a:t>200</a:t>
            </a:r>
            <a:r>
              <a:rPr lang="zh-CN" altLang="en-US" sz="100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25" name="Text Placeholder 2"/>
          <p:cNvSpPr txBox="1">
            <a:spLocks/>
          </p:cNvSpPr>
          <p:nvPr/>
        </p:nvSpPr>
        <p:spPr>
          <a:xfrm>
            <a:off x="400266" y="2874982"/>
            <a:ext cx="2106539" cy="268432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添加标题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57445" y="2513103"/>
            <a:ext cx="2161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latin typeface="微软雅黑"/>
                <a:ea typeface="微软雅黑"/>
              </a:rPr>
              <a:t>200</a:t>
            </a:r>
            <a:r>
              <a:rPr lang="zh-CN" altLang="en-US" sz="100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2562175" y="2188183"/>
            <a:ext cx="2106539" cy="268432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添加标题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94017" y="4677412"/>
            <a:ext cx="2161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latin typeface="微软雅黑"/>
                <a:ea typeface="微软雅黑"/>
              </a:rPr>
              <a:t>200</a:t>
            </a:r>
            <a:r>
              <a:rPr lang="zh-CN" altLang="en-US" sz="100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4198747" y="4352492"/>
            <a:ext cx="2106539" cy="268432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添加标题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86118" y="3619597"/>
            <a:ext cx="2161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latin typeface="微软雅黑"/>
                <a:ea typeface="微软雅黑"/>
              </a:rPr>
              <a:t>200</a:t>
            </a:r>
            <a:r>
              <a:rPr lang="zh-CN" altLang="en-US" sz="100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6790848" y="3294677"/>
            <a:ext cx="2106539" cy="268432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添加标题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1241841" y="4677412"/>
            <a:ext cx="427347" cy="427346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>
                <a:solidFill>
                  <a:srgbClr val="C00000"/>
                </a:solidFill>
                <a:latin typeface="微软雅黑"/>
                <a:ea typeface="微软雅黑"/>
              </a:rPr>
              <a:t>01</a:t>
            </a:r>
            <a:endParaRPr lang="en-GB" sz="1200" dirty="0">
              <a:solidFill>
                <a:srgbClr val="C00000"/>
              </a:solidFill>
              <a:latin typeface="微软雅黑"/>
              <a:ea typeface="微软雅黑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3327674" y="3316602"/>
            <a:ext cx="427347" cy="427346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smtClean="0">
                <a:solidFill>
                  <a:srgbClr val="C00000"/>
                </a:solidFill>
                <a:latin typeface="微软雅黑"/>
                <a:ea typeface="微软雅黑"/>
              </a:rPr>
              <a:t>02</a:t>
            </a:r>
            <a:endParaRPr lang="en-GB" sz="1200" dirty="0">
              <a:solidFill>
                <a:srgbClr val="C00000"/>
              </a:solidFill>
              <a:latin typeface="微软雅黑"/>
              <a:ea typeface="微软雅黑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4581385" y="3719666"/>
            <a:ext cx="427347" cy="427346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smtClean="0">
                <a:solidFill>
                  <a:srgbClr val="C00000"/>
                </a:solidFill>
                <a:latin typeface="微软雅黑"/>
                <a:ea typeface="微软雅黑"/>
              </a:rPr>
              <a:t>03</a:t>
            </a:r>
            <a:endParaRPr lang="en-GB" sz="1200" dirty="0">
              <a:solidFill>
                <a:srgbClr val="C00000"/>
              </a:solidFill>
              <a:latin typeface="微软雅黑"/>
              <a:ea typeface="微软雅黑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6913322" y="2216662"/>
            <a:ext cx="427347" cy="427346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smtClean="0">
                <a:solidFill>
                  <a:srgbClr val="C00000"/>
                </a:solidFill>
                <a:latin typeface="微软雅黑"/>
                <a:ea typeface="微软雅黑"/>
              </a:rPr>
              <a:t>04</a:t>
            </a:r>
            <a:endParaRPr lang="en-GB" sz="1200" dirty="0">
              <a:solidFill>
                <a:srgbClr val="C00000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357665" y="3863299"/>
            <a:ext cx="5097902" cy="1713507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4583930" y="4360624"/>
            <a:ext cx="44678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三、</a:t>
            </a:r>
            <a:r>
              <a:rPr kumimoji="0" lang="zh-CN" altLang="en-US" sz="4000" b="1" i="0" u="none" strike="noStrike" kern="1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成功项目展示</a:t>
            </a:r>
            <a:endParaRPr kumimoji="0" lang="zh-CN" altLang="zh-CN" sz="4000" b="1" i="0" u="none" strike="noStrike" kern="1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36512" y="3863299"/>
            <a:ext cx="1381790" cy="1713507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Picture 2" descr="http://distribute.quanjing.com/ibljot01473137.jpg?seid=AwjSAM90mde0nZmXmZD8AwjYBtaZoxWXmNX8FhX8mZaWFdiWmtqVms85idiXoJuXoJaYFdb8de71b3407776bcfa82159e8863997d5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535" b="98969" l="3125" r="9228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3170" y="3337889"/>
            <a:ext cx="3542499" cy="234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776777" y="1311610"/>
            <a:ext cx="7614308" cy="1601355"/>
            <a:chOff x="878905" y="4067711"/>
            <a:chExt cx="9780118" cy="2056843"/>
          </a:xfrm>
        </p:grpSpPr>
        <p:sp>
          <p:nvSpPr>
            <p:cNvPr id="15" name="矩形 14"/>
            <p:cNvSpPr/>
            <p:nvPr/>
          </p:nvSpPr>
          <p:spPr>
            <a:xfrm>
              <a:off x="1714696" y="5036659"/>
              <a:ext cx="8181562" cy="8301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zh-CN" altLang="en-US" kern="1400" dirty="0" smtClean="0">
                  <a:latin typeface="微软雅黑" pitchFamily="34" charset="-122"/>
                  <a:ea typeface="微软雅黑" pitchFamily="34" charset="-122"/>
                </a:rPr>
                <a:t>在</a:t>
              </a:r>
              <a:r>
                <a:rPr lang="zh-CN" altLang="en-US" kern="1400" dirty="0">
                  <a:latin typeface="微软雅黑" pitchFamily="34" charset="-122"/>
                  <a:ea typeface="微软雅黑" pitchFamily="34" charset="-122"/>
                </a:rPr>
                <a:t>销售过程的多个阶段都涉及到解决方案的设计，作为一名项目经理，优秀的文案写作能力必不可少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878905" y="4067711"/>
              <a:ext cx="1441705" cy="20161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9600" kern="1400" dirty="0" smtClean="0">
                  <a:solidFill>
                    <a:srgbClr val="7F7F7F"/>
                  </a:solidFill>
                  <a:latin typeface="微软雅黑" pitchFamily="34" charset="-122"/>
                  <a:ea typeface="微软雅黑" pitchFamily="34" charset="-122"/>
                  <a:cs typeface="Segoe UI Semilight" panose="020B0402040204020203" pitchFamily="34" charset="0"/>
                </a:rPr>
                <a:t>“</a:t>
              </a:r>
              <a:endParaRPr lang="zh-CN" altLang="en-US" sz="9600" kern="14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 flipV="1">
              <a:off x="9217318" y="4108421"/>
              <a:ext cx="1441705" cy="20161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9600" kern="1400" dirty="0" smtClean="0">
                  <a:solidFill>
                    <a:srgbClr val="7F7F7F"/>
                  </a:solidFill>
                  <a:latin typeface="微软雅黑" pitchFamily="34" charset="-122"/>
                  <a:ea typeface="微软雅黑" pitchFamily="34" charset="-122"/>
                  <a:cs typeface="Segoe UI Semilight" panose="020B0402040204020203" pitchFamily="34" charset="0"/>
                </a:rPr>
                <a:t>“</a:t>
              </a:r>
              <a:endParaRPr lang="zh-CN" altLang="en-US" sz="9600" kern="14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64"/>
          <p:cNvGrpSpPr/>
          <p:nvPr/>
        </p:nvGrpSpPr>
        <p:grpSpPr>
          <a:xfrm>
            <a:off x="4803680" y="2275093"/>
            <a:ext cx="4160808" cy="2511477"/>
            <a:chOff x="336947" y="1950447"/>
            <a:chExt cx="6745544" cy="4071635"/>
          </a:xfrm>
        </p:grpSpPr>
        <p:pic>
          <p:nvPicPr>
            <p:cNvPr id="28" name="Picture 6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947" y="1950447"/>
              <a:ext cx="6745544" cy="4071635"/>
            </a:xfrm>
            <a:prstGeom prst="rect">
              <a:avLst/>
            </a:prstGeom>
          </p:spPr>
        </p:pic>
        <p:sp>
          <p:nvSpPr>
            <p:cNvPr id="29" name="Rectangle 66"/>
            <p:cNvSpPr/>
            <p:nvPr/>
          </p:nvSpPr>
          <p:spPr>
            <a:xfrm>
              <a:off x="1129035" y="2160307"/>
              <a:ext cx="5184576" cy="3240361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Group 52"/>
          <p:cNvGrpSpPr/>
          <p:nvPr/>
        </p:nvGrpSpPr>
        <p:grpSpPr>
          <a:xfrm>
            <a:off x="4302737" y="2509136"/>
            <a:ext cx="4160808" cy="2511477"/>
            <a:chOff x="336947" y="1950447"/>
            <a:chExt cx="6745544" cy="4071635"/>
          </a:xfrm>
        </p:grpSpPr>
        <p:pic>
          <p:nvPicPr>
            <p:cNvPr id="31" name="Picture 5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947" y="1950447"/>
              <a:ext cx="6745544" cy="4071635"/>
            </a:xfrm>
            <a:prstGeom prst="rect">
              <a:avLst/>
            </a:prstGeom>
          </p:spPr>
        </p:pic>
        <p:sp>
          <p:nvSpPr>
            <p:cNvPr id="32" name="Rectangle 54"/>
            <p:cNvSpPr/>
            <p:nvPr/>
          </p:nvSpPr>
          <p:spPr>
            <a:xfrm>
              <a:off x="1129035" y="2160307"/>
              <a:ext cx="5184576" cy="3240361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3" name="Rectangle 67"/>
          <p:cNvSpPr/>
          <p:nvPr/>
        </p:nvSpPr>
        <p:spPr>
          <a:xfrm>
            <a:off x="2370530" y="4636680"/>
            <a:ext cx="1574392" cy="93102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1050" dirty="0"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此处添加详细文本描述，建议与标题相关并符合整体语言风格，语言描述尽量简洁生动。</a:t>
            </a:r>
            <a:endParaRPr lang="id-ID" altLang="zh-CN" sz="1050" dirty="0">
              <a:latin typeface="微软雅黑" pitchFamily="34" charset="-122"/>
              <a:ea typeface="微软雅黑" pitchFamily="34" charset="-122"/>
              <a:cs typeface="Open Sans Light" pitchFamily="34" charset="0"/>
            </a:endParaRPr>
          </a:p>
        </p:txBody>
      </p:sp>
      <p:sp>
        <p:nvSpPr>
          <p:cNvPr id="34" name="Rectangle 68"/>
          <p:cNvSpPr/>
          <p:nvPr/>
        </p:nvSpPr>
        <p:spPr>
          <a:xfrm>
            <a:off x="366759" y="4636681"/>
            <a:ext cx="1574392" cy="93102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1050" dirty="0"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此处添加详细文本描述，建议与标题相关并符合整体语言风格，语言描述尽量简洁生动。</a:t>
            </a:r>
            <a:endParaRPr lang="id-ID" sz="1050" dirty="0">
              <a:latin typeface="微软雅黑" pitchFamily="34" charset="-122"/>
              <a:ea typeface="微软雅黑" pitchFamily="34" charset="-122"/>
              <a:cs typeface="Open Sans Light" pitchFamily="34" charset="0"/>
            </a:endParaRPr>
          </a:p>
        </p:txBody>
      </p:sp>
      <p:cxnSp>
        <p:nvCxnSpPr>
          <p:cNvPr id="35" name="Straight Connector 69"/>
          <p:cNvCxnSpPr/>
          <p:nvPr/>
        </p:nvCxnSpPr>
        <p:spPr>
          <a:xfrm rot="5400000">
            <a:off x="1869189" y="4994894"/>
            <a:ext cx="573301" cy="1591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ysDot"/>
            <a:miter lim="800000"/>
          </a:ln>
          <a:effectLst/>
        </p:spPr>
      </p:cxnSp>
      <p:sp>
        <p:nvSpPr>
          <p:cNvPr id="36" name="Rectangle 71"/>
          <p:cNvSpPr/>
          <p:nvPr/>
        </p:nvSpPr>
        <p:spPr>
          <a:xfrm>
            <a:off x="366759" y="1988840"/>
            <a:ext cx="3721289" cy="86177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200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字以内，据统计每页幻灯片的最好控制在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5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分钟之内。</a:t>
            </a:r>
          </a:p>
        </p:txBody>
      </p:sp>
      <p:grpSp>
        <p:nvGrpSpPr>
          <p:cNvPr id="37" name="Group 35"/>
          <p:cNvGrpSpPr/>
          <p:nvPr/>
        </p:nvGrpSpPr>
        <p:grpSpPr>
          <a:xfrm>
            <a:off x="295196" y="2847597"/>
            <a:ext cx="1073449" cy="1371971"/>
            <a:chOff x="357158" y="2071684"/>
            <a:chExt cx="1071570" cy="1369570"/>
          </a:xfrm>
        </p:grpSpPr>
        <p:sp>
          <p:nvSpPr>
            <p:cNvPr id="38" name="Oval 61"/>
            <p:cNvSpPr/>
            <p:nvPr/>
          </p:nvSpPr>
          <p:spPr>
            <a:xfrm>
              <a:off x="633817" y="2071684"/>
              <a:ext cx="449414" cy="449414"/>
            </a:xfrm>
            <a:prstGeom prst="ellipse">
              <a:avLst/>
            </a:prstGeom>
            <a:solidFill>
              <a:srgbClr val="EB340D"/>
            </a:solidFill>
            <a:ln w="1270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Rectangle 72"/>
            <p:cNvSpPr/>
            <p:nvPr/>
          </p:nvSpPr>
          <p:spPr>
            <a:xfrm>
              <a:off x="357158" y="2857502"/>
              <a:ext cx="1071570" cy="5837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 Light" pitchFamily="34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40" name="Rectangle 73"/>
            <p:cNvSpPr/>
            <p:nvPr/>
          </p:nvSpPr>
          <p:spPr>
            <a:xfrm>
              <a:off x="474115" y="2571750"/>
              <a:ext cx="843624" cy="276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" pitchFamily="34" charset="0"/>
                </a:rPr>
                <a:t>项目名称 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itchFamily="34" charset="0"/>
              </a:endParaRPr>
            </a:p>
          </p:txBody>
        </p:sp>
        <p:sp>
          <p:nvSpPr>
            <p:cNvPr id="41" name="Freeform 26"/>
            <p:cNvSpPr>
              <a:spLocks/>
            </p:cNvSpPr>
            <p:nvPr/>
          </p:nvSpPr>
          <p:spPr bwMode="auto">
            <a:xfrm>
              <a:off x="785786" y="2214560"/>
              <a:ext cx="166924" cy="173116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Group 36"/>
          <p:cNvGrpSpPr/>
          <p:nvPr/>
        </p:nvGrpSpPr>
        <p:grpSpPr>
          <a:xfrm>
            <a:off x="1735569" y="2847597"/>
            <a:ext cx="1073449" cy="1371971"/>
            <a:chOff x="1795011" y="2071684"/>
            <a:chExt cx="1071570" cy="1369570"/>
          </a:xfrm>
        </p:grpSpPr>
        <p:sp>
          <p:nvSpPr>
            <p:cNvPr id="43" name="Oval 62"/>
            <p:cNvSpPr/>
            <p:nvPr/>
          </p:nvSpPr>
          <p:spPr>
            <a:xfrm>
              <a:off x="2071670" y="2071684"/>
              <a:ext cx="449414" cy="44941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B340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Rectangle 74"/>
            <p:cNvSpPr/>
            <p:nvPr/>
          </p:nvSpPr>
          <p:spPr>
            <a:xfrm>
              <a:off x="1795011" y="2857502"/>
              <a:ext cx="1071570" cy="5837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 Light" pitchFamily="34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45" name="Rectangle 27"/>
            <p:cNvSpPr/>
            <p:nvPr/>
          </p:nvSpPr>
          <p:spPr>
            <a:xfrm>
              <a:off x="1902876" y="2571750"/>
              <a:ext cx="843624" cy="276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" pitchFamily="34" charset="0"/>
                </a:rPr>
                <a:t>项目名称 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2214546" y="2214560"/>
              <a:ext cx="166924" cy="173116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rgbClr val="EB340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7" name="Group 37"/>
          <p:cNvGrpSpPr/>
          <p:nvPr/>
        </p:nvGrpSpPr>
        <p:grpSpPr>
          <a:xfrm>
            <a:off x="3166834" y="2847597"/>
            <a:ext cx="1073449" cy="1371971"/>
            <a:chOff x="3223771" y="2071684"/>
            <a:chExt cx="1071570" cy="1369570"/>
          </a:xfrm>
        </p:grpSpPr>
        <p:sp>
          <p:nvSpPr>
            <p:cNvPr id="48" name="Oval 63"/>
            <p:cNvSpPr/>
            <p:nvPr/>
          </p:nvSpPr>
          <p:spPr>
            <a:xfrm>
              <a:off x="3500430" y="2071684"/>
              <a:ext cx="449414" cy="449414"/>
            </a:xfrm>
            <a:prstGeom prst="ellipse">
              <a:avLst/>
            </a:prstGeom>
            <a:solidFill>
              <a:srgbClr val="EB340D"/>
            </a:solidFill>
            <a:ln w="127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Rectangle 76"/>
            <p:cNvSpPr/>
            <p:nvPr/>
          </p:nvSpPr>
          <p:spPr>
            <a:xfrm>
              <a:off x="3223771" y="2857502"/>
              <a:ext cx="1071570" cy="5837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 Light" pitchFamily="34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50" name="Rectangle 28"/>
            <p:cNvSpPr/>
            <p:nvPr/>
          </p:nvSpPr>
          <p:spPr>
            <a:xfrm>
              <a:off x="3331636" y="2571750"/>
              <a:ext cx="843624" cy="276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" pitchFamily="34" charset="0"/>
                </a:rPr>
                <a:t>项目名称 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itchFamily="34" charset="0"/>
              </a:endParaRPr>
            </a:p>
          </p:txBody>
        </p:sp>
        <p:sp>
          <p:nvSpPr>
            <p:cNvPr id="51" name="Freeform 26"/>
            <p:cNvSpPr>
              <a:spLocks/>
            </p:cNvSpPr>
            <p:nvPr/>
          </p:nvSpPr>
          <p:spPr bwMode="auto">
            <a:xfrm>
              <a:off x="3643306" y="2214560"/>
              <a:ext cx="166924" cy="173116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1275699" y="1736906"/>
            <a:ext cx="5157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9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23528" y="1628800"/>
            <a:ext cx="757262" cy="757262"/>
          </a:xfrm>
          <a:prstGeom prst="ellipse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40918" y="2426721"/>
            <a:ext cx="746042" cy="7460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同心圆 3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3" name="椭圆 32"/>
          <p:cNvSpPr/>
          <p:nvPr/>
        </p:nvSpPr>
        <p:spPr>
          <a:xfrm>
            <a:off x="958308" y="3220198"/>
            <a:ext cx="757262" cy="757262"/>
          </a:xfrm>
          <a:prstGeom prst="ellipse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275699" y="4013674"/>
            <a:ext cx="746042" cy="7460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4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7" name="椭圆 36"/>
          <p:cNvSpPr/>
          <p:nvPr/>
        </p:nvSpPr>
        <p:spPr>
          <a:xfrm>
            <a:off x="1593090" y="4819051"/>
            <a:ext cx="757262" cy="757262"/>
          </a:xfrm>
          <a:prstGeom prst="ellipse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513740" y="2524174"/>
            <a:ext cx="4919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9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31131" y="3323707"/>
            <a:ext cx="4510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9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27869" y="4093020"/>
            <a:ext cx="420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9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545260" y="4965845"/>
            <a:ext cx="3967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9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Freeform 18"/>
          <p:cNvSpPr>
            <a:spLocks noEditPoints="1"/>
          </p:cNvSpPr>
          <p:nvPr/>
        </p:nvSpPr>
        <p:spPr bwMode="auto">
          <a:xfrm rot="5400000">
            <a:off x="6427973" y="4928766"/>
            <a:ext cx="544036" cy="374692"/>
          </a:xfrm>
          <a:custGeom>
            <a:avLst/>
            <a:gdLst>
              <a:gd name="T0" fmla="*/ 153 w 611"/>
              <a:gd name="T1" fmla="*/ 610 h 610"/>
              <a:gd name="T2" fmla="*/ 153 w 611"/>
              <a:gd name="T3" fmla="*/ 305 h 610"/>
              <a:gd name="T4" fmla="*/ 0 w 611"/>
              <a:gd name="T5" fmla="*/ 305 h 610"/>
              <a:gd name="T6" fmla="*/ 305 w 611"/>
              <a:gd name="T7" fmla="*/ 0 h 610"/>
              <a:gd name="T8" fmla="*/ 611 w 611"/>
              <a:gd name="T9" fmla="*/ 305 h 610"/>
              <a:gd name="T10" fmla="*/ 458 w 611"/>
              <a:gd name="T11" fmla="*/ 305 h 610"/>
              <a:gd name="T12" fmla="*/ 458 w 611"/>
              <a:gd name="T13" fmla="*/ 610 h 610"/>
              <a:gd name="T14" fmla="*/ 153 w 611"/>
              <a:gd name="T15" fmla="*/ 610 h 610"/>
              <a:gd name="T16" fmla="*/ 305 w 611"/>
              <a:gd name="T17" fmla="*/ 61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1" h="610">
                <a:moveTo>
                  <a:pt x="153" y="610"/>
                </a:moveTo>
                <a:lnTo>
                  <a:pt x="153" y="305"/>
                </a:lnTo>
                <a:lnTo>
                  <a:pt x="0" y="305"/>
                </a:lnTo>
                <a:lnTo>
                  <a:pt x="305" y="0"/>
                </a:lnTo>
                <a:lnTo>
                  <a:pt x="611" y="305"/>
                </a:lnTo>
                <a:lnTo>
                  <a:pt x="458" y="305"/>
                </a:lnTo>
                <a:lnTo>
                  <a:pt x="458" y="610"/>
                </a:lnTo>
                <a:lnTo>
                  <a:pt x="153" y="610"/>
                </a:lnTo>
                <a:close/>
                <a:moveTo>
                  <a:pt x="305" y="610"/>
                </a:moveTo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Freeform 19"/>
          <p:cNvSpPr>
            <a:spLocks noEditPoints="1"/>
          </p:cNvSpPr>
          <p:nvPr/>
        </p:nvSpPr>
        <p:spPr bwMode="auto">
          <a:xfrm rot="5400000">
            <a:off x="6427973" y="3407671"/>
            <a:ext cx="544036" cy="374692"/>
          </a:xfrm>
          <a:custGeom>
            <a:avLst/>
            <a:gdLst>
              <a:gd name="T0" fmla="*/ 153 w 611"/>
              <a:gd name="T1" fmla="*/ 610 h 610"/>
              <a:gd name="T2" fmla="*/ 153 w 611"/>
              <a:gd name="T3" fmla="*/ 305 h 610"/>
              <a:gd name="T4" fmla="*/ 0 w 611"/>
              <a:gd name="T5" fmla="*/ 305 h 610"/>
              <a:gd name="T6" fmla="*/ 305 w 611"/>
              <a:gd name="T7" fmla="*/ 0 h 610"/>
              <a:gd name="T8" fmla="*/ 611 w 611"/>
              <a:gd name="T9" fmla="*/ 305 h 610"/>
              <a:gd name="T10" fmla="*/ 458 w 611"/>
              <a:gd name="T11" fmla="*/ 305 h 610"/>
              <a:gd name="T12" fmla="*/ 458 w 611"/>
              <a:gd name="T13" fmla="*/ 610 h 610"/>
              <a:gd name="T14" fmla="*/ 153 w 611"/>
              <a:gd name="T15" fmla="*/ 610 h 610"/>
              <a:gd name="T16" fmla="*/ 305 w 611"/>
              <a:gd name="T17" fmla="*/ 61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1" h="610">
                <a:moveTo>
                  <a:pt x="153" y="610"/>
                </a:moveTo>
                <a:lnTo>
                  <a:pt x="153" y="305"/>
                </a:lnTo>
                <a:lnTo>
                  <a:pt x="0" y="305"/>
                </a:lnTo>
                <a:lnTo>
                  <a:pt x="305" y="0"/>
                </a:lnTo>
                <a:lnTo>
                  <a:pt x="611" y="305"/>
                </a:lnTo>
                <a:lnTo>
                  <a:pt x="458" y="305"/>
                </a:lnTo>
                <a:lnTo>
                  <a:pt x="458" y="610"/>
                </a:lnTo>
                <a:lnTo>
                  <a:pt x="153" y="610"/>
                </a:lnTo>
                <a:close/>
                <a:moveTo>
                  <a:pt x="305" y="610"/>
                </a:moveTo>
              </a:path>
            </a:pathLst>
          </a:custGeom>
          <a:solidFill>
            <a:sysClr val="windowText" lastClr="000000">
              <a:lumMod val="95000"/>
              <a:lumOff val="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Freeform 20"/>
          <p:cNvSpPr>
            <a:spLocks noEditPoints="1"/>
          </p:cNvSpPr>
          <p:nvPr/>
        </p:nvSpPr>
        <p:spPr bwMode="auto">
          <a:xfrm rot="5400000">
            <a:off x="6427971" y="1861774"/>
            <a:ext cx="544036" cy="374692"/>
          </a:xfrm>
          <a:custGeom>
            <a:avLst/>
            <a:gdLst>
              <a:gd name="T0" fmla="*/ 153 w 611"/>
              <a:gd name="T1" fmla="*/ 610 h 610"/>
              <a:gd name="T2" fmla="*/ 153 w 611"/>
              <a:gd name="T3" fmla="*/ 305 h 610"/>
              <a:gd name="T4" fmla="*/ 0 w 611"/>
              <a:gd name="T5" fmla="*/ 305 h 610"/>
              <a:gd name="T6" fmla="*/ 305 w 611"/>
              <a:gd name="T7" fmla="*/ 0 h 610"/>
              <a:gd name="T8" fmla="*/ 611 w 611"/>
              <a:gd name="T9" fmla="*/ 305 h 610"/>
              <a:gd name="T10" fmla="*/ 458 w 611"/>
              <a:gd name="T11" fmla="*/ 305 h 610"/>
              <a:gd name="T12" fmla="*/ 458 w 611"/>
              <a:gd name="T13" fmla="*/ 610 h 610"/>
              <a:gd name="T14" fmla="*/ 153 w 611"/>
              <a:gd name="T15" fmla="*/ 610 h 610"/>
              <a:gd name="T16" fmla="*/ 305 w 611"/>
              <a:gd name="T17" fmla="*/ 61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1" h="610">
                <a:moveTo>
                  <a:pt x="153" y="610"/>
                </a:moveTo>
                <a:lnTo>
                  <a:pt x="153" y="305"/>
                </a:lnTo>
                <a:lnTo>
                  <a:pt x="0" y="305"/>
                </a:lnTo>
                <a:lnTo>
                  <a:pt x="305" y="0"/>
                </a:lnTo>
                <a:lnTo>
                  <a:pt x="611" y="305"/>
                </a:lnTo>
                <a:lnTo>
                  <a:pt x="458" y="305"/>
                </a:lnTo>
                <a:lnTo>
                  <a:pt x="458" y="610"/>
                </a:lnTo>
                <a:lnTo>
                  <a:pt x="153" y="610"/>
                </a:lnTo>
                <a:close/>
                <a:moveTo>
                  <a:pt x="305" y="610"/>
                </a:moveTo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7147426" y="3292620"/>
            <a:ext cx="1896569" cy="604791"/>
            <a:chOff x="4304043" y="1286668"/>
            <a:chExt cx="3837944" cy="2757793"/>
          </a:xfrm>
          <a:solidFill>
            <a:sysClr val="windowText" lastClr="000000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6" name="圆角矩形 45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4351930" y="1373339"/>
              <a:ext cx="3742172" cy="258445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注意事项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095847" y="1712592"/>
            <a:ext cx="1896569" cy="604791"/>
            <a:chOff x="4304043" y="1286668"/>
            <a:chExt cx="3837944" cy="2757793"/>
          </a:xfrm>
          <a:solidFill>
            <a:srgbClr val="EB340D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9" name="圆角矩形 4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4351930" y="1373339"/>
              <a:ext cx="3742172" cy="258445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解决麻烦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171089" y="4813715"/>
            <a:ext cx="1896569" cy="604791"/>
            <a:chOff x="4304043" y="1286668"/>
            <a:chExt cx="3837944" cy="2757793"/>
          </a:xfrm>
          <a:solidFill>
            <a:srgbClr val="EB340D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2" name="圆角矩形 5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4351930" y="1373339"/>
              <a:ext cx="3742172" cy="2584451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预防犯错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703970" y="2901930"/>
            <a:ext cx="1348251" cy="374130"/>
            <a:chOff x="3838575" y="2712368"/>
            <a:chExt cx="1604974" cy="36853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noFill/>
            <a:ln w="76200" cap="flat" cmpd="sng" algn="ctr">
              <a:solidFill>
                <a:srgbClr val="EB340D"/>
              </a:solidFill>
              <a:prstDash val="solid"/>
              <a:miter lim="800000"/>
            </a:ln>
            <a:effectLst/>
          </p:spPr>
        </p:cxnSp>
        <p:cxnSp>
          <p:nvCxnSpPr>
            <p:cNvPr id="28" name="直接连接符 27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noFill/>
            <a:ln w="76200" cap="flat" cmpd="sng" algn="ctr">
              <a:solidFill>
                <a:srgbClr val="EB340D"/>
              </a:solidFill>
              <a:prstDash val="solid"/>
              <a:miter lim="800000"/>
            </a:ln>
            <a:effectLst/>
          </p:spPr>
        </p:cxnSp>
        <p:cxnSp>
          <p:nvCxnSpPr>
            <p:cNvPr id="29" name="直接连接符 28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noFill/>
            <a:ln w="76200" cap="flat" cmpd="sng" algn="ctr">
              <a:solidFill>
                <a:srgbClr val="EB340D"/>
              </a:solidFill>
              <a:prstDash val="solid"/>
              <a:miter lim="800000"/>
            </a:ln>
            <a:effectLst/>
          </p:spPr>
        </p:cxnSp>
        <p:cxnSp>
          <p:nvCxnSpPr>
            <p:cNvPr id="30" name="直接连接符 29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noFill/>
            <a:ln w="76200" cap="flat" cmpd="sng" algn="ctr">
              <a:solidFill>
                <a:srgbClr val="EB340D"/>
              </a:solidFill>
              <a:prstDash val="solid"/>
              <a:miter lim="800000"/>
            </a:ln>
            <a:effectLst/>
          </p:spPr>
        </p:cxnSp>
        <p:cxnSp>
          <p:nvCxnSpPr>
            <p:cNvPr id="31" name="直接连接符 30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noFill/>
            <a:ln w="76200" cap="flat" cmpd="sng" algn="ctr">
              <a:solidFill>
                <a:srgbClr val="EB340D"/>
              </a:solidFill>
              <a:prstDash val="solid"/>
              <a:miter lim="800000"/>
            </a:ln>
            <a:effectLst/>
          </p:spPr>
        </p:cxnSp>
      </p:grpSp>
      <p:sp>
        <p:nvSpPr>
          <p:cNvPr id="32" name="椭圆 31"/>
          <p:cNvSpPr/>
          <p:nvPr/>
        </p:nvSpPr>
        <p:spPr>
          <a:xfrm>
            <a:off x="467544" y="2460525"/>
            <a:ext cx="1568540" cy="1445080"/>
          </a:xfrm>
          <a:prstGeom prst="ellipse">
            <a:avLst/>
          </a:prstGeom>
          <a:solidFill>
            <a:sysClr val="windowText" lastClr="000000">
              <a:lumMod val="95000"/>
              <a:lumOff val="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832889" y="1907542"/>
            <a:ext cx="3136483" cy="2889610"/>
            <a:chOff x="304800" y="673100"/>
            <a:chExt cx="4000500" cy="4000500"/>
          </a:xfrm>
          <a:solidFill>
            <a:srgbClr val="EB340D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956564" y="1931505"/>
            <a:ext cx="687497" cy="63338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EB340D"/>
            </a:solidFill>
            <a:ln w="12700" cap="flat" cmpd="sng" algn="ctr">
              <a:solidFill>
                <a:srgbClr val="EB340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1</a:t>
              </a:r>
              <a:endPara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572174" y="3005622"/>
            <a:ext cx="687497" cy="63338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3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EB340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</a:t>
              </a:r>
              <a:endPara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285307" y="4100700"/>
            <a:ext cx="687497" cy="63338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rgbClr val="EB340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3</a:t>
              </a:r>
              <a:endParaRPr kumimoji="0" lang="zh-CN" altLang="en-US" sz="2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827880" y="2903878"/>
            <a:ext cx="847869" cy="2034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待</a:t>
            </a: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处理问题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943623" y="1954849"/>
            <a:ext cx="2424890" cy="3179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19709" y="3180246"/>
            <a:ext cx="2424890" cy="3179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244665" y="4395321"/>
            <a:ext cx="2424890" cy="3179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435779" y="2813123"/>
            <a:ext cx="1930701" cy="9258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252536" y="3911239"/>
            <a:ext cx="5900774" cy="1783083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431324" y="4428757"/>
            <a:ext cx="4895892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四</a:t>
            </a:r>
            <a:r>
              <a:rPr kumimoji="1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</a:t>
            </a:r>
            <a:r>
              <a:rPr kumimoji="0" lang="zh-CN" altLang="en-US" sz="4400" b="1" i="0" u="none" strike="noStrike" kern="1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工作存在不足</a:t>
            </a:r>
            <a:endParaRPr kumimoji="0" lang="zh-CN" altLang="zh-CN" sz="4400" b="1" i="0" u="none" strike="noStrike" kern="1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748390" y="3911239"/>
            <a:ext cx="1876570" cy="1783083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16302" y="3911240"/>
            <a:ext cx="1985787" cy="175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799206" y="1484784"/>
            <a:ext cx="7923480" cy="1895029"/>
            <a:chOff x="878905" y="4067711"/>
            <a:chExt cx="9780118" cy="2339074"/>
          </a:xfrm>
        </p:grpSpPr>
        <p:sp>
          <p:nvSpPr>
            <p:cNvPr id="15" name="矩形 14"/>
            <p:cNvSpPr/>
            <p:nvPr/>
          </p:nvSpPr>
          <p:spPr>
            <a:xfrm>
              <a:off x="1714696" y="5036659"/>
              <a:ext cx="8181562" cy="873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zh-CN" altLang="en-US" sz="2000" kern="1400" dirty="0" smtClean="0">
                  <a:latin typeface="Calibri Light" panose="020F0302020204030204" pitchFamily="34" charset="0"/>
                </a:rPr>
                <a:t>在</a:t>
              </a:r>
              <a:r>
                <a:rPr lang="zh-CN" altLang="en-US" sz="2000" kern="1400" dirty="0">
                  <a:latin typeface="Calibri Light" panose="020F0302020204030204" pitchFamily="34" charset="0"/>
                </a:rPr>
                <a:t>销售过程的多个阶段都涉及到解决方案的设计，作为一名项目经理，优秀的文案写作能力必不可少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878905" y="4067711"/>
              <a:ext cx="1441705" cy="22983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115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115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 flipV="1">
              <a:off x="9217318" y="4108421"/>
              <a:ext cx="1441705" cy="22983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115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115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429"/>
          <p:cNvSpPr>
            <a:spLocks noChangeArrowheads="1"/>
          </p:cNvSpPr>
          <p:nvPr/>
        </p:nvSpPr>
        <p:spPr bwMode="auto">
          <a:xfrm>
            <a:off x="1613014" y="1835931"/>
            <a:ext cx="630289" cy="625758"/>
          </a:xfrm>
          <a:custGeom>
            <a:avLst/>
            <a:gdLst>
              <a:gd name="T0" fmla="*/ 1162 w 1230"/>
              <a:gd name="T1" fmla="*/ 383 h 1221"/>
              <a:gd name="T2" fmla="*/ 1112 w 1230"/>
              <a:gd name="T3" fmla="*/ 433 h 1221"/>
              <a:gd name="T4" fmla="*/ 794 w 1230"/>
              <a:gd name="T5" fmla="*/ 116 h 1221"/>
              <a:gd name="T6" fmla="*/ 844 w 1230"/>
              <a:gd name="T7" fmla="*/ 57 h 1221"/>
              <a:gd name="T8" fmla="*/ 1061 w 1230"/>
              <a:gd name="T9" fmla="*/ 57 h 1221"/>
              <a:gd name="T10" fmla="*/ 1162 w 1230"/>
              <a:gd name="T11" fmla="*/ 166 h 1221"/>
              <a:gd name="T12" fmla="*/ 1162 w 1230"/>
              <a:gd name="T13" fmla="*/ 383 h 1221"/>
              <a:gd name="T14" fmla="*/ 418 w 1230"/>
              <a:gd name="T15" fmla="*/ 1019 h 1221"/>
              <a:gd name="T16" fmla="*/ 418 w 1230"/>
              <a:gd name="T17" fmla="*/ 1077 h 1221"/>
              <a:gd name="T18" fmla="*/ 468 w 1230"/>
              <a:gd name="T19" fmla="*/ 1077 h 1221"/>
              <a:gd name="T20" fmla="*/ 1061 w 1230"/>
              <a:gd name="T21" fmla="*/ 484 h 1221"/>
              <a:gd name="T22" fmla="*/ 1003 w 1230"/>
              <a:gd name="T23" fmla="*/ 433 h 1221"/>
              <a:gd name="T24" fmla="*/ 418 w 1230"/>
              <a:gd name="T25" fmla="*/ 1019 h 1221"/>
              <a:gd name="T26" fmla="*/ 150 w 1230"/>
              <a:gd name="T27" fmla="*/ 751 h 1221"/>
              <a:gd name="T28" fmla="*/ 150 w 1230"/>
              <a:gd name="T29" fmla="*/ 810 h 1221"/>
              <a:gd name="T30" fmla="*/ 209 w 1230"/>
              <a:gd name="T31" fmla="*/ 810 h 1221"/>
              <a:gd name="T32" fmla="*/ 794 w 1230"/>
              <a:gd name="T33" fmla="*/ 216 h 1221"/>
              <a:gd name="T34" fmla="*/ 735 w 1230"/>
              <a:gd name="T35" fmla="*/ 166 h 1221"/>
              <a:gd name="T36" fmla="*/ 150 w 1230"/>
              <a:gd name="T37" fmla="*/ 751 h 1221"/>
              <a:gd name="T38" fmla="*/ 844 w 1230"/>
              <a:gd name="T39" fmla="*/ 275 h 1221"/>
              <a:gd name="T40" fmla="*/ 259 w 1230"/>
              <a:gd name="T41" fmla="*/ 860 h 1221"/>
              <a:gd name="T42" fmla="*/ 259 w 1230"/>
              <a:gd name="T43" fmla="*/ 969 h 1221"/>
              <a:gd name="T44" fmla="*/ 367 w 1230"/>
              <a:gd name="T45" fmla="*/ 969 h 1221"/>
              <a:gd name="T46" fmla="*/ 953 w 1230"/>
              <a:gd name="T47" fmla="*/ 383 h 1221"/>
              <a:gd name="T48" fmla="*/ 844 w 1230"/>
              <a:gd name="T49" fmla="*/ 275 h 1221"/>
              <a:gd name="T50" fmla="*/ 367 w 1230"/>
              <a:gd name="T51" fmla="*/ 1127 h 1221"/>
              <a:gd name="T52" fmla="*/ 334 w 1230"/>
              <a:gd name="T53" fmla="*/ 1061 h 1221"/>
              <a:gd name="T54" fmla="*/ 309 w 1230"/>
              <a:gd name="T55" fmla="*/ 1061 h 1221"/>
              <a:gd name="T56" fmla="*/ 209 w 1230"/>
              <a:gd name="T57" fmla="*/ 1019 h 1221"/>
              <a:gd name="T58" fmla="*/ 158 w 1230"/>
              <a:gd name="T59" fmla="*/ 910 h 1221"/>
              <a:gd name="T60" fmla="*/ 167 w 1230"/>
              <a:gd name="T61" fmla="*/ 893 h 1221"/>
              <a:gd name="T62" fmla="*/ 100 w 1230"/>
              <a:gd name="T63" fmla="*/ 860 h 1221"/>
              <a:gd name="T64" fmla="*/ 92 w 1230"/>
              <a:gd name="T65" fmla="*/ 852 h 1221"/>
              <a:gd name="T66" fmla="*/ 0 w 1230"/>
              <a:gd name="T67" fmla="*/ 1220 h 1221"/>
              <a:gd name="T68" fmla="*/ 367 w 1230"/>
              <a:gd name="T69" fmla="*/ 1127 h 1221"/>
              <a:gd name="T70" fmla="*/ 367 w 1230"/>
              <a:gd name="T71" fmla="*/ 1127 h 1221"/>
              <a:gd name="T72" fmla="*/ 367 w 1230"/>
              <a:gd name="T73" fmla="*/ 1127 h 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0" h="1221">
                <a:moveTo>
                  <a:pt x="1162" y="383"/>
                </a:moveTo>
                <a:cubicBezTo>
                  <a:pt x="1112" y="433"/>
                  <a:pt x="1112" y="433"/>
                  <a:pt x="1112" y="433"/>
                </a:cubicBezTo>
                <a:cubicBezTo>
                  <a:pt x="794" y="116"/>
                  <a:pt x="794" y="116"/>
                  <a:pt x="794" y="116"/>
                </a:cubicBezTo>
                <a:cubicBezTo>
                  <a:pt x="844" y="57"/>
                  <a:pt x="844" y="57"/>
                  <a:pt x="844" y="57"/>
                </a:cubicBezTo>
                <a:cubicBezTo>
                  <a:pt x="903" y="0"/>
                  <a:pt x="1003" y="0"/>
                  <a:pt x="1061" y="57"/>
                </a:cubicBezTo>
                <a:cubicBezTo>
                  <a:pt x="1162" y="166"/>
                  <a:pt x="1162" y="166"/>
                  <a:pt x="1162" y="166"/>
                </a:cubicBezTo>
                <a:cubicBezTo>
                  <a:pt x="1229" y="225"/>
                  <a:pt x="1229" y="325"/>
                  <a:pt x="1162" y="383"/>
                </a:cubicBezTo>
                <a:close/>
                <a:moveTo>
                  <a:pt x="418" y="1019"/>
                </a:moveTo>
                <a:cubicBezTo>
                  <a:pt x="401" y="1035"/>
                  <a:pt x="401" y="1061"/>
                  <a:pt x="418" y="1077"/>
                </a:cubicBezTo>
                <a:cubicBezTo>
                  <a:pt x="434" y="1086"/>
                  <a:pt x="459" y="1086"/>
                  <a:pt x="468" y="1077"/>
                </a:cubicBezTo>
                <a:cubicBezTo>
                  <a:pt x="1061" y="484"/>
                  <a:pt x="1061" y="484"/>
                  <a:pt x="1061" y="484"/>
                </a:cubicBezTo>
                <a:cubicBezTo>
                  <a:pt x="1003" y="433"/>
                  <a:pt x="1003" y="433"/>
                  <a:pt x="1003" y="433"/>
                </a:cubicBezTo>
                <a:lnTo>
                  <a:pt x="418" y="1019"/>
                </a:lnTo>
                <a:close/>
                <a:moveTo>
                  <a:pt x="150" y="751"/>
                </a:moveTo>
                <a:cubicBezTo>
                  <a:pt x="133" y="768"/>
                  <a:pt x="133" y="793"/>
                  <a:pt x="150" y="810"/>
                </a:cubicBezTo>
                <a:cubicBezTo>
                  <a:pt x="167" y="818"/>
                  <a:pt x="192" y="818"/>
                  <a:pt x="209" y="810"/>
                </a:cubicBezTo>
                <a:cubicBezTo>
                  <a:pt x="794" y="216"/>
                  <a:pt x="794" y="216"/>
                  <a:pt x="794" y="216"/>
                </a:cubicBezTo>
                <a:cubicBezTo>
                  <a:pt x="735" y="166"/>
                  <a:pt x="735" y="166"/>
                  <a:pt x="735" y="166"/>
                </a:cubicBezTo>
                <a:lnTo>
                  <a:pt x="150" y="751"/>
                </a:lnTo>
                <a:close/>
                <a:moveTo>
                  <a:pt x="844" y="275"/>
                </a:moveTo>
                <a:cubicBezTo>
                  <a:pt x="259" y="860"/>
                  <a:pt x="259" y="860"/>
                  <a:pt x="259" y="860"/>
                </a:cubicBezTo>
                <a:cubicBezTo>
                  <a:pt x="225" y="893"/>
                  <a:pt x="225" y="935"/>
                  <a:pt x="259" y="969"/>
                </a:cubicBezTo>
                <a:cubicBezTo>
                  <a:pt x="284" y="994"/>
                  <a:pt x="334" y="994"/>
                  <a:pt x="367" y="969"/>
                </a:cubicBezTo>
                <a:cubicBezTo>
                  <a:pt x="953" y="383"/>
                  <a:pt x="953" y="383"/>
                  <a:pt x="953" y="383"/>
                </a:cubicBezTo>
                <a:lnTo>
                  <a:pt x="844" y="275"/>
                </a:lnTo>
                <a:close/>
                <a:moveTo>
                  <a:pt x="367" y="1127"/>
                </a:moveTo>
                <a:cubicBezTo>
                  <a:pt x="351" y="1111"/>
                  <a:pt x="343" y="1086"/>
                  <a:pt x="334" y="1061"/>
                </a:cubicBezTo>
                <a:cubicBezTo>
                  <a:pt x="326" y="1061"/>
                  <a:pt x="317" y="1061"/>
                  <a:pt x="309" y="1061"/>
                </a:cubicBezTo>
                <a:cubicBezTo>
                  <a:pt x="276" y="1061"/>
                  <a:pt x="234" y="1052"/>
                  <a:pt x="209" y="1019"/>
                </a:cubicBezTo>
                <a:cubicBezTo>
                  <a:pt x="175" y="994"/>
                  <a:pt x="158" y="952"/>
                  <a:pt x="158" y="910"/>
                </a:cubicBezTo>
                <a:cubicBezTo>
                  <a:pt x="158" y="910"/>
                  <a:pt x="158" y="902"/>
                  <a:pt x="167" y="893"/>
                </a:cubicBezTo>
                <a:cubicBezTo>
                  <a:pt x="142" y="885"/>
                  <a:pt x="117" y="877"/>
                  <a:pt x="100" y="860"/>
                </a:cubicBezTo>
                <a:lnTo>
                  <a:pt x="92" y="852"/>
                </a:lnTo>
                <a:cubicBezTo>
                  <a:pt x="0" y="1220"/>
                  <a:pt x="0" y="1220"/>
                  <a:pt x="0" y="1220"/>
                </a:cubicBezTo>
                <a:cubicBezTo>
                  <a:pt x="367" y="1127"/>
                  <a:pt x="367" y="1127"/>
                  <a:pt x="367" y="1127"/>
                </a:cubicBezTo>
                <a:close/>
                <a:moveTo>
                  <a:pt x="367" y="1127"/>
                </a:moveTo>
                <a:lnTo>
                  <a:pt x="367" y="1127"/>
                </a:lnTo>
                <a:close/>
              </a:path>
            </a:pathLst>
          </a:custGeom>
          <a:solidFill>
            <a:srgbClr val="EB340D"/>
          </a:solidFill>
          <a:ln>
            <a:noFill/>
          </a:ln>
          <a:effectLst/>
          <a:extLst/>
        </p:spPr>
        <p:txBody>
          <a:bodyPr wrap="none" lIns="57594" tIns="28797" rIns="57594" bIns="28797" anchor="ctr"/>
          <a:lstStyle/>
          <a:p>
            <a:pPr defTabSz="513709">
              <a:defRPr/>
            </a:pPr>
            <a:endParaRPr lang="en-US" sz="1600" kern="0" dirty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grpSp>
        <p:nvGrpSpPr>
          <p:cNvPr id="29" name="Group 7"/>
          <p:cNvGrpSpPr/>
          <p:nvPr/>
        </p:nvGrpSpPr>
        <p:grpSpPr>
          <a:xfrm>
            <a:off x="827584" y="2446592"/>
            <a:ext cx="2201148" cy="1089364"/>
            <a:chOff x="838200" y="3042850"/>
            <a:chExt cx="1600200" cy="792071"/>
          </a:xfrm>
        </p:grpSpPr>
        <p:sp>
          <p:nvSpPr>
            <p:cNvPr id="30" name="TextBox 29"/>
            <p:cNvSpPr txBox="1"/>
            <p:nvPr/>
          </p:nvSpPr>
          <p:spPr>
            <a:xfrm>
              <a:off x="838200" y="3042850"/>
              <a:ext cx="1600200" cy="246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sz="1400" dirty="0"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38200" y="3316128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100" dirty="0"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100" dirty="0">
                <a:latin typeface="微软雅黑"/>
                <a:ea typeface="微软雅黑"/>
                <a:cs typeface="Open Sans Light"/>
              </a:endParaRPr>
            </a:p>
          </p:txBody>
        </p:sp>
      </p:grpSp>
      <p:grpSp>
        <p:nvGrpSpPr>
          <p:cNvPr id="32" name="Group 12"/>
          <p:cNvGrpSpPr/>
          <p:nvPr/>
        </p:nvGrpSpPr>
        <p:grpSpPr>
          <a:xfrm>
            <a:off x="3666996" y="2447126"/>
            <a:ext cx="2201148" cy="1089363"/>
            <a:chOff x="838200" y="3042850"/>
            <a:chExt cx="1600200" cy="792070"/>
          </a:xfrm>
        </p:grpSpPr>
        <p:sp>
          <p:nvSpPr>
            <p:cNvPr id="33" name="TextBox 32"/>
            <p:cNvSpPr txBox="1"/>
            <p:nvPr/>
          </p:nvSpPr>
          <p:spPr>
            <a:xfrm>
              <a:off x="838200" y="3042850"/>
              <a:ext cx="1600200" cy="22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400" dirty="0"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38200" y="3316127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100" dirty="0"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100" dirty="0">
                <a:latin typeface="微软雅黑"/>
                <a:ea typeface="微软雅黑"/>
                <a:cs typeface="Open Sans Light"/>
              </a:endParaRPr>
            </a:p>
          </p:txBody>
        </p:sp>
      </p:grpSp>
      <p:sp>
        <p:nvSpPr>
          <p:cNvPr id="35" name="AutoShape 131"/>
          <p:cNvSpPr>
            <a:spLocks/>
          </p:cNvSpPr>
          <p:nvPr/>
        </p:nvSpPr>
        <p:spPr bwMode="auto">
          <a:xfrm>
            <a:off x="4503174" y="1901393"/>
            <a:ext cx="528791" cy="468747"/>
          </a:xfrm>
          <a:custGeom>
            <a:avLst/>
            <a:gdLst>
              <a:gd name="T0" fmla="*/ 10800 w 21600"/>
              <a:gd name="T1" fmla="+- 0 10800 114"/>
              <a:gd name="T2" fmla="*/ 10800 h 21373"/>
              <a:gd name="T3" fmla="*/ 10800 w 21600"/>
              <a:gd name="T4" fmla="+- 0 10800 114"/>
              <a:gd name="T5" fmla="*/ 10800 h 21373"/>
              <a:gd name="T6" fmla="*/ 10800 w 21600"/>
              <a:gd name="T7" fmla="+- 0 10800 114"/>
              <a:gd name="T8" fmla="*/ 10800 h 21373"/>
              <a:gd name="T9" fmla="*/ 10800 w 21600"/>
              <a:gd name="T10" fmla="+- 0 10800 114"/>
              <a:gd name="T11" fmla="*/ 10800 h 2137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3">
                <a:moveTo>
                  <a:pt x="13251" y="718"/>
                </a:moveTo>
                <a:cubicBezTo>
                  <a:pt x="13802" y="111"/>
                  <a:pt x="14278" y="-114"/>
                  <a:pt x="14670" y="54"/>
                </a:cubicBezTo>
                <a:cubicBezTo>
                  <a:pt x="15062" y="219"/>
                  <a:pt x="15263" y="737"/>
                  <a:pt x="15263" y="1596"/>
                </a:cubicBezTo>
                <a:lnTo>
                  <a:pt x="15263" y="19775"/>
                </a:lnTo>
                <a:cubicBezTo>
                  <a:pt x="15263" y="20634"/>
                  <a:pt x="15065" y="21152"/>
                  <a:pt x="14681" y="21320"/>
                </a:cubicBezTo>
                <a:cubicBezTo>
                  <a:pt x="14292" y="21486"/>
                  <a:pt x="13816" y="21264"/>
                  <a:pt x="13251" y="20656"/>
                </a:cubicBezTo>
                <a:lnTo>
                  <a:pt x="7758" y="14803"/>
                </a:lnTo>
                <a:lnTo>
                  <a:pt x="660" y="14803"/>
                </a:lnTo>
                <a:cubicBezTo>
                  <a:pt x="480" y="14803"/>
                  <a:pt x="324" y="14736"/>
                  <a:pt x="194" y="14604"/>
                </a:cubicBezTo>
                <a:cubicBezTo>
                  <a:pt x="67" y="14473"/>
                  <a:pt x="0" y="14304"/>
                  <a:pt x="0" y="14098"/>
                </a:cubicBezTo>
                <a:lnTo>
                  <a:pt x="0" y="7277"/>
                </a:lnTo>
                <a:cubicBezTo>
                  <a:pt x="0" y="7082"/>
                  <a:pt x="67" y="6917"/>
                  <a:pt x="194" y="6778"/>
                </a:cubicBezTo>
                <a:cubicBezTo>
                  <a:pt x="324" y="6643"/>
                  <a:pt x="480" y="6571"/>
                  <a:pt x="660" y="6571"/>
                </a:cubicBezTo>
                <a:lnTo>
                  <a:pt x="7758" y="6571"/>
                </a:lnTo>
                <a:lnTo>
                  <a:pt x="13251" y="718"/>
                </a:lnTo>
                <a:close/>
                <a:moveTo>
                  <a:pt x="18002" y="3322"/>
                </a:moveTo>
                <a:cubicBezTo>
                  <a:pt x="18331" y="3127"/>
                  <a:pt x="18666" y="3086"/>
                  <a:pt x="19023" y="3179"/>
                </a:cubicBezTo>
                <a:cubicBezTo>
                  <a:pt x="19379" y="3273"/>
                  <a:pt x="19654" y="3495"/>
                  <a:pt x="19838" y="3844"/>
                </a:cubicBezTo>
                <a:cubicBezTo>
                  <a:pt x="21017" y="6023"/>
                  <a:pt x="21599" y="8301"/>
                  <a:pt x="21599" y="10687"/>
                </a:cubicBezTo>
                <a:cubicBezTo>
                  <a:pt x="21599" y="13092"/>
                  <a:pt x="21017" y="15373"/>
                  <a:pt x="19838" y="17527"/>
                </a:cubicBezTo>
                <a:cubicBezTo>
                  <a:pt x="19584" y="18018"/>
                  <a:pt x="19189" y="18266"/>
                  <a:pt x="18659" y="18266"/>
                </a:cubicBezTo>
                <a:cubicBezTo>
                  <a:pt x="18437" y="18266"/>
                  <a:pt x="18214" y="18195"/>
                  <a:pt x="17999" y="18049"/>
                </a:cubicBezTo>
                <a:cubicBezTo>
                  <a:pt x="17671" y="17857"/>
                  <a:pt x="17459" y="17572"/>
                  <a:pt x="17353" y="17189"/>
                </a:cubicBezTo>
                <a:cubicBezTo>
                  <a:pt x="17254" y="16807"/>
                  <a:pt x="17289" y="16439"/>
                  <a:pt x="17473" y="16090"/>
                </a:cubicBezTo>
                <a:cubicBezTo>
                  <a:pt x="18419" y="14353"/>
                  <a:pt x="18892" y="12552"/>
                  <a:pt x="18892" y="10687"/>
                </a:cubicBezTo>
                <a:cubicBezTo>
                  <a:pt x="18892" y="8819"/>
                  <a:pt x="18415" y="7014"/>
                  <a:pt x="17473" y="5277"/>
                </a:cubicBezTo>
                <a:cubicBezTo>
                  <a:pt x="17289" y="4932"/>
                  <a:pt x="17254" y="4567"/>
                  <a:pt x="17353" y="4181"/>
                </a:cubicBezTo>
                <a:cubicBezTo>
                  <a:pt x="17459" y="3802"/>
                  <a:pt x="17674" y="3514"/>
                  <a:pt x="18002" y="3322"/>
                </a:cubicBezTo>
              </a:path>
            </a:pathLst>
          </a:custGeom>
          <a:solidFill>
            <a:srgbClr val="EB340D"/>
          </a:solidFill>
          <a:ln>
            <a:noFill/>
          </a:ln>
          <a:effectLst/>
          <a:extLst/>
        </p:spPr>
        <p:txBody>
          <a:bodyPr lIns="17998" tIns="17998" rIns="17998" bIns="17998" anchor="ctr"/>
          <a:lstStyle/>
          <a:p>
            <a:pPr defTabSz="161810">
              <a:defRPr/>
            </a:pPr>
            <a:endParaRPr lang="es-ES" sz="800" kern="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/>
              <a:ea typeface="微软雅黑"/>
              <a:cs typeface="Gill Sans" charset="0"/>
              <a:sym typeface="Gill Sans" charset="0"/>
            </a:endParaRPr>
          </a:p>
        </p:txBody>
      </p:sp>
      <p:grpSp>
        <p:nvGrpSpPr>
          <p:cNvPr id="36" name="Group 17"/>
          <p:cNvGrpSpPr/>
          <p:nvPr/>
        </p:nvGrpSpPr>
        <p:grpSpPr>
          <a:xfrm>
            <a:off x="6547316" y="2464463"/>
            <a:ext cx="2201148" cy="1089364"/>
            <a:chOff x="838200" y="3042850"/>
            <a:chExt cx="1600200" cy="792071"/>
          </a:xfrm>
        </p:grpSpPr>
        <p:sp>
          <p:nvSpPr>
            <p:cNvPr id="37" name="TextBox 36"/>
            <p:cNvSpPr txBox="1"/>
            <p:nvPr/>
          </p:nvSpPr>
          <p:spPr>
            <a:xfrm>
              <a:off x="838200" y="3042850"/>
              <a:ext cx="1600200" cy="22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400" dirty="0"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38200" y="3316128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100" dirty="0"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100" dirty="0">
                <a:latin typeface="微软雅黑"/>
                <a:ea typeface="微软雅黑"/>
                <a:cs typeface="Open Sans Light"/>
              </a:endParaRPr>
            </a:p>
          </p:txBody>
        </p:sp>
      </p:grpSp>
      <p:grpSp>
        <p:nvGrpSpPr>
          <p:cNvPr id="39" name="Group 25"/>
          <p:cNvGrpSpPr/>
          <p:nvPr/>
        </p:nvGrpSpPr>
        <p:grpSpPr>
          <a:xfrm>
            <a:off x="827584" y="4343152"/>
            <a:ext cx="2201148" cy="1089364"/>
            <a:chOff x="838200" y="3042850"/>
            <a:chExt cx="1600200" cy="792071"/>
          </a:xfrm>
        </p:grpSpPr>
        <p:sp>
          <p:nvSpPr>
            <p:cNvPr id="40" name="TextBox 39"/>
            <p:cNvSpPr txBox="1"/>
            <p:nvPr/>
          </p:nvSpPr>
          <p:spPr>
            <a:xfrm>
              <a:off x="838200" y="3042850"/>
              <a:ext cx="1600200" cy="22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400" dirty="0"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38200" y="3316128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100" dirty="0"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100" dirty="0">
                <a:latin typeface="微软雅黑"/>
                <a:ea typeface="微软雅黑"/>
                <a:cs typeface="Open Sans Light"/>
              </a:endParaRPr>
            </a:p>
          </p:txBody>
        </p:sp>
      </p:grpSp>
      <p:grpSp>
        <p:nvGrpSpPr>
          <p:cNvPr id="42" name="Group 29"/>
          <p:cNvGrpSpPr/>
          <p:nvPr/>
        </p:nvGrpSpPr>
        <p:grpSpPr>
          <a:xfrm>
            <a:off x="3666996" y="4346967"/>
            <a:ext cx="2201148" cy="1089364"/>
            <a:chOff x="838200" y="3042850"/>
            <a:chExt cx="1600200" cy="792071"/>
          </a:xfrm>
        </p:grpSpPr>
        <p:sp>
          <p:nvSpPr>
            <p:cNvPr id="43" name="TextBox 42"/>
            <p:cNvSpPr txBox="1"/>
            <p:nvPr/>
          </p:nvSpPr>
          <p:spPr>
            <a:xfrm>
              <a:off x="838200" y="3042850"/>
              <a:ext cx="1600200" cy="22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400" dirty="0"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38200" y="3316128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100" dirty="0"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100" dirty="0">
                <a:latin typeface="微软雅黑"/>
                <a:ea typeface="微软雅黑"/>
                <a:cs typeface="Open Sans Light"/>
              </a:endParaRPr>
            </a:p>
          </p:txBody>
        </p:sp>
      </p:grpSp>
      <p:grpSp>
        <p:nvGrpSpPr>
          <p:cNvPr id="45" name="Group 34"/>
          <p:cNvGrpSpPr/>
          <p:nvPr/>
        </p:nvGrpSpPr>
        <p:grpSpPr>
          <a:xfrm>
            <a:off x="6547316" y="4343152"/>
            <a:ext cx="2201148" cy="1089364"/>
            <a:chOff x="838200" y="3042850"/>
            <a:chExt cx="1600200" cy="792071"/>
          </a:xfrm>
        </p:grpSpPr>
        <p:sp>
          <p:nvSpPr>
            <p:cNvPr id="46" name="TextBox 45"/>
            <p:cNvSpPr txBox="1"/>
            <p:nvPr/>
          </p:nvSpPr>
          <p:spPr>
            <a:xfrm>
              <a:off x="838200" y="3042850"/>
              <a:ext cx="1600200" cy="22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400" dirty="0"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38200" y="3316128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100" dirty="0"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100" dirty="0">
                <a:latin typeface="微软雅黑"/>
                <a:ea typeface="微软雅黑"/>
                <a:cs typeface="Open Sans Light"/>
              </a:endParaRPr>
            </a:p>
          </p:txBody>
        </p:sp>
      </p:grpSp>
      <p:grpSp>
        <p:nvGrpSpPr>
          <p:cNvPr id="48" name="Group 41"/>
          <p:cNvGrpSpPr/>
          <p:nvPr/>
        </p:nvGrpSpPr>
        <p:grpSpPr>
          <a:xfrm>
            <a:off x="1670175" y="3921737"/>
            <a:ext cx="515967" cy="293616"/>
            <a:chOff x="6350" y="1588"/>
            <a:chExt cx="1931988" cy="1330325"/>
          </a:xfrm>
          <a:solidFill>
            <a:srgbClr val="EB340D"/>
          </a:solidFill>
        </p:grpSpPr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350" y="1588"/>
              <a:ext cx="1327150" cy="1330325"/>
            </a:xfrm>
            <a:custGeom>
              <a:avLst/>
              <a:gdLst>
                <a:gd name="T0" fmla="*/ 320 w 352"/>
                <a:gd name="T1" fmla="*/ 0 h 352"/>
                <a:gd name="T2" fmla="*/ 32 w 352"/>
                <a:gd name="T3" fmla="*/ 0 h 352"/>
                <a:gd name="T4" fmla="*/ 0 w 352"/>
                <a:gd name="T5" fmla="*/ 32 h 352"/>
                <a:gd name="T6" fmla="*/ 0 w 352"/>
                <a:gd name="T7" fmla="*/ 320 h 352"/>
                <a:gd name="T8" fmla="*/ 32 w 352"/>
                <a:gd name="T9" fmla="*/ 352 h 352"/>
                <a:gd name="T10" fmla="*/ 320 w 352"/>
                <a:gd name="T11" fmla="*/ 352 h 352"/>
                <a:gd name="T12" fmla="*/ 352 w 352"/>
                <a:gd name="T13" fmla="*/ 320 h 352"/>
                <a:gd name="T14" fmla="*/ 352 w 352"/>
                <a:gd name="T15" fmla="*/ 32 h 352"/>
                <a:gd name="T16" fmla="*/ 320 w 352"/>
                <a:gd name="T17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2" h="352">
                  <a:moveTo>
                    <a:pt x="32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0" y="338"/>
                    <a:pt x="14" y="352"/>
                    <a:pt x="32" y="352"/>
                  </a:cubicBezTo>
                  <a:cubicBezTo>
                    <a:pt x="320" y="352"/>
                    <a:pt x="320" y="352"/>
                    <a:pt x="320" y="352"/>
                  </a:cubicBezTo>
                  <a:cubicBezTo>
                    <a:pt x="338" y="352"/>
                    <a:pt x="352" y="338"/>
                    <a:pt x="352" y="320"/>
                  </a:cubicBezTo>
                  <a:cubicBezTo>
                    <a:pt x="352" y="32"/>
                    <a:pt x="352" y="32"/>
                    <a:pt x="352" y="32"/>
                  </a:cubicBezTo>
                  <a:cubicBezTo>
                    <a:pt x="352" y="14"/>
                    <a:pt x="338" y="0"/>
                    <a:pt x="3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513709">
                <a:defRPr/>
              </a:pPr>
              <a:endParaRPr lang="id-ID" sz="1600" kern="0" dirty="0" smtClean="0">
                <a:latin typeface="微软雅黑"/>
                <a:ea typeface="微软雅黑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1454150" y="176213"/>
              <a:ext cx="484188" cy="977900"/>
            </a:xfrm>
            <a:custGeom>
              <a:avLst/>
              <a:gdLst>
                <a:gd name="T0" fmla="*/ 101 w 128"/>
                <a:gd name="T1" fmla="*/ 9 h 259"/>
                <a:gd name="T2" fmla="*/ 42 w 128"/>
                <a:gd name="T3" fmla="*/ 44 h 259"/>
                <a:gd name="T4" fmla="*/ 0 w 128"/>
                <a:gd name="T5" fmla="*/ 69 h 259"/>
                <a:gd name="T6" fmla="*/ 0 w 128"/>
                <a:gd name="T7" fmla="*/ 189 h 259"/>
                <a:gd name="T8" fmla="*/ 42 w 128"/>
                <a:gd name="T9" fmla="*/ 214 h 259"/>
                <a:gd name="T10" fmla="*/ 101 w 128"/>
                <a:gd name="T11" fmla="*/ 250 h 259"/>
                <a:gd name="T12" fmla="*/ 128 w 128"/>
                <a:gd name="T13" fmla="*/ 234 h 259"/>
                <a:gd name="T14" fmla="*/ 128 w 128"/>
                <a:gd name="T15" fmla="*/ 25 h 259"/>
                <a:gd name="T16" fmla="*/ 101 w 128"/>
                <a:gd name="T17" fmla="*/ 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259">
                  <a:moveTo>
                    <a:pt x="101" y="9"/>
                  </a:moveTo>
                  <a:cubicBezTo>
                    <a:pt x="42" y="44"/>
                    <a:pt x="42" y="44"/>
                    <a:pt x="42" y="44"/>
                  </a:cubicBezTo>
                  <a:cubicBezTo>
                    <a:pt x="29" y="52"/>
                    <a:pt x="13" y="62"/>
                    <a:pt x="0" y="6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13" y="197"/>
                    <a:pt x="29" y="207"/>
                    <a:pt x="42" y="214"/>
                  </a:cubicBezTo>
                  <a:cubicBezTo>
                    <a:pt x="101" y="250"/>
                    <a:pt x="101" y="250"/>
                    <a:pt x="101" y="250"/>
                  </a:cubicBezTo>
                  <a:cubicBezTo>
                    <a:pt x="116" y="259"/>
                    <a:pt x="128" y="252"/>
                    <a:pt x="128" y="234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7"/>
                    <a:pt x="116" y="0"/>
                    <a:pt x="10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513709">
                <a:defRPr/>
              </a:pPr>
              <a:endParaRPr lang="id-ID" sz="1600" kern="0" dirty="0" smtClean="0">
                <a:latin typeface="微软雅黑"/>
                <a:ea typeface="微软雅黑"/>
              </a:endParaRPr>
            </a:p>
          </p:txBody>
        </p:sp>
      </p:grpSp>
      <p:sp>
        <p:nvSpPr>
          <p:cNvPr id="51" name="AutoShape 63"/>
          <p:cNvSpPr>
            <a:spLocks/>
          </p:cNvSpPr>
          <p:nvPr/>
        </p:nvSpPr>
        <p:spPr bwMode="auto">
          <a:xfrm>
            <a:off x="7387766" y="1966855"/>
            <a:ext cx="520247" cy="4175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2"/>
                </a:moveTo>
                <a:cubicBezTo>
                  <a:pt x="20632" y="3222"/>
                  <a:pt x="20946" y="3384"/>
                  <a:pt x="21208" y="3713"/>
                </a:cubicBezTo>
                <a:cubicBezTo>
                  <a:pt x="21470" y="4042"/>
                  <a:pt x="21599" y="4427"/>
                  <a:pt x="21599" y="4865"/>
                </a:cubicBezTo>
                <a:lnTo>
                  <a:pt x="21599" y="19984"/>
                </a:lnTo>
                <a:cubicBezTo>
                  <a:pt x="21599" y="20421"/>
                  <a:pt x="21470" y="20803"/>
                  <a:pt x="21208" y="21121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1" y="21599"/>
                  <a:pt x="663" y="21441"/>
                  <a:pt x="399" y="21121"/>
                </a:cubicBezTo>
                <a:cubicBezTo>
                  <a:pt x="134" y="20803"/>
                  <a:pt x="0" y="20421"/>
                  <a:pt x="0" y="19984"/>
                </a:cubicBezTo>
                <a:lnTo>
                  <a:pt x="0" y="4865"/>
                </a:lnTo>
                <a:cubicBezTo>
                  <a:pt x="0" y="4427"/>
                  <a:pt x="134" y="4042"/>
                  <a:pt x="399" y="3713"/>
                </a:cubicBezTo>
                <a:cubicBezTo>
                  <a:pt x="663" y="3384"/>
                  <a:pt x="981" y="3222"/>
                  <a:pt x="1348" y="3222"/>
                </a:cubicBezTo>
                <a:lnTo>
                  <a:pt x="5638" y="3222"/>
                </a:lnTo>
                <a:lnTo>
                  <a:pt x="6318" y="1460"/>
                </a:lnTo>
                <a:cubicBezTo>
                  <a:pt x="6458" y="1057"/>
                  <a:pt x="6717" y="713"/>
                  <a:pt x="7089" y="425"/>
                </a:cubicBezTo>
                <a:cubicBezTo>
                  <a:pt x="7466" y="143"/>
                  <a:pt x="7838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10" y="425"/>
                </a:cubicBezTo>
                <a:cubicBezTo>
                  <a:pt x="14884" y="713"/>
                  <a:pt x="15146" y="1057"/>
                  <a:pt x="15293" y="1460"/>
                </a:cubicBezTo>
                <a:lnTo>
                  <a:pt x="15961" y="3222"/>
                </a:lnTo>
                <a:lnTo>
                  <a:pt x="20263" y="3222"/>
                </a:lnTo>
                <a:close/>
                <a:moveTo>
                  <a:pt x="10806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2" y="18294"/>
                  <a:pt x="14270" y="17810"/>
                  <a:pt x="14774" y="17196"/>
                </a:cubicBezTo>
                <a:cubicBezTo>
                  <a:pt x="15278" y="16582"/>
                  <a:pt x="15677" y="15862"/>
                  <a:pt x="15974" y="15048"/>
                </a:cubicBezTo>
                <a:cubicBezTo>
                  <a:pt x="16270" y="14234"/>
                  <a:pt x="16419" y="13356"/>
                  <a:pt x="16419" y="12421"/>
                </a:cubicBezTo>
                <a:cubicBezTo>
                  <a:pt x="16419" y="11499"/>
                  <a:pt x="16270" y="10623"/>
                  <a:pt x="15974" y="9795"/>
                </a:cubicBezTo>
                <a:cubicBezTo>
                  <a:pt x="15677" y="8966"/>
                  <a:pt x="15278" y="8249"/>
                  <a:pt x="14774" y="7644"/>
                </a:cubicBezTo>
                <a:cubicBezTo>
                  <a:pt x="14270" y="7036"/>
                  <a:pt x="13672" y="6557"/>
                  <a:pt x="12987" y="6199"/>
                </a:cubicBezTo>
                <a:cubicBezTo>
                  <a:pt x="12299" y="5843"/>
                  <a:pt x="11572" y="5667"/>
                  <a:pt x="10806" y="5667"/>
                </a:cubicBezTo>
                <a:cubicBezTo>
                  <a:pt x="10039" y="5667"/>
                  <a:pt x="9312" y="5846"/>
                  <a:pt x="8619" y="6199"/>
                </a:cubicBezTo>
                <a:cubicBezTo>
                  <a:pt x="7929" y="6557"/>
                  <a:pt x="7332" y="7036"/>
                  <a:pt x="6827" y="7644"/>
                </a:cubicBezTo>
                <a:cubicBezTo>
                  <a:pt x="6323" y="8249"/>
                  <a:pt x="5922" y="8963"/>
                  <a:pt x="5625" y="9789"/>
                </a:cubicBezTo>
                <a:cubicBezTo>
                  <a:pt x="5329" y="10612"/>
                  <a:pt x="5180" y="11490"/>
                  <a:pt x="5180" y="12421"/>
                </a:cubicBezTo>
                <a:cubicBezTo>
                  <a:pt x="5180" y="13356"/>
                  <a:pt x="5329" y="14234"/>
                  <a:pt x="5625" y="15048"/>
                </a:cubicBezTo>
                <a:cubicBezTo>
                  <a:pt x="5922" y="15862"/>
                  <a:pt x="6323" y="16582"/>
                  <a:pt x="6827" y="17196"/>
                </a:cubicBezTo>
                <a:cubicBezTo>
                  <a:pt x="7332" y="17810"/>
                  <a:pt x="7929" y="18294"/>
                  <a:pt x="8619" y="18650"/>
                </a:cubicBezTo>
                <a:cubicBezTo>
                  <a:pt x="9312" y="19005"/>
                  <a:pt x="10039" y="19185"/>
                  <a:pt x="10806" y="19185"/>
                </a:cubicBezTo>
                <a:moveTo>
                  <a:pt x="10806" y="7832"/>
                </a:moveTo>
                <a:cubicBezTo>
                  <a:pt x="11337" y="7832"/>
                  <a:pt x="11834" y="7953"/>
                  <a:pt x="12294" y="8191"/>
                </a:cubicBezTo>
                <a:cubicBezTo>
                  <a:pt x="12754" y="8432"/>
                  <a:pt x="13158" y="8755"/>
                  <a:pt x="13501" y="9169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4"/>
                  <a:pt x="14615" y="11781"/>
                  <a:pt x="14615" y="12421"/>
                </a:cubicBezTo>
                <a:cubicBezTo>
                  <a:pt x="14615" y="13056"/>
                  <a:pt x="14515" y="13649"/>
                  <a:pt x="14316" y="14205"/>
                </a:cubicBezTo>
                <a:cubicBezTo>
                  <a:pt x="14118" y="14757"/>
                  <a:pt x="13846" y="15245"/>
                  <a:pt x="13501" y="15668"/>
                </a:cubicBezTo>
                <a:cubicBezTo>
                  <a:pt x="13158" y="16091"/>
                  <a:pt x="12752" y="16420"/>
                  <a:pt x="12289" y="16661"/>
                </a:cubicBezTo>
                <a:cubicBezTo>
                  <a:pt x="11824" y="16899"/>
                  <a:pt x="11330" y="17016"/>
                  <a:pt x="10806" y="17016"/>
                </a:cubicBezTo>
                <a:cubicBezTo>
                  <a:pt x="10274" y="17016"/>
                  <a:pt x="9777" y="16899"/>
                  <a:pt x="9312" y="16661"/>
                </a:cubicBezTo>
                <a:cubicBezTo>
                  <a:pt x="8847" y="16420"/>
                  <a:pt x="8443" y="16091"/>
                  <a:pt x="8100" y="15668"/>
                </a:cubicBezTo>
                <a:cubicBezTo>
                  <a:pt x="7755" y="15245"/>
                  <a:pt x="7483" y="14754"/>
                  <a:pt x="7285" y="14199"/>
                </a:cubicBezTo>
                <a:cubicBezTo>
                  <a:pt x="7084" y="13641"/>
                  <a:pt x="6984" y="13044"/>
                  <a:pt x="6984" y="12421"/>
                </a:cubicBezTo>
                <a:cubicBezTo>
                  <a:pt x="6984" y="11781"/>
                  <a:pt x="7084" y="11184"/>
                  <a:pt x="7285" y="10623"/>
                </a:cubicBezTo>
                <a:cubicBezTo>
                  <a:pt x="7483" y="10068"/>
                  <a:pt x="7755" y="9583"/>
                  <a:pt x="8100" y="9169"/>
                </a:cubicBezTo>
                <a:cubicBezTo>
                  <a:pt x="8443" y="8755"/>
                  <a:pt x="8847" y="8431"/>
                  <a:pt x="9312" y="8191"/>
                </a:cubicBezTo>
                <a:cubicBezTo>
                  <a:pt x="9777" y="7953"/>
                  <a:pt x="10274" y="7832"/>
                  <a:pt x="10806" y="7832"/>
                </a:cubicBezTo>
              </a:path>
            </a:pathLst>
          </a:custGeom>
          <a:solidFill>
            <a:srgbClr val="EB340D"/>
          </a:solidFill>
          <a:ln>
            <a:noFill/>
          </a:ln>
          <a:effectLst/>
          <a:extLst/>
        </p:spPr>
        <p:txBody>
          <a:bodyPr lIns="17998" tIns="17998" rIns="17998" bIns="17998" anchor="ctr"/>
          <a:lstStyle/>
          <a:p>
            <a:pPr defTabSz="161810">
              <a:defRPr/>
            </a:pPr>
            <a:endParaRPr lang="es-ES" sz="800" kern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/>
              <a:ea typeface="微软雅黑"/>
              <a:cs typeface="Gill Sans" charset="0"/>
              <a:sym typeface="Gill Sans" charset="0"/>
            </a:endParaRPr>
          </a:p>
        </p:txBody>
      </p:sp>
      <p:sp>
        <p:nvSpPr>
          <p:cNvPr id="52" name="AutoShape 19"/>
          <p:cNvSpPr>
            <a:spLocks/>
          </p:cNvSpPr>
          <p:nvPr/>
        </p:nvSpPr>
        <p:spPr bwMode="auto">
          <a:xfrm>
            <a:off x="7412359" y="3874972"/>
            <a:ext cx="471062" cy="417575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rgbClr val="EB340D"/>
          </a:solidFill>
          <a:ln>
            <a:noFill/>
          </a:ln>
          <a:effectLst/>
          <a:extLst/>
        </p:spPr>
        <p:txBody>
          <a:bodyPr lIns="17998" tIns="17998" rIns="17998" bIns="17998" anchor="ctr"/>
          <a:lstStyle/>
          <a:p>
            <a:pPr defTabSz="161810">
              <a:defRPr/>
            </a:pPr>
            <a:endParaRPr lang="es-ES" sz="800" kern="0">
              <a:effectLst>
                <a:outerShdw blurRad="38100" dist="38100" dir="2700000" algn="tl">
                  <a:srgbClr val="000000"/>
                </a:outerShdw>
              </a:effectLst>
              <a:latin typeface="微软雅黑"/>
              <a:ea typeface="微软雅黑"/>
              <a:cs typeface="Gill Sans" charset="0"/>
              <a:sym typeface="Gill Sans" charset="0"/>
            </a:endParaRPr>
          </a:p>
        </p:txBody>
      </p:sp>
      <p:sp>
        <p:nvSpPr>
          <p:cNvPr id="53" name="AutoShape 12"/>
          <p:cNvSpPr>
            <a:spLocks/>
          </p:cNvSpPr>
          <p:nvPr/>
        </p:nvSpPr>
        <p:spPr bwMode="auto">
          <a:xfrm>
            <a:off x="4546305" y="3899674"/>
            <a:ext cx="442529" cy="456285"/>
          </a:xfrm>
          <a:custGeom>
            <a:avLst/>
            <a:gdLst>
              <a:gd name="T0" fmla="+- 0 10802 114"/>
              <a:gd name="T1" fmla="*/ T0 w 21376"/>
              <a:gd name="T2" fmla="*/ 10800 h 21600"/>
              <a:gd name="T3" fmla="+- 0 10802 114"/>
              <a:gd name="T4" fmla="*/ T3 w 21376"/>
              <a:gd name="T5" fmla="*/ 10800 h 21600"/>
              <a:gd name="T6" fmla="+- 0 10802 114"/>
              <a:gd name="T7" fmla="*/ T6 w 21376"/>
              <a:gd name="T8" fmla="*/ 10800 h 21600"/>
              <a:gd name="T9" fmla="+- 0 10802 114"/>
              <a:gd name="T10" fmla="*/ T9 w 2137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6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599"/>
                  <a:pt x="19455" y="21599"/>
                </a:cubicBezTo>
                <a:lnTo>
                  <a:pt x="1928" y="21599"/>
                </a:lnTo>
                <a:cubicBezTo>
                  <a:pt x="1585" y="21599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rgbClr val="EB340D"/>
          </a:solidFill>
          <a:ln>
            <a:noFill/>
          </a:ln>
          <a:effectLst/>
          <a:extLst/>
        </p:spPr>
        <p:txBody>
          <a:bodyPr lIns="23988" tIns="23988" rIns="23988" bIns="23988" anchor="ctr"/>
          <a:lstStyle/>
          <a:p>
            <a:pPr defTabSz="215891">
              <a:defRPr/>
            </a:pPr>
            <a:endParaRPr lang="es-ES" sz="1100" kern="0" dirty="0">
              <a:effectLst>
                <a:outerShdw blurRad="38100" dist="38100" dir="2700000" algn="tl">
                  <a:srgbClr val="000000"/>
                </a:outerShdw>
              </a:effectLst>
              <a:latin typeface="微软雅黑"/>
              <a:ea typeface="微软雅黑"/>
              <a:cs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347837" y="1840869"/>
            <a:ext cx="6320312" cy="1765428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3850744" y="2350419"/>
            <a:ext cx="4895892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五</a:t>
            </a:r>
            <a:r>
              <a:rPr kumimoji="1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</a:t>
            </a:r>
            <a:r>
              <a:rPr kumimoji="0" lang="zh-CN" altLang="en-US" sz="4400" b="1" i="0" u="none" strike="noStrike" kern="1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新年工作计划</a:t>
            </a:r>
            <a:endParaRPr kumimoji="0" lang="zh-CN" altLang="zh-CN" sz="4400" b="1" i="0" u="none" strike="noStrike" kern="1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34009" y="1556792"/>
            <a:ext cx="1802102" cy="226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2"/>
          <p:cNvSpPr/>
          <p:nvPr/>
        </p:nvSpPr>
        <p:spPr>
          <a:xfrm>
            <a:off x="-108520" y="1838026"/>
            <a:ext cx="1449918" cy="1765428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55785" y="3572097"/>
            <a:ext cx="7845030" cy="1894703"/>
            <a:chOff x="878905" y="4067711"/>
            <a:chExt cx="9780118" cy="2362059"/>
          </a:xfrm>
        </p:grpSpPr>
        <p:sp>
          <p:nvSpPr>
            <p:cNvPr id="15" name="矩形 14"/>
            <p:cNvSpPr/>
            <p:nvPr/>
          </p:nvSpPr>
          <p:spPr>
            <a:xfrm>
              <a:off x="1714696" y="5036658"/>
              <a:ext cx="8181562" cy="8824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zh-CN" altLang="en-US" sz="2000" kern="1400" dirty="0" smtClean="0">
                  <a:latin typeface="Calibri Light" panose="020F0302020204030204" pitchFamily="34" charset="0"/>
                </a:rPr>
                <a:t>在</a:t>
              </a:r>
              <a:r>
                <a:rPr lang="zh-CN" altLang="en-US" sz="2000" kern="1400" dirty="0">
                  <a:latin typeface="Calibri Light" panose="020F0302020204030204" pitchFamily="34" charset="0"/>
                </a:rPr>
                <a:t>销售过程的多个阶段都涉及到解决方案的设计，作为一名项目经理，优秀的文案写作能力必不可少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878905" y="4067711"/>
              <a:ext cx="1441705" cy="23213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115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115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 flipV="1">
              <a:off x="9217318" y="4108421"/>
              <a:ext cx="1441705" cy="23213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115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115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-48476" y="1988373"/>
            <a:ext cx="2395863" cy="1585995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8" name="文本框 11"/>
          <p:cNvSpPr txBox="1"/>
          <p:nvPr/>
        </p:nvSpPr>
        <p:spPr>
          <a:xfrm>
            <a:off x="236858" y="2328195"/>
            <a:ext cx="1625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C</a:t>
            </a:r>
            <a:r>
              <a:rPr kumimoji="0" lang="en-US" altLang="zh-CN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ONTENT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9" name="文本框 5"/>
          <p:cNvSpPr txBox="1"/>
          <p:nvPr/>
        </p:nvSpPr>
        <p:spPr>
          <a:xfrm>
            <a:off x="712417" y="2338790"/>
            <a:ext cx="1206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   录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9"/>
          <p:cNvGrpSpPr>
            <a:grpSpLocks/>
          </p:cNvGrpSpPr>
          <p:nvPr/>
        </p:nvGrpSpPr>
        <p:grpSpPr bwMode="auto">
          <a:xfrm>
            <a:off x="3087051" y="2121260"/>
            <a:ext cx="449238" cy="395605"/>
            <a:chOff x="3050349" y="1844085"/>
            <a:chExt cx="857656" cy="678092"/>
          </a:xfrm>
          <a:solidFill>
            <a:srgbClr val="0070C0"/>
          </a:solidFill>
        </p:grpSpPr>
        <p:sp>
          <p:nvSpPr>
            <p:cNvPr id="41" name="任意多边形 40"/>
            <p:cNvSpPr/>
            <p:nvPr/>
          </p:nvSpPr>
          <p:spPr>
            <a:xfrm rot="8100000" flipV="1">
              <a:off x="3050349" y="1844085"/>
              <a:ext cx="833779" cy="678092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EB340D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2" name="文本框 6"/>
            <p:cNvSpPr txBox="1">
              <a:spLocks noChangeArrowheads="1"/>
            </p:cNvSpPr>
            <p:nvPr/>
          </p:nvSpPr>
          <p:spPr bwMode="auto">
            <a:xfrm>
              <a:off x="3146443" y="1890742"/>
              <a:ext cx="761562" cy="5275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itchFamily="34" charset="0"/>
                </a:rPr>
                <a:t>01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</a:endParaRPr>
            </a:p>
          </p:txBody>
        </p:sp>
      </p:grpSp>
      <p:grpSp>
        <p:nvGrpSpPr>
          <p:cNvPr id="43" name="组合 37"/>
          <p:cNvGrpSpPr>
            <a:grpSpLocks/>
          </p:cNvGrpSpPr>
          <p:nvPr/>
        </p:nvGrpSpPr>
        <p:grpSpPr bwMode="auto">
          <a:xfrm>
            <a:off x="3074544" y="4546451"/>
            <a:ext cx="461744" cy="394717"/>
            <a:chOff x="3050206" y="1844053"/>
            <a:chExt cx="881613" cy="678154"/>
          </a:xfrm>
          <a:solidFill>
            <a:srgbClr val="0070C0"/>
          </a:solidFill>
        </p:grpSpPr>
        <p:sp>
          <p:nvSpPr>
            <p:cNvPr id="44" name="任意多边形 43"/>
            <p:cNvSpPr/>
            <p:nvPr/>
          </p:nvSpPr>
          <p:spPr>
            <a:xfrm rot="8100000" flipV="1">
              <a:off x="3050206" y="1844053"/>
              <a:ext cx="834142" cy="678154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EB340D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5" name="文本框 39"/>
            <p:cNvSpPr txBox="1">
              <a:spLocks noChangeArrowheads="1"/>
            </p:cNvSpPr>
            <p:nvPr/>
          </p:nvSpPr>
          <p:spPr bwMode="auto">
            <a:xfrm>
              <a:off x="3123827" y="1885459"/>
              <a:ext cx="807992" cy="528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itchFamily="34" charset="0"/>
                </a:rPr>
                <a:t>05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</a:endParaRPr>
            </a:p>
          </p:txBody>
        </p:sp>
      </p:grpSp>
      <p:grpSp>
        <p:nvGrpSpPr>
          <p:cNvPr id="46" name="组合 40"/>
          <p:cNvGrpSpPr>
            <a:grpSpLocks/>
          </p:cNvGrpSpPr>
          <p:nvPr/>
        </p:nvGrpSpPr>
        <p:grpSpPr bwMode="auto">
          <a:xfrm>
            <a:off x="3086955" y="3934185"/>
            <a:ext cx="436923" cy="394681"/>
            <a:chOff x="3050167" y="1844084"/>
            <a:chExt cx="834144" cy="678092"/>
          </a:xfrm>
          <a:solidFill>
            <a:srgbClr val="0070C0"/>
          </a:solidFill>
        </p:grpSpPr>
        <p:sp>
          <p:nvSpPr>
            <p:cNvPr id="47" name="任意多边形 46"/>
            <p:cNvSpPr/>
            <p:nvPr/>
          </p:nvSpPr>
          <p:spPr>
            <a:xfrm rot="8100000" flipV="1">
              <a:off x="3050167" y="1844084"/>
              <a:ext cx="834144" cy="678092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EB340D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8" name="文本框 42"/>
            <p:cNvSpPr txBox="1">
              <a:spLocks noChangeArrowheads="1"/>
            </p:cNvSpPr>
            <p:nvPr/>
          </p:nvSpPr>
          <p:spPr bwMode="auto">
            <a:xfrm>
              <a:off x="3123827" y="1901390"/>
              <a:ext cx="726001" cy="528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itchFamily="34" charset="0"/>
                </a:rPr>
                <a:t>04</a:t>
              </a: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</a:endParaRPr>
            </a:p>
          </p:txBody>
        </p:sp>
      </p:grpSp>
      <p:grpSp>
        <p:nvGrpSpPr>
          <p:cNvPr id="49" name="组合 43"/>
          <p:cNvGrpSpPr>
            <a:grpSpLocks/>
          </p:cNvGrpSpPr>
          <p:nvPr/>
        </p:nvGrpSpPr>
        <p:grpSpPr bwMode="auto">
          <a:xfrm>
            <a:off x="3086956" y="3336969"/>
            <a:ext cx="436922" cy="394682"/>
            <a:chOff x="3050167" y="1844084"/>
            <a:chExt cx="834142" cy="678092"/>
          </a:xfrm>
          <a:solidFill>
            <a:srgbClr val="0070C0"/>
          </a:solidFill>
        </p:grpSpPr>
        <p:sp>
          <p:nvSpPr>
            <p:cNvPr id="50" name="任意多边形 49"/>
            <p:cNvSpPr/>
            <p:nvPr/>
          </p:nvSpPr>
          <p:spPr>
            <a:xfrm rot="8100000" flipV="1">
              <a:off x="3050167" y="1844084"/>
              <a:ext cx="834142" cy="678092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EB340D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51" name="文本框 45"/>
            <p:cNvSpPr txBox="1">
              <a:spLocks noChangeArrowheads="1"/>
            </p:cNvSpPr>
            <p:nvPr/>
          </p:nvSpPr>
          <p:spPr bwMode="auto">
            <a:xfrm>
              <a:off x="3123827" y="1885459"/>
              <a:ext cx="726001" cy="5287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itchFamily="34" charset="0"/>
                </a:rPr>
                <a:t>03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</a:endParaRPr>
            </a:p>
          </p:txBody>
        </p:sp>
      </p:grpSp>
      <p:grpSp>
        <p:nvGrpSpPr>
          <p:cNvPr id="52" name="组合 46"/>
          <p:cNvGrpSpPr>
            <a:grpSpLocks/>
          </p:cNvGrpSpPr>
          <p:nvPr/>
        </p:nvGrpSpPr>
        <p:grpSpPr bwMode="auto">
          <a:xfrm>
            <a:off x="3087050" y="2710484"/>
            <a:ext cx="436731" cy="395607"/>
            <a:chOff x="3050349" y="1844085"/>
            <a:chExt cx="833779" cy="678092"/>
          </a:xfrm>
          <a:solidFill>
            <a:srgbClr val="0070C0"/>
          </a:solidFill>
        </p:grpSpPr>
        <p:sp>
          <p:nvSpPr>
            <p:cNvPr id="53" name="任意多边形 52"/>
            <p:cNvSpPr/>
            <p:nvPr/>
          </p:nvSpPr>
          <p:spPr>
            <a:xfrm rot="8100000" flipV="1">
              <a:off x="3050349" y="1844085"/>
              <a:ext cx="833779" cy="678092"/>
            </a:xfrm>
            <a:custGeom>
              <a:avLst/>
              <a:gdLst>
                <a:gd name="connsiteX0" fmla="*/ 122096 w 833718"/>
                <a:gd name="connsiteY0" fmla="*/ 556342 h 678436"/>
                <a:gd name="connsiteX1" fmla="*/ 68679 w 833718"/>
                <a:gd name="connsiteY1" fmla="*/ 32208 h 678436"/>
                <a:gd name="connsiteX2" fmla="*/ 94988 w 833718"/>
                <a:gd name="connsiteY2" fmla="*/ 0 h 678436"/>
                <a:gd name="connsiteX3" fmla="*/ 738731 w 833718"/>
                <a:gd name="connsiteY3" fmla="*/ 0 h 678436"/>
                <a:gd name="connsiteX4" fmla="*/ 765040 w 833718"/>
                <a:gd name="connsiteY4" fmla="*/ 32208 h 678436"/>
                <a:gd name="connsiteX5" fmla="*/ 711623 w 833718"/>
                <a:gd name="connsiteY5" fmla="*/ 556342 h 678436"/>
                <a:gd name="connsiteX6" fmla="*/ 122096 w 833718"/>
                <a:gd name="connsiteY6" fmla="*/ 556342 h 67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718" h="678436">
                  <a:moveTo>
                    <a:pt x="122096" y="556342"/>
                  </a:moveTo>
                  <a:cubicBezTo>
                    <a:pt x="-20349" y="413897"/>
                    <a:pt x="-38155" y="194012"/>
                    <a:pt x="68679" y="32208"/>
                  </a:cubicBezTo>
                  <a:lnTo>
                    <a:pt x="94988" y="0"/>
                  </a:lnTo>
                  <a:lnTo>
                    <a:pt x="738731" y="0"/>
                  </a:lnTo>
                  <a:lnTo>
                    <a:pt x="765040" y="32208"/>
                  </a:lnTo>
                  <a:cubicBezTo>
                    <a:pt x="871873" y="194012"/>
                    <a:pt x="854068" y="413897"/>
                    <a:pt x="711623" y="556342"/>
                  </a:cubicBezTo>
                  <a:cubicBezTo>
                    <a:pt x="548830" y="719135"/>
                    <a:pt x="284889" y="719135"/>
                    <a:pt x="122096" y="556342"/>
                  </a:cubicBezTo>
                  <a:close/>
                </a:path>
              </a:pathLst>
            </a:custGeom>
            <a:solidFill>
              <a:srgbClr val="EB340D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54" name="文本框 48"/>
            <p:cNvSpPr txBox="1">
              <a:spLocks noChangeArrowheads="1"/>
            </p:cNvSpPr>
            <p:nvPr/>
          </p:nvSpPr>
          <p:spPr bwMode="auto">
            <a:xfrm>
              <a:off x="3123828" y="1885461"/>
              <a:ext cx="726001" cy="527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itchFamily="34" charset="0"/>
                </a:rPr>
                <a:t>02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723520" y="2118666"/>
            <a:ext cx="2129916" cy="323378"/>
            <a:chOff x="6339097" y="1573726"/>
            <a:chExt cx="3744416" cy="511504"/>
          </a:xfrm>
          <a:solidFill>
            <a:srgbClr val="EB340D"/>
          </a:solidFill>
        </p:grpSpPr>
        <p:sp>
          <p:nvSpPr>
            <p:cNvPr id="56" name="圆角矩形 55"/>
            <p:cNvSpPr/>
            <p:nvPr/>
          </p:nvSpPr>
          <p:spPr>
            <a:xfrm>
              <a:off x="6339097" y="1573726"/>
              <a:ext cx="3744416" cy="511504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121960" tIns="60980" rIns="121960" bIns="6098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6723351" y="1614015"/>
              <a:ext cx="2653074" cy="462549"/>
            </a:xfrm>
            <a:prstGeom prst="rect">
              <a:avLst/>
            </a:prstGeom>
            <a:grpFill/>
          </p:spPr>
          <p:txBody>
            <a:bodyPr wrap="square" lIns="121960" tIns="60980" rIns="121960" bIns="6098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1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年度工作概述</a:t>
              </a:r>
              <a:endParaRPr kumimoji="0" lang="zh-CN" altLang="zh-CN" sz="1100" b="1" i="0" u="none" strike="noStrike" kern="1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709927" y="2703207"/>
            <a:ext cx="2129916" cy="323378"/>
            <a:chOff x="6315199" y="2410178"/>
            <a:chExt cx="3744416" cy="511504"/>
          </a:xfrm>
          <a:solidFill>
            <a:srgbClr val="EB340D"/>
          </a:solidFill>
        </p:grpSpPr>
        <p:sp>
          <p:nvSpPr>
            <p:cNvPr id="59" name="圆角矩形 58"/>
            <p:cNvSpPr/>
            <p:nvPr/>
          </p:nvSpPr>
          <p:spPr>
            <a:xfrm>
              <a:off x="6315199" y="2410178"/>
              <a:ext cx="3744416" cy="511504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121960" tIns="60980" rIns="121960" bIns="6098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6747248" y="2450467"/>
              <a:ext cx="2653074" cy="462549"/>
            </a:xfrm>
            <a:prstGeom prst="rect">
              <a:avLst/>
            </a:prstGeom>
            <a:grpFill/>
          </p:spPr>
          <p:txBody>
            <a:bodyPr wrap="square" lIns="121960" tIns="60980" rIns="121960" bIns="6098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1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工作完成情况</a:t>
              </a:r>
              <a:endParaRPr kumimoji="0" lang="zh-CN" altLang="zh-CN" sz="1100" b="1" i="0" u="none" strike="noStrike" kern="1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723520" y="3336968"/>
            <a:ext cx="2129916" cy="323378"/>
            <a:chOff x="6339097" y="3296031"/>
            <a:chExt cx="3744416" cy="511504"/>
          </a:xfrm>
          <a:solidFill>
            <a:srgbClr val="EB340D"/>
          </a:solidFill>
        </p:grpSpPr>
        <p:sp>
          <p:nvSpPr>
            <p:cNvPr id="62" name="圆角矩形 61"/>
            <p:cNvSpPr/>
            <p:nvPr/>
          </p:nvSpPr>
          <p:spPr>
            <a:xfrm>
              <a:off x="6339097" y="3296031"/>
              <a:ext cx="3744416" cy="511504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121960" tIns="60980" rIns="121960" bIns="6098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6723349" y="3336320"/>
              <a:ext cx="2736306" cy="462549"/>
            </a:xfrm>
            <a:prstGeom prst="rect">
              <a:avLst/>
            </a:prstGeom>
            <a:grpFill/>
          </p:spPr>
          <p:txBody>
            <a:bodyPr wrap="square" lIns="121960" tIns="60980" rIns="121960" bIns="6098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1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成功项目展示</a:t>
              </a:r>
              <a:endParaRPr kumimoji="0" lang="zh-CN" altLang="zh-CN" sz="1100" b="1" i="0" u="none" strike="noStrike" kern="1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723520" y="3941913"/>
            <a:ext cx="2129916" cy="323378"/>
            <a:chOff x="6339097" y="4180903"/>
            <a:chExt cx="3744416" cy="511504"/>
          </a:xfrm>
          <a:solidFill>
            <a:srgbClr val="EB340D"/>
          </a:solidFill>
        </p:grpSpPr>
        <p:sp>
          <p:nvSpPr>
            <p:cNvPr id="65" name="圆角矩形 64"/>
            <p:cNvSpPr/>
            <p:nvPr/>
          </p:nvSpPr>
          <p:spPr>
            <a:xfrm>
              <a:off x="6339097" y="4180903"/>
              <a:ext cx="3744416" cy="511504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121960" tIns="60980" rIns="121960" bIns="6098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6723349" y="4221882"/>
              <a:ext cx="2736306" cy="462549"/>
            </a:xfrm>
            <a:prstGeom prst="rect">
              <a:avLst/>
            </a:prstGeom>
            <a:grpFill/>
          </p:spPr>
          <p:txBody>
            <a:bodyPr wrap="square" lIns="121960" tIns="60980" rIns="121960" bIns="6098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1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工作存在不足</a:t>
              </a:r>
              <a:endParaRPr kumimoji="0" lang="zh-CN" altLang="zh-CN" sz="1100" b="1" i="0" u="none" strike="noStrike" kern="1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3723520" y="4541626"/>
            <a:ext cx="2129916" cy="323378"/>
            <a:chOff x="6339097" y="5057483"/>
            <a:chExt cx="3744416" cy="511504"/>
          </a:xfrm>
          <a:solidFill>
            <a:srgbClr val="EB340D"/>
          </a:solidFill>
        </p:grpSpPr>
        <p:sp>
          <p:nvSpPr>
            <p:cNvPr id="68" name="圆角矩形 67"/>
            <p:cNvSpPr/>
            <p:nvPr/>
          </p:nvSpPr>
          <p:spPr>
            <a:xfrm>
              <a:off x="6339097" y="5057483"/>
              <a:ext cx="3744416" cy="511504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121960" tIns="60980" rIns="121960" bIns="6098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6723477" y="5085978"/>
              <a:ext cx="2736174" cy="462549"/>
            </a:xfrm>
            <a:prstGeom prst="rect">
              <a:avLst/>
            </a:prstGeom>
            <a:grpFill/>
          </p:spPr>
          <p:txBody>
            <a:bodyPr wrap="square" lIns="121960" tIns="60980" rIns="121960" bIns="6098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1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新年工作</a:t>
              </a:r>
              <a:r>
                <a:rPr kumimoji="0" lang="zh-CN" altLang="en-US" sz="1100" b="1" i="0" u="none" strike="noStrike" kern="1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计划</a:t>
              </a:r>
              <a:endParaRPr kumimoji="0" lang="zh-CN" altLang="zh-CN" sz="1100" b="1" i="0" u="none" strike="noStrike" kern="1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0" name="下箭头 69"/>
          <p:cNvSpPr/>
          <p:nvPr/>
        </p:nvSpPr>
        <p:spPr>
          <a:xfrm rot="16200000">
            <a:off x="2521295" y="2078501"/>
            <a:ext cx="364193" cy="386703"/>
          </a:xfrm>
          <a:prstGeom prst="downArrow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1" tIns="34285" rIns="68571" bIns="3428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200316" y="2056548"/>
            <a:ext cx="3017294" cy="1585995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657500" y="1647368"/>
            <a:ext cx="1810724" cy="1371624"/>
            <a:chOff x="1488310" y="1579494"/>
            <a:chExt cx="1414094" cy="1414094"/>
          </a:xfrm>
          <a:solidFill>
            <a:srgbClr val="EB340D"/>
          </a:solidFill>
        </p:grpSpPr>
        <p:grpSp>
          <p:nvGrpSpPr>
            <p:cNvPr id="25" name="组合 24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  <a:grpFill/>
          </p:grpSpPr>
          <p:sp>
            <p:nvSpPr>
              <p:cNvPr id="27" name="椭圆 26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6" name="文本框 69"/>
            <p:cNvSpPr txBox="1"/>
            <p:nvPr/>
          </p:nvSpPr>
          <p:spPr>
            <a:xfrm>
              <a:off x="1882884" y="1906985"/>
              <a:ext cx="624935" cy="85672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现在</a:t>
              </a:r>
              <a:endPara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需求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083830" y="3989490"/>
            <a:ext cx="1810724" cy="1371624"/>
            <a:chOff x="1488310" y="1579494"/>
            <a:chExt cx="1414094" cy="1414094"/>
          </a:xfrm>
        </p:grpSpPr>
        <p:grpSp>
          <p:nvGrpSpPr>
            <p:cNvPr id="30" name="组合 29"/>
            <p:cNvGrpSpPr/>
            <p:nvPr/>
          </p:nvGrpSpPr>
          <p:grpSpPr>
            <a:xfrm>
              <a:off x="1488310" y="1579494"/>
              <a:ext cx="1414094" cy="1414094"/>
              <a:chOff x="3176812" y="2273198"/>
              <a:chExt cx="2641825" cy="2726239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rgbClr val="5B9BD5">
                      <a:lumMod val="5000"/>
                      <a:lumOff val="95000"/>
                    </a:srgbClr>
                  </a:gs>
                  <a:gs pos="9200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3268969" y="2368299"/>
                <a:ext cx="2457512" cy="2536036"/>
              </a:xfrm>
              <a:prstGeom prst="ellipse">
                <a:avLst/>
              </a:prstGeom>
              <a:solidFill>
                <a:srgbClr val="EB340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1" name="文本框 69"/>
            <p:cNvSpPr txBox="1"/>
            <p:nvPr/>
          </p:nvSpPr>
          <p:spPr>
            <a:xfrm>
              <a:off x="1882884" y="1906985"/>
              <a:ext cx="624935" cy="856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未来</a:t>
              </a:r>
              <a:endPara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需求</a:t>
              </a:r>
            </a:p>
          </p:txBody>
        </p:sp>
      </p:grpSp>
      <p:sp>
        <p:nvSpPr>
          <p:cNvPr id="34" name="Shape 47"/>
          <p:cNvSpPr/>
          <p:nvPr/>
        </p:nvSpPr>
        <p:spPr>
          <a:xfrm>
            <a:off x="2626514" y="1989686"/>
            <a:ext cx="3735267" cy="1212882"/>
          </a:xfrm>
          <a:prstGeom prst="rect">
            <a:avLst/>
          </a:prstGeom>
          <a:ln w="3175">
            <a:solidFill>
              <a:srgbClr val="EB340D"/>
            </a:solidFill>
            <a:miter lim="400000"/>
          </a:ln>
        </p:spPr>
        <p:txBody>
          <a:bodyPr lIns="55634" tIns="55634" rIns="55634" bIns="55634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Shape 48"/>
          <p:cNvSpPr/>
          <p:nvPr/>
        </p:nvSpPr>
        <p:spPr>
          <a:xfrm>
            <a:off x="4725165" y="3516742"/>
            <a:ext cx="3735267" cy="1212882"/>
          </a:xfrm>
          <a:prstGeom prst="rect">
            <a:avLst/>
          </a:prstGeom>
          <a:ln w="3175">
            <a:solidFill>
              <a:srgbClr val="EB340D"/>
            </a:solidFill>
            <a:miter lim="400000"/>
          </a:ln>
        </p:spPr>
        <p:txBody>
          <a:bodyPr lIns="55634" tIns="55634" rIns="55634" bIns="55634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6" name="Group 60"/>
          <p:cNvGrpSpPr/>
          <p:nvPr/>
        </p:nvGrpSpPr>
        <p:grpSpPr>
          <a:xfrm>
            <a:off x="4234958" y="3444931"/>
            <a:ext cx="772317" cy="609675"/>
            <a:chOff x="0" y="0"/>
            <a:chExt cx="1270000" cy="1270000"/>
          </a:xfrm>
          <a:solidFill>
            <a:srgbClr val="EB340D"/>
          </a:solidFill>
        </p:grpSpPr>
        <p:sp>
          <p:nvSpPr>
            <p:cNvPr id="37" name="Shape 58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Helvetica Light"/>
              </a:endParaRPr>
            </a:p>
          </p:txBody>
        </p:sp>
        <p:sp>
          <p:nvSpPr>
            <p:cNvPr id="38" name="Shape 59"/>
            <p:cNvSpPr/>
            <p:nvPr/>
          </p:nvSpPr>
          <p:spPr>
            <a:xfrm>
              <a:off x="373502" y="356064"/>
              <a:ext cx="522995" cy="557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260" extrusionOk="0">
                  <a:moveTo>
                    <a:pt x="11752" y="11733"/>
                  </a:moveTo>
                  <a:lnTo>
                    <a:pt x="9401" y="11733"/>
                  </a:lnTo>
                  <a:lnTo>
                    <a:pt x="9401" y="5975"/>
                  </a:lnTo>
                  <a:lnTo>
                    <a:pt x="11752" y="5975"/>
                  </a:lnTo>
                  <a:cubicBezTo>
                    <a:pt x="11752" y="5975"/>
                    <a:pt x="11752" y="11733"/>
                    <a:pt x="11752" y="11733"/>
                  </a:cubicBezTo>
                  <a:close/>
                  <a:moveTo>
                    <a:pt x="11752" y="15276"/>
                  </a:moveTo>
                  <a:lnTo>
                    <a:pt x="9401" y="15276"/>
                  </a:lnTo>
                  <a:lnTo>
                    <a:pt x="9401" y="12951"/>
                  </a:lnTo>
                  <a:lnTo>
                    <a:pt x="11752" y="12951"/>
                  </a:lnTo>
                  <a:cubicBezTo>
                    <a:pt x="11752" y="12951"/>
                    <a:pt x="11752" y="15276"/>
                    <a:pt x="11752" y="15276"/>
                  </a:cubicBezTo>
                  <a:close/>
                  <a:moveTo>
                    <a:pt x="20789" y="13227"/>
                  </a:moveTo>
                  <a:lnTo>
                    <a:pt x="18761" y="11523"/>
                  </a:lnTo>
                  <a:cubicBezTo>
                    <a:pt x="18172" y="11029"/>
                    <a:pt x="18172" y="10223"/>
                    <a:pt x="18761" y="9729"/>
                  </a:cubicBezTo>
                  <a:lnTo>
                    <a:pt x="20789" y="8025"/>
                  </a:lnTo>
                  <a:cubicBezTo>
                    <a:pt x="21376" y="7532"/>
                    <a:pt x="21220" y="7072"/>
                    <a:pt x="20441" y="7001"/>
                  </a:cubicBezTo>
                  <a:lnTo>
                    <a:pt x="17751" y="6761"/>
                  </a:lnTo>
                  <a:cubicBezTo>
                    <a:pt x="16971" y="6692"/>
                    <a:pt x="16552" y="6061"/>
                    <a:pt x="16819" y="5360"/>
                  </a:cubicBezTo>
                  <a:lnTo>
                    <a:pt x="18247" y="1615"/>
                  </a:lnTo>
                  <a:cubicBezTo>
                    <a:pt x="18515" y="912"/>
                    <a:pt x="18188" y="656"/>
                    <a:pt x="17520" y="1047"/>
                  </a:cubicBezTo>
                  <a:lnTo>
                    <a:pt x="14346" y="2896"/>
                  </a:lnTo>
                  <a:cubicBezTo>
                    <a:pt x="13678" y="3285"/>
                    <a:pt x="12815" y="3072"/>
                    <a:pt x="12430" y="2423"/>
                  </a:cubicBezTo>
                  <a:lnTo>
                    <a:pt x="11279" y="489"/>
                  </a:lnTo>
                  <a:cubicBezTo>
                    <a:pt x="10893" y="-160"/>
                    <a:pt x="10255" y="-164"/>
                    <a:pt x="9860" y="481"/>
                  </a:cubicBezTo>
                  <a:lnTo>
                    <a:pt x="8793" y="2232"/>
                  </a:lnTo>
                  <a:cubicBezTo>
                    <a:pt x="8398" y="2877"/>
                    <a:pt x="7493" y="3153"/>
                    <a:pt x="6781" y="2844"/>
                  </a:cubicBezTo>
                  <a:lnTo>
                    <a:pt x="4900" y="2031"/>
                  </a:lnTo>
                  <a:cubicBezTo>
                    <a:pt x="4188" y="1723"/>
                    <a:pt x="3639" y="2080"/>
                    <a:pt x="3682" y="2825"/>
                  </a:cubicBezTo>
                  <a:lnTo>
                    <a:pt x="3784" y="4615"/>
                  </a:lnTo>
                  <a:cubicBezTo>
                    <a:pt x="3826" y="5360"/>
                    <a:pt x="3242" y="6128"/>
                    <a:pt x="2486" y="6320"/>
                  </a:cubicBezTo>
                  <a:lnTo>
                    <a:pt x="670" y="6780"/>
                  </a:lnTo>
                  <a:cubicBezTo>
                    <a:pt x="-85" y="6972"/>
                    <a:pt x="-224" y="7532"/>
                    <a:pt x="365" y="8025"/>
                  </a:cubicBezTo>
                  <a:lnTo>
                    <a:pt x="2394" y="9729"/>
                  </a:lnTo>
                  <a:cubicBezTo>
                    <a:pt x="2981" y="10223"/>
                    <a:pt x="2981" y="11029"/>
                    <a:pt x="2394" y="11523"/>
                  </a:cubicBezTo>
                  <a:lnTo>
                    <a:pt x="365" y="13225"/>
                  </a:lnTo>
                  <a:cubicBezTo>
                    <a:pt x="-224" y="13720"/>
                    <a:pt x="-68" y="14196"/>
                    <a:pt x="709" y="14285"/>
                  </a:cubicBezTo>
                  <a:lnTo>
                    <a:pt x="3171" y="14567"/>
                  </a:lnTo>
                  <a:cubicBezTo>
                    <a:pt x="3948" y="14656"/>
                    <a:pt x="4381" y="15309"/>
                    <a:pt x="4133" y="16017"/>
                  </a:cubicBezTo>
                  <a:lnTo>
                    <a:pt x="2869" y="19625"/>
                  </a:lnTo>
                  <a:cubicBezTo>
                    <a:pt x="2622" y="20333"/>
                    <a:pt x="2976" y="20609"/>
                    <a:pt x="3655" y="20240"/>
                  </a:cubicBezTo>
                  <a:lnTo>
                    <a:pt x="6549" y="18661"/>
                  </a:lnTo>
                  <a:cubicBezTo>
                    <a:pt x="7229" y="18291"/>
                    <a:pt x="8143" y="18495"/>
                    <a:pt x="8581" y="19113"/>
                  </a:cubicBezTo>
                  <a:lnTo>
                    <a:pt x="9782" y="20816"/>
                  </a:lnTo>
                  <a:cubicBezTo>
                    <a:pt x="10219" y="21436"/>
                    <a:pt x="10875" y="21403"/>
                    <a:pt x="11240" y="20741"/>
                  </a:cubicBezTo>
                  <a:lnTo>
                    <a:pt x="12297" y="18823"/>
                  </a:lnTo>
                  <a:cubicBezTo>
                    <a:pt x="12660" y="18160"/>
                    <a:pt x="13532" y="17891"/>
                    <a:pt x="14234" y="18221"/>
                  </a:cubicBezTo>
                  <a:lnTo>
                    <a:pt x="16272" y="19181"/>
                  </a:lnTo>
                  <a:cubicBezTo>
                    <a:pt x="16974" y="19511"/>
                    <a:pt x="17514" y="19172"/>
                    <a:pt x="17472" y="18427"/>
                  </a:cubicBezTo>
                  <a:lnTo>
                    <a:pt x="17370" y="16637"/>
                  </a:lnTo>
                  <a:cubicBezTo>
                    <a:pt x="17327" y="15891"/>
                    <a:pt x="17912" y="15124"/>
                    <a:pt x="18668" y="14932"/>
                  </a:cubicBezTo>
                  <a:lnTo>
                    <a:pt x="20482" y="14472"/>
                  </a:lnTo>
                  <a:cubicBezTo>
                    <a:pt x="21239" y="14280"/>
                    <a:pt x="21376" y="13720"/>
                    <a:pt x="20789" y="13227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5007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Helvetica"/>
                <a:sym typeface="Helvetica"/>
              </a:endParaRPr>
            </a:p>
          </p:txBody>
        </p:sp>
      </p:grpSp>
      <p:grpSp>
        <p:nvGrpSpPr>
          <p:cNvPr id="39" name="Group 63"/>
          <p:cNvGrpSpPr/>
          <p:nvPr/>
        </p:nvGrpSpPr>
        <p:grpSpPr>
          <a:xfrm>
            <a:off x="2136306" y="2690748"/>
            <a:ext cx="772317" cy="609675"/>
            <a:chOff x="0" y="0"/>
            <a:chExt cx="1270000" cy="1270000"/>
          </a:xfrm>
        </p:grpSpPr>
        <p:sp>
          <p:nvSpPr>
            <p:cNvPr id="40" name="Shape 61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Helvetica Light"/>
              </a:endParaRPr>
            </a:p>
          </p:txBody>
        </p:sp>
        <p:sp>
          <p:nvSpPr>
            <p:cNvPr id="41" name="Shape 62"/>
            <p:cNvSpPr/>
            <p:nvPr/>
          </p:nvSpPr>
          <p:spPr>
            <a:xfrm>
              <a:off x="426212" y="356064"/>
              <a:ext cx="444025" cy="557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21072" extrusionOk="0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50071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Helvetica"/>
                <a:sym typeface="Helvetica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094580" y="2235876"/>
            <a:ext cx="3035726" cy="608951"/>
          </a:xfrm>
          <a:prstGeom prst="rect">
            <a:avLst/>
          </a:prstGeom>
          <a:noFill/>
        </p:spPr>
        <p:txBody>
          <a:bodyPr wrap="square" lIns="100145" tIns="50071" rIns="100145" bIns="50071" rtlCol="0">
            <a:spAutoFit/>
          </a:bodyPr>
          <a:lstStyle/>
          <a:p>
            <a:pPr algn="r"/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193232" y="3742983"/>
            <a:ext cx="3035726" cy="608951"/>
          </a:xfrm>
          <a:prstGeom prst="rect">
            <a:avLst/>
          </a:prstGeom>
          <a:noFill/>
        </p:spPr>
        <p:txBody>
          <a:bodyPr wrap="square" lIns="100145" tIns="50071" rIns="100145" bIns="50071" rtlCol="0">
            <a:spAutoFit/>
          </a:bodyPr>
          <a:lstStyle/>
          <a:p>
            <a:pPr algn="r"/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44" name="Text Placeholder 2"/>
          <p:cNvSpPr txBox="1">
            <a:spLocks/>
          </p:cNvSpPr>
          <p:nvPr/>
        </p:nvSpPr>
        <p:spPr bwMode="auto">
          <a:xfrm>
            <a:off x="4494144" y="1862491"/>
            <a:ext cx="1269887" cy="294220"/>
          </a:xfrm>
          <a:prstGeom prst="rect">
            <a:avLst/>
          </a:prstGeom>
          <a:solidFill>
            <a:srgbClr val="EB340D"/>
          </a:solidFill>
          <a:ln>
            <a:noFill/>
          </a:ln>
          <a:extLst/>
        </p:spPr>
        <p:txBody>
          <a:bodyPr vert="horz" wrap="square" lIns="115214" tIns="57607" rIns="100145" bIns="57607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项目机会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 Placeholder 2"/>
          <p:cNvSpPr txBox="1">
            <a:spLocks/>
          </p:cNvSpPr>
          <p:nvPr/>
        </p:nvSpPr>
        <p:spPr bwMode="auto">
          <a:xfrm>
            <a:off x="6772293" y="4597634"/>
            <a:ext cx="1202603" cy="294220"/>
          </a:xfrm>
          <a:prstGeom prst="rect">
            <a:avLst/>
          </a:prstGeom>
          <a:solidFill>
            <a:sysClr val="windowText" lastClr="000000"/>
          </a:solidFill>
          <a:ln>
            <a:noFill/>
          </a:ln>
          <a:extLst/>
        </p:spPr>
        <p:txBody>
          <a:bodyPr vert="horz" wrap="square" lIns="115214" tIns="57607" rIns="100145" bIns="57607" numCol="1" anchor="ctr" anchorCtr="0" compatLnSpc="1">
            <a:prstTxWarp prst="textNoShape">
              <a:avLst/>
            </a:prstTxWarp>
            <a:normAutofit fontScale="85000" lnSpcReduction="20000"/>
          </a:bodyPr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项目风险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42"/>
          <p:cNvGrpSpPr/>
          <p:nvPr/>
        </p:nvGrpSpPr>
        <p:grpSpPr>
          <a:xfrm>
            <a:off x="3315786" y="2188303"/>
            <a:ext cx="2524242" cy="2630578"/>
            <a:chOff x="0" y="0"/>
            <a:chExt cx="5874978" cy="5874978"/>
          </a:xfrm>
        </p:grpSpPr>
        <p:sp>
          <p:nvSpPr>
            <p:cNvPr id="31" name="Shape 40"/>
            <p:cNvSpPr/>
            <p:nvPr/>
          </p:nvSpPr>
          <p:spPr>
            <a:xfrm>
              <a:off x="0" y="0"/>
              <a:ext cx="5874979" cy="58749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EB340D"/>
            </a:solidFill>
            <a:ln w="3175" cap="flat">
              <a:solidFill>
                <a:srgbClr val="5B9BD5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sym typeface="Helvetica Light"/>
              </a:endParaRPr>
            </a:p>
          </p:txBody>
        </p:sp>
        <p:sp>
          <p:nvSpPr>
            <p:cNvPr id="32" name="Shape 41"/>
            <p:cNvSpPr/>
            <p:nvPr/>
          </p:nvSpPr>
          <p:spPr>
            <a:xfrm>
              <a:off x="1206556" y="1195209"/>
              <a:ext cx="3473214" cy="3473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sym typeface="Helvetica Light"/>
              </a:endParaRPr>
            </a:p>
          </p:txBody>
        </p:sp>
      </p:grpSp>
      <p:sp>
        <p:nvSpPr>
          <p:cNvPr id="33" name="Shape 44"/>
          <p:cNvSpPr/>
          <p:nvPr/>
        </p:nvSpPr>
        <p:spPr>
          <a:xfrm>
            <a:off x="479371" y="2183896"/>
            <a:ext cx="2639093" cy="1131277"/>
          </a:xfrm>
          <a:prstGeom prst="rect">
            <a:avLst/>
          </a:prstGeom>
          <a:ln w="3175">
            <a:solidFill>
              <a:srgbClr val="EB340D"/>
            </a:solidFill>
            <a:miter lim="400000"/>
          </a:ln>
        </p:spPr>
        <p:txBody>
          <a:bodyPr lIns="55634" tIns="55634" rIns="55634" bIns="55634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400">
              <a:latin typeface="+mj-ea"/>
              <a:ea typeface="+mj-ea"/>
            </a:endParaRPr>
          </a:p>
        </p:txBody>
      </p:sp>
      <p:sp>
        <p:nvSpPr>
          <p:cNvPr id="34" name="Shape 46"/>
          <p:cNvSpPr/>
          <p:nvPr/>
        </p:nvSpPr>
        <p:spPr>
          <a:xfrm>
            <a:off x="479371" y="3692019"/>
            <a:ext cx="2639093" cy="1131277"/>
          </a:xfrm>
          <a:prstGeom prst="rect">
            <a:avLst/>
          </a:prstGeom>
          <a:ln w="3175">
            <a:solidFill>
              <a:srgbClr val="EB340D"/>
            </a:solidFill>
            <a:miter lim="400000"/>
          </a:ln>
        </p:spPr>
        <p:txBody>
          <a:bodyPr lIns="55634" tIns="55634" rIns="55634" bIns="55634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400">
              <a:latin typeface="+mj-ea"/>
              <a:ea typeface="+mj-ea"/>
            </a:endParaRPr>
          </a:p>
        </p:txBody>
      </p:sp>
      <p:sp>
        <p:nvSpPr>
          <p:cNvPr id="35" name="Shape 47"/>
          <p:cNvSpPr/>
          <p:nvPr/>
        </p:nvSpPr>
        <p:spPr>
          <a:xfrm>
            <a:off x="6037363" y="2183896"/>
            <a:ext cx="2639093" cy="1131277"/>
          </a:xfrm>
          <a:prstGeom prst="rect">
            <a:avLst/>
          </a:prstGeom>
          <a:ln w="3175">
            <a:solidFill>
              <a:srgbClr val="EB340D"/>
            </a:solidFill>
            <a:miter lim="400000"/>
          </a:ln>
        </p:spPr>
        <p:txBody>
          <a:bodyPr lIns="55634" tIns="55634" rIns="55634" bIns="55634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400">
              <a:latin typeface="+mj-ea"/>
              <a:ea typeface="+mj-ea"/>
            </a:endParaRPr>
          </a:p>
        </p:txBody>
      </p:sp>
      <p:sp>
        <p:nvSpPr>
          <p:cNvPr id="36" name="Shape 48"/>
          <p:cNvSpPr/>
          <p:nvPr/>
        </p:nvSpPr>
        <p:spPr>
          <a:xfrm>
            <a:off x="6037363" y="3692019"/>
            <a:ext cx="2639093" cy="1131277"/>
          </a:xfrm>
          <a:prstGeom prst="rect">
            <a:avLst/>
          </a:prstGeom>
          <a:ln w="3175">
            <a:solidFill>
              <a:srgbClr val="EB340D"/>
            </a:solidFill>
            <a:miter lim="400000"/>
          </a:ln>
        </p:spPr>
        <p:txBody>
          <a:bodyPr lIns="55634" tIns="55634" rIns="55634" bIns="55634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2400">
              <a:latin typeface="+mj-ea"/>
              <a:ea typeface="+mj-ea"/>
            </a:endParaRPr>
          </a:p>
        </p:txBody>
      </p:sp>
      <p:grpSp>
        <p:nvGrpSpPr>
          <p:cNvPr id="37" name="Group 51"/>
          <p:cNvGrpSpPr/>
          <p:nvPr/>
        </p:nvGrpSpPr>
        <p:grpSpPr>
          <a:xfrm>
            <a:off x="2933209" y="2831456"/>
            <a:ext cx="545669" cy="568655"/>
            <a:chOff x="0" y="0"/>
            <a:chExt cx="1270000" cy="1270000"/>
          </a:xfrm>
        </p:grpSpPr>
        <p:sp>
          <p:nvSpPr>
            <p:cNvPr id="38" name="Shape 49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EB340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2400">
                <a:latin typeface="+mj-ea"/>
                <a:ea typeface="+mj-ea"/>
              </a:endParaRPr>
            </a:p>
          </p:txBody>
        </p:sp>
        <p:sp>
          <p:nvSpPr>
            <p:cNvPr id="39" name="Shape 50"/>
            <p:cNvSpPr/>
            <p:nvPr/>
          </p:nvSpPr>
          <p:spPr>
            <a:xfrm>
              <a:off x="288720" y="393525"/>
              <a:ext cx="549444" cy="482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spcBef>
                  <a:spcPts val="1096"/>
                </a:spcBef>
                <a:defRPr sz="2000">
                  <a:solidFill>
                    <a:srgbClr val="53585F"/>
                  </a:solidFill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+mj-ea"/>
                <a:ea typeface="+mj-ea"/>
              </a:endParaRPr>
            </a:p>
          </p:txBody>
        </p:sp>
      </p:grpSp>
      <p:grpSp>
        <p:nvGrpSpPr>
          <p:cNvPr id="40" name="Group 54"/>
          <p:cNvGrpSpPr/>
          <p:nvPr/>
        </p:nvGrpSpPr>
        <p:grpSpPr>
          <a:xfrm>
            <a:off x="2933209" y="3625040"/>
            <a:ext cx="545669" cy="568655"/>
            <a:chOff x="0" y="0"/>
            <a:chExt cx="1270000" cy="1270000"/>
          </a:xfrm>
        </p:grpSpPr>
        <p:sp>
          <p:nvSpPr>
            <p:cNvPr id="41" name="Shape 52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EB340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2400">
                <a:latin typeface="+mj-ea"/>
                <a:ea typeface="+mj-ea"/>
              </a:endParaRPr>
            </a:p>
          </p:txBody>
        </p:sp>
        <p:sp>
          <p:nvSpPr>
            <p:cNvPr id="42" name="Shape 53"/>
            <p:cNvSpPr/>
            <p:nvPr/>
          </p:nvSpPr>
          <p:spPr>
            <a:xfrm rot="10800000" flipH="1">
              <a:off x="284042" y="399488"/>
              <a:ext cx="549444" cy="482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spcBef>
                  <a:spcPts val="1096"/>
                </a:spcBef>
                <a:defRPr sz="2000">
                  <a:solidFill>
                    <a:srgbClr val="53585F"/>
                  </a:solidFill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>
                <a:latin typeface="+mj-ea"/>
                <a:ea typeface="+mj-ea"/>
              </a:endParaRPr>
            </a:p>
          </p:txBody>
        </p:sp>
      </p:grpSp>
      <p:grpSp>
        <p:nvGrpSpPr>
          <p:cNvPr id="43" name="Group 60"/>
          <p:cNvGrpSpPr/>
          <p:nvPr/>
        </p:nvGrpSpPr>
        <p:grpSpPr>
          <a:xfrm>
            <a:off x="5691014" y="3625040"/>
            <a:ext cx="545669" cy="568655"/>
            <a:chOff x="0" y="0"/>
            <a:chExt cx="1270000" cy="1270000"/>
          </a:xfrm>
        </p:grpSpPr>
        <p:sp>
          <p:nvSpPr>
            <p:cNvPr id="44" name="Shape 58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EB340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2400">
                <a:latin typeface="+mj-ea"/>
                <a:ea typeface="+mj-ea"/>
              </a:endParaRPr>
            </a:p>
          </p:txBody>
        </p:sp>
        <p:sp>
          <p:nvSpPr>
            <p:cNvPr id="45" name="Shape 59"/>
            <p:cNvSpPr/>
            <p:nvPr/>
          </p:nvSpPr>
          <p:spPr>
            <a:xfrm>
              <a:off x="373502" y="356064"/>
              <a:ext cx="522995" cy="557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260" extrusionOk="0">
                  <a:moveTo>
                    <a:pt x="11752" y="11733"/>
                  </a:moveTo>
                  <a:lnTo>
                    <a:pt x="9401" y="11733"/>
                  </a:lnTo>
                  <a:lnTo>
                    <a:pt x="9401" y="5975"/>
                  </a:lnTo>
                  <a:lnTo>
                    <a:pt x="11752" y="5975"/>
                  </a:lnTo>
                  <a:cubicBezTo>
                    <a:pt x="11752" y="5975"/>
                    <a:pt x="11752" y="11733"/>
                    <a:pt x="11752" y="11733"/>
                  </a:cubicBezTo>
                  <a:close/>
                  <a:moveTo>
                    <a:pt x="11752" y="15276"/>
                  </a:moveTo>
                  <a:lnTo>
                    <a:pt x="9401" y="15276"/>
                  </a:lnTo>
                  <a:lnTo>
                    <a:pt x="9401" y="12951"/>
                  </a:lnTo>
                  <a:lnTo>
                    <a:pt x="11752" y="12951"/>
                  </a:lnTo>
                  <a:cubicBezTo>
                    <a:pt x="11752" y="12951"/>
                    <a:pt x="11752" y="15276"/>
                    <a:pt x="11752" y="15276"/>
                  </a:cubicBezTo>
                  <a:close/>
                  <a:moveTo>
                    <a:pt x="20789" y="13227"/>
                  </a:moveTo>
                  <a:lnTo>
                    <a:pt x="18761" y="11523"/>
                  </a:lnTo>
                  <a:cubicBezTo>
                    <a:pt x="18172" y="11029"/>
                    <a:pt x="18172" y="10223"/>
                    <a:pt x="18761" y="9729"/>
                  </a:cubicBezTo>
                  <a:lnTo>
                    <a:pt x="20789" y="8025"/>
                  </a:lnTo>
                  <a:cubicBezTo>
                    <a:pt x="21376" y="7532"/>
                    <a:pt x="21220" y="7072"/>
                    <a:pt x="20441" y="7001"/>
                  </a:cubicBezTo>
                  <a:lnTo>
                    <a:pt x="17751" y="6761"/>
                  </a:lnTo>
                  <a:cubicBezTo>
                    <a:pt x="16971" y="6692"/>
                    <a:pt x="16552" y="6061"/>
                    <a:pt x="16819" y="5360"/>
                  </a:cubicBezTo>
                  <a:lnTo>
                    <a:pt x="18247" y="1615"/>
                  </a:lnTo>
                  <a:cubicBezTo>
                    <a:pt x="18515" y="912"/>
                    <a:pt x="18188" y="656"/>
                    <a:pt x="17520" y="1047"/>
                  </a:cubicBezTo>
                  <a:lnTo>
                    <a:pt x="14346" y="2896"/>
                  </a:lnTo>
                  <a:cubicBezTo>
                    <a:pt x="13678" y="3285"/>
                    <a:pt x="12815" y="3072"/>
                    <a:pt x="12430" y="2423"/>
                  </a:cubicBezTo>
                  <a:lnTo>
                    <a:pt x="11279" y="489"/>
                  </a:lnTo>
                  <a:cubicBezTo>
                    <a:pt x="10893" y="-160"/>
                    <a:pt x="10255" y="-164"/>
                    <a:pt x="9860" y="481"/>
                  </a:cubicBezTo>
                  <a:lnTo>
                    <a:pt x="8793" y="2232"/>
                  </a:lnTo>
                  <a:cubicBezTo>
                    <a:pt x="8398" y="2877"/>
                    <a:pt x="7493" y="3153"/>
                    <a:pt x="6781" y="2844"/>
                  </a:cubicBezTo>
                  <a:lnTo>
                    <a:pt x="4900" y="2031"/>
                  </a:lnTo>
                  <a:cubicBezTo>
                    <a:pt x="4188" y="1723"/>
                    <a:pt x="3639" y="2080"/>
                    <a:pt x="3682" y="2825"/>
                  </a:cubicBezTo>
                  <a:lnTo>
                    <a:pt x="3784" y="4615"/>
                  </a:lnTo>
                  <a:cubicBezTo>
                    <a:pt x="3826" y="5360"/>
                    <a:pt x="3242" y="6128"/>
                    <a:pt x="2486" y="6320"/>
                  </a:cubicBezTo>
                  <a:lnTo>
                    <a:pt x="670" y="6780"/>
                  </a:lnTo>
                  <a:cubicBezTo>
                    <a:pt x="-85" y="6972"/>
                    <a:pt x="-224" y="7532"/>
                    <a:pt x="365" y="8025"/>
                  </a:cubicBezTo>
                  <a:lnTo>
                    <a:pt x="2394" y="9729"/>
                  </a:lnTo>
                  <a:cubicBezTo>
                    <a:pt x="2981" y="10223"/>
                    <a:pt x="2981" y="11029"/>
                    <a:pt x="2394" y="11523"/>
                  </a:cubicBezTo>
                  <a:lnTo>
                    <a:pt x="365" y="13225"/>
                  </a:lnTo>
                  <a:cubicBezTo>
                    <a:pt x="-224" y="13720"/>
                    <a:pt x="-68" y="14196"/>
                    <a:pt x="709" y="14285"/>
                  </a:cubicBezTo>
                  <a:lnTo>
                    <a:pt x="3171" y="14567"/>
                  </a:lnTo>
                  <a:cubicBezTo>
                    <a:pt x="3948" y="14656"/>
                    <a:pt x="4381" y="15309"/>
                    <a:pt x="4133" y="16017"/>
                  </a:cubicBezTo>
                  <a:lnTo>
                    <a:pt x="2869" y="19625"/>
                  </a:lnTo>
                  <a:cubicBezTo>
                    <a:pt x="2622" y="20333"/>
                    <a:pt x="2976" y="20609"/>
                    <a:pt x="3655" y="20240"/>
                  </a:cubicBezTo>
                  <a:lnTo>
                    <a:pt x="6549" y="18661"/>
                  </a:lnTo>
                  <a:cubicBezTo>
                    <a:pt x="7229" y="18291"/>
                    <a:pt x="8143" y="18495"/>
                    <a:pt x="8581" y="19113"/>
                  </a:cubicBezTo>
                  <a:lnTo>
                    <a:pt x="9782" y="20816"/>
                  </a:lnTo>
                  <a:cubicBezTo>
                    <a:pt x="10219" y="21436"/>
                    <a:pt x="10875" y="21403"/>
                    <a:pt x="11240" y="20741"/>
                  </a:cubicBezTo>
                  <a:lnTo>
                    <a:pt x="12297" y="18823"/>
                  </a:lnTo>
                  <a:cubicBezTo>
                    <a:pt x="12660" y="18160"/>
                    <a:pt x="13532" y="17891"/>
                    <a:pt x="14234" y="18221"/>
                  </a:cubicBezTo>
                  <a:lnTo>
                    <a:pt x="16272" y="19181"/>
                  </a:lnTo>
                  <a:cubicBezTo>
                    <a:pt x="16974" y="19511"/>
                    <a:pt x="17514" y="19172"/>
                    <a:pt x="17472" y="18427"/>
                  </a:cubicBezTo>
                  <a:lnTo>
                    <a:pt x="17370" y="16637"/>
                  </a:lnTo>
                  <a:cubicBezTo>
                    <a:pt x="17327" y="15891"/>
                    <a:pt x="17912" y="15124"/>
                    <a:pt x="18668" y="14932"/>
                  </a:cubicBezTo>
                  <a:lnTo>
                    <a:pt x="20482" y="14472"/>
                  </a:lnTo>
                  <a:cubicBezTo>
                    <a:pt x="21239" y="14280"/>
                    <a:pt x="21376" y="13720"/>
                    <a:pt x="20789" y="1322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500719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1050">
                <a:latin typeface="+mj-ea"/>
                <a:ea typeface="+mj-ea"/>
              </a:endParaRPr>
            </a:p>
          </p:txBody>
        </p:sp>
      </p:grpSp>
      <p:grpSp>
        <p:nvGrpSpPr>
          <p:cNvPr id="46" name="Group 63"/>
          <p:cNvGrpSpPr/>
          <p:nvPr/>
        </p:nvGrpSpPr>
        <p:grpSpPr>
          <a:xfrm>
            <a:off x="5691014" y="2837789"/>
            <a:ext cx="545669" cy="568655"/>
            <a:chOff x="0" y="0"/>
            <a:chExt cx="1270000" cy="1270000"/>
          </a:xfrm>
        </p:grpSpPr>
        <p:sp>
          <p:nvSpPr>
            <p:cNvPr id="47" name="Shape 61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EB340D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2400">
                <a:latin typeface="+mj-ea"/>
                <a:ea typeface="+mj-ea"/>
              </a:endParaRPr>
            </a:p>
          </p:txBody>
        </p:sp>
        <p:sp>
          <p:nvSpPr>
            <p:cNvPr id="48" name="Shape 62"/>
            <p:cNvSpPr/>
            <p:nvPr/>
          </p:nvSpPr>
          <p:spPr>
            <a:xfrm>
              <a:off x="426212" y="356064"/>
              <a:ext cx="444025" cy="557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21072" extrusionOk="0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500719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1050">
                <a:latin typeface="+mj-ea"/>
                <a:ea typeface="+mj-ea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6368068" y="2413523"/>
            <a:ext cx="2144843" cy="716673"/>
          </a:xfrm>
          <a:prstGeom prst="rect">
            <a:avLst/>
          </a:prstGeom>
          <a:noFill/>
        </p:spPr>
        <p:txBody>
          <a:bodyPr wrap="square" lIns="100145" tIns="50071" rIns="100145" bIns="50071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200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368068" y="3903039"/>
            <a:ext cx="2144843" cy="716673"/>
          </a:xfrm>
          <a:prstGeom prst="rect">
            <a:avLst/>
          </a:prstGeom>
          <a:noFill/>
        </p:spPr>
        <p:txBody>
          <a:bodyPr wrap="square" lIns="100145" tIns="50071" rIns="100145" bIns="50071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200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21812" y="2398084"/>
            <a:ext cx="2144843" cy="716673"/>
          </a:xfrm>
          <a:prstGeom prst="rect">
            <a:avLst/>
          </a:prstGeom>
          <a:noFill/>
        </p:spPr>
        <p:txBody>
          <a:bodyPr wrap="square" lIns="100145" tIns="50071" rIns="100145" bIns="50071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200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21812" y="3887603"/>
            <a:ext cx="2144843" cy="716673"/>
          </a:xfrm>
          <a:prstGeom prst="rect">
            <a:avLst/>
          </a:prstGeom>
          <a:noFill/>
        </p:spPr>
        <p:txBody>
          <a:bodyPr wrap="square" lIns="100145" tIns="50071" rIns="100145" bIns="50071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200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53" name="Text Placeholder 2"/>
          <p:cNvSpPr txBox="1">
            <a:spLocks/>
          </p:cNvSpPr>
          <p:nvPr/>
        </p:nvSpPr>
        <p:spPr bwMode="auto">
          <a:xfrm>
            <a:off x="823750" y="2060848"/>
            <a:ext cx="1197303" cy="274424"/>
          </a:xfrm>
          <a:prstGeom prst="rect">
            <a:avLst/>
          </a:prstGeom>
          <a:solidFill>
            <a:srgbClr val="EB340D"/>
          </a:solidFill>
          <a:ln>
            <a:noFill/>
          </a:ln>
          <a:extLst/>
        </p:spPr>
        <p:txBody>
          <a:bodyPr vert="horz" wrap="square" lIns="100145" tIns="57607" rIns="115214" bIns="57607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项目优势</a:t>
            </a:r>
            <a:endParaRPr kumimoji="0" lang="en-GB" sz="105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4" name="Text Placeholder 2"/>
          <p:cNvSpPr txBox="1">
            <a:spLocks/>
          </p:cNvSpPr>
          <p:nvPr/>
        </p:nvSpPr>
        <p:spPr bwMode="auto">
          <a:xfrm>
            <a:off x="7356908" y="2065259"/>
            <a:ext cx="897218" cy="274424"/>
          </a:xfrm>
          <a:prstGeom prst="rect">
            <a:avLst/>
          </a:prstGeom>
          <a:solidFill>
            <a:srgbClr val="EB340D"/>
          </a:solidFill>
          <a:ln>
            <a:noFill/>
          </a:ln>
          <a:extLst/>
        </p:spPr>
        <p:txBody>
          <a:bodyPr vert="horz" wrap="square" lIns="115214" tIns="57607" rIns="100145" bIns="57607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项目机会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 bwMode="auto">
          <a:xfrm>
            <a:off x="7483728" y="4700187"/>
            <a:ext cx="849680" cy="274424"/>
          </a:xfrm>
          <a:prstGeom prst="rect">
            <a:avLst/>
          </a:prstGeom>
          <a:solidFill>
            <a:srgbClr val="EB340D"/>
          </a:solidFill>
          <a:ln>
            <a:noFill/>
          </a:ln>
          <a:extLst/>
        </p:spPr>
        <p:txBody>
          <a:bodyPr vert="horz" wrap="square" lIns="115214" tIns="57607" rIns="100145" bIns="57607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项目风险</a:t>
            </a:r>
            <a:endParaRPr kumimoji="0" lang="en-GB" sz="105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 bwMode="auto">
          <a:xfrm>
            <a:off x="3928804" y="3100207"/>
            <a:ext cx="1296764" cy="806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计划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分析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 bwMode="auto">
          <a:xfrm>
            <a:off x="823744" y="4686393"/>
            <a:ext cx="1307732" cy="274424"/>
          </a:xfrm>
          <a:prstGeom prst="rect">
            <a:avLst/>
          </a:prstGeom>
          <a:solidFill>
            <a:srgbClr val="EB340D"/>
          </a:solidFill>
          <a:ln>
            <a:noFill/>
          </a:ln>
          <a:extLst/>
        </p:spPr>
        <p:txBody>
          <a:bodyPr vert="horz" wrap="square" lIns="100145" tIns="57607" rIns="115214" bIns="57607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898989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项目弱势</a:t>
            </a:r>
            <a:endParaRPr kumimoji="0" lang="en-GB" sz="105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1"/>
          <p:cNvGrpSpPr/>
          <p:nvPr/>
        </p:nvGrpSpPr>
        <p:grpSpPr>
          <a:xfrm>
            <a:off x="1785403" y="2482198"/>
            <a:ext cx="4585041" cy="2084535"/>
            <a:chOff x="3345973" y="2694618"/>
            <a:chExt cx="5547900" cy="2522288"/>
          </a:xfrm>
        </p:grpSpPr>
        <p:sp>
          <p:nvSpPr>
            <p:cNvPr id="34" name="Shape 1918"/>
            <p:cNvSpPr/>
            <p:nvPr/>
          </p:nvSpPr>
          <p:spPr>
            <a:xfrm>
              <a:off x="3345973" y="3538210"/>
              <a:ext cx="1033993" cy="1034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5" name="Shape 1919"/>
            <p:cNvSpPr/>
            <p:nvPr/>
          </p:nvSpPr>
          <p:spPr>
            <a:xfrm>
              <a:off x="4405914" y="3108409"/>
              <a:ext cx="1498259" cy="14983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6" name="Shape 1920"/>
            <p:cNvSpPr/>
            <p:nvPr/>
          </p:nvSpPr>
          <p:spPr>
            <a:xfrm>
              <a:off x="5996192" y="3446848"/>
              <a:ext cx="1216710" cy="1216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7" name="Shape 1921"/>
            <p:cNvSpPr/>
            <p:nvPr/>
          </p:nvSpPr>
          <p:spPr>
            <a:xfrm>
              <a:off x="5797470" y="2694618"/>
              <a:ext cx="747531" cy="74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8" name="Shape 1922"/>
            <p:cNvSpPr/>
            <p:nvPr/>
          </p:nvSpPr>
          <p:spPr>
            <a:xfrm>
              <a:off x="6936848" y="4530710"/>
              <a:ext cx="686169" cy="686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9" name="Shape 1923"/>
            <p:cNvSpPr/>
            <p:nvPr/>
          </p:nvSpPr>
          <p:spPr>
            <a:xfrm>
              <a:off x="7317794" y="3125623"/>
              <a:ext cx="1576079" cy="1576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sp>
        <p:nvSpPr>
          <p:cNvPr id="40" name="Shape 1931"/>
          <p:cNvSpPr/>
          <p:nvPr/>
        </p:nvSpPr>
        <p:spPr>
          <a:xfrm>
            <a:off x="835907" y="3561672"/>
            <a:ext cx="1394291" cy="445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203" extrusionOk="0">
                <a:moveTo>
                  <a:pt x="0" y="18203"/>
                </a:moveTo>
                <a:cubicBezTo>
                  <a:pt x="6036" y="1983"/>
                  <a:pt x="13236" y="-3397"/>
                  <a:pt x="21600" y="2063"/>
                </a:cubicBezTo>
              </a:path>
            </a:pathLst>
          </a:custGeom>
          <a:ln w="25400">
            <a:solidFill>
              <a:srgbClr val="C00000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sz="1400" kern="0" smtClean="0">
              <a:latin typeface="微软雅黑"/>
              <a:ea typeface="微软雅黑"/>
            </a:endParaRPr>
          </a:p>
        </p:txBody>
      </p:sp>
      <p:sp>
        <p:nvSpPr>
          <p:cNvPr id="41" name="Shape 1932"/>
          <p:cNvSpPr/>
          <p:nvPr/>
        </p:nvSpPr>
        <p:spPr>
          <a:xfrm>
            <a:off x="3173808" y="2164178"/>
            <a:ext cx="208516" cy="130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477" h="21600" extrusionOk="0">
                <a:moveTo>
                  <a:pt x="0" y="0"/>
                </a:moveTo>
                <a:cubicBezTo>
                  <a:pt x="19121" y="3557"/>
                  <a:pt x="21600" y="10757"/>
                  <a:pt x="7438" y="21600"/>
                </a:cubicBezTo>
              </a:path>
            </a:pathLst>
          </a:custGeom>
          <a:ln w="25400">
            <a:solidFill>
              <a:srgbClr val="C00000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sz="1400" kern="0" smtClean="0">
              <a:latin typeface="微软雅黑"/>
              <a:ea typeface="微软雅黑"/>
            </a:endParaRPr>
          </a:p>
        </p:txBody>
      </p:sp>
      <p:sp>
        <p:nvSpPr>
          <p:cNvPr id="42" name="Shape 1933"/>
          <p:cNvSpPr/>
          <p:nvPr/>
        </p:nvSpPr>
        <p:spPr>
          <a:xfrm>
            <a:off x="5034933" y="4267785"/>
            <a:ext cx="355812" cy="3957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9013" y="17716"/>
                  <a:pt x="1813" y="10516"/>
                  <a:pt x="0" y="0"/>
                </a:cubicBezTo>
              </a:path>
            </a:pathLst>
          </a:custGeom>
          <a:ln w="25400">
            <a:solidFill>
              <a:srgbClr val="C00000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sz="1400" kern="0" smtClean="0">
              <a:latin typeface="微软雅黑"/>
              <a:ea typeface="微软雅黑"/>
            </a:endParaRPr>
          </a:p>
        </p:txBody>
      </p:sp>
      <p:sp>
        <p:nvSpPr>
          <p:cNvPr id="43" name="Shape 1934"/>
          <p:cNvSpPr/>
          <p:nvPr/>
        </p:nvSpPr>
        <p:spPr>
          <a:xfrm>
            <a:off x="3872603" y="3576691"/>
            <a:ext cx="605132" cy="7916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9667" y="19821"/>
                  <a:pt x="16867" y="12621"/>
                  <a:pt x="21600" y="0"/>
                </a:cubicBezTo>
              </a:path>
            </a:pathLst>
          </a:custGeom>
          <a:ln w="25400">
            <a:solidFill>
              <a:srgbClr val="C00000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sz="1400" kern="0" smtClean="0">
              <a:latin typeface="微软雅黑"/>
              <a:ea typeface="微软雅黑"/>
            </a:endParaRPr>
          </a:p>
        </p:txBody>
      </p:sp>
      <p:sp>
        <p:nvSpPr>
          <p:cNvPr id="44" name="Shape 1925"/>
          <p:cNvSpPr/>
          <p:nvPr/>
        </p:nvSpPr>
        <p:spPr>
          <a:xfrm>
            <a:off x="1785403" y="3179382"/>
            <a:ext cx="854540" cy="854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rgbClr val="EB340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400" kern="0"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5" name="Shape 1926"/>
          <p:cNvSpPr/>
          <p:nvPr/>
        </p:nvSpPr>
        <p:spPr>
          <a:xfrm>
            <a:off x="2661386" y="2824174"/>
            <a:ext cx="1238231" cy="12382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rgbClr val="EB340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400" kern="0"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6" name="Shape 1927"/>
          <p:cNvSpPr/>
          <p:nvPr/>
        </p:nvSpPr>
        <p:spPr>
          <a:xfrm>
            <a:off x="3975666" y="3103876"/>
            <a:ext cx="1005545" cy="1005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rgbClr val="EB340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400" kern="0"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7" name="Shape 1928"/>
          <p:cNvSpPr/>
          <p:nvPr/>
        </p:nvSpPr>
        <p:spPr>
          <a:xfrm>
            <a:off x="3811433" y="2482198"/>
            <a:ext cx="617794" cy="617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rgbClr val="EB340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400" kern="0"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8" name="Shape 1929"/>
          <p:cNvSpPr/>
          <p:nvPr/>
        </p:nvSpPr>
        <p:spPr>
          <a:xfrm>
            <a:off x="4753067" y="3999629"/>
            <a:ext cx="567082" cy="5671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rgbClr val="EB340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400" kern="0"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9" name="Shape 1930"/>
          <p:cNvSpPr/>
          <p:nvPr/>
        </p:nvSpPr>
        <p:spPr>
          <a:xfrm>
            <a:off x="5067899" y="2838401"/>
            <a:ext cx="1302545" cy="1302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rgbClr val="EB340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400" kern="0"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50" name="Shape 1935"/>
          <p:cNvSpPr/>
          <p:nvPr/>
        </p:nvSpPr>
        <p:spPr>
          <a:xfrm>
            <a:off x="5708625" y="3424360"/>
            <a:ext cx="1004983" cy="866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74" extrusionOk="0">
                <a:moveTo>
                  <a:pt x="21600" y="16274"/>
                </a:moveTo>
                <a:cubicBezTo>
                  <a:pt x="15105" y="-3958"/>
                  <a:pt x="7905" y="-5326"/>
                  <a:pt x="0" y="12169"/>
                </a:cubicBezTo>
              </a:path>
            </a:pathLst>
          </a:custGeom>
          <a:ln w="25400">
            <a:solidFill>
              <a:srgbClr val="C00000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sz="1400" kern="0" smtClean="0">
              <a:latin typeface="微软雅黑"/>
              <a:ea typeface="微软雅黑"/>
            </a:endParaRPr>
          </a:p>
        </p:txBody>
      </p:sp>
      <p:sp>
        <p:nvSpPr>
          <p:cNvPr id="51" name="Shape 1936"/>
          <p:cNvSpPr/>
          <p:nvPr/>
        </p:nvSpPr>
        <p:spPr>
          <a:xfrm>
            <a:off x="4125907" y="2186454"/>
            <a:ext cx="421542" cy="610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7563" y="2893"/>
                  <a:pt x="363" y="10093"/>
                  <a:pt x="0" y="21600"/>
                </a:cubicBezTo>
              </a:path>
            </a:pathLst>
          </a:custGeom>
          <a:ln w="25400">
            <a:solidFill>
              <a:srgbClr val="C00000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sz="1400" kern="0" smtClean="0">
              <a:latin typeface="微软雅黑"/>
              <a:ea typeface="微软雅黑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53067" y="2256002"/>
            <a:ext cx="199558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90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latin typeface="微软雅黑"/>
                <a:ea typeface="微软雅黑"/>
              </a:rPr>
              <a:t>200</a:t>
            </a:r>
            <a:r>
              <a:rPr lang="zh-CN" altLang="en-US" sz="90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753068" y="2040338"/>
            <a:ext cx="199558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kern="3000" spc="30" dirty="0">
                <a:latin typeface="微软雅黑"/>
                <a:ea typeface="微软雅黑"/>
              </a:rPr>
              <a:t>添加标题</a:t>
            </a:r>
            <a:endParaRPr lang="en-US" altLang="zh-CN" sz="1100" kern="3000" spc="30" dirty="0">
              <a:latin typeface="微软雅黑"/>
              <a:ea typeface="微软雅黑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622317" y="3859873"/>
            <a:ext cx="199558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90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latin typeface="微软雅黑"/>
                <a:ea typeface="微软雅黑"/>
              </a:rPr>
              <a:t>200</a:t>
            </a:r>
            <a:r>
              <a:rPr lang="zh-CN" altLang="en-US" sz="90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622318" y="3644208"/>
            <a:ext cx="199558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kern="3000" spc="30" dirty="0">
                <a:latin typeface="微软雅黑"/>
                <a:ea typeface="微软雅黑"/>
              </a:rPr>
              <a:t>添加标题</a:t>
            </a:r>
            <a:endParaRPr lang="en-US" altLang="zh-CN" sz="1100" kern="3000" spc="30" dirty="0">
              <a:latin typeface="微软雅黑"/>
              <a:ea typeface="微软雅黑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561303" y="4767050"/>
            <a:ext cx="199558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90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latin typeface="微软雅黑"/>
                <a:ea typeface="微软雅黑"/>
              </a:rPr>
              <a:t>200</a:t>
            </a:r>
            <a:r>
              <a:rPr lang="zh-CN" altLang="en-US" sz="90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561304" y="4551385"/>
            <a:ext cx="199558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kern="3000" spc="30" dirty="0">
                <a:latin typeface="微软雅黑"/>
                <a:ea typeface="微软雅黑"/>
              </a:rPr>
              <a:t>添加标题</a:t>
            </a:r>
            <a:endParaRPr lang="en-US" altLang="zh-CN" sz="1100" kern="3000" spc="30" dirty="0">
              <a:latin typeface="微软雅黑"/>
              <a:ea typeface="微软雅黑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858139" y="4543114"/>
            <a:ext cx="199558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90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latin typeface="微软雅黑"/>
                <a:ea typeface="微软雅黑"/>
              </a:rPr>
              <a:t>200</a:t>
            </a:r>
            <a:r>
              <a:rPr lang="zh-CN" altLang="en-US" sz="90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858139" y="4327451"/>
            <a:ext cx="199558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kern="3000" spc="30" dirty="0">
                <a:latin typeface="微软雅黑"/>
                <a:ea typeface="微软雅黑"/>
              </a:rPr>
              <a:t>添加标题</a:t>
            </a:r>
            <a:endParaRPr lang="en-US" altLang="zh-CN" sz="1100" kern="3000" spc="30" dirty="0">
              <a:latin typeface="微软雅黑"/>
              <a:ea typeface="微软雅黑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27584" y="4318555"/>
            <a:ext cx="174285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90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latin typeface="微软雅黑"/>
                <a:ea typeface="微软雅黑"/>
              </a:rPr>
              <a:t>200</a:t>
            </a:r>
            <a:r>
              <a:rPr lang="zh-CN" altLang="en-US" sz="900" dirty="0"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27584" y="4102890"/>
            <a:ext cx="199558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kern="3000" spc="30" dirty="0">
                <a:latin typeface="微软雅黑"/>
                <a:ea typeface="微软雅黑"/>
              </a:rPr>
              <a:t>添加标题</a:t>
            </a:r>
            <a:endParaRPr lang="en-US" altLang="zh-CN" sz="1100" kern="3000" spc="30" dirty="0">
              <a:latin typeface="微软雅黑"/>
              <a:ea typeface="微软雅黑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84709" y="2264098"/>
            <a:ext cx="199558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900" dirty="0"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latin typeface="微软雅黑"/>
                <a:ea typeface="微软雅黑"/>
              </a:rPr>
              <a:t>200</a:t>
            </a:r>
            <a:r>
              <a:rPr lang="zh-CN" altLang="en-US" sz="900" dirty="0">
                <a:latin typeface="微软雅黑"/>
                <a:ea typeface="微软雅黑"/>
              </a:rPr>
              <a:t>字</a:t>
            </a:r>
            <a:r>
              <a:rPr lang="zh-CN" altLang="en-US" sz="900" dirty="0" smtClean="0">
                <a:latin typeface="微软雅黑"/>
                <a:ea typeface="微软雅黑"/>
              </a:rPr>
              <a:t>以内</a:t>
            </a:r>
            <a:endParaRPr lang="zh-CN" altLang="en-US" sz="900" dirty="0">
              <a:latin typeface="微软雅黑"/>
              <a:ea typeface="微软雅黑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84710" y="2040338"/>
            <a:ext cx="199558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kern="3000" spc="30" dirty="0">
                <a:latin typeface="微软雅黑"/>
                <a:ea typeface="微软雅黑"/>
              </a:rPr>
              <a:t>添加标题</a:t>
            </a:r>
            <a:endParaRPr lang="en-US" altLang="zh-CN" sz="1100" kern="3000" spc="3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五边形 19"/>
          <p:cNvSpPr/>
          <p:nvPr/>
        </p:nvSpPr>
        <p:spPr>
          <a:xfrm>
            <a:off x="4789710" y="1846498"/>
            <a:ext cx="3237702" cy="1052253"/>
          </a:xfrm>
          <a:prstGeom prst="homePlate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五边形 20"/>
          <p:cNvSpPr/>
          <p:nvPr/>
        </p:nvSpPr>
        <p:spPr>
          <a:xfrm flipH="1">
            <a:off x="1552008" y="2891428"/>
            <a:ext cx="3237702" cy="1052253"/>
          </a:xfrm>
          <a:prstGeom prst="homePlate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37663" y="3258420"/>
            <a:ext cx="2752047" cy="43088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单击标题文字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89710" y="2147747"/>
            <a:ext cx="2752047" cy="43088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单击标题文字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22227" y="1628800"/>
            <a:ext cx="3642414" cy="95410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32540" y="3189230"/>
            <a:ext cx="3642414" cy="95410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689592" y="4525035"/>
            <a:ext cx="1902150" cy="255117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596869" y="4929748"/>
            <a:ext cx="2981276" cy="255117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163466" y="5403113"/>
            <a:ext cx="2428276" cy="255117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24390" y="4525033"/>
            <a:ext cx="1195193" cy="30777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56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924390" y="4929746"/>
            <a:ext cx="1284961" cy="30777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820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924390" y="5408997"/>
            <a:ext cx="1284961" cy="30777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640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32" name="矩形 31"/>
          <p:cNvSpPr/>
          <p:nvPr/>
        </p:nvSpPr>
        <p:spPr>
          <a:xfrm>
            <a:off x="4950293" y="4497895"/>
            <a:ext cx="1902150" cy="255117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963894" y="4902607"/>
            <a:ext cx="2981276" cy="255117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950293" y="5375973"/>
            <a:ext cx="2428276" cy="255117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85091" y="4497893"/>
            <a:ext cx="1195193" cy="30777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56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193121" y="4902606"/>
            <a:ext cx="1284961" cy="30777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820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206693" y="5381857"/>
            <a:ext cx="1284961" cy="307773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640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45568" y="4121747"/>
            <a:ext cx="1730888" cy="1072527"/>
          </a:xfrm>
          <a:prstGeom prst="rect">
            <a:avLst/>
          </a:prstGeom>
          <a:noFill/>
        </p:spPr>
        <p:txBody>
          <a:bodyPr wrap="square" lIns="102034" tIns="51017" rIns="102034" bIns="51017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Freeform 11"/>
          <p:cNvSpPr>
            <a:spLocks/>
          </p:cNvSpPr>
          <p:nvPr/>
        </p:nvSpPr>
        <p:spPr bwMode="auto">
          <a:xfrm>
            <a:off x="4601077" y="1947660"/>
            <a:ext cx="1430749" cy="1429314"/>
          </a:xfrm>
          <a:custGeom>
            <a:avLst/>
            <a:gdLst>
              <a:gd name="T0" fmla="*/ 0 w 972"/>
              <a:gd name="T1" fmla="*/ 972 h 972"/>
              <a:gd name="T2" fmla="*/ 0 w 972"/>
              <a:gd name="T3" fmla="*/ 486 h 972"/>
              <a:gd name="T4" fmla="*/ 486 w 972"/>
              <a:gd name="T5" fmla="*/ 0 h 972"/>
              <a:gd name="T6" fmla="*/ 972 w 972"/>
              <a:gd name="T7" fmla="*/ 486 h 972"/>
              <a:gd name="T8" fmla="*/ 486 w 972"/>
              <a:gd name="T9" fmla="*/ 972 h 972"/>
              <a:gd name="T10" fmla="*/ 0 w 972"/>
              <a:gd name="T11" fmla="*/ 97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2" h="972">
                <a:moveTo>
                  <a:pt x="0" y="972"/>
                </a:moveTo>
                <a:cubicBezTo>
                  <a:pt x="0" y="486"/>
                  <a:pt x="0" y="486"/>
                  <a:pt x="0" y="486"/>
                </a:cubicBezTo>
                <a:cubicBezTo>
                  <a:pt x="0" y="218"/>
                  <a:pt x="218" y="0"/>
                  <a:pt x="486" y="0"/>
                </a:cubicBezTo>
                <a:cubicBezTo>
                  <a:pt x="754" y="0"/>
                  <a:pt x="972" y="218"/>
                  <a:pt x="972" y="486"/>
                </a:cubicBezTo>
                <a:cubicBezTo>
                  <a:pt x="972" y="754"/>
                  <a:pt x="754" y="972"/>
                  <a:pt x="486" y="972"/>
                </a:cubicBezTo>
                <a:lnTo>
                  <a:pt x="0" y="972"/>
                </a:ln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Freeform 12"/>
          <p:cNvSpPr>
            <a:spLocks/>
          </p:cNvSpPr>
          <p:nvPr/>
        </p:nvSpPr>
        <p:spPr bwMode="auto">
          <a:xfrm>
            <a:off x="4704205" y="2047749"/>
            <a:ext cx="1216598" cy="1217059"/>
          </a:xfrm>
          <a:custGeom>
            <a:avLst/>
            <a:gdLst>
              <a:gd name="T0" fmla="*/ 846 w 916"/>
              <a:gd name="T1" fmla="*/ 458 h 917"/>
              <a:gd name="T2" fmla="*/ 910 w 916"/>
              <a:gd name="T3" fmla="*/ 394 h 917"/>
              <a:gd name="T4" fmla="*/ 835 w 916"/>
              <a:gd name="T5" fmla="*/ 369 h 917"/>
              <a:gd name="T6" fmla="*/ 884 w 916"/>
              <a:gd name="T7" fmla="*/ 292 h 917"/>
              <a:gd name="T8" fmla="*/ 805 w 916"/>
              <a:gd name="T9" fmla="*/ 285 h 917"/>
              <a:gd name="T10" fmla="*/ 834 w 916"/>
              <a:gd name="T11" fmla="*/ 199 h 917"/>
              <a:gd name="T12" fmla="*/ 755 w 916"/>
              <a:gd name="T13" fmla="*/ 210 h 917"/>
              <a:gd name="T14" fmla="*/ 764 w 916"/>
              <a:gd name="T15" fmla="*/ 119 h 917"/>
              <a:gd name="T16" fmla="*/ 690 w 916"/>
              <a:gd name="T17" fmla="*/ 148 h 917"/>
              <a:gd name="T18" fmla="*/ 677 w 916"/>
              <a:gd name="T19" fmla="*/ 58 h 917"/>
              <a:gd name="T20" fmla="*/ 612 w 916"/>
              <a:gd name="T21" fmla="*/ 103 h 917"/>
              <a:gd name="T22" fmla="*/ 579 w 916"/>
              <a:gd name="T23" fmla="*/ 19 h 917"/>
              <a:gd name="T24" fmla="*/ 526 w 916"/>
              <a:gd name="T25" fmla="*/ 77 h 917"/>
              <a:gd name="T26" fmla="*/ 474 w 916"/>
              <a:gd name="T27" fmla="*/ 3 h 917"/>
              <a:gd name="T28" fmla="*/ 436 w 916"/>
              <a:gd name="T29" fmla="*/ 72 h 917"/>
              <a:gd name="T30" fmla="*/ 369 w 916"/>
              <a:gd name="T31" fmla="*/ 12 h 917"/>
              <a:gd name="T32" fmla="*/ 348 w 916"/>
              <a:gd name="T33" fmla="*/ 88 h 917"/>
              <a:gd name="T34" fmla="*/ 268 w 916"/>
              <a:gd name="T35" fmla="*/ 44 h 917"/>
              <a:gd name="T36" fmla="*/ 266 w 916"/>
              <a:gd name="T37" fmla="*/ 123 h 917"/>
              <a:gd name="T38" fmla="*/ 178 w 916"/>
              <a:gd name="T39" fmla="*/ 100 h 917"/>
              <a:gd name="T40" fmla="*/ 194 w 916"/>
              <a:gd name="T41" fmla="*/ 177 h 917"/>
              <a:gd name="T42" fmla="*/ 103 w 916"/>
              <a:gd name="T43" fmla="*/ 174 h 917"/>
              <a:gd name="T44" fmla="*/ 136 w 916"/>
              <a:gd name="T45" fmla="*/ 246 h 917"/>
              <a:gd name="T46" fmla="*/ 47 w 916"/>
              <a:gd name="T47" fmla="*/ 264 h 917"/>
              <a:gd name="T48" fmla="*/ 96 w 916"/>
              <a:gd name="T49" fmla="*/ 326 h 917"/>
              <a:gd name="T50" fmla="*/ 13 w 916"/>
              <a:gd name="T51" fmla="*/ 364 h 917"/>
              <a:gd name="T52" fmla="*/ 75 w 916"/>
              <a:gd name="T53" fmla="*/ 414 h 917"/>
              <a:gd name="T54" fmla="*/ 3 w 916"/>
              <a:gd name="T55" fmla="*/ 470 h 917"/>
              <a:gd name="T56" fmla="*/ 75 w 916"/>
              <a:gd name="T57" fmla="*/ 503 h 917"/>
              <a:gd name="T58" fmla="*/ 18 w 916"/>
              <a:gd name="T59" fmla="*/ 574 h 917"/>
              <a:gd name="T60" fmla="*/ 96 w 916"/>
              <a:gd name="T61" fmla="*/ 591 h 917"/>
              <a:gd name="T62" fmla="*/ 57 w 916"/>
              <a:gd name="T63" fmla="*/ 673 h 917"/>
              <a:gd name="T64" fmla="*/ 136 w 916"/>
              <a:gd name="T65" fmla="*/ 671 h 917"/>
              <a:gd name="T66" fmla="*/ 117 w 916"/>
              <a:gd name="T67" fmla="*/ 760 h 917"/>
              <a:gd name="T68" fmla="*/ 194 w 916"/>
              <a:gd name="T69" fmla="*/ 740 h 917"/>
              <a:gd name="T70" fmla="*/ 196 w 916"/>
              <a:gd name="T71" fmla="*/ 831 h 917"/>
              <a:gd name="T72" fmla="*/ 266 w 916"/>
              <a:gd name="T73" fmla="*/ 793 h 917"/>
              <a:gd name="T74" fmla="*/ 289 w 916"/>
              <a:gd name="T75" fmla="*/ 881 h 917"/>
              <a:gd name="T76" fmla="*/ 348 w 916"/>
              <a:gd name="T77" fmla="*/ 829 h 917"/>
              <a:gd name="T78" fmla="*/ 391 w 916"/>
              <a:gd name="T79" fmla="*/ 909 h 917"/>
              <a:gd name="T80" fmla="*/ 437 w 916"/>
              <a:gd name="T81" fmla="*/ 845 h 917"/>
              <a:gd name="T82" fmla="*/ 497 w 916"/>
              <a:gd name="T83" fmla="*/ 913 h 917"/>
              <a:gd name="T84" fmla="*/ 526 w 916"/>
              <a:gd name="T85" fmla="*/ 839 h 917"/>
              <a:gd name="T86" fmla="*/ 601 w 916"/>
              <a:gd name="T87" fmla="*/ 892 h 917"/>
              <a:gd name="T88" fmla="*/ 612 w 916"/>
              <a:gd name="T89" fmla="*/ 814 h 917"/>
              <a:gd name="T90" fmla="*/ 697 w 916"/>
              <a:gd name="T91" fmla="*/ 847 h 917"/>
              <a:gd name="T92" fmla="*/ 690 w 916"/>
              <a:gd name="T93" fmla="*/ 769 h 917"/>
              <a:gd name="T94" fmla="*/ 780 w 916"/>
              <a:gd name="T95" fmla="*/ 782 h 917"/>
              <a:gd name="T96" fmla="*/ 755 w 916"/>
              <a:gd name="T97" fmla="*/ 707 h 917"/>
              <a:gd name="T98" fmla="*/ 846 w 916"/>
              <a:gd name="T99" fmla="*/ 699 h 917"/>
              <a:gd name="T100" fmla="*/ 805 w 916"/>
              <a:gd name="T101" fmla="*/ 632 h 917"/>
              <a:gd name="T102" fmla="*/ 891 w 916"/>
              <a:gd name="T103" fmla="*/ 604 h 917"/>
              <a:gd name="T104" fmla="*/ 835 w 916"/>
              <a:gd name="T105" fmla="*/ 548 h 917"/>
              <a:gd name="T106" fmla="*/ 913 w 916"/>
              <a:gd name="T107" fmla="*/ 50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16" h="917">
                <a:moveTo>
                  <a:pt x="880" y="485"/>
                </a:moveTo>
                <a:cubicBezTo>
                  <a:pt x="864" y="479"/>
                  <a:pt x="848" y="473"/>
                  <a:pt x="847" y="472"/>
                </a:cubicBezTo>
                <a:cubicBezTo>
                  <a:pt x="844" y="469"/>
                  <a:pt x="846" y="459"/>
                  <a:pt x="846" y="459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5" y="447"/>
                  <a:pt x="847" y="445"/>
                </a:cubicBezTo>
                <a:cubicBezTo>
                  <a:pt x="848" y="443"/>
                  <a:pt x="864" y="439"/>
                  <a:pt x="880" y="433"/>
                </a:cubicBezTo>
                <a:cubicBezTo>
                  <a:pt x="896" y="427"/>
                  <a:pt x="912" y="421"/>
                  <a:pt x="913" y="418"/>
                </a:cubicBezTo>
                <a:cubicBezTo>
                  <a:pt x="916" y="414"/>
                  <a:pt x="914" y="398"/>
                  <a:pt x="910" y="394"/>
                </a:cubicBezTo>
                <a:cubicBezTo>
                  <a:pt x="909" y="392"/>
                  <a:pt x="892" y="389"/>
                  <a:pt x="875" y="387"/>
                </a:cubicBezTo>
                <a:cubicBezTo>
                  <a:pt x="858" y="385"/>
                  <a:pt x="841" y="383"/>
                  <a:pt x="840" y="382"/>
                </a:cubicBezTo>
                <a:cubicBezTo>
                  <a:pt x="836" y="380"/>
                  <a:pt x="835" y="369"/>
                  <a:pt x="835" y="369"/>
                </a:cubicBezTo>
                <a:cubicBezTo>
                  <a:pt x="835" y="369"/>
                  <a:pt x="835" y="369"/>
                  <a:pt x="835" y="369"/>
                </a:cubicBezTo>
                <a:cubicBezTo>
                  <a:pt x="835" y="369"/>
                  <a:pt x="832" y="359"/>
                  <a:pt x="833" y="356"/>
                </a:cubicBezTo>
                <a:cubicBezTo>
                  <a:pt x="834" y="354"/>
                  <a:pt x="848" y="346"/>
                  <a:pt x="863" y="337"/>
                </a:cubicBezTo>
                <a:cubicBezTo>
                  <a:pt x="877" y="328"/>
                  <a:pt x="891" y="317"/>
                  <a:pt x="892" y="315"/>
                </a:cubicBezTo>
                <a:cubicBezTo>
                  <a:pt x="894" y="309"/>
                  <a:pt x="888" y="295"/>
                  <a:pt x="884" y="292"/>
                </a:cubicBezTo>
                <a:cubicBezTo>
                  <a:pt x="881" y="290"/>
                  <a:pt x="864" y="291"/>
                  <a:pt x="847" y="293"/>
                </a:cubicBezTo>
                <a:cubicBezTo>
                  <a:pt x="830" y="295"/>
                  <a:pt x="814" y="297"/>
                  <a:pt x="812" y="296"/>
                </a:cubicBezTo>
                <a:cubicBezTo>
                  <a:pt x="808" y="295"/>
                  <a:pt x="805" y="285"/>
                  <a:pt x="805" y="285"/>
                </a:cubicBezTo>
                <a:cubicBezTo>
                  <a:pt x="805" y="285"/>
                  <a:pt x="805" y="285"/>
                  <a:pt x="805" y="285"/>
                </a:cubicBezTo>
                <a:cubicBezTo>
                  <a:pt x="805" y="285"/>
                  <a:pt x="799" y="275"/>
                  <a:pt x="799" y="272"/>
                </a:cubicBezTo>
                <a:cubicBezTo>
                  <a:pt x="800" y="271"/>
                  <a:pt x="812" y="259"/>
                  <a:pt x="824" y="247"/>
                </a:cubicBezTo>
                <a:cubicBezTo>
                  <a:pt x="835" y="235"/>
                  <a:pt x="847" y="222"/>
                  <a:pt x="847" y="219"/>
                </a:cubicBezTo>
                <a:cubicBezTo>
                  <a:pt x="847" y="213"/>
                  <a:pt x="839" y="200"/>
                  <a:pt x="834" y="199"/>
                </a:cubicBezTo>
                <a:cubicBezTo>
                  <a:pt x="831" y="198"/>
                  <a:pt x="815" y="202"/>
                  <a:pt x="798" y="208"/>
                </a:cubicBezTo>
                <a:cubicBezTo>
                  <a:pt x="782" y="213"/>
                  <a:pt x="767" y="220"/>
                  <a:pt x="765" y="220"/>
                </a:cubicBezTo>
                <a:cubicBezTo>
                  <a:pt x="761" y="219"/>
                  <a:pt x="755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48" y="202"/>
                  <a:pt x="747" y="199"/>
                </a:cubicBezTo>
                <a:cubicBezTo>
                  <a:pt x="747" y="197"/>
                  <a:pt x="756" y="183"/>
                  <a:pt x="765" y="169"/>
                </a:cubicBezTo>
                <a:cubicBezTo>
                  <a:pt x="774" y="154"/>
                  <a:pt x="782" y="139"/>
                  <a:pt x="781" y="136"/>
                </a:cubicBezTo>
                <a:cubicBezTo>
                  <a:pt x="780" y="130"/>
                  <a:pt x="769" y="120"/>
                  <a:pt x="764" y="119"/>
                </a:cubicBezTo>
                <a:cubicBezTo>
                  <a:pt x="761" y="119"/>
                  <a:pt x="746" y="127"/>
                  <a:pt x="732" y="136"/>
                </a:cubicBezTo>
                <a:cubicBezTo>
                  <a:pt x="717" y="145"/>
                  <a:pt x="703" y="155"/>
                  <a:pt x="701" y="155"/>
                </a:cubicBezTo>
                <a:cubicBezTo>
                  <a:pt x="698" y="156"/>
                  <a:pt x="690" y="148"/>
                  <a:pt x="690" y="148"/>
                </a:cubicBezTo>
                <a:cubicBezTo>
                  <a:pt x="690" y="148"/>
                  <a:pt x="690" y="148"/>
                  <a:pt x="690" y="148"/>
                </a:cubicBezTo>
                <a:cubicBezTo>
                  <a:pt x="690" y="148"/>
                  <a:pt x="681" y="142"/>
                  <a:pt x="680" y="139"/>
                </a:cubicBezTo>
                <a:cubicBezTo>
                  <a:pt x="679" y="138"/>
                  <a:pt x="685" y="122"/>
                  <a:pt x="690" y="106"/>
                </a:cubicBezTo>
                <a:cubicBezTo>
                  <a:pt x="695" y="90"/>
                  <a:pt x="699" y="73"/>
                  <a:pt x="698" y="70"/>
                </a:cubicBezTo>
                <a:cubicBezTo>
                  <a:pt x="696" y="65"/>
                  <a:pt x="683" y="58"/>
                  <a:pt x="677" y="58"/>
                </a:cubicBezTo>
                <a:cubicBezTo>
                  <a:pt x="675" y="58"/>
                  <a:pt x="662" y="70"/>
                  <a:pt x="650" y="82"/>
                </a:cubicBezTo>
                <a:cubicBezTo>
                  <a:pt x="638" y="94"/>
                  <a:pt x="627" y="107"/>
                  <a:pt x="625" y="108"/>
                </a:cubicBezTo>
                <a:cubicBezTo>
                  <a:pt x="622" y="109"/>
                  <a:pt x="612" y="103"/>
                  <a:pt x="612" y="103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2" y="103"/>
                  <a:pt x="602" y="100"/>
                  <a:pt x="600" y="97"/>
                </a:cubicBezTo>
                <a:cubicBezTo>
                  <a:pt x="599" y="95"/>
                  <a:pt x="601" y="79"/>
                  <a:pt x="602" y="62"/>
                </a:cubicBezTo>
                <a:cubicBezTo>
                  <a:pt x="604" y="45"/>
                  <a:pt x="604" y="28"/>
                  <a:pt x="602" y="26"/>
                </a:cubicBezTo>
                <a:cubicBezTo>
                  <a:pt x="599" y="21"/>
                  <a:pt x="584" y="17"/>
                  <a:pt x="579" y="19"/>
                </a:cubicBezTo>
                <a:cubicBezTo>
                  <a:pt x="577" y="19"/>
                  <a:pt x="567" y="34"/>
                  <a:pt x="558" y="48"/>
                </a:cubicBezTo>
                <a:cubicBezTo>
                  <a:pt x="549" y="63"/>
                  <a:pt x="541" y="78"/>
                  <a:pt x="540" y="79"/>
                </a:cubicBezTo>
                <a:cubicBezTo>
                  <a:pt x="537" y="81"/>
                  <a:pt x="526" y="78"/>
                  <a:pt x="526" y="78"/>
                </a:cubicBezTo>
                <a:cubicBezTo>
                  <a:pt x="526" y="77"/>
                  <a:pt x="526" y="77"/>
                  <a:pt x="526" y="77"/>
                </a:cubicBezTo>
                <a:cubicBezTo>
                  <a:pt x="526" y="77"/>
                  <a:pt x="515" y="77"/>
                  <a:pt x="513" y="74"/>
                </a:cubicBezTo>
                <a:cubicBezTo>
                  <a:pt x="512" y="73"/>
                  <a:pt x="510" y="56"/>
                  <a:pt x="507" y="40"/>
                </a:cubicBezTo>
                <a:cubicBezTo>
                  <a:pt x="504" y="23"/>
                  <a:pt x="501" y="6"/>
                  <a:pt x="499" y="4"/>
                </a:cubicBezTo>
                <a:cubicBezTo>
                  <a:pt x="494" y="0"/>
                  <a:pt x="479" y="0"/>
                  <a:pt x="474" y="3"/>
                </a:cubicBezTo>
                <a:cubicBezTo>
                  <a:pt x="472" y="4"/>
                  <a:pt x="466" y="20"/>
                  <a:pt x="461" y="37"/>
                </a:cubicBezTo>
                <a:cubicBezTo>
                  <a:pt x="456" y="53"/>
                  <a:pt x="451" y="69"/>
                  <a:pt x="450" y="71"/>
                </a:cubicBezTo>
                <a:cubicBezTo>
                  <a:pt x="447" y="73"/>
                  <a:pt x="437" y="72"/>
                  <a:pt x="437" y="72"/>
                </a:cubicBezTo>
                <a:cubicBezTo>
                  <a:pt x="436" y="72"/>
                  <a:pt x="436" y="72"/>
                  <a:pt x="436" y="72"/>
                </a:cubicBezTo>
                <a:cubicBezTo>
                  <a:pt x="436" y="72"/>
                  <a:pt x="426" y="74"/>
                  <a:pt x="423" y="72"/>
                </a:cubicBezTo>
                <a:cubicBezTo>
                  <a:pt x="421" y="71"/>
                  <a:pt x="416" y="56"/>
                  <a:pt x="409" y="40"/>
                </a:cubicBezTo>
                <a:cubicBezTo>
                  <a:pt x="403" y="24"/>
                  <a:pt x="395" y="9"/>
                  <a:pt x="393" y="7"/>
                </a:cubicBezTo>
                <a:cubicBezTo>
                  <a:pt x="388" y="5"/>
                  <a:pt x="373" y="8"/>
                  <a:pt x="369" y="12"/>
                </a:cubicBezTo>
                <a:cubicBezTo>
                  <a:pt x="367" y="13"/>
                  <a:pt x="365" y="31"/>
                  <a:pt x="363" y="47"/>
                </a:cubicBezTo>
                <a:cubicBezTo>
                  <a:pt x="362" y="65"/>
                  <a:pt x="362" y="81"/>
                  <a:pt x="361" y="83"/>
                </a:cubicBezTo>
                <a:cubicBezTo>
                  <a:pt x="359" y="86"/>
                  <a:pt x="348" y="88"/>
                  <a:pt x="348" y="88"/>
                </a:cubicBezTo>
                <a:cubicBezTo>
                  <a:pt x="348" y="88"/>
                  <a:pt x="348" y="88"/>
                  <a:pt x="348" y="88"/>
                </a:cubicBezTo>
                <a:cubicBezTo>
                  <a:pt x="348" y="88"/>
                  <a:pt x="338" y="92"/>
                  <a:pt x="335" y="91"/>
                </a:cubicBezTo>
                <a:cubicBezTo>
                  <a:pt x="333" y="90"/>
                  <a:pt x="324" y="76"/>
                  <a:pt x="314" y="63"/>
                </a:cubicBezTo>
                <a:cubicBezTo>
                  <a:pt x="304" y="49"/>
                  <a:pt x="293" y="35"/>
                  <a:pt x="290" y="35"/>
                </a:cubicBezTo>
                <a:cubicBezTo>
                  <a:pt x="285" y="33"/>
                  <a:pt x="271" y="40"/>
                  <a:pt x="268" y="44"/>
                </a:cubicBezTo>
                <a:cubicBezTo>
                  <a:pt x="267" y="47"/>
                  <a:pt x="269" y="64"/>
                  <a:pt x="271" y="81"/>
                </a:cubicBezTo>
                <a:cubicBezTo>
                  <a:pt x="274" y="97"/>
                  <a:pt x="277" y="114"/>
                  <a:pt x="277" y="116"/>
                </a:cubicBezTo>
                <a:cubicBezTo>
                  <a:pt x="276" y="119"/>
                  <a:pt x="266" y="123"/>
                  <a:pt x="266" y="123"/>
                </a:cubicBezTo>
                <a:cubicBezTo>
                  <a:pt x="266" y="123"/>
                  <a:pt x="266" y="123"/>
                  <a:pt x="266" y="123"/>
                </a:cubicBezTo>
                <a:cubicBezTo>
                  <a:pt x="266" y="123"/>
                  <a:pt x="257" y="130"/>
                  <a:pt x="253" y="129"/>
                </a:cubicBezTo>
                <a:cubicBezTo>
                  <a:pt x="252" y="129"/>
                  <a:pt x="240" y="118"/>
                  <a:pt x="227" y="107"/>
                </a:cubicBezTo>
                <a:cubicBezTo>
                  <a:pt x="214" y="96"/>
                  <a:pt x="200" y="85"/>
                  <a:pt x="197" y="85"/>
                </a:cubicBezTo>
                <a:cubicBezTo>
                  <a:pt x="192" y="85"/>
                  <a:pt x="179" y="95"/>
                  <a:pt x="178" y="100"/>
                </a:cubicBezTo>
                <a:cubicBezTo>
                  <a:pt x="177" y="102"/>
                  <a:pt x="183" y="118"/>
                  <a:pt x="189" y="134"/>
                </a:cubicBezTo>
                <a:cubicBezTo>
                  <a:pt x="196" y="150"/>
                  <a:pt x="203" y="165"/>
                  <a:pt x="203" y="167"/>
                </a:cubicBezTo>
                <a:cubicBezTo>
                  <a:pt x="203" y="171"/>
                  <a:pt x="194" y="177"/>
                  <a:pt x="194" y="177"/>
                </a:cubicBezTo>
                <a:cubicBezTo>
                  <a:pt x="194" y="177"/>
                  <a:pt x="194" y="177"/>
                  <a:pt x="194" y="177"/>
                </a:cubicBezTo>
                <a:cubicBezTo>
                  <a:pt x="194" y="177"/>
                  <a:pt x="186" y="185"/>
                  <a:pt x="183" y="186"/>
                </a:cubicBezTo>
                <a:cubicBezTo>
                  <a:pt x="181" y="186"/>
                  <a:pt x="167" y="178"/>
                  <a:pt x="152" y="170"/>
                </a:cubicBezTo>
                <a:cubicBezTo>
                  <a:pt x="137" y="162"/>
                  <a:pt x="121" y="155"/>
                  <a:pt x="118" y="156"/>
                </a:cubicBezTo>
                <a:cubicBezTo>
                  <a:pt x="113" y="157"/>
                  <a:pt x="103" y="169"/>
                  <a:pt x="103" y="174"/>
                </a:cubicBezTo>
                <a:cubicBezTo>
                  <a:pt x="103" y="177"/>
                  <a:pt x="112" y="191"/>
                  <a:pt x="122" y="205"/>
                </a:cubicBezTo>
                <a:cubicBezTo>
                  <a:pt x="132" y="219"/>
                  <a:pt x="142" y="232"/>
                  <a:pt x="143" y="234"/>
                </a:cubicBezTo>
                <a:cubicBezTo>
                  <a:pt x="143" y="238"/>
                  <a:pt x="136" y="246"/>
                  <a:pt x="136" y="246"/>
                </a:cubicBezTo>
                <a:cubicBezTo>
                  <a:pt x="136" y="246"/>
                  <a:pt x="136" y="246"/>
                  <a:pt x="136" y="246"/>
                </a:cubicBezTo>
                <a:cubicBezTo>
                  <a:pt x="136" y="246"/>
                  <a:pt x="131" y="256"/>
                  <a:pt x="128" y="257"/>
                </a:cubicBezTo>
                <a:cubicBezTo>
                  <a:pt x="126" y="257"/>
                  <a:pt x="110" y="253"/>
                  <a:pt x="94" y="248"/>
                </a:cubicBezTo>
                <a:cubicBezTo>
                  <a:pt x="77" y="244"/>
                  <a:pt x="60" y="241"/>
                  <a:pt x="58" y="242"/>
                </a:cubicBezTo>
                <a:cubicBezTo>
                  <a:pt x="52" y="245"/>
                  <a:pt x="46" y="259"/>
                  <a:pt x="47" y="264"/>
                </a:cubicBezTo>
                <a:cubicBezTo>
                  <a:pt x="47" y="266"/>
                  <a:pt x="60" y="279"/>
                  <a:pt x="72" y="290"/>
                </a:cubicBezTo>
                <a:cubicBezTo>
                  <a:pt x="85" y="301"/>
                  <a:pt x="98" y="311"/>
                  <a:pt x="99" y="313"/>
                </a:cubicBezTo>
                <a:cubicBezTo>
                  <a:pt x="101" y="317"/>
                  <a:pt x="96" y="326"/>
                  <a:pt x="96" y="326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5" y="326"/>
                  <a:pt x="93" y="337"/>
                  <a:pt x="90" y="339"/>
                </a:cubicBezTo>
                <a:cubicBezTo>
                  <a:pt x="89" y="340"/>
                  <a:pt x="72" y="339"/>
                  <a:pt x="55" y="338"/>
                </a:cubicBezTo>
                <a:cubicBezTo>
                  <a:pt x="38" y="338"/>
                  <a:pt x="21" y="339"/>
                  <a:pt x="19" y="341"/>
                </a:cubicBezTo>
                <a:cubicBezTo>
                  <a:pt x="14" y="344"/>
                  <a:pt x="11" y="359"/>
                  <a:pt x="13" y="364"/>
                </a:cubicBezTo>
                <a:cubicBezTo>
                  <a:pt x="14" y="367"/>
                  <a:pt x="29" y="376"/>
                  <a:pt x="44" y="383"/>
                </a:cubicBezTo>
                <a:cubicBezTo>
                  <a:pt x="59" y="391"/>
                  <a:pt x="74" y="398"/>
                  <a:pt x="76" y="400"/>
                </a:cubicBezTo>
                <a:cubicBezTo>
                  <a:pt x="78" y="403"/>
                  <a:pt x="75" y="413"/>
                  <a:pt x="75" y="413"/>
                </a:cubicBezTo>
                <a:cubicBezTo>
                  <a:pt x="75" y="414"/>
                  <a:pt x="75" y="414"/>
                  <a:pt x="75" y="414"/>
                </a:cubicBezTo>
                <a:cubicBezTo>
                  <a:pt x="75" y="414"/>
                  <a:pt x="75" y="424"/>
                  <a:pt x="72" y="427"/>
                </a:cubicBezTo>
                <a:cubicBezTo>
                  <a:pt x="71" y="428"/>
                  <a:pt x="55" y="431"/>
                  <a:pt x="38" y="435"/>
                </a:cubicBezTo>
                <a:cubicBezTo>
                  <a:pt x="22" y="439"/>
                  <a:pt x="5" y="443"/>
                  <a:pt x="3" y="445"/>
                </a:cubicBezTo>
                <a:cubicBezTo>
                  <a:pt x="0" y="450"/>
                  <a:pt x="0" y="465"/>
                  <a:pt x="3" y="470"/>
                </a:cubicBezTo>
                <a:cubicBezTo>
                  <a:pt x="5" y="472"/>
                  <a:pt x="21" y="477"/>
                  <a:pt x="38" y="481"/>
                </a:cubicBezTo>
                <a:cubicBezTo>
                  <a:pt x="54" y="485"/>
                  <a:pt x="71" y="489"/>
                  <a:pt x="72" y="490"/>
                </a:cubicBezTo>
                <a:cubicBezTo>
                  <a:pt x="75" y="492"/>
                  <a:pt x="75" y="503"/>
                  <a:pt x="75" y="503"/>
                </a:cubicBezTo>
                <a:cubicBezTo>
                  <a:pt x="75" y="503"/>
                  <a:pt x="75" y="503"/>
                  <a:pt x="75" y="503"/>
                </a:cubicBezTo>
                <a:cubicBezTo>
                  <a:pt x="75" y="503"/>
                  <a:pt x="77" y="514"/>
                  <a:pt x="76" y="517"/>
                </a:cubicBezTo>
                <a:cubicBezTo>
                  <a:pt x="75" y="519"/>
                  <a:pt x="59" y="525"/>
                  <a:pt x="44" y="533"/>
                </a:cubicBezTo>
                <a:cubicBezTo>
                  <a:pt x="29" y="540"/>
                  <a:pt x="14" y="548"/>
                  <a:pt x="13" y="551"/>
                </a:cubicBezTo>
                <a:cubicBezTo>
                  <a:pt x="10" y="556"/>
                  <a:pt x="14" y="571"/>
                  <a:pt x="18" y="574"/>
                </a:cubicBezTo>
                <a:cubicBezTo>
                  <a:pt x="20" y="576"/>
                  <a:pt x="37" y="577"/>
                  <a:pt x="54" y="578"/>
                </a:cubicBezTo>
                <a:cubicBezTo>
                  <a:pt x="71" y="578"/>
                  <a:pt x="88" y="577"/>
                  <a:pt x="90" y="578"/>
                </a:cubicBezTo>
                <a:cubicBezTo>
                  <a:pt x="93" y="580"/>
                  <a:pt x="96" y="591"/>
                  <a:pt x="96" y="591"/>
                </a:cubicBezTo>
                <a:cubicBezTo>
                  <a:pt x="96" y="591"/>
                  <a:pt x="96" y="591"/>
                  <a:pt x="96" y="591"/>
                </a:cubicBezTo>
                <a:cubicBezTo>
                  <a:pt x="96" y="591"/>
                  <a:pt x="100" y="601"/>
                  <a:pt x="99" y="604"/>
                </a:cubicBezTo>
                <a:cubicBezTo>
                  <a:pt x="99" y="606"/>
                  <a:pt x="86" y="615"/>
                  <a:pt x="72" y="626"/>
                </a:cubicBezTo>
                <a:cubicBezTo>
                  <a:pt x="59" y="637"/>
                  <a:pt x="47" y="649"/>
                  <a:pt x="46" y="651"/>
                </a:cubicBezTo>
                <a:cubicBezTo>
                  <a:pt x="45" y="657"/>
                  <a:pt x="52" y="671"/>
                  <a:pt x="57" y="673"/>
                </a:cubicBezTo>
                <a:cubicBezTo>
                  <a:pt x="59" y="674"/>
                  <a:pt x="76" y="672"/>
                  <a:pt x="93" y="668"/>
                </a:cubicBezTo>
                <a:cubicBezTo>
                  <a:pt x="110" y="664"/>
                  <a:pt x="126" y="660"/>
                  <a:pt x="128" y="660"/>
                </a:cubicBezTo>
                <a:cubicBezTo>
                  <a:pt x="131" y="661"/>
                  <a:pt x="136" y="671"/>
                  <a:pt x="136" y="671"/>
                </a:cubicBezTo>
                <a:cubicBezTo>
                  <a:pt x="136" y="671"/>
                  <a:pt x="136" y="671"/>
                  <a:pt x="136" y="671"/>
                </a:cubicBezTo>
                <a:cubicBezTo>
                  <a:pt x="136" y="671"/>
                  <a:pt x="143" y="680"/>
                  <a:pt x="143" y="683"/>
                </a:cubicBezTo>
                <a:cubicBezTo>
                  <a:pt x="143" y="685"/>
                  <a:pt x="132" y="697"/>
                  <a:pt x="122" y="711"/>
                </a:cubicBezTo>
                <a:cubicBezTo>
                  <a:pt x="111" y="724"/>
                  <a:pt x="102" y="739"/>
                  <a:pt x="102" y="741"/>
                </a:cubicBezTo>
                <a:cubicBezTo>
                  <a:pt x="102" y="747"/>
                  <a:pt x="112" y="759"/>
                  <a:pt x="117" y="760"/>
                </a:cubicBezTo>
                <a:cubicBezTo>
                  <a:pt x="120" y="761"/>
                  <a:pt x="136" y="754"/>
                  <a:pt x="151" y="747"/>
                </a:cubicBezTo>
                <a:cubicBezTo>
                  <a:pt x="166" y="739"/>
                  <a:pt x="181" y="731"/>
                  <a:pt x="183" y="731"/>
                </a:cubicBezTo>
                <a:cubicBezTo>
                  <a:pt x="187" y="731"/>
                  <a:pt x="194" y="740"/>
                  <a:pt x="194" y="740"/>
                </a:cubicBezTo>
                <a:cubicBezTo>
                  <a:pt x="194" y="740"/>
                  <a:pt x="194" y="740"/>
                  <a:pt x="194" y="740"/>
                </a:cubicBezTo>
                <a:cubicBezTo>
                  <a:pt x="194" y="740"/>
                  <a:pt x="202" y="747"/>
                  <a:pt x="203" y="750"/>
                </a:cubicBezTo>
                <a:cubicBezTo>
                  <a:pt x="203" y="751"/>
                  <a:pt x="196" y="766"/>
                  <a:pt x="189" y="782"/>
                </a:cubicBezTo>
                <a:cubicBezTo>
                  <a:pt x="182" y="797"/>
                  <a:pt x="176" y="813"/>
                  <a:pt x="177" y="816"/>
                </a:cubicBezTo>
                <a:cubicBezTo>
                  <a:pt x="178" y="822"/>
                  <a:pt x="191" y="831"/>
                  <a:pt x="196" y="831"/>
                </a:cubicBezTo>
                <a:cubicBezTo>
                  <a:pt x="199" y="831"/>
                  <a:pt x="213" y="821"/>
                  <a:pt x="226" y="810"/>
                </a:cubicBezTo>
                <a:cubicBezTo>
                  <a:pt x="239" y="799"/>
                  <a:pt x="252" y="788"/>
                  <a:pt x="254" y="787"/>
                </a:cubicBezTo>
                <a:cubicBezTo>
                  <a:pt x="257" y="787"/>
                  <a:pt x="266" y="793"/>
                  <a:pt x="266" y="793"/>
                </a:cubicBezTo>
                <a:cubicBezTo>
                  <a:pt x="266" y="793"/>
                  <a:pt x="266" y="793"/>
                  <a:pt x="266" y="793"/>
                </a:cubicBezTo>
                <a:cubicBezTo>
                  <a:pt x="266" y="793"/>
                  <a:pt x="276" y="798"/>
                  <a:pt x="277" y="801"/>
                </a:cubicBezTo>
                <a:cubicBezTo>
                  <a:pt x="278" y="803"/>
                  <a:pt x="274" y="819"/>
                  <a:pt x="271" y="835"/>
                </a:cubicBezTo>
                <a:cubicBezTo>
                  <a:pt x="268" y="852"/>
                  <a:pt x="265" y="869"/>
                  <a:pt x="267" y="872"/>
                </a:cubicBezTo>
                <a:cubicBezTo>
                  <a:pt x="269" y="877"/>
                  <a:pt x="284" y="883"/>
                  <a:pt x="289" y="881"/>
                </a:cubicBezTo>
                <a:cubicBezTo>
                  <a:pt x="291" y="881"/>
                  <a:pt x="303" y="868"/>
                  <a:pt x="313" y="854"/>
                </a:cubicBezTo>
                <a:cubicBezTo>
                  <a:pt x="324" y="841"/>
                  <a:pt x="333" y="827"/>
                  <a:pt x="335" y="826"/>
                </a:cubicBezTo>
                <a:cubicBezTo>
                  <a:pt x="338" y="824"/>
                  <a:pt x="348" y="829"/>
                  <a:pt x="348" y="829"/>
                </a:cubicBezTo>
                <a:cubicBezTo>
                  <a:pt x="348" y="829"/>
                  <a:pt x="348" y="829"/>
                  <a:pt x="348" y="829"/>
                </a:cubicBezTo>
                <a:cubicBezTo>
                  <a:pt x="348" y="829"/>
                  <a:pt x="359" y="831"/>
                  <a:pt x="361" y="834"/>
                </a:cubicBezTo>
                <a:cubicBezTo>
                  <a:pt x="362" y="835"/>
                  <a:pt x="362" y="852"/>
                  <a:pt x="363" y="869"/>
                </a:cubicBezTo>
                <a:cubicBezTo>
                  <a:pt x="364" y="886"/>
                  <a:pt x="365" y="903"/>
                  <a:pt x="367" y="905"/>
                </a:cubicBezTo>
                <a:cubicBezTo>
                  <a:pt x="371" y="909"/>
                  <a:pt x="386" y="912"/>
                  <a:pt x="391" y="909"/>
                </a:cubicBezTo>
                <a:cubicBezTo>
                  <a:pt x="393" y="908"/>
                  <a:pt x="401" y="893"/>
                  <a:pt x="408" y="877"/>
                </a:cubicBezTo>
                <a:cubicBezTo>
                  <a:pt x="415" y="862"/>
                  <a:pt x="422" y="846"/>
                  <a:pt x="423" y="845"/>
                </a:cubicBezTo>
                <a:cubicBezTo>
                  <a:pt x="426" y="842"/>
                  <a:pt x="436" y="844"/>
                  <a:pt x="436" y="844"/>
                </a:cubicBezTo>
                <a:cubicBezTo>
                  <a:pt x="437" y="845"/>
                  <a:pt x="437" y="845"/>
                  <a:pt x="437" y="845"/>
                </a:cubicBezTo>
                <a:cubicBezTo>
                  <a:pt x="437" y="845"/>
                  <a:pt x="448" y="844"/>
                  <a:pt x="450" y="846"/>
                </a:cubicBezTo>
                <a:cubicBezTo>
                  <a:pt x="451" y="847"/>
                  <a:pt x="455" y="864"/>
                  <a:pt x="460" y="880"/>
                </a:cubicBezTo>
                <a:cubicBezTo>
                  <a:pt x="465" y="896"/>
                  <a:pt x="470" y="912"/>
                  <a:pt x="473" y="914"/>
                </a:cubicBezTo>
                <a:cubicBezTo>
                  <a:pt x="477" y="917"/>
                  <a:pt x="493" y="916"/>
                  <a:pt x="497" y="913"/>
                </a:cubicBezTo>
                <a:cubicBezTo>
                  <a:pt x="499" y="911"/>
                  <a:pt x="503" y="894"/>
                  <a:pt x="506" y="878"/>
                </a:cubicBezTo>
                <a:cubicBezTo>
                  <a:pt x="510" y="861"/>
                  <a:pt x="512" y="844"/>
                  <a:pt x="513" y="843"/>
                </a:cubicBezTo>
                <a:cubicBezTo>
                  <a:pt x="515" y="840"/>
                  <a:pt x="526" y="839"/>
                  <a:pt x="526" y="839"/>
                </a:cubicBezTo>
                <a:cubicBezTo>
                  <a:pt x="526" y="839"/>
                  <a:pt x="526" y="839"/>
                  <a:pt x="526" y="839"/>
                </a:cubicBezTo>
                <a:cubicBezTo>
                  <a:pt x="526" y="839"/>
                  <a:pt x="537" y="837"/>
                  <a:pt x="540" y="838"/>
                </a:cubicBezTo>
                <a:cubicBezTo>
                  <a:pt x="541" y="839"/>
                  <a:pt x="549" y="854"/>
                  <a:pt x="557" y="868"/>
                </a:cubicBezTo>
                <a:cubicBezTo>
                  <a:pt x="565" y="883"/>
                  <a:pt x="575" y="898"/>
                  <a:pt x="577" y="899"/>
                </a:cubicBezTo>
                <a:cubicBezTo>
                  <a:pt x="583" y="901"/>
                  <a:pt x="597" y="896"/>
                  <a:pt x="601" y="892"/>
                </a:cubicBezTo>
                <a:cubicBezTo>
                  <a:pt x="602" y="890"/>
                  <a:pt x="602" y="873"/>
                  <a:pt x="602" y="855"/>
                </a:cubicBezTo>
                <a:cubicBezTo>
                  <a:pt x="601" y="838"/>
                  <a:pt x="600" y="822"/>
                  <a:pt x="600" y="820"/>
                </a:cubicBezTo>
                <a:cubicBezTo>
                  <a:pt x="602" y="816"/>
                  <a:pt x="612" y="814"/>
                  <a:pt x="612" y="814"/>
                </a:cubicBezTo>
                <a:cubicBezTo>
                  <a:pt x="612" y="814"/>
                  <a:pt x="612" y="814"/>
                  <a:pt x="612" y="814"/>
                </a:cubicBezTo>
                <a:cubicBezTo>
                  <a:pt x="612" y="814"/>
                  <a:pt x="622" y="808"/>
                  <a:pt x="625" y="809"/>
                </a:cubicBezTo>
                <a:cubicBezTo>
                  <a:pt x="627" y="809"/>
                  <a:pt x="638" y="822"/>
                  <a:pt x="649" y="835"/>
                </a:cubicBezTo>
                <a:cubicBezTo>
                  <a:pt x="661" y="847"/>
                  <a:pt x="673" y="859"/>
                  <a:pt x="676" y="860"/>
                </a:cubicBezTo>
                <a:cubicBezTo>
                  <a:pt x="681" y="860"/>
                  <a:pt x="695" y="852"/>
                  <a:pt x="697" y="847"/>
                </a:cubicBezTo>
                <a:cubicBezTo>
                  <a:pt x="698" y="845"/>
                  <a:pt x="694" y="828"/>
                  <a:pt x="689" y="812"/>
                </a:cubicBezTo>
                <a:cubicBezTo>
                  <a:pt x="685" y="795"/>
                  <a:pt x="679" y="779"/>
                  <a:pt x="680" y="778"/>
                </a:cubicBezTo>
                <a:cubicBezTo>
                  <a:pt x="680" y="774"/>
                  <a:pt x="690" y="769"/>
                  <a:pt x="690" y="769"/>
                </a:cubicBezTo>
                <a:cubicBezTo>
                  <a:pt x="690" y="769"/>
                  <a:pt x="690" y="769"/>
                  <a:pt x="690" y="769"/>
                </a:cubicBezTo>
                <a:cubicBezTo>
                  <a:pt x="690" y="769"/>
                  <a:pt x="698" y="761"/>
                  <a:pt x="702" y="761"/>
                </a:cubicBezTo>
                <a:cubicBezTo>
                  <a:pt x="703" y="761"/>
                  <a:pt x="717" y="771"/>
                  <a:pt x="731" y="781"/>
                </a:cubicBezTo>
                <a:cubicBezTo>
                  <a:pt x="745" y="790"/>
                  <a:pt x="759" y="799"/>
                  <a:pt x="762" y="799"/>
                </a:cubicBezTo>
                <a:cubicBezTo>
                  <a:pt x="768" y="798"/>
                  <a:pt x="779" y="787"/>
                  <a:pt x="780" y="782"/>
                </a:cubicBezTo>
                <a:cubicBezTo>
                  <a:pt x="780" y="780"/>
                  <a:pt x="773" y="764"/>
                  <a:pt x="765" y="749"/>
                </a:cubicBezTo>
                <a:cubicBezTo>
                  <a:pt x="756" y="734"/>
                  <a:pt x="748" y="720"/>
                  <a:pt x="747" y="718"/>
                </a:cubicBezTo>
                <a:cubicBezTo>
                  <a:pt x="747" y="714"/>
                  <a:pt x="755" y="707"/>
                  <a:pt x="755" y="707"/>
                </a:cubicBezTo>
                <a:cubicBezTo>
                  <a:pt x="755" y="707"/>
                  <a:pt x="755" y="707"/>
                  <a:pt x="755" y="707"/>
                </a:cubicBezTo>
                <a:cubicBezTo>
                  <a:pt x="755" y="707"/>
                  <a:pt x="762" y="698"/>
                  <a:pt x="765" y="697"/>
                </a:cubicBezTo>
                <a:cubicBezTo>
                  <a:pt x="767" y="697"/>
                  <a:pt x="782" y="703"/>
                  <a:pt x="798" y="709"/>
                </a:cubicBezTo>
                <a:cubicBezTo>
                  <a:pt x="813" y="715"/>
                  <a:pt x="830" y="721"/>
                  <a:pt x="833" y="720"/>
                </a:cubicBezTo>
                <a:cubicBezTo>
                  <a:pt x="838" y="718"/>
                  <a:pt x="846" y="705"/>
                  <a:pt x="846" y="699"/>
                </a:cubicBezTo>
                <a:cubicBezTo>
                  <a:pt x="846" y="697"/>
                  <a:pt x="835" y="683"/>
                  <a:pt x="824" y="671"/>
                </a:cubicBezTo>
                <a:cubicBezTo>
                  <a:pt x="812" y="658"/>
                  <a:pt x="800" y="646"/>
                  <a:pt x="800" y="645"/>
                </a:cubicBezTo>
                <a:cubicBezTo>
                  <a:pt x="799" y="641"/>
                  <a:pt x="805" y="632"/>
                  <a:pt x="805" y="632"/>
                </a:cubicBezTo>
                <a:cubicBezTo>
                  <a:pt x="805" y="632"/>
                  <a:pt x="805" y="632"/>
                  <a:pt x="805" y="632"/>
                </a:cubicBezTo>
                <a:cubicBezTo>
                  <a:pt x="805" y="632"/>
                  <a:pt x="809" y="622"/>
                  <a:pt x="812" y="620"/>
                </a:cubicBezTo>
                <a:cubicBezTo>
                  <a:pt x="813" y="619"/>
                  <a:pt x="830" y="622"/>
                  <a:pt x="846" y="624"/>
                </a:cubicBezTo>
                <a:cubicBezTo>
                  <a:pt x="863" y="627"/>
                  <a:pt x="880" y="628"/>
                  <a:pt x="883" y="626"/>
                </a:cubicBezTo>
                <a:cubicBezTo>
                  <a:pt x="888" y="624"/>
                  <a:pt x="893" y="609"/>
                  <a:pt x="891" y="604"/>
                </a:cubicBezTo>
                <a:cubicBezTo>
                  <a:pt x="891" y="601"/>
                  <a:pt x="877" y="591"/>
                  <a:pt x="863" y="581"/>
                </a:cubicBezTo>
                <a:cubicBezTo>
                  <a:pt x="849" y="571"/>
                  <a:pt x="834" y="563"/>
                  <a:pt x="833" y="561"/>
                </a:cubicBezTo>
                <a:cubicBezTo>
                  <a:pt x="831" y="558"/>
                  <a:pt x="835" y="548"/>
                  <a:pt x="835" y="548"/>
                </a:cubicBezTo>
                <a:cubicBezTo>
                  <a:pt x="835" y="548"/>
                  <a:pt x="835" y="548"/>
                  <a:pt x="835" y="548"/>
                </a:cubicBezTo>
                <a:cubicBezTo>
                  <a:pt x="836" y="548"/>
                  <a:pt x="837" y="537"/>
                  <a:pt x="840" y="535"/>
                </a:cubicBezTo>
                <a:cubicBezTo>
                  <a:pt x="841" y="533"/>
                  <a:pt x="857" y="533"/>
                  <a:pt x="874" y="531"/>
                </a:cubicBezTo>
                <a:cubicBezTo>
                  <a:pt x="891" y="529"/>
                  <a:pt x="908" y="526"/>
                  <a:pt x="910" y="524"/>
                </a:cubicBezTo>
                <a:cubicBezTo>
                  <a:pt x="914" y="520"/>
                  <a:pt x="916" y="505"/>
                  <a:pt x="913" y="500"/>
                </a:cubicBezTo>
                <a:cubicBezTo>
                  <a:pt x="912" y="498"/>
                  <a:pt x="896" y="491"/>
                  <a:pt x="880" y="4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Oval 13"/>
          <p:cNvSpPr>
            <a:spLocks noChangeArrowheads="1"/>
          </p:cNvSpPr>
          <p:nvPr/>
        </p:nvSpPr>
        <p:spPr bwMode="auto">
          <a:xfrm>
            <a:off x="4858382" y="2201770"/>
            <a:ext cx="908244" cy="907894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9000000" scaled="0"/>
          </a:gra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Freeform 108"/>
          <p:cNvSpPr>
            <a:spLocks/>
          </p:cNvSpPr>
          <p:nvPr/>
        </p:nvSpPr>
        <p:spPr bwMode="auto">
          <a:xfrm rot="16200000">
            <a:off x="2673259" y="1510543"/>
            <a:ext cx="1865498" cy="1867369"/>
          </a:xfrm>
          <a:custGeom>
            <a:avLst/>
            <a:gdLst>
              <a:gd name="T0" fmla="*/ 0 w 972"/>
              <a:gd name="T1" fmla="*/ 972 h 972"/>
              <a:gd name="T2" fmla="*/ 0 w 972"/>
              <a:gd name="T3" fmla="*/ 486 h 972"/>
              <a:gd name="T4" fmla="*/ 486 w 972"/>
              <a:gd name="T5" fmla="*/ 0 h 972"/>
              <a:gd name="T6" fmla="*/ 972 w 972"/>
              <a:gd name="T7" fmla="*/ 486 h 972"/>
              <a:gd name="T8" fmla="*/ 486 w 972"/>
              <a:gd name="T9" fmla="*/ 972 h 972"/>
              <a:gd name="T10" fmla="*/ 0 w 972"/>
              <a:gd name="T11" fmla="*/ 97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2" h="972">
                <a:moveTo>
                  <a:pt x="0" y="972"/>
                </a:moveTo>
                <a:cubicBezTo>
                  <a:pt x="0" y="486"/>
                  <a:pt x="0" y="486"/>
                  <a:pt x="0" y="486"/>
                </a:cubicBezTo>
                <a:cubicBezTo>
                  <a:pt x="0" y="218"/>
                  <a:pt x="218" y="0"/>
                  <a:pt x="486" y="0"/>
                </a:cubicBezTo>
                <a:cubicBezTo>
                  <a:pt x="754" y="0"/>
                  <a:pt x="972" y="218"/>
                  <a:pt x="972" y="486"/>
                </a:cubicBezTo>
                <a:cubicBezTo>
                  <a:pt x="972" y="754"/>
                  <a:pt x="754" y="972"/>
                  <a:pt x="486" y="972"/>
                </a:cubicBezTo>
                <a:lnTo>
                  <a:pt x="0" y="972"/>
                </a:ln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Freeform 109"/>
          <p:cNvSpPr>
            <a:spLocks/>
          </p:cNvSpPr>
          <p:nvPr/>
        </p:nvSpPr>
        <p:spPr bwMode="auto">
          <a:xfrm rot="16200000">
            <a:off x="2804980" y="1654343"/>
            <a:ext cx="1586274" cy="1590061"/>
          </a:xfrm>
          <a:custGeom>
            <a:avLst/>
            <a:gdLst>
              <a:gd name="T0" fmla="*/ 846 w 916"/>
              <a:gd name="T1" fmla="*/ 458 h 917"/>
              <a:gd name="T2" fmla="*/ 910 w 916"/>
              <a:gd name="T3" fmla="*/ 394 h 917"/>
              <a:gd name="T4" fmla="*/ 835 w 916"/>
              <a:gd name="T5" fmla="*/ 369 h 917"/>
              <a:gd name="T6" fmla="*/ 884 w 916"/>
              <a:gd name="T7" fmla="*/ 292 h 917"/>
              <a:gd name="T8" fmla="*/ 805 w 916"/>
              <a:gd name="T9" fmla="*/ 285 h 917"/>
              <a:gd name="T10" fmla="*/ 834 w 916"/>
              <a:gd name="T11" fmla="*/ 199 h 917"/>
              <a:gd name="T12" fmla="*/ 755 w 916"/>
              <a:gd name="T13" fmla="*/ 210 h 917"/>
              <a:gd name="T14" fmla="*/ 764 w 916"/>
              <a:gd name="T15" fmla="*/ 119 h 917"/>
              <a:gd name="T16" fmla="*/ 690 w 916"/>
              <a:gd name="T17" fmla="*/ 148 h 917"/>
              <a:gd name="T18" fmla="*/ 677 w 916"/>
              <a:gd name="T19" fmla="*/ 58 h 917"/>
              <a:gd name="T20" fmla="*/ 612 w 916"/>
              <a:gd name="T21" fmla="*/ 103 h 917"/>
              <a:gd name="T22" fmla="*/ 579 w 916"/>
              <a:gd name="T23" fmla="*/ 19 h 917"/>
              <a:gd name="T24" fmla="*/ 526 w 916"/>
              <a:gd name="T25" fmla="*/ 77 h 917"/>
              <a:gd name="T26" fmla="*/ 474 w 916"/>
              <a:gd name="T27" fmla="*/ 3 h 917"/>
              <a:gd name="T28" fmla="*/ 436 w 916"/>
              <a:gd name="T29" fmla="*/ 72 h 917"/>
              <a:gd name="T30" fmla="*/ 369 w 916"/>
              <a:gd name="T31" fmla="*/ 12 h 917"/>
              <a:gd name="T32" fmla="*/ 348 w 916"/>
              <a:gd name="T33" fmla="*/ 88 h 917"/>
              <a:gd name="T34" fmla="*/ 268 w 916"/>
              <a:gd name="T35" fmla="*/ 44 h 917"/>
              <a:gd name="T36" fmla="*/ 266 w 916"/>
              <a:gd name="T37" fmla="*/ 123 h 917"/>
              <a:gd name="T38" fmla="*/ 178 w 916"/>
              <a:gd name="T39" fmla="*/ 100 h 917"/>
              <a:gd name="T40" fmla="*/ 194 w 916"/>
              <a:gd name="T41" fmla="*/ 177 h 917"/>
              <a:gd name="T42" fmla="*/ 103 w 916"/>
              <a:gd name="T43" fmla="*/ 174 h 917"/>
              <a:gd name="T44" fmla="*/ 136 w 916"/>
              <a:gd name="T45" fmla="*/ 246 h 917"/>
              <a:gd name="T46" fmla="*/ 47 w 916"/>
              <a:gd name="T47" fmla="*/ 264 h 917"/>
              <a:gd name="T48" fmla="*/ 96 w 916"/>
              <a:gd name="T49" fmla="*/ 326 h 917"/>
              <a:gd name="T50" fmla="*/ 13 w 916"/>
              <a:gd name="T51" fmla="*/ 364 h 917"/>
              <a:gd name="T52" fmla="*/ 75 w 916"/>
              <a:gd name="T53" fmla="*/ 414 h 917"/>
              <a:gd name="T54" fmla="*/ 3 w 916"/>
              <a:gd name="T55" fmla="*/ 470 h 917"/>
              <a:gd name="T56" fmla="*/ 75 w 916"/>
              <a:gd name="T57" fmla="*/ 503 h 917"/>
              <a:gd name="T58" fmla="*/ 18 w 916"/>
              <a:gd name="T59" fmla="*/ 574 h 917"/>
              <a:gd name="T60" fmla="*/ 96 w 916"/>
              <a:gd name="T61" fmla="*/ 591 h 917"/>
              <a:gd name="T62" fmla="*/ 57 w 916"/>
              <a:gd name="T63" fmla="*/ 673 h 917"/>
              <a:gd name="T64" fmla="*/ 136 w 916"/>
              <a:gd name="T65" fmla="*/ 671 h 917"/>
              <a:gd name="T66" fmla="*/ 117 w 916"/>
              <a:gd name="T67" fmla="*/ 760 h 917"/>
              <a:gd name="T68" fmla="*/ 194 w 916"/>
              <a:gd name="T69" fmla="*/ 740 h 917"/>
              <a:gd name="T70" fmla="*/ 196 w 916"/>
              <a:gd name="T71" fmla="*/ 831 h 917"/>
              <a:gd name="T72" fmla="*/ 266 w 916"/>
              <a:gd name="T73" fmla="*/ 793 h 917"/>
              <a:gd name="T74" fmla="*/ 289 w 916"/>
              <a:gd name="T75" fmla="*/ 881 h 917"/>
              <a:gd name="T76" fmla="*/ 348 w 916"/>
              <a:gd name="T77" fmla="*/ 829 h 917"/>
              <a:gd name="T78" fmla="*/ 391 w 916"/>
              <a:gd name="T79" fmla="*/ 909 h 917"/>
              <a:gd name="T80" fmla="*/ 437 w 916"/>
              <a:gd name="T81" fmla="*/ 845 h 917"/>
              <a:gd name="T82" fmla="*/ 497 w 916"/>
              <a:gd name="T83" fmla="*/ 913 h 917"/>
              <a:gd name="T84" fmla="*/ 526 w 916"/>
              <a:gd name="T85" fmla="*/ 839 h 917"/>
              <a:gd name="T86" fmla="*/ 601 w 916"/>
              <a:gd name="T87" fmla="*/ 892 h 917"/>
              <a:gd name="T88" fmla="*/ 612 w 916"/>
              <a:gd name="T89" fmla="*/ 814 h 917"/>
              <a:gd name="T90" fmla="*/ 697 w 916"/>
              <a:gd name="T91" fmla="*/ 847 h 917"/>
              <a:gd name="T92" fmla="*/ 690 w 916"/>
              <a:gd name="T93" fmla="*/ 769 h 917"/>
              <a:gd name="T94" fmla="*/ 780 w 916"/>
              <a:gd name="T95" fmla="*/ 782 h 917"/>
              <a:gd name="T96" fmla="*/ 755 w 916"/>
              <a:gd name="T97" fmla="*/ 707 h 917"/>
              <a:gd name="T98" fmla="*/ 846 w 916"/>
              <a:gd name="T99" fmla="*/ 699 h 917"/>
              <a:gd name="T100" fmla="*/ 805 w 916"/>
              <a:gd name="T101" fmla="*/ 632 h 917"/>
              <a:gd name="T102" fmla="*/ 891 w 916"/>
              <a:gd name="T103" fmla="*/ 604 h 917"/>
              <a:gd name="T104" fmla="*/ 835 w 916"/>
              <a:gd name="T105" fmla="*/ 548 h 917"/>
              <a:gd name="T106" fmla="*/ 913 w 916"/>
              <a:gd name="T107" fmla="*/ 50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16" h="917">
                <a:moveTo>
                  <a:pt x="880" y="485"/>
                </a:moveTo>
                <a:cubicBezTo>
                  <a:pt x="864" y="479"/>
                  <a:pt x="848" y="473"/>
                  <a:pt x="847" y="472"/>
                </a:cubicBezTo>
                <a:cubicBezTo>
                  <a:pt x="844" y="469"/>
                  <a:pt x="846" y="459"/>
                  <a:pt x="846" y="459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5" y="447"/>
                  <a:pt x="847" y="445"/>
                </a:cubicBezTo>
                <a:cubicBezTo>
                  <a:pt x="848" y="443"/>
                  <a:pt x="864" y="439"/>
                  <a:pt x="880" y="433"/>
                </a:cubicBezTo>
                <a:cubicBezTo>
                  <a:pt x="896" y="427"/>
                  <a:pt x="912" y="421"/>
                  <a:pt x="913" y="418"/>
                </a:cubicBezTo>
                <a:cubicBezTo>
                  <a:pt x="916" y="414"/>
                  <a:pt x="914" y="398"/>
                  <a:pt x="910" y="394"/>
                </a:cubicBezTo>
                <a:cubicBezTo>
                  <a:pt x="909" y="392"/>
                  <a:pt x="892" y="389"/>
                  <a:pt x="875" y="387"/>
                </a:cubicBezTo>
                <a:cubicBezTo>
                  <a:pt x="858" y="385"/>
                  <a:pt x="841" y="383"/>
                  <a:pt x="840" y="382"/>
                </a:cubicBezTo>
                <a:cubicBezTo>
                  <a:pt x="836" y="380"/>
                  <a:pt x="835" y="369"/>
                  <a:pt x="835" y="369"/>
                </a:cubicBezTo>
                <a:cubicBezTo>
                  <a:pt x="835" y="369"/>
                  <a:pt x="835" y="369"/>
                  <a:pt x="835" y="369"/>
                </a:cubicBezTo>
                <a:cubicBezTo>
                  <a:pt x="835" y="369"/>
                  <a:pt x="832" y="359"/>
                  <a:pt x="833" y="356"/>
                </a:cubicBezTo>
                <a:cubicBezTo>
                  <a:pt x="834" y="354"/>
                  <a:pt x="848" y="346"/>
                  <a:pt x="863" y="337"/>
                </a:cubicBezTo>
                <a:cubicBezTo>
                  <a:pt x="877" y="328"/>
                  <a:pt x="891" y="317"/>
                  <a:pt x="892" y="315"/>
                </a:cubicBezTo>
                <a:cubicBezTo>
                  <a:pt x="894" y="309"/>
                  <a:pt x="888" y="295"/>
                  <a:pt x="884" y="292"/>
                </a:cubicBezTo>
                <a:cubicBezTo>
                  <a:pt x="881" y="290"/>
                  <a:pt x="864" y="291"/>
                  <a:pt x="847" y="293"/>
                </a:cubicBezTo>
                <a:cubicBezTo>
                  <a:pt x="830" y="295"/>
                  <a:pt x="814" y="297"/>
                  <a:pt x="812" y="296"/>
                </a:cubicBezTo>
                <a:cubicBezTo>
                  <a:pt x="808" y="295"/>
                  <a:pt x="805" y="285"/>
                  <a:pt x="805" y="285"/>
                </a:cubicBezTo>
                <a:cubicBezTo>
                  <a:pt x="805" y="285"/>
                  <a:pt x="805" y="285"/>
                  <a:pt x="805" y="285"/>
                </a:cubicBezTo>
                <a:cubicBezTo>
                  <a:pt x="805" y="285"/>
                  <a:pt x="799" y="275"/>
                  <a:pt x="799" y="272"/>
                </a:cubicBezTo>
                <a:cubicBezTo>
                  <a:pt x="800" y="271"/>
                  <a:pt x="812" y="259"/>
                  <a:pt x="824" y="247"/>
                </a:cubicBezTo>
                <a:cubicBezTo>
                  <a:pt x="835" y="235"/>
                  <a:pt x="847" y="222"/>
                  <a:pt x="847" y="219"/>
                </a:cubicBezTo>
                <a:cubicBezTo>
                  <a:pt x="847" y="213"/>
                  <a:pt x="839" y="200"/>
                  <a:pt x="834" y="199"/>
                </a:cubicBezTo>
                <a:cubicBezTo>
                  <a:pt x="831" y="198"/>
                  <a:pt x="815" y="202"/>
                  <a:pt x="798" y="208"/>
                </a:cubicBezTo>
                <a:cubicBezTo>
                  <a:pt x="782" y="213"/>
                  <a:pt x="767" y="220"/>
                  <a:pt x="765" y="220"/>
                </a:cubicBezTo>
                <a:cubicBezTo>
                  <a:pt x="761" y="219"/>
                  <a:pt x="755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48" y="202"/>
                  <a:pt x="747" y="199"/>
                </a:cubicBezTo>
                <a:cubicBezTo>
                  <a:pt x="747" y="197"/>
                  <a:pt x="756" y="183"/>
                  <a:pt x="765" y="169"/>
                </a:cubicBezTo>
                <a:cubicBezTo>
                  <a:pt x="774" y="154"/>
                  <a:pt x="782" y="139"/>
                  <a:pt x="781" y="136"/>
                </a:cubicBezTo>
                <a:cubicBezTo>
                  <a:pt x="780" y="130"/>
                  <a:pt x="769" y="120"/>
                  <a:pt x="764" y="119"/>
                </a:cubicBezTo>
                <a:cubicBezTo>
                  <a:pt x="761" y="119"/>
                  <a:pt x="746" y="127"/>
                  <a:pt x="732" y="136"/>
                </a:cubicBezTo>
                <a:cubicBezTo>
                  <a:pt x="717" y="145"/>
                  <a:pt x="703" y="155"/>
                  <a:pt x="701" y="155"/>
                </a:cubicBezTo>
                <a:cubicBezTo>
                  <a:pt x="698" y="156"/>
                  <a:pt x="690" y="148"/>
                  <a:pt x="690" y="148"/>
                </a:cubicBezTo>
                <a:cubicBezTo>
                  <a:pt x="690" y="148"/>
                  <a:pt x="690" y="148"/>
                  <a:pt x="690" y="148"/>
                </a:cubicBezTo>
                <a:cubicBezTo>
                  <a:pt x="690" y="148"/>
                  <a:pt x="681" y="142"/>
                  <a:pt x="680" y="139"/>
                </a:cubicBezTo>
                <a:cubicBezTo>
                  <a:pt x="679" y="138"/>
                  <a:pt x="685" y="122"/>
                  <a:pt x="690" y="106"/>
                </a:cubicBezTo>
                <a:cubicBezTo>
                  <a:pt x="695" y="90"/>
                  <a:pt x="699" y="73"/>
                  <a:pt x="698" y="70"/>
                </a:cubicBezTo>
                <a:cubicBezTo>
                  <a:pt x="696" y="65"/>
                  <a:pt x="683" y="58"/>
                  <a:pt x="677" y="58"/>
                </a:cubicBezTo>
                <a:cubicBezTo>
                  <a:pt x="675" y="58"/>
                  <a:pt x="662" y="70"/>
                  <a:pt x="650" y="82"/>
                </a:cubicBezTo>
                <a:cubicBezTo>
                  <a:pt x="638" y="94"/>
                  <a:pt x="627" y="107"/>
                  <a:pt x="625" y="108"/>
                </a:cubicBezTo>
                <a:cubicBezTo>
                  <a:pt x="622" y="109"/>
                  <a:pt x="612" y="103"/>
                  <a:pt x="612" y="103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2" y="103"/>
                  <a:pt x="602" y="100"/>
                  <a:pt x="600" y="97"/>
                </a:cubicBezTo>
                <a:cubicBezTo>
                  <a:pt x="599" y="95"/>
                  <a:pt x="601" y="79"/>
                  <a:pt x="602" y="62"/>
                </a:cubicBezTo>
                <a:cubicBezTo>
                  <a:pt x="604" y="45"/>
                  <a:pt x="604" y="28"/>
                  <a:pt x="602" y="26"/>
                </a:cubicBezTo>
                <a:cubicBezTo>
                  <a:pt x="599" y="21"/>
                  <a:pt x="584" y="17"/>
                  <a:pt x="579" y="19"/>
                </a:cubicBezTo>
                <a:cubicBezTo>
                  <a:pt x="577" y="19"/>
                  <a:pt x="567" y="34"/>
                  <a:pt x="558" y="48"/>
                </a:cubicBezTo>
                <a:cubicBezTo>
                  <a:pt x="549" y="63"/>
                  <a:pt x="541" y="78"/>
                  <a:pt x="540" y="79"/>
                </a:cubicBezTo>
                <a:cubicBezTo>
                  <a:pt x="537" y="81"/>
                  <a:pt x="526" y="78"/>
                  <a:pt x="526" y="78"/>
                </a:cubicBezTo>
                <a:cubicBezTo>
                  <a:pt x="526" y="77"/>
                  <a:pt x="526" y="77"/>
                  <a:pt x="526" y="77"/>
                </a:cubicBezTo>
                <a:cubicBezTo>
                  <a:pt x="526" y="77"/>
                  <a:pt x="515" y="77"/>
                  <a:pt x="513" y="74"/>
                </a:cubicBezTo>
                <a:cubicBezTo>
                  <a:pt x="512" y="73"/>
                  <a:pt x="510" y="56"/>
                  <a:pt x="507" y="40"/>
                </a:cubicBezTo>
                <a:cubicBezTo>
                  <a:pt x="504" y="23"/>
                  <a:pt x="501" y="6"/>
                  <a:pt x="499" y="4"/>
                </a:cubicBezTo>
                <a:cubicBezTo>
                  <a:pt x="494" y="0"/>
                  <a:pt x="479" y="0"/>
                  <a:pt x="474" y="3"/>
                </a:cubicBezTo>
                <a:cubicBezTo>
                  <a:pt x="472" y="4"/>
                  <a:pt x="466" y="20"/>
                  <a:pt x="461" y="37"/>
                </a:cubicBezTo>
                <a:cubicBezTo>
                  <a:pt x="456" y="53"/>
                  <a:pt x="451" y="69"/>
                  <a:pt x="450" y="71"/>
                </a:cubicBezTo>
                <a:cubicBezTo>
                  <a:pt x="447" y="73"/>
                  <a:pt x="437" y="72"/>
                  <a:pt x="437" y="72"/>
                </a:cubicBezTo>
                <a:cubicBezTo>
                  <a:pt x="436" y="72"/>
                  <a:pt x="436" y="72"/>
                  <a:pt x="436" y="72"/>
                </a:cubicBezTo>
                <a:cubicBezTo>
                  <a:pt x="436" y="72"/>
                  <a:pt x="426" y="74"/>
                  <a:pt x="423" y="72"/>
                </a:cubicBezTo>
                <a:cubicBezTo>
                  <a:pt x="421" y="71"/>
                  <a:pt x="416" y="56"/>
                  <a:pt x="409" y="40"/>
                </a:cubicBezTo>
                <a:cubicBezTo>
                  <a:pt x="403" y="24"/>
                  <a:pt x="395" y="9"/>
                  <a:pt x="393" y="7"/>
                </a:cubicBezTo>
                <a:cubicBezTo>
                  <a:pt x="388" y="5"/>
                  <a:pt x="373" y="8"/>
                  <a:pt x="369" y="12"/>
                </a:cubicBezTo>
                <a:cubicBezTo>
                  <a:pt x="367" y="13"/>
                  <a:pt x="365" y="31"/>
                  <a:pt x="363" y="47"/>
                </a:cubicBezTo>
                <a:cubicBezTo>
                  <a:pt x="362" y="65"/>
                  <a:pt x="362" y="81"/>
                  <a:pt x="361" y="83"/>
                </a:cubicBezTo>
                <a:cubicBezTo>
                  <a:pt x="359" y="86"/>
                  <a:pt x="348" y="88"/>
                  <a:pt x="348" y="88"/>
                </a:cubicBezTo>
                <a:cubicBezTo>
                  <a:pt x="348" y="88"/>
                  <a:pt x="348" y="88"/>
                  <a:pt x="348" y="88"/>
                </a:cubicBezTo>
                <a:cubicBezTo>
                  <a:pt x="348" y="88"/>
                  <a:pt x="338" y="92"/>
                  <a:pt x="335" y="91"/>
                </a:cubicBezTo>
                <a:cubicBezTo>
                  <a:pt x="333" y="90"/>
                  <a:pt x="324" y="76"/>
                  <a:pt x="314" y="63"/>
                </a:cubicBezTo>
                <a:cubicBezTo>
                  <a:pt x="304" y="49"/>
                  <a:pt x="293" y="35"/>
                  <a:pt x="290" y="35"/>
                </a:cubicBezTo>
                <a:cubicBezTo>
                  <a:pt x="285" y="33"/>
                  <a:pt x="271" y="40"/>
                  <a:pt x="268" y="44"/>
                </a:cubicBezTo>
                <a:cubicBezTo>
                  <a:pt x="267" y="47"/>
                  <a:pt x="269" y="64"/>
                  <a:pt x="271" y="81"/>
                </a:cubicBezTo>
                <a:cubicBezTo>
                  <a:pt x="274" y="97"/>
                  <a:pt x="277" y="114"/>
                  <a:pt x="277" y="116"/>
                </a:cubicBezTo>
                <a:cubicBezTo>
                  <a:pt x="276" y="119"/>
                  <a:pt x="266" y="123"/>
                  <a:pt x="266" y="123"/>
                </a:cubicBezTo>
                <a:cubicBezTo>
                  <a:pt x="266" y="123"/>
                  <a:pt x="266" y="123"/>
                  <a:pt x="266" y="123"/>
                </a:cubicBezTo>
                <a:cubicBezTo>
                  <a:pt x="266" y="123"/>
                  <a:pt x="257" y="130"/>
                  <a:pt x="253" y="129"/>
                </a:cubicBezTo>
                <a:cubicBezTo>
                  <a:pt x="252" y="129"/>
                  <a:pt x="240" y="118"/>
                  <a:pt x="227" y="107"/>
                </a:cubicBezTo>
                <a:cubicBezTo>
                  <a:pt x="214" y="96"/>
                  <a:pt x="200" y="85"/>
                  <a:pt x="197" y="85"/>
                </a:cubicBezTo>
                <a:cubicBezTo>
                  <a:pt x="192" y="85"/>
                  <a:pt x="179" y="95"/>
                  <a:pt x="178" y="100"/>
                </a:cubicBezTo>
                <a:cubicBezTo>
                  <a:pt x="177" y="102"/>
                  <a:pt x="183" y="118"/>
                  <a:pt x="189" y="134"/>
                </a:cubicBezTo>
                <a:cubicBezTo>
                  <a:pt x="196" y="150"/>
                  <a:pt x="203" y="165"/>
                  <a:pt x="203" y="167"/>
                </a:cubicBezTo>
                <a:cubicBezTo>
                  <a:pt x="203" y="171"/>
                  <a:pt x="194" y="177"/>
                  <a:pt x="194" y="177"/>
                </a:cubicBezTo>
                <a:cubicBezTo>
                  <a:pt x="194" y="177"/>
                  <a:pt x="194" y="177"/>
                  <a:pt x="194" y="177"/>
                </a:cubicBezTo>
                <a:cubicBezTo>
                  <a:pt x="194" y="177"/>
                  <a:pt x="186" y="185"/>
                  <a:pt x="183" y="186"/>
                </a:cubicBezTo>
                <a:cubicBezTo>
                  <a:pt x="181" y="186"/>
                  <a:pt x="167" y="178"/>
                  <a:pt x="152" y="170"/>
                </a:cubicBezTo>
                <a:cubicBezTo>
                  <a:pt x="137" y="162"/>
                  <a:pt x="121" y="155"/>
                  <a:pt x="118" y="156"/>
                </a:cubicBezTo>
                <a:cubicBezTo>
                  <a:pt x="113" y="157"/>
                  <a:pt x="103" y="169"/>
                  <a:pt x="103" y="174"/>
                </a:cubicBezTo>
                <a:cubicBezTo>
                  <a:pt x="103" y="177"/>
                  <a:pt x="112" y="191"/>
                  <a:pt x="122" y="205"/>
                </a:cubicBezTo>
                <a:cubicBezTo>
                  <a:pt x="132" y="219"/>
                  <a:pt x="142" y="232"/>
                  <a:pt x="143" y="234"/>
                </a:cubicBezTo>
                <a:cubicBezTo>
                  <a:pt x="143" y="238"/>
                  <a:pt x="136" y="246"/>
                  <a:pt x="136" y="246"/>
                </a:cubicBezTo>
                <a:cubicBezTo>
                  <a:pt x="136" y="246"/>
                  <a:pt x="136" y="246"/>
                  <a:pt x="136" y="246"/>
                </a:cubicBezTo>
                <a:cubicBezTo>
                  <a:pt x="136" y="246"/>
                  <a:pt x="131" y="256"/>
                  <a:pt x="128" y="257"/>
                </a:cubicBezTo>
                <a:cubicBezTo>
                  <a:pt x="126" y="257"/>
                  <a:pt x="110" y="253"/>
                  <a:pt x="94" y="248"/>
                </a:cubicBezTo>
                <a:cubicBezTo>
                  <a:pt x="77" y="244"/>
                  <a:pt x="60" y="241"/>
                  <a:pt x="58" y="242"/>
                </a:cubicBezTo>
                <a:cubicBezTo>
                  <a:pt x="52" y="245"/>
                  <a:pt x="46" y="259"/>
                  <a:pt x="47" y="264"/>
                </a:cubicBezTo>
                <a:cubicBezTo>
                  <a:pt x="47" y="266"/>
                  <a:pt x="60" y="279"/>
                  <a:pt x="72" y="290"/>
                </a:cubicBezTo>
                <a:cubicBezTo>
                  <a:pt x="85" y="301"/>
                  <a:pt x="98" y="311"/>
                  <a:pt x="99" y="313"/>
                </a:cubicBezTo>
                <a:cubicBezTo>
                  <a:pt x="101" y="317"/>
                  <a:pt x="96" y="326"/>
                  <a:pt x="96" y="326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5" y="326"/>
                  <a:pt x="93" y="337"/>
                  <a:pt x="90" y="339"/>
                </a:cubicBezTo>
                <a:cubicBezTo>
                  <a:pt x="89" y="340"/>
                  <a:pt x="72" y="339"/>
                  <a:pt x="55" y="338"/>
                </a:cubicBezTo>
                <a:cubicBezTo>
                  <a:pt x="38" y="338"/>
                  <a:pt x="21" y="339"/>
                  <a:pt x="19" y="341"/>
                </a:cubicBezTo>
                <a:cubicBezTo>
                  <a:pt x="14" y="344"/>
                  <a:pt x="11" y="359"/>
                  <a:pt x="13" y="364"/>
                </a:cubicBezTo>
                <a:cubicBezTo>
                  <a:pt x="14" y="367"/>
                  <a:pt x="29" y="376"/>
                  <a:pt x="44" y="383"/>
                </a:cubicBezTo>
                <a:cubicBezTo>
                  <a:pt x="59" y="391"/>
                  <a:pt x="74" y="398"/>
                  <a:pt x="76" y="400"/>
                </a:cubicBezTo>
                <a:cubicBezTo>
                  <a:pt x="78" y="403"/>
                  <a:pt x="75" y="413"/>
                  <a:pt x="75" y="413"/>
                </a:cubicBezTo>
                <a:cubicBezTo>
                  <a:pt x="75" y="414"/>
                  <a:pt x="75" y="414"/>
                  <a:pt x="75" y="414"/>
                </a:cubicBezTo>
                <a:cubicBezTo>
                  <a:pt x="75" y="414"/>
                  <a:pt x="75" y="424"/>
                  <a:pt x="72" y="427"/>
                </a:cubicBezTo>
                <a:cubicBezTo>
                  <a:pt x="71" y="428"/>
                  <a:pt x="55" y="431"/>
                  <a:pt x="38" y="435"/>
                </a:cubicBezTo>
                <a:cubicBezTo>
                  <a:pt x="22" y="439"/>
                  <a:pt x="5" y="443"/>
                  <a:pt x="3" y="445"/>
                </a:cubicBezTo>
                <a:cubicBezTo>
                  <a:pt x="0" y="450"/>
                  <a:pt x="0" y="465"/>
                  <a:pt x="3" y="470"/>
                </a:cubicBezTo>
                <a:cubicBezTo>
                  <a:pt x="5" y="472"/>
                  <a:pt x="21" y="477"/>
                  <a:pt x="38" y="481"/>
                </a:cubicBezTo>
                <a:cubicBezTo>
                  <a:pt x="54" y="485"/>
                  <a:pt x="71" y="489"/>
                  <a:pt x="72" y="490"/>
                </a:cubicBezTo>
                <a:cubicBezTo>
                  <a:pt x="75" y="492"/>
                  <a:pt x="75" y="503"/>
                  <a:pt x="75" y="503"/>
                </a:cubicBezTo>
                <a:cubicBezTo>
                  <a:pt x="75" y="503"/>
                  <a:pt x="75" y="503"/>
                  <a:pt x="75" y="503"/>
                </a:cubicBezTo>
                <a:cubicBezTo>
                  <a:pt x="75" y="503"/>
                  <a:pt x="77" y="514"/>
                  <a:pt x="76" y="517"/>
                </a:cubicBezTo>
                <a:cubicBezTo>
                  <a:pt x="75" y="519"/>
                  <a:pt x="59" y="525"/>
                  <a:pt x="44" y="533"/>
                </a:cubicBezTo>
                <a:cubicBezTo>
                  <a:pt x="29" y="540"/>
                  <a:pt x="14" y="548"/>
                  <a:pt x="13" y="551"/>
                </a:cubicBezTo>
                <a:cubicBezTo>
                  <a:pt x="10" y="556"/>
                  <a:pt x="14" y="571"/>
                  <a:pt x="18" y="574"/>
                </a:cubicBezTo>
                <a:cubicBezTo>
                  <a:pt x="20" y="576"/>
                  <a:pt x="37" y="577"/>
                  <a:pt x="54" y="578"/>
                </a:cubicBezTo>
                <a:cubicBezTo>
                  <a:pt x="71" y="578"/>
                  <a:pt x="88" y="577"/>
                  <a:pt x="90" y="578"/>
                </a:cubicBezTo>
                <a:cubicBezTo>
                  <a:pt x="93" y="580"/>
                  <a:pt x="96" y="591"/>
                  <a:pt x="96" y="591"/>
                </a:cubicBezTo>
                <a:cubicBezTo>
                  <a:pt x="96" y="591"/>
                  <a:pt x="96" y="591"/>
                  <a:pt x="96" y="591"/>
                </a:cubicBezTo>
                <a:cubicBezTo>
                  <a:pt x="96" y="591"/>
                  <a:pt x="100" y="601"/>
                  <a:pt x="99" y="604"/>
                </a:cubicBezTo>
                <a:cubicBezTo>
                  <a:pt x="99" y="606"/>
                  <a:pt x="86" y="615"/>
                  <a:pt x="72" y="626"/>
                </a:cubicBezTo>
                <a:cubicBezTo>
                  <a:pt x="59" y="637"/>
                  <a:pt x="47" y="649"/>
                  <a:pt x="46" y="651"/>
                </a:cubicBezTo>
                <a:cubicBezTo>
                  <a:pt x="45" y="657"/>
                  <a:pt x="52" y="671"/>
                  <a:pt x="57" y="673"/>
                </a:cubicBezTo>
                <a:cubicBezTo>
                  <a:pt x="59" y="674"/>
                  <a:pt x="76" y="672"/>
                  <a:pt x="93" y="668"/>
                </a:cubicBezTo>
                <a:cubicBezTo>
                  <a:pt x="110" y="664"/>
                  <a:pt x="126" y="660"/>
                  <a:pt x="128" y="660"/>
                </a:cubicBezTo>
                <a:cubicBezTo>
                  <a:pt x="131" y="661"/>
                  <a:pt x="136" y="671"/>
                  <a:pt x="136" y="671"/>
                </a:cubicBezTo>
                <a:cubicBezTo>
                  <a:pt x="136" y="671"/>
                  <a:pt x="136" y="671"/>
                  <a:pt x="136" y="671"/>
                </a:cubicBezTo>
                <a:cubicBezTo>
                  <a:pt x="136" y="671"/>
                  <a:pt x="143" y="680"/>
                  <a:pt x="143" y="683"/>
                </a:cubicBezTo>
                <a:cubicBezTo>
                  <a:pt x="143" y="685"/>
                  <a:pt x="132" y="697"/>
                  <a:pt x="122" y="711"/>
                </a:cubicBezTo>
                <a:cubicBezTo>
                  <a:pt x="111" y="724"/>
                  <a:pt x="102" y="739"/>
                  <a:pt x="102" y="741"/>
                </a:cubicBezTo>
                <a:cubicBezTo>
                  <a:pt x="102" y="747"/>
                  <a:pt x="112" y="759"/>
                  <a:pt x="117" y="760"/>
                </a:cubicBezTo>
                <a:cubicBezTo>
                  <a:pt x="120" y="761"/>
                  <a:pt x="136" y="754"/>
                  <a:pt x="151" y="747"/>
                </a:cubicBezTo>
                <a:cubicBezTo>
                  <a:pt x="166" y="739"/>
                  <a:pt x="181" y="731"/>
                  <a:pt x="183" y="731"/>
                </a:cubicBezTo>
                <a:cubicBezTo>
                  <a:pt x="187" y="731"/>
                  <a:pt x="194" y="740"/>
                  <a:pt x="194" y="740"/>
                </a:cubicBezTo>
                <a:cubicBezTo>
                  <a:pt x="194" y="740"/>
                  <a:pt x="194" y="740"/>
                  <a:pt x="194" y="740"/>
                </a:cubicBezTo>
                <a:cubicBezTo>
                  <a:pt x="194" y="740"/>
                  <a:pt x="202" y="747"/>
                  <a:pt x="203" y="750"/>
                </a:cubicBezTo>
                <a:cubicBezTo>
                  <a:pt x="203" y="751"/>
                  <a:pt x="196" y="766"/>
                  <a:pt x="189" y="782"/>
                </a:cubicBezTo>
                <a:cubicBezTo>
                  <a:pt x="182" y="797"/>
                  <a:pt x="176" y="813"/>
                  <a:pt x="177" y="816"/>
                </a:cubicBezTo>
                <a:cubicBezTo>
                  <a:pt x="178" y="822"/>
                  <a:pt x="191" y="831"/>
                  <a:pt x="196" y="831"/>
                </a:cubicBezTo>
                <a:cubicBezTo>
                  <a:pt x="199" y="831"/>
                  <a:pt x="213" y="821"/>
                  <a:pt x="226" y="810"/>
                </a:cubicBezTo>
                <a:cubicBezTo>
                  <a:pt x="239" y="799"/>
                  <a:pt x="252" y="788"/>
                  <a:pt x="254" y="787"/>
                </a:cubicBezTo>
                <a:cubicBezTo>
                  <a:pt x="257" y="787"/>
                  <a:pt x="266" y="793"/>
                  <a:pt x="266" y="793"/>
                </a:cubicBezTo>
                <a:cubicBezTo>
                  <a:pt x="266" y="793"/>
                  <a:pt x="266" y="793"/>
                  <a:pt x="266" y="793"/>
                </a:cubicBezTo>
                <a:cubicBezTo>
                  <a:pt x="266" y="793"/>
                  <a:pt x="276" y="798"/>
                  <a:pt x="277" y="801"/>
                </a:cubicBezTo>
                <a:cubicBezTo>
                  <a:pt x="278" y="803"/>
                  <a:pt x="274" y="819"/>
                  <a:pt x="271" y="835"/>
                </a:cubicBezTo>
                <a:cubicBezTo>
                  <a:pt x="268" y="852"/>
                  <a:pt x="265" y="869"/>
                  <a:pt x="267" y="872"/>
                </a:cubicBezTo>
                <a:cubicBezTo>
                  <a:pt x="269" y="877"/>
                  <a:pt x="284" y="883"/>
                  <a:pt x="289" y="881"/>
                </a:cubicBezTo>
                <a:cubicBezTo>
                  <a:pt x="291" y="881"/>
                  <a:pt x="303" y="868"/>
                  <a:pt x="313" y="854"/>
                </a:cubicBezTo>
                <a:cubicBezTo>
                  <a:pt x="324" y="841"/>
                  <a:pt x="333" y="827"/>
                  <a:pt x="335" y="826"/>
                </a:cubicBezTo>
                <a:cubicBezTo>
                  <a:pt x="338" y="824"/>
                  <a:pt x="348" y="829"/>
                  <a:pt x="348" y="829"/>
                </a:cubicBezTo>
                <a:cubicBezTo>
                  <a:pt x="348" y="829"/>
                  <a:pt x="348" y="829"/>
                  <a:pt x="348" y="829"/>
                </a:cubicBezTo>
                <a:cubicBezTo>
                  <a:pt x="348" y="829"/>
                  <a:pt x="359" y="831"/>
                  <a:pt x="361" y="834"/>
                </a:cubicBezTo>
                <a:cubicBezTo>
                  <a:pt x="362" y="835"/>
                  <a:pt x="362" y="852"/>
                  <a:pt x="363" y="869"/>
                </a:cubicBezTo>
                <a:cubicBezTo>
                  <a:pt x="364" y="886"/>
                  <a:pt x="365" y="903"/>
                  <a:pt x="367" y="905"/>
                </a:cubicBezTo>
                <a:cubicBezTo>
                  <a:pt x="371" y="909"/>
                  <a:pt x="386" y="912"/>
                  <a:pt x="391" y="909"/>
                </a:cubicBezTo>
                <a:cubicBezTo>
                  <a:pt x="393" y="908"/>
                  <a:pt x="401" y="893"/>
                  <a:pt x="408" y="877"/>
                </a:cubicBezTo>
                <a:cubicBezTo>
                  <a:pt x="415" y="862"/>
                  <a:pt x="422" y="846"/>
                  <a:pt x="423" y="845"/>
                </a:cubicBezTo>
                <a:cubicBezTo>
                  <a:pt x="426" y="842"/>
                  <a:pt x="436" y="844"/>
                  <a:pt x="436" y="844"/>
                </a:cubicBezTo>
                <a:cubicBezTo>
                  <a:pt x="437" y="845"/>
                  <a:pt x="437" y="845"/>
                  <a:pt x="437" y="845"/>
                </a:cubicBezTo>
                <a:cubicBezTo>
                  <a:pt x="437" y="845"/>
                  <a:pt x="448" y="844"/>
                  <a:pt x="450" y="846"/>
                </a:cubicBezTo>
                <a:cubicBezTo>
                  <a:pt x="451" y="847"/>
                  <a:pt x="455" y="864"/>
                  <a:pt x="460" y="880"/>
                </a:cubicBezTo>
                <a:cubicBezTo>
                  <a:pt x="465" y="896"/>
                  <a:pt x="470" y="912"/>
                  <a:pt x="473" y="914"/>
                </a:cubicBezTo>
                <a:cubicBezTo>
                  <a:pt x="477" y="917"/>
                  <a:pt x="493" y="916"/>
                  <a:pt x="497" y="913"/>
                </a:cubicBezTo>
                <a:cubicBezTo>
                  <a:pt x="499" y="911"/>
                  <a:pt x="503" y="894"/>
                  <a:pt x="506" y="878"/>
                </a:cubicBezTo>
                <a:cubicBezTo>
                  <a:pt x="510" y="861"/>
                  <a:pt x="512" y="844"/>
                  <a:pt x="513" y="843"/>
                </a:cubicBezTo>
                <a:cubicBezTo>
                  <a:pt x="515" y="840"/>
                  <a:pt x="526" y="839"/>
                  <a:pt x="526" y="839"/>
                </a:cubicBezTo>
                <a:cubicBezTo>
                  <a:pt x="526" y="839"/>
                  <a:pt x="526" y="839"/>
                  <a:pt x="526" y="839"/>
                </a:cubicBezTo>
                <a:cubicBezTo>
                  <a:pt x="526" y="839"/>
                  <a:pt x="537" y="837"/>
                  <a:pt x="540" y="838"/>
                </a:cubicBezTo>
                <a:cubicBezTo>
                  <a:pt x="541" y="839"/>
                  <a:pt x="549" y="854"/>
                  <a:pt x="557" y="868"/>
                </a:cubicBezTo>
                <a:cubicBezTo>
                  <a:pt x="565" y="883"/>
                  <a:pt x="575" y="898"/>
                  <a:pt x="577" y="899"/>
                </a:cubicBezTo>
                <a:cubicBezTo>
                  <a:pt x="583" y="901"/>
                  <a:pt x="597" y="896"/>
                  <a:pt x="601" y="892"/>
                </a:cubicBezTo>
                <a:cubicBezTo>
                  <a:pt x="602" y="890"/>
                  <a:pt x="602" y="873"/>
                  <a:pt x="602" y="855"/>
                </a:cubicBezTo>
                <a:cubicBezTo>
                  <a:pt x="601" y="838"/>
                  <a:pt x="600" y="822"/>
                  <a:pt x="600" y="820"/>
                </a:cubicBezTo>
                <a:cubicBezTo>
                  <a:pt x="602" y="816"/>
                  <a:pt x="612" y="814"/>
                  <a:pt x="612" y="814"/>
                </a:cubicBezTo>
                <a:cubicBezTo>
                  <a:pt x="612" y="814"/>
                  <a:pt x="612" y="814"/>
                  <a:pt x="612" y="814"/>
                </a:cubicBezTo>
                <a:cubicBezTo>
                  <a:pt x="612" y="814"/>
                  <a:pt x="622" y="808"/>
                  <a:pt x="625" y="809"/>
                </a:cubicBezTo>
                <a:cubicBezTo>
                  <a:pt x="627" y="809"/>
                  <a:pt x="638" y="822"/>
                  <a:pt x="649" y="835"/>
                </a:cubicBezTo>
                <a:cubicBezTo>
                  <a:pt x="661" y="847"/>
                  <a:pt x="673" y="859"/>
                  <a:pt x="676" y="860"/>
                </a:cubicBezTo>
                <a:cubicBezTo>
                  <a:pt x="681" y="860"/>
                  <a:pt x="695" y="852"/>
                  <a:pt x="697" y="847"/>
                </a:cubicBezTo>
                <a:cubicBezTo>
                  <a:pt x="698" y="845"/>
                  <a:pt x="694" y="828"/>
                  <a:pt x="689" y="812"/>
                </a:cubicBezTo>
                <a:cubicBezTo>
                  <a:pt x="685" y="795"/>
                  <a:pt x="679" y="779"/>
                  <a:pt x="680" y="778"/>
                </a:cubicBezTo>
                <a:cubicBezTo>
                  <a:pt x="680" y="774"/>
                  <a:pt x="690" y="769"/>
                  <a:pt x="690" y="769"/>
                </a:cubicBezTo>
                <a:cubicBezTo>
                  <a:pt x="690" y="769"/>
                  <a:pt x="690" y="769"/>
                  <a:pt x="690" y="769"/>
                </a:cubicBezTo>
                <a:cubicBezTo>
                  <a:pt x="690" y="769"/>
                  <a:pt x="698" y="761"/>
                  <a:pt x="702" y="761"/>
                </a:cubicBezTo>
                <a:cubicBezTo>
                  <a:pt x="703" y="761"/>
                  <a:pt x="717" y="771"/>
                  <a:pt x="731" y="781"/>
                </a:cubicBezTo>
                <a:cubicBezTo>
                  <a:pt x="745" y="790"/>
                  <a:pt x="759" y="799"/>
                  <a:pt x="762" y="799"/>
                </a:cubicBezTo>
                <a:cubicBezTo>
                  <a:pt x="768" y="798"/>
                  <a:pt x="779" y="787"/>
                  <a:pt x="780" y="782"/>
                </a:cubicBezTo>
                <a:cubicBezTo>
                  <a:pt x="780" y="780"/>
                  <a:pt x="773" y="764"/>
                  <a:pt x="765" y="749"/>
                </a:cubicBezTo>
                <a:cubicBezTo>
                  <a:pt x="756" y="734"/>
                  <a:pt x="748" y="720"/>
                  <a:pt x="747" y="718"/>
                </a:cubicBezTo>
                <a:cubicBezTo>
                  <a:pt x="747" y="714"/>
                  <a:pt x="755" y="707"/>
                  <a:pt x="755" y="707"/>
                </a:cubicBezTo>
                <a:cubicBezTo>
                  <a:pt x="755" y="707"/>
                  <a:pt x="755" y="707"/>
                  <a:pt x="755" y="707"/>
                </a:cubicBezTo>
                <a:cubicBezTo>
                  <a:pt x="755" y="707"/>
                  <a:pt x="762" y="698"/>
                  <a:pt x="765" y="697"/>
                </a:cubicBezTo>
                <a:cubicBezTo>
                  <a:pt x="767" y="697"/>
                  <a:pt x="782" y="703"/>
                  <a:pt x="798" y="709"/>
                </a:cubicBezTo>
                <a:cubicBezTo>
                  <a:pt x="813" y="715"/>
                  <a:pt x="830" y="721"/>
                  <a:pt x="833" y="720"/>
                </a:cubicBezTo>
                <a:cubicBezTo>
                  <a:pt x="838" y="718"/>
                  <a:pt x="846" y="705"/>
                  <a:pt x="846" y="699"/>
                </a:cubicBezTo>
                <a:cubicBezTo>
                  <a:pt x="846" y="697"/>
                  <a:pt x="835" y="683"/>
                  <a:pt x="824" y="671"/>
                </a:cubicBezTo>
                <a:cubicBezTo>
                  <a:pt x="812" y="658"/>
                  <a:pt x="800" y="646"/>
                  <a:pt x="800" y="645"/>
                </a:cubicBezTo>
                <a:cubicBezTo>
                  <a:pt x="799" y="641"/>
                  <a:pt x="805" y="632"/>
                  <a:pt x="805" y="632"/>
                </a:cubicBezTo>
                <a:cubicBezTo>
                  <a:pt x="805" y="632"/>
                  <a:pt x="805" y="632"/>
                  <a:pt x="805" y="632"/>
                </a:cubicBezTo>
                <a:cubicBezTo>
                  <a:pt x="805" y="632"/>
                  <a:pt x="809" y="622"/>
                  <a:pt x="812" y="620"/>
                </a:cubicBezTo>
                <a:cubicBezTo>
                  <a:pt x="813" y="619"/>
                  <a:pt x="830" y="622"/>
                  <a:pt x="846" y="624"/>
                </a:cubicBezTo>
                <a:cubicBezTo>
                  <a:pt x="863" y="627"/>
                  <a:pt x="880" y="628"/>
                  <a:pt x="883" y="626"/>
                </a:cubicBezTo>
                <a:cubicBezTo>
                  <a:pt x="888" y="624"/>
                  <a:pt x="893" y="609"/>
                  <a:pt x="891" y="604"/>
                </a:cubicBezTo>
                <a:cubicBezTo>
                  <a:pt x="891" y="601"/>
                  <a:pt x="877" y="591"/>
                  <a:pt x="863" y="581"/>
                </a:cubicBezTo>
                <a:cubicBezTo>
                  <a:pt x="849" y="571"/>
                  <a:pt x="834" y="563"/>
                  <a:pt x="833" y="561"/>
                </a:cubicBezTo>
                <a:cubicBezTo>
                  <a:pt x="831" y="558"/>
                  <a:pt x="835" y="548"/>
                  <a:pt x="835" y="548"/>
                </a:cubicBezTo>
                <a:cubicBezTo>
                  <a:pt x="835" y="548"/>
                  <a:pt x="835" y="548"/>
                  <a:pt x="835" y="548"/>
                </a:cubicBezTo>
                <a:cubicBezTo>
                  <a:pt x="836" y="548"/>
                  <a:pt x="837" y="537"/>
                  <a:pt x="840" y="535"/>
                </a:cubicBezTo>
                <a:cubicBezTo>
                  <a:pt x="841" y="533"/>
                  <a:pt x="857" y="533"/>
                  <a:pt x="874" y="531"/>
                </a:cubicBezTo>
                <a:cubicBezTo>
                  <a:pt x="891" y="529"/>
                  <a:pt x="908" y="526"/>
                  <a:pt x="910" y="524"/>
                </a:cubicBezTo>
                <a:cubicBezTo>
                  <a:pt x="914" y="520"/>
                  <a:pt x="916" y="505"/>
                  <a:pt x="913" y="500"/>
                </a:cubicBezTo>
                <a:cubicBezTo>
                  <a:pt x="912" y="498"/>
                  <a:pt x="896" y="491"/>
                  <a:pt x="880" y="48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Oval 110"/>
          <p:cNvSpPr>
            <a:spLocks noChangeArrowheads="1"/>
          </p:cNvSpPr>
          <p:nvPr/>
        </p:nvSpPr>
        <p:spPr bwMode="auto">
          <a:xfrm rot="16200000">
            <a:off x="3005273" y="1856302"/>
            <a:ext cx="1184224" cy="1186143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9000000" scaled="0"/>
          </a:gra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120"/>
          <p:cNvSpPr>
            <a:spLocks/>
          </p:cNvSpPr>
          <p:nvPr/>
        </p:nvSpPr>
        <p:spPr bwMode="auto">
          <a:xfrm flipV="1">
            <a:off x="4601077" y="3439914"/>
            <a:ext cx="2151482" cy="2149326"/>
          </a:xfrm>
          <a:custGeom>
            <a:avLst/>
            <a:gdLst>
              <a:gd name="T0" fmla="*/ 0 w 972"/>
              <a:gd name="T1" fmla="*/ 972 h 972"/>
              <a:gd name="T2" fmla="*/ 0 w 972"/>
              <a:gd name="T3" fmla="*/ 486 h 972"/>
              <a:gd name="T4" fmla="*/ 486 w 972"/>
              <a:gd name="T5" fmla="*/ 0 h 972"/>
              <a:gd name="T6" fmla="*/ 972 w 972"/>
              <a:gd name="T7" fmla="*/ 486 h 972"/>
              <a:gd name="T8" fmla="*/ 486 w 972"/>
              <a:gd name="T9" fmla="*/ 972 h 972"/>
              <a:gd name="T10" fmla="*/ 0 w 972"/>
              <a:gd name="T11" fmla="*/ 97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2" h="972">
                <a:moveTo>
                  <a:pt x="0" y="972"/>
                </a:moveTo>
                <a:cubicBezTo>
                  <a:pt x="0" y="486"/>
                  <a:pt x="0" y="486"/>
                  <a:pt x="0" y="486"/>
                </a:cubicBezTo>
                <a:cubicBezTo>
                  <a:pt x="0" y="218"/>
                  <a:pt x="218" y="0"/>
                  <a:pt x="486" y="0"/>
                </a:cubicBezTo>
                <a:cubicBezTo>
                  <a:pt x="754" y="0"/>
                  <a:pt x="972" y="218"/>
                  <a:pt x="972" y="486"/>
                </a:cubicBezTo>
                <a:cubicBezTo>
                  <a:pt x="972" y="754"/>
                  <a:pt x="754" y="972"/>
                  <a:pt x="486" y="972"/>
                </a:cubicBezTo>
                <a:lnTo>
                  <a:pt x="0" y="972"/>
                </a:ln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Freeform 121"/>
          <p:cNvSpPr>
            <a:spLocks/>
          </p:cNvSpPr>
          <p:nvPr/>
        </p:nvSpPr>
        <p:spPr bwMode="auto">
          <a:xfrm flipV="1">
            <a:off x="4756157" y="3608585"/>
            <a:ext cx="1829453" cy="1830146"/>
          </a:xfrm>
          <a:custGeom>
            <a:avLst/>
            <a:gdLst>
              <a:gd name="T0" fmla="*/ 846 w 916"/>
              <a:gd name="T1" fmla="*/ 458 h 917"/>
              <a:gd name="T2" fmla="*/ 910 w 916"/>
              <a:gd name="T3" fmla="*/ 394 h 917"/>
              <a:gd name="T4" fmla="*/ 835 w 916"/>
              <a:gd name="T5" fmla="*/ 369 h 917"/>
              <a:gd name="T6" fmla="*/ 884 w 916"/>
              <a:gd name="T7" fmla="*/ 292 h 917"/>
              <a:gd name="T8" fmla="*/ 805 w 916"/>
              <a:gd name="T9" fmla="*/ 285 h 917"/>
              <a:gd name="T10" fmla="*/ 834 w 916"/>
              <a:gd name="T11" fmla="*/ 199 h 917"/>
              <a:gd name="T12" fmla="*/ 755 w 916"/>
              <a:gd name="T13" fmla="*/ 210 h 917"/>
              <a:gd name="T14" fmla="*/ 764 w 916"/>
              <a:gd name="T15" fmla="*/ 119 h 917"/>
              <a:gd name="T16" fmla="*/ 690 w 916"/>
              <a:gd name="T17" fmla="*/ 148 h 917"/>
              <a:gd name="T18" fmla="*/ 677 w 916"/>
              <a:gd name="T19" fmla="*/ 58 h 917"/>
              <a:gd name="T20" fmla="*/ 612 w 916"/>
              <a:gd name="T21" fmla="*/ 103 h 917"/>
              <a:gd name="T22" fmla="*/ 579 w 916"/>
              <a:gd name="T23" fmla="*/ 19 h 917"/>
              <a:gd name="T24" fmla="*/ 526 w 916"/>
              <a:gd name="T25" fmla="*/ 77 h 917"/>
              <a:gd name="T26" fmla="*/ 474 w 916"/>
              <a:gd name="T27" fmla="*/ 3 h 917"/>
              <a:gd name="T28" fmla="*/ 436 w 916"/>
              <a:gd name="T29" fmla="*/ 72 h 917"/>
              <a:gd name="T30" fmla="*/ 369 w 916"/>
              <a:gd name="T31" fmla="*/ 12 h 917"/>
              <a:gd name="T32" fmla="*/ 348 w 916"/>
              <a:gd name="T33" fmla="*/ 88 h 917"/>
              <a:gd name="T34" fmla="*/ 268 w 916"/>
              <a:gd name="T35" fmla="*/ 44 h 917"/>
              <a:gd name="T36" fmla="*/ 266 w 916"/>
              <a:gd name="T37" fmla="*/ 123 h 917"/>
              <a:gd name="T38" fmla="*/ 178 w 916"/>
              <a:gd name="T39" fmla="*/ 100 h 917"/>
              <a:gd name="T40" fmla="*/ 194 w 916"/>
              <a:gd name="T41" fmla="*/ 177 h 917"/>
              <a:gd name="T42" fmla="*/ 103 w 916"/>
              <a:gd name="T43" fmla="*/ 174 h 917"/>
              <a:gd name="T44" fmla="*/ 136 w 916"/>
              <a:gd name="T45" fmla="*/ 246 h 917"/>
              <a:gd name="T46" fmla="*/ 47 w 916"/>
              <a:gd name="T47" fmla="*/ 264 h 917"/>
              <a:gd name="T48" fmla="*/ 96 w 916"/>
              <a:gd name="T49" fmla="*/ 326 h 917"/>
              <a:gd name="T50" fmla="*/ 13 w 916"/>
              <a:gd name="T51" fmla="*/ 364 h 917"/>
              <a:gd name="T52" fmla="*/ 75 w 916"/>
              <a:gd name="T53" fmla="*/ 414 h 917"/>
              <a:gd name="T54" fmla="*/ 3 w 916"/>
              <a:gd name="T55" fmla="*/ 470 h 917"/>
              <a:gd name="T56" fmla="*/ 75 w 916"/>
              <a:gd name="T57" fmla="*/ 503 h 917"/>
              <a:gd name="T58" fmla="*/ 18 w 916"/>
              <a:gd name="T59" fmla="*/ 574 h 917"/>
              <a:gd name="T60" fmla="*/ 96 w 916"/>
              <a:gd name="T61" fmla="*/ 591 h 917"/>
              <a:gd name="T62" fmla="*/ 57 w 916"/>
              <a:gd name="T63" fmla="*/ 673 h 917"/>
              <a:gd name="T64" fmla="*/ 136 w 916"/>
              <a:gd name="T65" fmla="*/ 671 h 917"/>
              <a:gd name="T66" fmla="*/ 117 w 916"/>
              <a:gd name="T67" fmla="*/ 760 h 917"/>
              <a:gd name="T68" fmla="*/ 194 w 916"/>
              <a:gd name="T69" fmla="*/ 740 h 917"/>
              <a:gd name="T70" fmla="*/ 196 w 916"/>
              <a:gd name="T71" fmla="*/ 831 h 917"/>
              <a:gd name="T72" fmla="*/ 266 w 916"/>
              <a:gd name="T73" fmla="*/ 793 h 917"/>
              <a:gd name="T74" fmla="*/ 289 w 916"/>
              <a:gd name="T75" fmla="*/ 881 h 917"/>
              <a:gd name="T76" fmla="*/ 348 w 916"/>
              <a:gd name="T77" fmla="*/ 829 h 917"/>
              <a:gd name="T78" fmla="*/ 391 w 916"/>
              <a:gd name="T79" fmla="*/ 909 h 917"/>
              <a:gd name="T80" fmla="*/ 437 w 916"/>
              <a:gd name="T81" fmla="*/ 845 h 917"/>
              <a:gd name="T82" fmla="*/ 497 w 916"/>
              <a:gd name="T83" fmla="*/ 913 h 917"/>
              <a:gd name="T84" fmla="*/ 526 w 916"/>
              <a:gd name="T85" fmla="*/ 839 h 917"/>
              <a:gd name="T86" fmla="*/ 601 w 916"/>
              <a:gd name="T87" fmla="*/ 892 h 917"/>
              <a:gd name="T88" fmla="*/ 612 w 916"/>
              <a:gd name="T89" fmla="*/ 814 h 917"/>
              <a:gd name="T90" fmla="*/ 697 w 916"/>
              <a:gd name="T91" fmla="*/ 847 h 917"/>
              <a:gd name="T92" fmla="*/ 690 w 916"/>
              <a:gd name="T93" fmla="*/ 769 h 917"/>
              <a:gd name="T94" fmla="*/ 780 w 916"/>
              <a:gd name="T95" fmla="*/ 782 h 917"/>
              <a:gd name="T96" fmla="*/ 755 w 916"/>
              <a:gd name="T97" fmla="*/ 707 h 917"/>
              <a:gd name="T98" fmla="*/ 846 w 916"/>
              <a:gd name="T99" fmla="*/ 699 h 917"/>
              <a:gd name="T100" fmla="*/ 805 w 916"/>
              <a:gd name="T101" fmla="*/ 632 h 917"/>
              <a:gd name="T102" fmla="*/ 891 w 916"/>
              <a:gd name="T103" fmla="*/ 604 h 917"/>
              <a:gd name="T104" fmla="*/ 835 w 916"/>
              <a:gd name="T105" fmla="*/ 548 h 917"/>
              <a:gd name="T106" fmla="*/ 913 w 916"/>
              <a:gd name="T107" fmla="*/ 50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16" h="917">
                <a:moveTo>
                  <a:pt x="880" y="485"/>
                </a:moveTo>
                <a:cubicBezTo>
                  <a:pt x="864" y="479"/>
                  <a:pt x="848" y="473"/>
                  <a:pt x="847" y="472"/>
                </a:cubicBezTo>
                <a:cubicBezTo>
                  <a:pt x="844" y="469"/>
                  <a:pt x="846" y="459"/>
                  <a:pt x="846" y="459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5" y="447"/>
                  <a:pt x="847" y="445"/>
                </a:cubicBezTo>
                <a:cubicBezTo>
                  <a:pt x="848" y="443"/>
                  <a:pt x="864" y="439"/>
                  <a:pt x="880" y="433"/>
                </a:cubicBezTo>
                <a:cubicBezTo>
                  <a:pt x="896" y="427"/>
                  <a:pt x="912" y="421"/>
                  <a:pt x="913" y="418"/>
                </a:cubicBezTo>
                <a:cubicBezTo>
                  <a:pt x="916" y="414"/>
                  <a:pt x="914" y="398"/>
                  <a:pt x="910" y="394"/>
                </a:cubicBezTo>
                <a:cubicBezTo>
                  <a:pt x="909" y="392"/>
                  <a:pt x="892" y="389"/>
                  <a:pt x="875" y="387"/>
                </a:cubicBezTo>
                <a:cubicBezTo>
                  <a:pt x="858" y="385"/>
                  <a:pt x="841" y="383"/>
                  <a:pt x="840" y="382"/>
                </a:cubicBezTo>
                <a:cubicBezTo>
                  <a:pt x="836" y="380"/>
                  <a:pt x="835" y="369"/>
                  <a:pt x="835" y="369"/>
                </a:cubicBezTo>
                <a:cubicBezTo>
                  <a:pt x="835" y="369"/>
                  <a:pt x="835" y="369"/>
                  <a:pt x="835" y="369"/>
                </a:cubicBezTo>
                <a:cubicBezTo>
                  <a:pt x="835" y="369"/>
                  <a:pt x="832" y="359"/>
                  <a:pt x="833" y="356"/>
                </a:cubicBezTo>
                <a:cubicBezTo>
                  <a:pt x="834" y="354"/>
                  <a:pt x="848" y="346"/>
                  <a:pt x="863" y="337"/>
                </a:cubicBezTo>
                <a:cubicBezTo>
                  <a:pt x="877" y="328"/>
                  <a:pt x="891" y="317"/>
                  <a:pt x="892" y="315"/>
                </a:cubicBezTo>
                <a:cubicBezTo>
                  <a:pt x="894" y="309"/>
                  <a:pt x="888" y="295"/>
                  <a:pt x="884" y="292"/>
                </a:cubicBezTo>
                <a:cubicBezTo>
                  <a:pt x="881" y="290"/>
                  <a:pt x="864" y="291"/>
                  <a:pt x="847" y="293"/>
                </a:cubicBezTo>
                <a:cubicBezTo>
                  <a:pt x="830" y="295"/>
                  <a:pt x="814" y="297"/>
                  <a:pt x="812" y="296"/>
                </a:cubicBezTo>
                <a:cubicBezTo>
                  <a:pt x="808" y="295"/>
                  <a:pt x="805" y="285"/>
                  <a:pt x="805" y="285"/>
                </a:cubicBezTo>
                <a:cubicBezTo>
                  <a:pt x="805" y="285"/>
                  <a:pt x="805" y="285"/>
                  <a:pt x="805" y="285"/>
                </a:cubicBezTo>
                <a:cubicBezTo>
                  <a:pt x="805" y="285"/>
                  <a:pt x="799" y="275"/>
                  <a:pt x="799" y="272"/>
                </a:cubicBezTo>
                <a:cubicBezTo>
                  <a:pt x="800" y="271"/>
                  <a:pt x="812" y="259"/>
                  <a:pt x="824" y="247"/>
                </a:cubicBezTo>
                <a:cubicBezTo>
                  <a:pt x="835" y="235"/>
                  <a:pt x="847" y="222"/>
                  <a:pt x="847" y="219"/>
                </a:cubicBezTo>
                <a:cubicBezTo>
                  <a:pt x="847" y="213"/>
                  <a:pt x="839" y="200"/>
                  <a:pt x="834" y="199"/>
                </a:cubicBezTo>
                <a:cubicBezTo>
                  <a:pt x="831" y="198"/>
                  <a:pt x="815" y="202"/>
                  <a:pt x="798" y="208"/>
                </a:cubicBezTo>
                <a:cubicBezTo>
                  <a:pt x="782" y="213"/>
                  <a:pt x="767" y="220"/>
                  <a:pt x="765" y="220"/>
                </a:cubicBezTo>
                <a:cubicBezTo>
                  <a:pt x="761" y="219"/>
                  <a:pt x="755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48" y="202"/>
                  <a:pt x="747" y="199"/>
                </a:cubicBezTo>
                <a:cubicBezTo>
                  <a:pt x="747" y="197"/>
                  <a:pt x="756" y="183"/>
                  <a:pt x="765" y="169"/>
                </a:cubicBezTo>
                <a:cubicBezTo>
                  <a:pt x="774" y="154"/>
                  <a:pt x="782" y="139"/>
                  <a:pt x="781" y="136"/>
                </a:cubicBezTo>
                <a:cubicBezTo>
                  <a:pt x="780" y="130"/>
                  <a:pt x="769" y="120"/>
                  <a:pt x="764" y="119"/>
                </a:cubicBezTo>
                <a:cubicBezTo>
                  <a:pt x="761" y="119"/>
                  <a:pt x="746" y="127"/>
                  <a:pt x="732" y="136"/>
                </a:cubicBezTo>
                <a:cubicBezTo>
                  <a:pt x="717" y="145"/>
                  <a:pt x="703" y="155"/>
                  <a:pt x="701" y="155"/>
                </a:cubicBezTo>
                <a:cubicBezTo>
                  <a:pt x="698" y="156"/>
                  <a:pt x="690" y="148"/>
                  <a:pt x="690" y="148"/>
                </a:cubicBezTo>
                <a:cubicBezTo>
                  <a:pt x="690" y="148"/>
                  <a:pt x="690" y="148"/>
                  <a:pt x="690" y="148"/>
                </a:cubicBezTo>
                <a:cubicBezTo>
                  <a:pt x="690" y="148"/>
                  <a:pt x="681" y="142"/>
                  <a:pt x="680" y="139"/>
                </a:cubicBezTo>
                <a:cubicBezTo>
                  <a:pt x="679" y="138"/>
                  <a:pt x="685" y="122"/>
                  <a:pt x="690" y="106"/>
                </a:cubicBezTo>
                <a:cubicBezTo>
                  <a:pt x="695" y="90"/>
                  <a:pt x="699" y="73"/>
                  <a:pt x="698" y="70"/>
                </a:cubicBezTo>
                <a:cubicBezTo>
                  <a:pt x="696" y="65"/>
                  <a:pt x="683" y="58"/>
                  <a:pt x="677" y="58"/>
                </a:cubicBezTo>
                <a:cubicBezTo>
                  <a:pt x="675" y="58"/>
                  <a:pt x="662" y="70"/>
                  <a:pt x="650" y="82"/>
                </a:cubicBezTo>
                <a:cubicBezTo>
                  <a:pt x="638" y="94"/>
                  <a:pt x="627" y="107"/>
                  <a:pt x="625" y="108"/>
                </a:cubicBezTo>
                <a:cubicBezTo>
                  <a:pt x="622" y="109"/>
                  <a:pt x="612" y="103"/>
                  <a:pt x="612" y="103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2" y="103"/>
                  <a:pt x="602" y="100"/>
                  <a:pt x="600" y="97"/>
                </a:cubicBezTo>
                <a:cubicBezTo>
                  <a:pt x="599" y="95"/>
                  <a:pt x="601" y="79"/>
                  <a:pt x="602" y="62"/>
                </a:cubicBezTo>
                <a:cubicBezTo>
                  <a:pt x="604" y="45"/>
                  <a:pt x="604" y="28"/>
                  <a:pt x="602" y="26"/>
                </a:cubicBezTo>
                <a:cubicBezTo>
                  <a:pt x="599" y="21"/>
                  <a:pt x="584" y="17"/>
                  <a:pt x="579" y="19"/>
                </a:cubicBezTo>
                <a:cubicBezTo>
                  <a:pt x="577" y="19"/>
                  <a:pt x="567" y="34"/>
                  <a:pt x="558" y="48"/>
                </a:cubicBezTo>
                <a:cubicBezTo>
                  <a:pt x="549" y="63"/>
                  <a:pt x="541" y="78"/>
                  <a:pt x="540" y="79"/>
                </a:cubicBezTo>
                <a:cubicBezTo>
                  <a:pt x="537" y="81"/>
                  <a:pt x="526" y="78"/>
                  <a:pt x="526" y="78"/>
                </a:cubicBezTo>
                <a:cubicBezTo>
                  <a:pt x="526" y="77"/>
                  <a:pt x="526" y="77"/>
                  <a:pt x="526" y="77"/>
                </a:cubicBezTo>
                <a:cubicBezTo>
                  <a:pt x="526" y="77"/>
                  <a:pt x="515" y="77"/>
                  <a:pt x="513" y="74"/>
                </a:cubicBezTo>
                <a:cubicBezTo>
                  <a:pt x="512" y="73"/>
                  <a:pt x="510" y="56"/>
                  <a:pt x="507" y="40"/>
                </a:cubicBezTo>
                <a:cubicBezTo>
                  <a:pt x="504" y="23"/>
                  <a:pt x="501" y="6"/>
                  <a:pt x="499" y="4"/>
                </a:cubicBezTo>
                <a:cubicBezTo>
                  <a:pt x="494" y="0"/>
                  <a:pt x="479" y="0"/>
                  <a:pt x="474" y="3"/>
                </a:cubicBezTo>
                <a:cubicBezTo>
                  <a:pt x="472" y="4"/>
                  <a:pt x="466" y="20"/>
                  <a:pt x="461" y="37"/>
                </a:cubicBezTo>
                <a:cubicBezTo>
                  <a:pt x="456" y="53"/>
                  <a:pt x="451" y="69"/>
                  <a:pt x="450" y="71"/>
                </a:cubicBezTo>
                <a:cubicBezTo>
                  <a:pt x="447" y="73"/>
                  <a:pt x="437" y="72"/>
                  <a:pt x="437" y="72"/>
                </a:cubicBezTo>
                <a:cubicBezTo>
                  <a:pt x="436" y="72"/>
                  <a:pt x="436" y="72"/>
                  <a:pt x="436" y="72"/>
                </a:cubicBezTo>
                <a:cubicBezTo>
                  <a:pt x="436" y="72"/>
                  <a:pt x="426" y="74"/>
                  <a:pt x="423" y="72"/>
                </a:cubicBezTo>
                <a:cubicBezTo>
                  <a:pt x="421" y="71"/>
                  <a:pt x="416" y="56"/>
                  <a:pt x="409" y="40"/>
                </a:cubicBezTo>
                <a:cubicBezTo>
                  <a:pt x="403" y="24"/>
                  <a:pt x="395" y="9"/>
                  <a:pt x="393" y="7"/>
                </a:cubicBezTo>
                <a:cubicBezTo>
                  <a:pt x="388" y="5"/>
                  <a:pt x="373" y="8"/>
                  <a:pt x="369" y="12"/>
                </a:cubicBezTo>
                <a:cubicBezTo>
                  <a:pt x="367" y="13"/>
                  <a:pt x="365" y="31"/>
                  <a:pt x="363" y="47"/>
                </a:cubicBezTo>
                <a:cubicBezTo>
                  <a:pt x="362" y="65"/>
                  <a:pt x="362" y="81"/>
                  <a:pt x="361" y="83"/>
                </a:cubicBezTo>
                <a:cubicBezTo>
                  <a:pt x="359" y="86"/>
                  <a:pt x="348" y="88"/>
                  <a:pt x="348" y="88"/>
                </a:cubicBezTo>
                <a:cubicBezTo>
                  <a:pt x="348" y="88"/>
                  <a:pt x="348" y="88"/>
                  <a:pt x="348" y="88"/>
                </a:cubicBezTo>
                <a:cubicBezTo>
                  <a:pt x="348" y="88"/>
                  <a:pt x="338" y="92"/>
                  <a:pt x="335" y="91"/>
                </a:cubicBezTo>
                <a:cubicBezTo>
                  <a:pt x="333" y="90"/>
                  <a:pt x="324" y="76"/>
                  <a:pt x="314" y="63"/>
                </a:cubicBezTo>
                <a:cubicBezTo>
                  <a:pt x="304" y="49"/>
                  <a:pt x="293" y="35"/>
                  <a:pt x="290" y="35"/>
                </a:cubicBezTo>
                <a:cubicBezTo>
                  <a:pt x="285" y="33"/>
                  <a:pt x="271" y="40"/>
                  <a:pt x="268" y="44"/>
                </a:cubicBezTo>
                <a:cubicBezTo>
                  <a:pt x="267" y="47"/>
                  <a:pt x="269" y="64"/>
                  <a:pt x="271" y="81"/>
                </a:cubicBezTo>
                <a:cubicBezTo>
                  <a:pt x="274" y="97"/>
                  <a:pt x="277" y="114"/>
                  <a:pt x="277" y="116"/>
                </a:cubicBezTo>
                <a:cubicBezTo>
                  <a:pt x="276" y="119"/>
                  <a:pt x="266" y="123"/>
                  <a:pt x="266" y="123"/>
                </a:cubicBezTo>
                <a:cubicBezTo>
                  <a:pt x="266" y="123"/>
                  <a:pt x="266" y="123"/>
                  <a:pt x="266" y="123"/>
                </a:cubicBezTo>
                <a:cubicBezTo>
                  <a:pt x="266" y="123"/>
                  <a:pt x="257" y="130"/>
                  <a:pt x="253" y="129"/>
                </a:cubicBezTo>
                <a:cubicBezTo>
                  <a:pt x="252" y="129"/>
                  <a:pt x="240" y="118"/>
                  <a:pt x="227" y="107"/>
                </a:cubicBezTo>
                <a:cubicBezTo>
                  <a:pt x="214" y="96"/>
                  <a:pt x="200" y="85"/>
                  <a:pt x="197" y="85"/>
                </a:cubicBezTo>
                <a:cubicBezTo>
                  <a:pt x="192" y="85"/>
                  <a:pt x="179" y="95"/>
                  <a:pt x="178" y="100"/>
                </a:cubicBezTo>
                <a:cubicBezTo>
                  <a:pt x="177" y="102"/>
                  <a:pt x="183" y="118"/>
                  <a:pt x="189" y="134"/>
                </a:cubicBezTo>
                <a:cubicBezTo>
                  <a:pt x="196" y="150"/>
                  <a:pt x="203" y="165"/>
                  <a:pt x="203" y="167"/>
                </a:cubicBezTo>
                <a:cubicBezTo>
                  <a:pt x="203" y="171"/>
                  <a:pt x="194" y="177"/>
                  <a:pt x="194" y="177"/>
                </a:cubicBezTo>
                <a:cubicBezTo>
                  <a:pt x="194" y="177"/>
                  <a:pt x="194" y="177"/>
                  <a:pt x="194" y="177"/>
                </a:cubicBezTo>
                <a:cubicBezTo>
                  <a:pt x="194" y="177"/>
                  <a:pt x="186" y="185"/>
                  <a:pt x="183" y="186"/>
                </a:cubicBezTo>
                <a:cubicBezTo>
                  <a:pt x="181" y="186"/>
                  <a:pt x="167" y="178"/>
                  <a:pt x="152" y="170"/>
                </a:cubicBezTo>
                <a:cubicBezTo>
                  <a:pt x="137" y="162"/>
                  <a:pt x="121" y="155"/>
                  <a:pt x="118" y="156"/>
                </a:cubicBezTo>
                <a:cubicBezTo>
                  <a:pt x="113" y="157"/>
                  <a:pt x="103" y="169"/>
                  <a:pt x="103" y="174"/>
                </a:cubicBezTo>
                <a:cubicBezTo>
                  <a:pt x="103" y="177"/>
                  <a:pt x="112" y="191"/>
                  <a:pt x="122" y="205"/>
                </a:cubicBezTo>
                <a:cubicBezTo>
                  <a:pt x="132" y="219"/>
                  <a:pt x="142" y="232"/>
                  <a:pt x="143" y="234"/>
                </a:cubicBezTo>
                <a:cubicBezTo>
                  <a:pt x="143" y="238"/>
                  <a:pt x="136" y="246"/>
                  <a:pt x="136" y="246"/>
                </a:cubicBezTo>
                <a:cubicBezTo>
                  <a:pt x="136" y="246"/>
                  <a:pt x="136" y="246"/>
                  <a:pt x="136" y="246"/>
                </a:cubicBezTo>
                <a:cubicBezTo>
                  <a:pt x="136" y="246"/>
                  <a:pt x="131" y="256"/>
                  <a:pt x="128" y="257"/>
                </a:cubicBezTo>
                <a:cubicBezTo>
                  <a:pt x="126" y="257"/>
                  <a:pt x="110" y="253"/>
                  <a:pt x="94" y="248"/>
                </a:cubicBezTo>
                <a:cubicBezTo>
                  <a:pt x="77" y="244"/>
                  <a:pt x="60" y="241"/>
                  <a:pt x="58" y="242"/>
                </a:cubicBezTo>
                <a:cubicBezTo>
                  <a:pt x="52" y="245"/>
                  <a:pt x="46" y="259"/>
                  <a:pt x="47" y="264"/>
                </a:cubicBezTo>
                <a:cubicBezTo>
                  <a:pt x="47" y="266"/>
                  <a:pt x="60" y="279"/>
                  <a:pt x="72" y="290"/>
                </a:cubicBezTo>
                <a:cubicBezTo>
                  <a:pt x="85" y="301"/>
                  <a:pt x="98" y="311"/>
                  <a:pt x="99" y="313"/>
                </a:cubicBezTo>
                <a:cubicBezTo>
                  <a:pt x="101" y="317"/>
                  <a:pt x="96" y="326"/>
                  <a:pt x="96" y="326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5" y="326"/>
                  <a:pt x="93" y="337"/>
                  <a:pt x="90" y="339"/>
                </a:cubicBezTo>
                <a:cubicBezTo>
                  <a:pt x="89" y="340"/>
                  <a:pt x="72" y="339"/>
                  <a:pt x="55" y="338"/>
                </a:cubicBezTo>
                <a:cubicBezTo>
                  <a:pt x="38" y="338"/>
                  <a:pt x="21" y="339"/>
                  <a:pt x="19" y="341"/>
                </a:cubicBezTo>
                <a:cubicBezTo>
                  <a:pt x="14" y="344"/>
                  <a:pt x="11" y="359"/>
                  <a:pt x="13" y="364"/>
                </a:cubicBezTo>
                <a:cubicBezTo>
                  <a:pt x="14" y="367"/>
                  <a:pt x="29" y="376"/>
                  <a:pt x="44" y="383"/>
                </a:cubicBezTo>
                <a:cubicBezTo>
                  <a:pt x="59" y="391"/>
                  <a:pt x="74" y="398"/>
                  <a:pt x="76" y="400"/>
                </a:cubicBezTo>
                <a:cubicBezTo>
                  <a:pt x="78" y="403"/>
                  <a:pt x="75" y="413"/>
                  <a:pt x="75" y="413"/>
                </a:cubicBezTo>
                <a:cubicBezTo>
                  <a:pt x="75" y="414"/>
                  <a:pt x="75" y="414"/>
                  <a:pt x="75" y="414"/>
                </a:cubicBezTo>
                <a:cubicBezTo>
                  <a:pt x="75" y="414"/>
                  <a:pt x="75" y="424"/>
                  <a:pt x="72" y="427"/>
                </a:cubicBezTo>
                <a:cubicBezTo>
                  <a:pt x="71" y="428"/>
                  <a:pt x="55" y="431"/>
                  <a:pt x="38" y="435"/>
                </a:cubicBezTo>
                <a:cubicBezTo>
                  <a:pt x="22" y="439"/>
                  <a:pt x="5" y="443"/>
                  <a:pt x="3" y="445"/>
                </a:cubicBezTo>
                <a:cubicBezTo>
                  <a:pt x="0" y="450"/>
                  <a:pt x="0" y="465"/>
                  <a:pt x="3" y="470"/>
                </a:cubicBezTo>
                <a:cubicBezTo>
                  <a:pt x="5" y="472"/>
                  <a:pt x="21" y="477"/>
                  <a:pt x="38" y="481"/>
                </a:cubicBezTo>
                <a:cubicBezTo>
                  <a:pt x="54" y="485"/>
                  <a:pt x="71" y="489"/>
                  <a:pt x="72" y="490"/>
                </a:cubicBezTo>
                <a:cubicBezTo>
                  <a:pt x="75" y="492"/>
                  <a:pt x="75" y="503"/>
                  <a:pt x="75" y="503"/>
                </a:cubicBezTo>
                <a:cubicBezTo>
                  <a:pt x="75" y="503"/>
                  <a:pt x="75" y="503"/>
                  <a:pt x="75" y="503"/>
                </a:cubicBezTo>
                <a:cubicBezTo>
                  <a:pt x="75" y="503"/>
                  <a:pt x="77" y="514"/>
                  <a:pt x="76" y="517"/>
                </a:cubicBezTo>
                <a:cubicBezTo>
                  <a:pt x="75" y="519"/>
                  <a:pt x="59" y="525"/>
                  <a:pt x="44" y="533"/>
                </a:cubicBezTo>
                <a:cubicBezTo>
                  <a:pt x="29" y="540"/>
                  <a:pt x="14" y="548"/>
                  <a:pt x="13" y="551"/>
                </a:cubicBezTo>
                <a:cubicBezTo>
                  <a:pt x="10" y="556"/>
                  <a:pt x="14" y="571"/>
                  <a:pt x="18" y="574"/>
                </a:cubicBezTo>
                <a:cubicBezTo>
                  <a:pt x="20" y="576"/>
                  <a:pt x="37" y="577"/>
                  <a:pt x="54" y="578"/>
                </a:cubicBezTo>
                <a:cubicBezTo>
                  <a:pt x="71" y="578"/>
                  <a:pt x="88" y="577"/>
                  <a:pt x="90" y="578"/>
                </a:cubicBezTo>
                <a:cubicBezTo>
                  <a:pt x="93" y="580"/>
                  <a:pt x="96" y="591"/>
                  <a:pt x="96" y="591"/>
                </a:cubicBezTo>
                <a:cubicBezTo>
                  <a:pt x="96" y="591"/>
                  <a:pt x="96" y="591"/>
                  <a:pt x="96" y="591"/>
                </a:cubicBezTo>
                <a:cubicBezTo>
                  <a:pt x="96" y="591"/>
                  <a:pt x="100" y="601"/>
                  <a:pt x="99" y="604"/>
                </a:cubicBezTo>
                <a:cubicBezTo>
                  <a:pt x="99" y="606"/>
                  <a:pt x="86" y="615"/>
                  <a:pt x="72" y="626"/>
                </a:cubicBezTo>
                <a:cubicBezTo>
                  <a:pt x="59" y="637"/>
                  <a:pt x="47" y="649"/>
                  <a:pt x="46" y="651"/>
                </a:cubicBezTo>
                <a:cubicBezTo>
                  <a:pt x="45" y="657"/>
                  <a:pt x="52" y="671"/>
                  <a:pt x="57" y="673"/>
                </a:cubicBezTo>
                <a:cubicBezTo>
                  <a:pt x="59" y="674"/>
                  <a:pt x="76" y="672"/>
                  <a:pt x="93" y="668"/>
                </a:cubicBezTo>
                <a:cubicBezTo>
                  <a:pt x="110" y="664"/>
                  <a:pt x="126" y="660"/>
                  <a:pt x="128" y="660"/>
                </a:cubicBezTo>
                <a:cubicBezTo>
                  <a:pt x="131" y="661"/>
                  <a:pt x="136" y="671"/>
                  <a:pt x="136" y="671"/>
                </a:cubicBezTo>
                <a:cubicBezTo>
                  <a:pt x="136" y="671"/>
                  <a:pt x="136" y="671"/>
                  <a:pt x="136" y="671"/>
                </a:cubicBezTo>
                <a:cubicBezTo>
                  <a:pt x="136" y="671"/>
                  <a:pt x="143" y="680"/>
                  <a:pt x="143" y="683"/>
                </a:cubicBezTo>
                <a:cubicBezTo>
                  <a:pt x="143" y="685"/>
                  <a:pt x="132" y="697"/>
                  <a:pt x="122" y="711"/>
                </a:cubicBezTo>
                <a:cubicBezTo>
                  <a:pt x="111" y="724"/>
                  <a:pt x="102" y="739"/>
                  <a:pt x="102" y="741"/>
                </a:cubicBezTo>
                <a:cubicBezTo>
                  <a:pt x="102" y="747"/>
                  <a:pt x="112" y="759"/>
                  <a:pt x="117" y="760"/>
                </a:cubicBezTo>
                <a:cubicBezTo>
                  <a:pt x="120" y="761"/>
                  <a:pt x="136" y="754"/>
                  <a:pt x="151" y="747"/>
                </a:cubicBezTo>
                <a:cubicBezTo>
                  <a:pt x="166" y="739"/>
                  <a:pt x="181" y="731"/>
                  <a:pt x="183" y="731"/>
                </a:cubicBezTo>
                <a:cubicBezTo>
                  <a:pt x="187" y="731"/>
                  <a:pt x="194" y="740"/>
                  <a:pt x="194" y="740"/>
                </a:cubicBezTo>
                <a:cubicBezTo>
                  <a:pt x="194" y="740"/>
                  <a:pt x="194" y="740"/>
                  <a:pt x="194" y="740"/>
                </a:cubicBezTo>
                <a:cubicBezTo>
                  <a:pt x="194" y="740"/>
                  <a:pt x="202" y="747"/>
                  <a:pt x="203" y="750"/>
                </a:cubicBezTo>
                <a:cubicBezTo>
                  <a:pt x="203" y="751"/>
                  <a:pt x="196" y="766"/>
                  <a:pt x="189" y="782"/>
                </a:cubicBezTo>
                <a:cubicBezTo>
                  <a:pt x="182" y="797"/>
                  <a:pt x="176" y="813"/>
                  <a:pt x="177" y="816"/>
                </a:cubicBezTo>
                <a:cubicBezTo>
                  <a:pt x="178" y="822"/>
                  <a:pt x="191" y="831"/>
                  <a:pt x="196" y="831"/>
                </a:cubicBezTo>
                <a:cubicBezTo>
                  <a:pt x="199" y="831"/>
                  <a:pt x="213" y="821"/>
                  <a:pt x="226" y="810"/>
                </a:cubicBezTo>
                <a:cubicBezTo>
                  <a:pt x="239" y="799"/>
                  <a:pt x="252" y="788"/>
                  <a:pt x="254" y="787"/>
                </a:cubicBezTo>
                <a:cubicBezTo>
                  <a:pt x="257" y="787"/>
                  <a:pt x="266" y="793"/>
                  <a:pt x="266" y="793"/>
                </a:cubicBezTo>
                <a:cubicBezTo>
                  <a:pt x="266" y="793"/>
                  <a:pt x="266" y="793"/>
                  <a:pt x="266" y="793"/>
                </a:cubicBezTo>
                <a:cubicBezTo>
                  <a:pt x="266" y="793"/>
                  <a:pt x="276" y="798"/>
                  <a:pt x="277" y="801"/>
                </a:cubicBezTo>
                <a:cubicBezTo>
                  <a:pt x="278" y="803"/>
                  <a:pt x="274" y="819"/>
                  <a:pt x="271" y="835"/>
                </a:cubicBezTo>
                <a:cubicBezTo>
                  <a:pt x="268" y="852"/>
                  <a:pt x="265" y="869"/>
                  <a:pt x="267" y="872"/>
                </a:cubicBezTo>
                <a:cubicBezTo>
                  <a:pt x="269" y="877"/>
                  <a:pt x="284" y="883"/>
                  <a:pt x="289" y="881"/>
                </a:cubicBezTo>
                <a:cubicBezTo>
                  <a:pt x="291" y="881"/>
                  <a:pt x="303" y="868"/>
                  <a:pt x="313" y="854"/>
                </a:cubicBezTo>
                <a:cubicBezTo>
                  <a:pt x="324" y="841"/>
                  <a:pt x="333" y="827"/>
                  <a:pt x="335" y="826"/>
                </a:cubicBezTo>
                <a:cubicBezTo>
                  <a:pt x="338" y="824"/>
                  <a:pt x="348" y="829"/>
                  <a:pt x="348" y="829"/>
                </a:cubicBezTo>
                <a:cubicBezTo>
                  <a:pt x="348" y="829"/>
                  <a:pt x="348" y="829"/>
                  <a:pt x="348" y="829"/>
                </a:cubicBezTo>
                <a:cubicBezTo>
                  <a:pt x="348" y="829"/>
                  <a:pt x="359" y="831"/>
                  <a:pt x="361" y="834"/>
                </a:cubicBezTo>
                <a:cubicBezTo>
                  <a:pt x="362" y="835"/>
                  <a:pt x="362" y="852"/>
                  <a:pt x="363" y="869"/>
                </a:cubicBezTo>
                <a:cubicBezTo>
                  <a:pt x="364" y="886"/>
                  <a:pt x="365" y="903"/>
                  <a:pt x="367" y="905"/>
                </a:cubicBezTo>
                <a:cubicBezTo>
                  <a:pt x="371" y="909"/>
                  <a:pt x="386" y="912"/>
                  <a:pt x="391" y="909"/>
                </a:cubicBezTo>
                <a:cubicBezTo>
                  <a:pt x="393" y="908"/>
                  <a:pt x="401" y="893"/>
                  <a:pt x="408" y="877"/>
                </a:cubicBezTo>
                <a:cubicBezTo>
                  <a:pt x="415" y="862"/>
                  <a:pt x="422" y="846"/>
                  <a:pt x="423" y="845"/>
                </a:cubicBezTo>
                <a:cubicBezTo>
                  <a:pt x="426" y="842"/>
                  <a:pt x="436" y="844"/>
                  <a:pt x="436" y="844"/>
                </a:cubicBezTo>
                <a:cubicBezTo>
                  <a:pt x="437" y="845"/>
                  <a:pt x="437" y="845"/>
                  <a:pt x="437" y="845"/>
                </a:cubicBezTo>
                <a:cubicBezTo>
                  <a:pt x="437" y="845"/>
                  <a:pt x="448" y="844"/>
                  <a:pt x="450" y="846"/>
                </a:cubicBezTo>
                <a:cubicBezTo>
                  <a:pt x="451" y="847"/>
                  <a:pt x="455" y="864"/>
                  <a:pt x="460" y="880"/>
                </a:cubicBezTo>
                <a:cubicBezTo>
                  <a:pt x="465" y="896"/>
                  <a:pt x="470" y="912"/>
                  <a:pt x="473" y="914"/>
                </a:cubicBezTo>
                <a:cubicBezTo>
                  <a:pt x="477" y="917"/>
                  <a:pt x="493" y="916"/>
                  <a:pt x="497" y="913"/>
                </a:cubicBezTo>
                <a:cubicBezTo>
                  <a:pt x="499" y="911"/>
                  <a:pt x="503" y="894"/>
                  <a:pt x="506" y="878"/>
                </a:cubicBezTo>
                <a:cubicBezTo>
                  <a:pt x="510" y="861"/>
                  <a:pt x="512" y="844"/>
                  <a:pt x="513" y="843"/>
                </a:cubicBezTo>
                <a:cubicBezTo>
                  <a:pt x="515" y="840"/>
                  <a:pt x="526" y="839"/>
                  <a:pt x="526" y="839"/>
                </a:cubicBezTo>
                <a:cubicBezTo>
                  <a:pt x="526" y="839"/>
                  <a:pt x="526" y="839"/>
                  <a:pt x="526" y="839"/>
                </a:cubicBezTo>
                <a:cubicBezTo>
                  <a:pt x="526" y="839"/>
                  <a:pt x="537" y="837"/>
                  <a:pt x="540" y="838"/>
                </a:cubicBezTo>
                <a:cubicBezTo>
                  <a:pt x="541" y="839"/>
                  <a:pt x="549" y="854"/>
                  <a:pt x="557" y="868"/>
                </a:cubicBezTo>
                <a:cubicBezTo>
                  <a:pt x="565" y="883"/>
                  <a:pt x="575" y="898"/>
                  <a:pt x="577" y="899"/>
                </a:cubicBezTo>
                <a:cubicBezTo>
                  <a:pt x="583" y="901"/>
                  <a:pt x="597" y="896"/>
                  <a:pt x="601" y="892"/>
                </a:cubicBezTo>
                <a:cubicBezTo>
                  <a:pt x="602" y="890"/>
                  <a:pt x="602" y="873"/>
                  <a:pt x="602" y="855"/>
                </a:cubicBezTo>
                <a:cubicBezTo>
                  <a:pt x="601" y="838"/>
                  <a:pt x="600" y="822"/>
                  <a:pt x="600" y="820"/>
                </a:cubicBezTo>
                <a:cubicBezTo>
                  <a:pt x="602" y="816"/>
                  <a:pt x="612" y="814"/>
                  <a:pt x="612" y="814"/>
                </a:cubicBezTo>
                <a:cubicBezTo>
                  <a:pt x="612" y="814"/>
                  <a:pt x="612" y="814"/>
                  <a:pt x="612" y="814"/>
                </a:cubicBezTo>
                <a:cubicBezTo>
                  <a:pt x="612" y="814"/>
                  <a:pt x="622" y="808"/>
                  <a:pt x="625" y="809"/>
                </a:cubicBezTo>
                <a:cubicBezTo>
                  <a:pt x="627" y="809"/>
                  <a:pt x="638" y="822"/>
                  <a:pt x="649" y="835"/>
                </a:cubicBezTo>
                <a:cubicBezTo>
                  <a:pt x="661" y="847"/>
                  <a:pt x="673" y="859"/>
                  <a:pt x="676" y="860"/>
                </a:cubicBezTo>
                <a:cubicBezTo>
                  <a:pt x="681" y="860"/>
                  <a:pt x="695" y="852"/>
                  <a:pt x="697" y="847"/>
                </a:cubicBezTo>
                <a:cubicBezTo>
                  <a:pt x="698" y="845"/>
                  <a:pt x="694" y="828"/>
                  <a:pt x="689" y="812"/>
                </a:cubicBezTo>
                <a:cubicBezTo>
                  <a:pt x="685" y="795"/>
                  <a:pt x="679" y="779"/>
                  <a:pt x="680" y="778"/>
                </a:cubicBezTo>
                <a:cubicBezTo>
                  <a:pt x="680" y="774"/>
                  <a:pt x="690" y="769"/>
                  <a:pt x="690" y="769"/>
                </a:cubicBezTo>
                <a:cubicBezTo>
                  <a:pt x="690" y="769"/>
                  <a:pt x="690" y="769"/>
                  <a:pt x="690" y="769"/>
                </a:cubicBezTo>
                <a:cubicBezTo>
                  <a:pt x="690" y="769"/>
                  <a:pt x="698" y="761"/>
                  <a:pt x="702" y="761"/>
                </a:cubicBezTo>
                <a:cubicBezTo>
                  <a:pt x="703" y="761"/>
                  <a:pt x="717" y="771"/>
                  <a:pt x="731" y="781"/>
                </a:cubicBezTo>
                <a:cubicBezTo>
                  <a:pt x="745" y="790"/>
                  <a:pt x="759" y="799"/>
                  <a:pt x="762" y="799"/>
                </a:cubicBezTo>
                <a:cubicBezTo>
                  <a:pt x="768" y="798"/>
                  <a:pt x="779" y="787"/>
                  <a:pt x="780" y="782"/>
                </a:cubicBezTo>
                <a:cubicBezTo>
                  <a:pt x="780" y="780"/>
                  <a:pt x="773" y="764"/>
                  <a:pt x="765" y="749"/>
                </a:cubicBezTo>
                <a:cubicBezTo>
                  <a:pt x="756" y="734"/>
                  <a:pt x="748" y="720"/>
                  <a:pt x="747" y="718"/>
                </a:cubicBezTo>
                <a:cubicBezTo>
                  <a:pt x="747" y="714"/>
                  <a:pt x="755" y="707"/>
                  <a:pt x="755" y="707"/>
                </a:cubicBezTo>
                <a:cubicBezTo>
                  <a:pt x="755" y="707"/>
                  <a:pt x="755" y="707"/>
                  <a:pt x="755" y="707"/>
                </a:cubicBezTo>
                <a:cubicBezTo>
                  <a:pt x="755" y="707"/>
                  <a:pt x="762" y="698"/>
                  <a:pt x="765" y="697"/>
                </a:cubicBezTo>
                <a:cubicBezTo>
                  <a:pt x="767" y="697"/>
                  <a:pt x="782" y="703"/>
                  <a:pt x="798" y="709"/>
                </a:cubicBezTo>
                <a:cubicBezTo>
                  <a:pt x="813" y="715"/>
                  <a:pt x="830" y="721"/>
                  <a:pt x="833" y="720"/>
                </a:cubicBezTo>
                <a:cubicBezTo>
                  <a:pt x="838" y="718"/>
                  <a:pt x="846" y="705"/>
                  <a:pt x="846" y="699"/>
                </a:cubicBezTo>
                <a:cubicBezTo>
                  <a:pt x="846" y="697"/>
                  <a:pt x="835" y="683"/>
                  <a:pt x="824" y="671"/>
                </a:cubicBezTo>
                <a:cubicBezTo>
                  <a:pt x="812" y="658"/>
                  <a:pt x="800" y="646"/>
                  <a:pt x="800" y="645"/>
                </a:cubicBezTo>
                <a:cubicBezTo>
                  <a:pt x="799" y="641"/>
                  <a:pt x="805" y="632"/>
                  <a:pt x="805" y="632"/>
                </a:cubicBezTo>
                <a:cubicBezTo>
                  <a:pt x="805" y="632"/>
                  <a:pt x="805" y="632"/>
                  <a:pt x="805" y="632"/>
                </a:cubicBezTo>
                <a:cubicBezTo>
                  <a:pt x="805" y="632"/>
                  <a:pt x="809" y="622"/>
                  <a:pt x="812" y="620"/>
                </a:cubicBezTo>
                <a:cubicBezTo>
                  <a:pt x="813" y="619"/>
                  <a:pt x="830" y="622"/>
                  <a:pt x="846" y="624"/>
                </a:cubicBezTo>
                <a:cubicBezTo>
                  <a:pt x="863" y="627"/>
                  <a:pt x="880" y="628"/>
                  <a:pt x="883" y="626"/>
                </a:cubicBezTo>
                <a:cubicBezTo>
                  <a:pt x="888" y="624"/>
                  <a:pt x="893" y="609"/>
                  <a:pt x="891" y="604"/>
                </a:cubicBezTo>
                <a:cubicBezTo>
                  <a:pt x="891" y="601"/>
                  <a:pt x="877" y="591"/>
                  <a:pt x="863" y="581"/>
                </a:cubicBezTo>
                <a:cubicBezTo>
                  <a:pt x="849" y="571"/>
                  <a:pt x="834" y="563"/>
                  <a:pt x="833" y="561"/>
                </a:cubicBezTo>
                <a:cubicBezTo>
                  <a:pt x="831" y="558"/>
                  <a:pt x="835" y="548"/>
                  <a:pt x="835" y="548"/>
                </a:cubicBezTo>
                <a:cubicBezTo>
                  <a:pt x="835" y="548"/>
                  <a:pt x="835" y="548"/>
                  <a:pt x="835" y="548"/>
                </a:cubicBezTo>
                <a:cubicBezTo>
                  <a:pt x="836" y="548"/>
                  <a:pt x="837" y="537"/>
                  <a:pt x="840" y="535"/>
                </a:cubicBezTo>
                <a:cubicBezTo>
                  <a:pt x="841" y="533"/>
                  <a:pt x="857" y="533"/>
                  <a:pt x="874" y="531"/>
                </a:cubicBezTo>
                <a:cubicBezTo>
                  <a:pt x="891" y="529"/>
                  <a:pt x="908" y="526"/>
                  <a:pt x="910" y="524"/>
                </a:cubicBezTo>
                <a:cubicBezTo>
                  <a:pt x="914" y="520"/>
                  <a:pt x="916" y="505"/>
                  <a:pt x="913" y="500"/>
                </a:cubicBezTo>
                <a:cubicBezTo>
                  <a:pt x="912" y="498"/>
                  <a:pt x="896" y="491"/>
                  <a:pt x="880" y="48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Oval 122"/>
          <p:cNvSpPr>
            <a:spLocks noChangeArrowheads="1"/>
          </p:cNvSpPr>
          <p:nvPr/>
        </p:nvSpPr>
        <p:spPr bwMode="auto">
          <a:xfrm flipV="1">
            <a:off x="4988000" y="3841881"/>
            <a:ext cx="1365768" cy="1365241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9000000" scaled="0"/>
          </a:gra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124"/>
          <p:cNvSpPr>
            <a:spLocks/>
          </p:cNvSpPr>
          <p:nvPr/>
        </p:nvSpPr>
        <p:spPr bwMode="auto">
          <a:xfrm rot="5400000" flipV="1">
            <a:off x="2941942" y="3439113"/>
            <a:ext cx="1596949" cy="1598551"/>
          </a:xfrm>
          <a:custGeom>
            <a:avLst/>
            <a:gdLst>
              <a:gd name="T0" fmla="*/ 0 w 972"/>
              <a:gd name="T1" fmla="*/ 972 h 972"/>
              <a:gd name="T2" fmla="*/ 0 w 972"/>
              <a:gd name="T3" fmla="*/ 486 h 972"/>
              <a:gd name="T4" fmla="*/ 486 w 972"/>
              <a:gd name="T5" fmla="*/ 0 h 972"/>
              <a:gd name="T6" fmla="*/ 972 w 972"/>
              <a:gd name="T7" fmla="*/ 486 h 972"/>
              <a:gd name="T8" fmla="*/ 486 w 972"/>
              <a:gd name="T9" fmla="*/ 972 h 972"/>
              <a:gd name="T10" fmla="*/ 0 w 972"/>
              <a:gd name="T11" fmla="*/ 97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2" h="972">
                <a:moveTo>
                  <a:pt x="0" y="972"/>
                </a:moveTo>
                <a:cubicBezTo>
                  <a:pt x="0" y="486"/>
                  <a:pt x="0" y="486"/>
                  <a:pt x="0" y="486"/>
                </a:cubicBezTo>
                <a:cubicBezTo>
                  <a:pt x="0" y="218"/>
                  <a:pt x="218" y="0"/>
                  <a:pt x="486" y="0"/>
                </a:cubicBezTo>
                <a:cubicBezTo>
                  <a:pt x="754" y="0"/>
                  <a:pt x="972" y="218"/>
                  <a:pt x="972" y="486"/>
                </a:cubicBezTo>
                <a:cubicBezTo>
                  <a:pt x="972" y="754"/>
                  <a:pt x="754" y="972"/>
                  <a:pt x="486" y="972"/>
                </a:cubicBezTo>
                <a:lnTo>
                  <a:pt x="0" y="972"/>
                </a:ln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Freeform 125"/>
          <p:cNvSpPr>
            <a:spLocks/>
          </p:cNvSpPr>
          <p:nvPr/>
        </p:nvSpPr>
        <p:spPr bwMode="auto">
          <a:xfrm rot="5400000" flipV="1">
            <a:off x="3054702" y="3553402"/>
            <a:ext cx="1357921" cy="1361164"/>
          </a:xfrm>
          <a:custGeom>
            <a:avLst/>
            <a:gdLst>
              <a:gd name="T0" fmla="*/ 846 w 916"/>
              <a:gd name="T1" fmla="*/ 458 h 917"/>
              <a:gd name="T2" fmla="*/ 910 w 916"/>
              <a:gd name="T3" fmla="*/ 394 h 917"/>
              <a:gd name="T4" fmla="*/ 835 w 916"/>
              <a:gd name="T5" fmla="*/ 369 h 917"/>
              <a:gd name="T6" fmla="*/ 884 w 916"/>
              <a:gd name="T7" fmla="*/ 292 h 917"/>
              <a:gd name="T8" fmla="*/ 805 w 916"/>
              <a:gd name="T9" fmla="*/ 285 h 917"/>
              <a:gd name="T10" fmla="*/ 834 w 916"/>
              <a:gd name="T11" fmla="*/ 199 h 917"/>
              <a:gd name="T12" fmla="*/ 755 w 916"/>
              <a:gd name="T13" fmla="*/ 210 h 917"/>
              <a:gd name="T14" fmla="*/ 764 w 916"/>
              <a:gd name="T15" fmla="*/ 119 h 917"/>
              <a:gd name="T16" fmla="*/ 690 w 916"/>
              <a:gd name="T17" fmla="*/ 148 h 917"/>
              <a:gd name="T18" fmla="*/ 677 w 916"/>
              <a:gd name="T19" fmla="*/ 58 h 917"/>
              <a:gd name="T20" fmla="*/ 612 w 916"/>
              <a:gd name="T21" fmla="*/ 103 h 917"/>
              <a:gd name="T22" fmla="*/ 579 w 916"/>
              <a:gd name="T23" fmla="*/ 19 h 917"/>
              <a:gd name="T24" fmla="*/ 526 w 916"/>
              <a:gd name="T25" fmla="*/ 77 h 917"/>
              <a:gd name="T26" fmla="*/ 474 w 916"/>
              <a:gd name="T27" fmla="*/ 3 h 917"/>
              <a:gd name="T28" fmla="*/ 436 w 916"/>
              <a:gd name="T29" fmla="*/ 72 h 917"/>
              <a:gd name="T30" fmla="*/ 369 w 916"/>
              <a:gd name="T31" fmla="*/ 12 h 917"/>
              <a:gd name="T32" fmla="*/ 348 w 916"/>
              <a:gd name="T33" fmla="*/ 88 h 917"/>
              <a:gd name="T34" fmla="*/ 268 w 916"/>
              <a:gd name="T35" fmla="*/ 44 h 917"/>
              <a:gd name="T36" fmla="*/ 266 w 916"/>
              <a:gd name="T37" fmla="*/ 123 h 917"/>
              <a:gd name="T38" fmla="*/ 178 w 916"/>
              <a:gd name="T39" fmla="*/ 100 h 917"/>
              <a:gd name="T40" fmla="*/ 194 w 916"/>
              <a:gd name="T41" fmla="*/ 177 h 917"/>
              <a:gd name="T42" fmla="*/ 103 w 916"/>
              <a:gd name="T43" fmla="*/ 174 h 917"/>
              <a:gd name="T44" fmla="*/ 136 w 916"/>
              <a:gd name="T45" fmla="*/ 246 h 917"/>
              <a:gd name="T46" fmla="*/ 47 w 916"/>
              <a:gd name="T47" fmla="*/ 264 h 917"/>
              <a:gd name="T48" fmla="*/ 96 w 916"/>
              <a:gd name="T49" fmla="*/ 326 h 917"/>
              <a:gd name="T50" fmla="*/ 13 w 916"/>
              <a:gd name="T51" fmla="*/ 364 h 917"/>
              <a:gd name="T52" fmla="*/ 75 w 916"/>
              <a:gd name="T53" fmla="*/ 414 h 917"/>
              <a:gd name="T54" fmla="*/ 3 w 916"/>
              <a:gd name="T55" fmla="*/ 470 h 917"/>
              <a:gd name="T56" fmla="*/ 75 w 916"/>
              <a:gd name="T57" fmla="*/ 503 h 917"/>
              <a:gd name="T58" fmla="*/ 18 w 916"/>
              <a:gd name="T59" fmla="*/ 574 h 917"/>
              <a:gd name="T60" fmla="*/ 96 w 916"/>
              <a:gd name="T61" fmla="*/ 591 h 917"/>
              <a:gd name="T62" fmla="*/ 57 w 916"/>
              <a:gd name="T63" fmla="*/ 673 h 917"/>
              <a:gd name="T64" fmla="*/ 136 w 916"/>
              <a:gd name="T65" fmla="*/ 671 h 917"/>
              <a:gd name="T66" fmla="*/ 117 w 916"/>
              <a:gd name="T67" fmla="*/ 760 h 917"/>
              <a:gd name="T68" fmla="*/ 194 w 916"/>
              <a:gd name="T69" fmla="*/ 740 h 917"/>
              <a:gd name="T70" fmla="*/ 196 w 916"/>
              <a:gd name="T71" fmla="*/ 831 h 917"/>
              <a:gd name="T72" fmla="*/ 266 w 916"/>
              <a:gd name="T73" fmla="*/ 793 h 917"/>
              <a:gd name="T74" fmla="*/ 289 w 916"/>
              <a:gd name="T75" fmla="*/ 881 h 917"/>
              <a:gd name="T76" fmla="*/ 348 w 916"/>
              <a:gd name="T77" fmla="*/ 829 h 917"/>
              <a:gd name="T78" fmla="*/ 391 w 916"/>
              <a:gd name="T79" fmla="*/ 909 h 917"/>
              <a:gd name="T80" fmla="*/ 437 w 916"/>
              <a:gd name="T81" fmla="*/ 845 h 917"/>
              <a:gd name="T82" fmla="*/ 497 w 916"/>
              <a:gd name="T83" fmla="*/ 913 h 917"/>
              <a:gd name="T84" fmla="*/ 526 w 916"/>
              <a:gd name="T85" fmla="*/ 839 h 917"/>
              <a:gd name="T86" fmla="*/ 601 w 916"/>
              <a:gd name="T87" fmla="*/ 892 h 917"/>
              <a:gd name="T88" fmla="*/ 612 w 916"/>
              <a:gd name="T89" fmla="*/ 814 h 917"/>
              <a:gd name="T90" fmla="*/ 697 w 916"/>
              <a:gd name="T91" fmla="*/ 847 h 917"/>
              <a:gd name="T92" fmla="*/ 690 w 916"/>
              <a:gd name="T93" fmla="*/ 769 h 917"/>
              <a:gd name="T94" fmla="*/ 780 w 916"/>
              <a:gd name="T95" fmla="*/ 782 h 917"/>
              <a:gd name="T96" fmla="*/ 755 w 916"/>
              <a:gd name="T97" fmla="*/ 707 h 917"/>
              <a:gd name="T98" fmla="*/ 846 w 916"/>
              <a:gd name="T99" fmla="*/ 699 h 917"/>
              <a:gd name="T100" fmla="*/ 805 w 916"/>
              <a:gd name="T101" fmla="*/ 632 h 917"/>
              <a:gd name="T102" fmla="*/ 891 w 916"/>
              <a:gd name="T103" fmla="*/ 604 h 917"/>
              <a:gd name="T104" fmla="*/ 835 w 916"/>
              <a:gd name="T105" fmla="*/ 548 h 917"/>
              <a:gd name="T106" fmla="*/ 913 w 916"/>
              <a:gd name="T107" fmla="*/ 50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16" h="917">
                <a:moveTo>
                  <a:pt x="880" y="485"/>
                </a:moveTo>
                <a:cubicBezTo>
                  <a:pt x="864" y="479"/>
                  <a:pt x="848" y="473"/>
                  <a:pt x="847" y="472"/>
                </a:cubicBezTo>
                <a:cubicBezTo>
                  <a:pt x="844" y="469"/>
                  <a:pt x="846" y="459"/>
                  <a:pt x="846" y="459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5" y="447"/>
                  <a:pt x="847" y="445"/>
                </a:cubicBezTo>
                <a:cubicBezTo>
                  <a:pt x="848" y="443"/>
                  <a:pt x="864" y="439"/>
                  <a:pt x="880" y="433"/>
                </a:cubicBezTo>
                <a:cubicBezTo>
                  <a:pt x="896" y="427"/>
                  <a:pt x="912" y="421"/>
                  <a:pt x="913" y="418"/>
                </a:cubicBezTo>
                <a:cubicBezTo>
                  <a:pt x="916" y="414"/>
                  <a:pt x="914" y="398"/>
                  <a:pt x="910" y="394"/>
                </a:cubicBezTo>
                <a:cubicBezTo>
                  <a:pt x="909" y="392"/>
                  <a:pt x="892" y="389"/>
                  <a:pt x="875" y="387"/>
                </a:cubicBezTo>
                <a:cubicBezTo>
                  <a:pt x="858" y="385"/>
                  <a:pt x="841" y="383"/>
                  <a:pt x="840" y="382"/>
                </a:cubicBezTo>
                <a:cubicBezTo>
                  <a:pt x="836" y="380"/>
                  <a:pt x="835" y="369"/>
                  <a:pt x="835" y="369"/>
                </a:cubicBezTo>
                <a:cubicBezTo>
                  <a:pt x="835" y="369"/>
                  <a:pt x="835" y="369"/>
                  <a:pt x="835" y="369"/>
                </a:cubicBezTo>
                <a:cubicBezTo>
                  <a:pt x="835" y="369"/>
                  <a:pt x="832" y="359"/>
                  <a:pt x="833" y="356"/>
                </a:cubicBezTo>
                <a:cubicBezTo>
                  <a:pt x="834" y="354"/>
                  <a:pt x="848" y="346"/>
                  <a:pt x="863" y="337"/>
                </a:cubicBezTo>
                <a:cubicBezTo>
                  <a:pt x="877" y="328"/>
                  <a:pt x="891" y="317"/>
                  <a:pt x="892" y="315"/>
                </a:cubicBezTo>
                <a:cubicBezTo>
                  <a:pt x="894" y="309"/>
                  <a:pt x="888" y="295"/>
                  <a:pt x="884" y="292"/>
                </a:cubicBezTo>
                <a:cubicBezTo>
                  <a:pt x="881" y="290"/>
                  <a:pt x="864" y="291"/>
                  <a:pt x="847" y="293"/>
                </a:cubicBezTo>
                <a:cubicBezTo>
                  <a:pt x="830" y="295"/>
                  <a:pt x="814" y="297"/>
                  <a:pt x="812" y="296"/>
                </a:cubicBezTo>
                <a:cubicBezTo>
                  <a:pt x="808" y="295"/>
                  <a:pt x="805" y="285"/>
                  <a:pt x="805" y="285"/>
                </a:cubicBezTo>
                <a:cubicBezTo>
                  <a:pt x="805" y="285"/>
                  <a:pt x="805" y="285"/>
                  <a:pt x="805" y="285"/>
                </a:cubicBezTo>
                <a:cubicBezTo>
                  <a:pt x="805" y="285"/>
                  <a:pt x="799" y="275"/>
                  <a:pt x="799" y="272"/>
                </a:cubicBezTo>
                <a:cubicBezTo>
                  <a:pt x="800" y="271"/>
                  <a:pt x="812" y="259"/>
                  <a:pt x="824" y="247"/>
                </a:cubicBezTo>
                <a:cubicBezTo>
                  <a:pt x="835" y="235"/>
                  <a:pt x="847" y="222"/>
                  <a:pt x="847" y="219"/>
                </a:cubicBezTo>
                <a:cubicBezTo>
                  <a:pt x="847" y="213"/>
                  <a:pt x="839" y="200"/>
                  <a:pt x="834" y="199"/>
                </a:cubicBezTo>
                <a:cubicBezTo>
                  <a:pt x="831" y="198"/>
                  <a:pt x="815" y="202"/>
                  <a:pt x="798" y="208"/>
                </a:cubicBezTo>
                <a:cubicBezTo>
                  <a:pt x="782" y="213"/>
                  <a:pt x="767" y="220"/>
                  <a:pt x="765" y="220"/>
                </a:cubicBezTo>
                <a:cubicBezTo>
                  <a:pt x="761" y="219"/>
                  <a:pt x="755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48" y="202"/>
                  <a:pt x="747" y="199"/>
                </a:cubicBezTo>
                <a:cubicBezTo>
                  <a:pt x="747" y="197"/>
                  <a:pt x="756" y="183"/>
                  <a:pt x="765" y="169"/>
                </a:cubicBezTo>
                <a:cubicBezTo>
                  <a:pt x="774" y="154"/>
                  <a:pt x="782" y="139"/>
                  <a:pt x="781" y="136"/>
                </a:cubicBezTo>
                <a:cubicBezTo>
                  <a:pt x="780" y="130"/>
                  <a:pt x="769" y="120"/>
                  <a:pt x="764" y="119"/>
                </a:cubicBezTo>
                <a:cubicBezTo>
                  <a:pt x="761" y="119"/>
                  <a:pt x="746" y="127"/>
                  <a:pt x="732" y="136"/>
                </a:cubicBezTo>
                <a:cubicBezTo>
                  <a:pt x="717" y="145"/>
                  <a:pt x="703" y="155"/>
                  <a:pt x="701" y="155"/>
                </a:cubicBezTo>
                <a:cubicBezTo>
                  <a:pt x="698" y="156"/>
                  <a:pt x="690" y="148"/>
                  <a:pt x="690" y="148"/>
                </a:cubicBezTo>
                <a:cubicBezTo>
                  <a:pt x="690" y="148"/>
                  <a:pt x="690" y="148"/>
                  <a:pt x="690" y="148"/>
                </a:cubicBezTo>
                <a:cubicBezTo>
                  <a:pt x="690" y="148"/>
                  <a:pt x="681" y="142"/>
                  <a:pt x="680" y="139"/>
                </a:cubicBezTo>
                <a:cubicBezTo>
                  <a:pt x="679" y="138"/>
                  <a:pt x="685" y="122"/>
                  <a:pt x="690" y="106"/>
                </a:cubicBezTo>
                <a:cubicBezTo>
                  <a:pt x="695" y="90"/>
                  <a:pt x="699" y="73"/>
                  <a:pt x="698" y="70"/>
                </a:cubicBezTo>
                <a:cubicBezTo>
                  <a:pt x="696" y="65"/>
                  <a:pt x="683" y="58"/>
                  <a:pt x="677" y="58"/>
                </a:cubicBezTo>
                <a:cubicBezTo>
                  <a:pt x="675" y="58"/>
                  <a:pt x="662" y="70"/>
                  <a:pt x="650" y="82"/>
                </a:cubicBezTo>
                <a:cubicBezTo>
                  <a:pt x="638" y="94"/>
                  <a:pt x="627" y="107"/>
                  <a:pt x="625" y="108"/>
                </a:cubicBezTo>
                <a:cubicBezTo>
                  <a:pt x="622" y="109"/>
                  <a:pt x="612" y="103"/>
                  <a:pt x="612" y="103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2" y="103"/>
                  <a:pt x="602" y="100"/>
                  <a:pt x="600" y="97"/>
                </a:cubicBezTo>
                <a:cubicBezTo>
                  <a:pt x="599" y="95"/>
                  <a:pt x="601" y="79"/>
                  <a:pt x="602" y="62"/>
                </a:cubicBezTo>
                <a:cubicBezTo>
                  <a:pt x="604" y="45"/>
                  <a:pt x="604" y="28"/>
                  <a:pt x="602" y="26"/>
                </a:cubicBezTo>
                <a:cubicBezTo>
                  <a:pt x="599" y="21"/>
                  <a:pt x="584" y="17"/>
                  <a:pt x="579" y="19"/>
                </a:cubicBezTo>
                <a:cubicBezTo>
                  <a:pt x="577" y="19"/>
                  <a:pt x="567" y="34"/>
                  <a:pt x="558" y="48"/>
                </a:cubicBezTo>
                <a:cubicBezTo>
                  <a:pt x="549" y="63"/>
                  <a:pt x="541" y="78"/>
                  <a:pt x="540" y="79"/>
                </a:cubicBezTo>
                <a:cubicBezTo>
                  <a:pt x="537" y="81"/>
                  <a:pt x="526" y="78"/>
                  <a:pt x="526" y="78"/>
                </a:cubicBezTo>
                <a:cubicBezTo>
                  <a:pt x="526" y="77"/>
                  <a:pt x="526" y="77"/>
                  <a:pt x="526" y="77"/>
                </a:cubicBezTo>
                <a:cubicBezTo>
                  <a:pt x="526" y="77"/>
                  <a:pt x="515" y="77"/>
                  <a:pt x="513" y="74"/>
                </a:cubicBezTo>
                <a:cubicBezTo>
                  <a:pt x="512" y="73"/>
                  <a:pt x="510" y="56"/>
                  <a:pt x="507" y="40"/>
                </a:cubicBezTo>
                <a:cubicBezTo>
                  <a:pt x="504" y="23"/>
                  <a:pt x="501" y="6"/>
                  <a:pt x="499" y="4"/>
                </a:cubicBezTo>
                <a:cubicBezTo>
                  <a:pt x="494" y="0"/>
                  <a:pt x="479" y="0"/>
                  <a:pt x="474" y="3"/>
                </a:cubicBezTo>
                <a:cubicBezTo>
                  <a:pt x="472" y="4"/>
                  <a:pt x="466" y="20"/>
                  <a:pt x="461" y="37"/>
                </a:cubicBezTo>
                <a:cubicBezTo>
                  <a:pt x="456" y="53"/>
                  <a:pt x="451" y="69"/>
                  <a:pt x="450" y="71"/>
                </a:cubicBezTo>
                <a:cubicBezTo>
                  <a:pt x="447" y="73"/>
                  <a:pt x="437" y="72"/>
                  <a:pt x="437" y="72"/>
                </a:cubicBezTo>
                <a:cubicBezTo>
                  <a:pt x="436" y="72"/>
                  <a:pt x="436" y="72"/>
                  <a:pt x="436" y="72"/>
                </a:cubicBezTo>
                <a:cubicBezTo>
                  <a:pt x="436" y="72"/>
                  <a:pt x="426" y="74"/>
                  <a:pt x="423" y="72"/>
                </a:cubicBezTo>
                <a:cubicBezTo>
                  <a:pt x="421" y="71"/>
                  <a:pt x="416" y="56"/>
                  <a:pt x="409" y="40"/>
                </a:cubicBezTo>
                <a:cubicBezTo>
                  <a:pt x="403" y="24"/>
                  <a:pt x="395" y="9"/>
                  <a:pt x="393" y="7"/>
                </a:cubicBezTo>
                <a:cubicBezTo>
                  <a:pt x="388" y="5"/>
                  <a:pt x="373" y="8"/>
                  <a:pt x="369" y="12"/>
                </a:cubicBezTo>
                <a:cubicBezTo>
                  <a:pt x="367" y="13"/>
                  <a:pt x="365" y="31"/>
                  <a:pt x="363" y="47"/>
                </a:cubicBezTo>
                <a:cubicBezTo>
                  <a:pt x="362" y="65"/>
                  <a:pt x="362" y="81"/>
                  <a:pt x="361" y="83"/>
                </a:cubicBezTo>
                <a:cubicBezTo>
                  <a:pt x="359" y="86"/>
                  <a:pt x="348" y="88"/>
                  <a:pt x="348" y="88"/>
                </a:cubicBezTo>
                <a:cubicBezTo>
                  <a:pt x="348" y="88"/>
                  <a:pt x="348" y="88"/>
                  <a:pt x="348" y="88"/>
                </a:cubicBezTo>
                <a:cubicBezTo>
                  <a:pt x="348" y="88"/>
                  <a:pt x="338" y="92"/>
                  <a:pt x="335" y="91"/>
                </a:cubicBezTo>
                <a:cubicBezTo>
                  <a:pt x="333" y="90"/>
                  <a:pt x="324" y="76"/>
                  <a:pt x="314" y="63"/>
                </a:cubicBezTo>
                <a:cubicBezTo>
                  <a:pt x="304" y="49"/>
                  <a:pt x="293" y="35"/>
                  <a:pt x="290" y="35"/>
                </a:cubicBezTo>
                <a:cubicBezTo>
                  <a:pt x="285" y="33"/>
                  <a:pt x="271" y="40"/>
                  <a:pt x="268" y="44"/>
                </a:cubicBezTo>
                <a:cubicBezTo>
                  <a:pt x="267" y="47"/>
                  <a:pt x="269" y="64"/>
                  <a:pt x="271" y="81"/>
                </a:cubicBezTo>
                <a:cubicBezTo>
                  <a:pt x="274" y="97"/>
                  <a:pt x="277" y="114"/>
                  <a:pt x="277" y="116"/>
                </a:cubicBezTo>
                <a:cubicBezTo>
                  <a:pt x="276" y="119"/>
                  <a:pt x="266" y="123"/>
                  <a:pt x="266" y="123"/>
                </a:cubicBezTo>
                <a:cubicBezTo>
                  <a:pt x="266" y="123"/>
                  <a:pt x="266" y="123"/>
                  <a:pt x="266" y="123"/>
                </a:cubicBezTo>
                <a:cubicBezTo>
                  <a:pt x="266" y="123"/>
                  <a:pt x="257" y="130"/>
                  <a:pt x="253" y="129"/>
                </a:cubicBezTo>
                <a:cubicBezTo>
                  <a:pt x="252" y="129"/>
                  <a:pt x="240" y="118"/>
                  <a:pt x="227" y="107"/>
                </a:cubicBezTo>
                <a:cubicBezTo>
                  <a:pt x="214" y="96"/>
                  <a:pt x="200" y="85"/>
                  <a:pt x="197" y="85"/>
                </a:cubicBezTo>
                <a:cubicBezTo>
                  <a:pt x="192" y="85"/>
                  <a:pt x="179" y="95"/>
                  <a:pt x="178" y="100"/>
                </a:cubicBezTo>
                <a:cubicBezTo>
                  <a:pt x="177" y="102"/>
                  <a:pt x="183" y="118"/>
                  <a:pt x="189" y="134"/>
                </a:cubicBezTo>
                <a:cubicBezTo>
                  <a:pt x="196" y="150"/>
                  <a:pt x="203" y="165"/>
                  <a:pt x="203" y="167"/>
                </a:cubicBezTo>
                <a:cubicBezTo>
                  <a:pt x="203" y="171"/>
                  <a:pt x="194" y="177"/>
                  <a:pt x="194" y="177"/>
                </a:cubicBezTo>
                <a:cubicBezTo>
                  <a:pt x="194" y="177"/>
                  <a:pt x="194" y="177"/>
                  <a:pt x="194" y="177"/>
                </a:cubicBezTo>
                <a:cubicBezTo>
                  <a:pt x="194" y="177"/>
                  <a:pt x="186" y="185"/>
                  <a:pt x="183" y="186"/>
                </a:cubicBezTo>
                <a:cubicBezTo>
                  <a:pt x="181" y="186"/>
                  <a:pt x="167" y="178"/>
                  <a:pt x="152" y="170"/>
                </a:cubicBezTo>
                <a:cubicBezTo>
                  <a:pt x="137" y="162"/>
                  <a:pt x="121" y="155"/>
                  <a:pt x="118" y="156"/>
                </a:cubicBezTo>
                <a:cubicBezTo>
                  <a:pt x="113" y="157"/>
                  <a:pt x="103" y="169"/>
                  <a:pt x="103" y="174"/>
                </a:cubicBezTo>
                <a:cubicBezTo>
                  <a:pt x="103" y="177"/>
                  <a:pt x="112" y="191"/>
                  <a:pt x="122" y="205"/>
                </a:cubicBezTo>
                <a:cubicBezTo>
                  <a:pt x="132" y="219"/>
                  <a:pt x="142" y="232"/>
                  <a:pt x="143" y="234"/>
                </a:cubicBezTo>
                <a:cubicBezTo>
                  <a:pt x="143" y="238"/>
                  <a:pt x="136" y="246"/>
                  <a:pt x="136" y="246"/>
                </a:cubicBezTo>
                <a:cubicBezTo>
                  <a:pt x="136" y="246"/>
                  <a:pt x="136" y="246"/>
                  <a:pt x="136" y="246"/>
                </a:cubicBezTo>
                <a:cubicBezTo>
                  <a:pt x="136" y="246"/>
                  <a:pt x="131" y="256"/>
                  <a:pt x="128" y="257"/>
                </a:cubicBezTo>
                <a:cubicBezTo>
                  <a:pt x="126" y="257"/>
                  <a:pt x="110" y="253"/>
                  <a:pt x="94" y="248"/>
                </a:cubicBezTo>
                <a:cubicBezTo>
                  <a:pt x="77" y="244"/>
                  <a:pt x="60" y="241"/>
                  <a:pt x="58" y="242"/>
                </a:cubicBezTo>
                <a:cubicBezTo>
                  <a:pt x="52" y="245"/>
                  <a:pt x="46" y="259"/>
                  <a:pt x="47" y="264"/>
                </a:cubicBezTo>
                <a:cubicBezTo>
                  <a:pt x="47" y="266"/>
                  <a:pt x="60" y="279"/>
                  <a:pt x="72" y="290"/>
                </a:cubicBezTo>
                <a:cubicBezTo>
                  <a:pt x="85" y="301"/>
                  <a:pt x="98" y="311"/>
                  <a:pt x="99" y="313"/>
                </a:cubicBezTo>
                <a:cubicBezTo>
                  <a:pt x="101" y="317"/>
                  <a:pt x="96" y="326"/>
                  <a:pt x="96" y="326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5" y="326"/>
                  <a:pt x="93" y="337"/>
                  <a:pt x="90" y="339"/>
                </a:cubicBezTo>
                <a:cubicBezTo>
                  <a:pt x="89" y="340"/>
                  <a:pt x="72" y="339"/>
                  <a:pt x="55" y="338"/>
                </a:cubicBezTo>
                <a:cubicBezTo>
                  <a:pt x="38" y="338"/>
                  <a:pt x="21" y="339"/>
                  <a:pt x="19" y="341"/>
                </a:cubicBezTo>
                <a:cubicBezTo>
                  <a:pt x="14" y="344"/>
                  <a:pt x="11" y="359"/>
                  <a:pt x="13" y="364"/>
                </a:cubicBezTo>
                <a:cubicBezTo>
                  <a:pt x="14" y="367"/>
                  <a:pt x="29" y="376"/>
                  <a:pt x="44" y="383"/>
                </a:cubicBezTo>
                <a:cubicBezTo>
                  <a:pt x="59" y="391"/>
                  <a:pt x="74" y="398"/>
                  <a:pt x="76" y="400"/>
                </a:cubicBezTo>
                <a:cubicBezTo>
                  <a:pt x="78" y="403"/>
                  <a:pt x="75" y="413"/>
                  <a:pt x="75" y="413"/>
                </a:cubicBezTo>
                <a:cubicBezTo>
                  <a:pt x="75" y="414"/>
                  <a:pt x="75" y="414"/>
                  <a:pt x="75" y="414"/>
                </a:cubicBezTo>
                <a:cubicBezTo>
                  <a:pt x="75" y="414"/>
                  <a:pt x="75" y="424"/>
                  <a:pt x="72" y="427"/>
                </a:cubicBezTo>
                <a:cubicBezTo>
                  <a:pt x="71" y="428"/>
                  <a:pt x="55" y="431"/>
                  <a:pt x="38" y="435"/>
                </a:cubicBezTo>
                <a:cubicBezTo>
                  <a:pt x="22" y="439"/>
                  <a:pt x="5" y="443"/>
                  <a:pt x="3" y="445"/>
                </a:cubicBezTo>
                <a:cubicBezTo>
                  <a:pt x="0" y="450"/>
                  <a:pt x="0" y="465"/>
                  <a:pt x="3" y="470"/>
                </a:cubicBezTo>
                <a:cubicBezTo>
                  <a:pt x="5" y="472"/>
                  <a:pt x="21" y="477"/>
                  <a:pt x="38" y="481"/>
                </a:cubicBezTo>
                <a:cubicBezTo>
                  <a:pt x="54" y="485"/>
                  <a:pt x="71" y="489"/>
                  <a:pt x="72" y="490"/>
                </a:cubicBezTo>
                <a:cubicBezTo>
                  <a:pt x="75" y="492"/>
                  <a:pt x="75" y="503"/>
                  <a:pt x="75" y="503"/>
                </a:cubicBezTo>
                <a:cubicBezTo>
                  <a:pt x="75" y="503"/>
                  <a:pt x="75" y="503"/>
                  <a:pt x="75" y="503"/>
                </a:cubicBezTo>
                <a:cubicBezTo>
                  <a:pt x="75" y="503"/>
                  <a:pt x="77" y="514"/>
                  <a:pt x="76" y="517"/>
                </a:cubicBezTo>
                <a:cubicBezTo>
                  <a:pt x="75" y="519"/>
                  <a:pt x="59" y="525"/>
                  <a:pt x="44" y="533"/>
                </a:cubicBezTo>
                <a:cubicBezTo>
                  <a:pt x="29" y="540"/>
                  <a:pt x="14" y="548"/>
                  <a:pt x="13" y="551"/>
                </a:cubicBezTo>
                <a:cubicBezTo>
                  <a:pt x="10" y="556"/>
                  <a:pt x="14" y="571"/>
                  <a:pt x="18" y="574"/>
                </a:cubicBezTo>
                <a:cubicBezTo>
                  <a:pt x="20" y="576"/>
                  <a:pt x="37" y="577"/>
                  <a:pt x="54" y="578"/>
                </a:cubicBezTo>
                <a:cubicBezTo>
                  <a:pt x="71" y="578"/>
                  <a:pt x="88" y="577"/>
                  <a:pt x="90" y="578"/>
                </a:cubicBezTo>
                <a:cubicBezTo>
                  <a:pt x="93" y="580"/>
                  <a:pt x="96" y="591"/>
                  <a:pt x="96" y="591"/>
                </a:cubicBezTo>
                <a:cubicBezTo>
                  <a:pt x="96" y="591"/>
                  <a:pt x="96" y="591"/>
                  <a:pt x="96" y="591"/>
                </a:cubicBezTo>
                <a:cubicBezTo>
                  <a:pt x="96" y="591"/>
                  <a:pt x="100" y="601"/>
                  <a:pt x="99" y="604"/>
                </a:cubicBezTo>
                <a:cubicBezTo>
                  <a:pt x="99" y="606"/>
                  <a:pt x="86" y="615"/>
                  <a:pt x="72" y="626"/>
                </a:cubicBezTo>
                <a:cubicBezTo>
                  <a:pt x="59" y="637"/>
                  <a:pt x="47" y="649"/>
                  <a:pt x="46" y="651"/>
                </a:cubicBezTo>
                <a:cubicBezTo>
                  <a:pt x="45" y="657"/>
                  <a:pt x="52" y="671"/>
                  <a:pt x="57" y="673"/>
                </a:cubicBezTo>
                <a:cubicBezTo>
                  <a:pt x="59" y="674"/>
                  <a:pt x="76" y="672"/>
                  <a:pt x="93" y="668"/>
                </a:cubicBezTo>
                <a:cubicBezTo>
                  <a:pt x="110" y="664"/>
                  <a:pt x="126" y="660"/>
                  <a:pt x="128" y="660"/>
                </a:cubicBezTo>
                <a:cubicBezTo>
                  <a:pt x="131" y="661"/>
                  <a:pt x="136" y="671"/>
                  <a:pt x="136" y="671"/>
                </a:cubicBezTo>
                <a:cubicBezTo>
                  <a:pt x="136" y="671"/>
                  <a:pt x="136" y="671"/>
                  <a:pt x="136" y="671"/>
                </a:cubicBezTo>
                <a:cubicBezTo>
                  <a:pt x="136" y="671"/>
                  <a:pt x="143" y="680"/>
                  <a:pt x="143" y="683"/>
                </a:cubicBezTo>
                <a:cubicBezTo>
                  <a:pt x="143" y="685"/>
                  <a:pt x="132" y="697"/>
                  <a:pt x="122" y="711"/>
                </a:cubicBezTo>
                <a:cubicBezTo>
                  <a:pt x="111" y="724"/>
                  <a:pt x="102" y="739"/>
                  <a:pt x="102" y="741"/>
                </a:cubicBezTo>
                <a:cubicBezTo>
                  <a:pt x="102" y="747"/>
                  <a:pt x="112" y="759"/>
                  <a:pt x="117" y="760"/>
                </a:cubicBezTo>
                <a:cubicBezTo>
                  <a:pt x="120" y="761"/>
                  <a:pt x="136" y="754"/>
                  <a:pt x="151" y="747"/>
                </a:cubicBezTo>
                <a:cubicBezTo>
                  <a:pt x="166" y="739"/>
                  <a:pt x="181" y="731"/>
                  <a:pt x="183" y="731"/>
                </a:cubicBezTo>
                <a:cubicBezTo>
                  <a:pt x="187" y="731"/>
                  <a:pt x="194" y="740"/>
                  <a:pt x="194" y="740"/>
                </a:cubicBezTo>
                <a:cubicBezTo>
                  <a:pt x="194" y="740"/>
                  <a:pt x="194" y="740"/>
                  <a:pt x="194" y="740"/>
                </a:cubicBezTo>
                <a:cubicBezTo>
                  <a:pt x="194" y="740"/>
                  <a:pt x="202" y="747"/>
                  <a:pt x="203" y="750"/>
                </a:cubicBezTo>
                <a:cubicBezTo>
                  <a:pt x="203" y="751"/>
                  <a:pt x="196" y="766"/>
                  <a:pt x="189" y="782"/>
                </a:cubicBezTo>
                <a:cubicBezTo>
                  <a:pt x="182" y="797"/>
                  <a:pt x="176" y="813"/>
                  <a:pt x="177" y="816"/>
                </a:cubicBezTo>
                <a:cubicBezTo>
                  <a:pt x="178" y="822"/>
                  <a:pt x="191" y="831"/>
                  <a:pt x="196" y="831"/>
                </a:cubicBezTo>
                <a:cubicBezTo>
                  <a:pt x="199" y="831"/>
                  <a:pt x="213" y="821"/>
                  <a:pt x="226" y="810"/>
                </a:cubicBezTo>
                <a:cubicBezTo>
                  <a:pt x="239" y="799"/>
                  <a:pt x="252" y="788"/>
                  <a:pt x="254" y="787"/>
                </a:cubicBezTo>
                <a:cubicBezTo>
                  <a:pt x="257" y="787"/>
                  <a:pt x="266" y="793"/>
                  <a:pt x="266" y="793"/>
                </a:cubicBezTo>
                <a:cubicBezTo>
                  <a:pt x="266" y="793"/>
                  <a:pt x="266" y="793"/>
                  <a:pt x="266" y="793"/>
                </a:cubicBezTo>
                <a:cubicBezTo>
                  <a:pt x="266" y="793"/>
                  <a:pt x="276" y="798"/>
                  <a:pt x="277" y="801"/>
                </a:cubicBezTo>
                <a:cubicBezTo>
                  <a:pt x="278" y="803"/>
                  <a:pt x="274" y="819"/>
                  <a:pt x="271" y="835"/>
                </a:cubicBezTo>
                <a:cubicBezTo>
                  <a:pt x="268" y="852"/>
                  <a:pt x="265" y="869"/>
                  <a:pt x="267" y="872"/>
                </a:cubicBezTo>
                <a:cubicBezTo>
                  <a:pt x="269" y="877"/>
                  <a:pt x="284" y="883"/>
                  <a:pt x="289" y="881"/>
                </a:cubicBezTo>
                <a:cubicBezTo>
                  <a:pt x="291" y="881"/>
                  <a:pt x="303" y="868"/>
                  <a:pt x="313" y="854"/>
                </a:cubicBezTo>
                <a:cubicBezTo>
                  <a:pt x="324" y="841"/>
                  <a:pt x="333" y="827"/>
                  <a:pt x="335" y="826"/>
                </a:cubicBezTo>
                <a:cubicBezTo>
                  <a:pt x="338" y="824"/>
                  <a:pt x="348" y="829"/>
                  <a:pt x="348" y="829"/>
                </a:cubicBezTo>
                <a:cubicBezTo>
                  <a:pt x="348" y="829"/>
                  <a:pt x="348" y="829"/>
                  <a:pt x="348" y="829"/>
                </a:cubicBezTo>
                <a:cubicBezTo>
                  <a:pt x="348" y="829"/>
                  <a:pt x="359" y="831"/>
                  <a:pt x="361" y="834"/>
                </a:cubicBezTo>
                <a:cubicBezTo>
                  <a:pt x="362" y="835"/>
                  <a:pt x="362" y="852"/>
                  <a:pt x="363" y="869"/>
                </a:cubicBezTo>
                <a:cubicBezTo>
                  <a:pt x="364" y="886"/>
                  <a:pt x="365" y="903"/>
                  <a:pt x="367" y="905"/>
                </a:cubicBezTo>
                <a:cubicBezTo>
                  <a:pt x="371" y="909"/>
                  <a:pt x="386" y="912"/>
                  <a:pt x="391" y="909"/>
                </a:cubicBezTo>
                <a:cubicBezTo>
                  <a:pt x="393" y="908"/>
                  <a:pt x="401" y="893"/>
                  <a:pt x="408" y="877"/>
                </a:cubicBezTo>
                <a:cubicBezTo>
                  <a:pt x="415" y="862"/>
                  <a:pt x="422" y="846"/>
                  <a:pt x="423" y="845"/>
                </a:cubicBezTo>
                <a:cubicBezTo>
                  <a:pt x="426" y="842"/>
                  <a:pt x="436" y="844"/>
                  <a:pt x="436" y="844"/>
                </a:cubicBezTo>
                <a:cubicBezTo>
                  <a:pt x="437" y="845"/>
                  <a:pt x="437" y="845"/>
                  <a:pt x="437" y="845"/>
                </a:cubicBezTo>
                <a:cubicBezTo>
                  <a:pt x="437" y="845"/>
                  <a:pt x="448" y="844"/>
                  <a:pt x="450" y="846"/>
                </a:cubicBezTo>
                <a:cubicBezTo>
                  <a:pt x="451" y="847"/>
                  <a:pt x="455" y="864"/>
                  <a:pt x="460" y="880"/>
                </a:cubicBezTo>
                <a:cubicBezTo>
                  <a:pt x="465" y="896"/>
                  <a:pt x="470" y="912"/>
                  <a:pt x="473" y="914"/>
                </a:cubicBezTo>
                <a:cubicBezTo>
                  <a:pt x="477" y="917"/>
                  <a:pt x="493" y="916"/>
                  <a:pt x="497" y="913"/>
                </a:cubicBezTo>
                <a:cubicBezTo>
                  <a:pt x="499" y="911"/>
                  <a:pt x="503" y="894"/>
                  <a:pt x="506" y="878"/>
                </a:cubicBezTo>
                <a:cubicBezTo>
                  <a:pt x="510" y="861"/>
                  <a:pt x="512" y="844"/>
                  <a:pt x="513" y="843"/>
                </a:cubicBezTo>
                <a:cubicBezTo>
                  <a:pt x="515" y="840"/>
                  <a:pt x="526" y="839"/>
                  <a:pt x="526" y="839"/>
                </a:cubicBezTo>
                <a:cubicBezTo>
                  <a:pt x="526" y="839"/>
                  <a:pt x="526" y="839"/>
                  <a:pt x="526" y="839"/>
                </a:cubicBezTo>
                <a:cubicBezTo>
                  <a:pt x="526" y="839"/>
                  <a:pt x="537" y="837"/>
                  <a:pt x="540" y="838"/>
                </a:cubicBezTo>
                <a:cubicBezTo>
                  <a:pt x="541" y="839"/>
                  <a:pt x="549" y="854"/>
                  <a:pt x="557" y="868"/>
                </a:cubicBezTo>
                <a:cubicBezTo>
                  <a:pt x="565" y="883"/>
                  <a:pt x="575" y="898"/>
                  <a:pt x="577" y="899"/>
                </a:cubicBezTo>
                <a:cubicBezTo>
                  <a:pt x="583" y="901"/>
                  <a:pt x="597" y="896"/>
                  <a:pt x="601" y="892"/>
                </a:cubicBezTo>
                <a:cubicBezTo>
                  <a:pt x="602" y="890"/>
                  <a:pt x="602" y="873"/>
                  <a:pt x="602" y="855"/>
                </a:cubicBezTo>
                <a:cubicBezTo>
                  <a:pt x="601" y="838"/>
                  <a:pt x="600" y="822"/>
                  <a:pt x="600" y="820"/>
                </a:cubicBezTo>
                <a:cubicBezTo>
                  <a:pt x="602" y="816"/>
                  <a:pt x="612" y="814"/>
                  <a:pt x="612" y="814"/>
                </a:cubicBezTo>
                <a:cubicBezTo>
                  <a:pt x="612" y="814"/>
                  <a:pt x="612" y="814"/>
                  <a:pt x="612" y="814"/>
                </a:cubicBezTo>
                <a:cubicBezTo>
                  <a:pt x="612" y="814"/>
                  <a:pt x="622" y="808"/>
                  <a:pt x="625" y="809"/>
                </a:cubicBezTo>
                <a:cubicBezTo>
                  <a:pt x="627" y="809"/>
                  <a:pt x="638" y="822"/>
                  <a:pt x="649" y="835"/>
                </a:cubicBezTo>
                <a:cubicBezTo>
                  <a:pt x="661" y="847"/>
                  <a:pt x="673" y="859"/>
                  <a:pt x="676" y="860"/>
                </a:cubicBezTo>
                <a:cubicBezTo>
                  <a:pt x="681" y="860"/>
                  <a:pt x="695" y="852"/>
                  <a:pt x="697" y="847"/>
                </a:cubicBezTo>
                <a:cubicBezTo>
                  <a:pt x="698" y="845"/>
                  <a:pt x="694" y="828"/>
                  <a:pt x="689" y="812"/>
                </a:cubicBezTo>
                <a:cubicBezTo>
                  <a:pt x="685" y="795"/>
                  <a:pt x="679" y="779"/>
                  <a:pt x="680" y="778"/>
                </a:cubicBezTo>
                <a:cubicBezTo>
                  <a:pt x="680" y="774"/>
                  <a:pt x="690" y="769"/>
                  <a:pt x="690" y="769"/>
                </a:cubicBezTo>
                <a:cubicBezTo>
                  <a:pt x="690" y="769"/>
                  <a:pt x="690" y="769"/>
                  <a:pt x="690" y="769"/>
                </a:cubicBezTo>
                <a:cubicBezTo>
                  <a:pt x="690" y="769"/>
                  <a:pt x="698" y="761"/>
                  <a:pt x="702" y="761"/>
                </a:cubicBezTo>
                <a:cubicBezTo>
                  <a:pt x="703" y="761"/>
                  <a:pt x="717" y="771"/>
                  <a:pt x="731" y="781"/>
                </a:cubicBezTo>
                <a:cubicBezTo>
                  <a:pt x="745" y="790"/>
                  <a:pt x="759" y="799"/>
                  <a:pt x="762" y="799"/>
                </a:cubicBezTo>
                <a:cubicBezTo>
                  <a:pt x="768" y="798"/>
                  <a:pt x="779" y="787"/>
                  <a:pt x="780" y="782"/>
                </a:cubicBezTo>
                <a:cubicBezTo>
                  <a:pt x="780" y="780"/>
                  <a:pt x="773" y="764"/>
                  <a:pt x="765" y="749"/>
                </a:cubicBezTo>
                <a:cubicBezTo>
                  <a:pt x="756" y="734"/>
                  <a:pt x="748" y="720"/>
                  <a:pt x="747" y="718"/>
                </a:cubicBezTo>
                <a:cubicBezTo>
                  <a:pt x="747" y="714"/>
                  <a:pt x="755" y="707"/>
                  <a:pt x="755" y="707"/>
                </a:cubicBezTo>
                <a:cubicBezTo>
                  <a:pt x="755" y="707"/>
                  <a:pt x="755" y="707"/>
                  <a:pt x="755" y="707"/>
                </a:cubicBezTo>
                <a:cubicBezTo>
                  <a:pt x="755" y="707"/>
                  <a:pt x="762" y="698"/>
                  <a:pt x="765" y="697"/>
                </a:cubicBezTo>
                <a:cubicBezTo>
                  <a:pt x="767" y="697"/>
                  <a:pt x="782" y="703"/>
                  <a:pt x="798" y="709"/>
                </a:cubicBezTo>
                <a:cubicBezTo>
                  <a:pt x="813" y="715"/>
                  <a:pt x="830" y="721"/>
                  <a:pt x="833" y="720"/>
                </a:cubicBezTo>
                <a:cubicBezTo>
                  <a:pt x="838" y="718"/>
                  <a:pt x="846" y="705"/>
                  <a:pt x="846" y="699"/>
                </a:cubicBezTo>
                <a:cubicBezTo>
                  <a:pt x="846" y="697"/>
                  <a:pt x="835" y="683"/>
                  <a:pt x="824" y="671"/>
                </a:cubicBezTo>
                <a:cubicBezTo>
                  <a:pt x="812" y="658"/>
                  <a:pt x="800" y="646"/>
                  <a:pt x="800" y="645"/>
                </a:cubicBezTo>
                <a:cubicBezTo>
                  <a:pt x="799" y="641"/>
                  <a:pt x="805" y="632"/>
                  <a:pt x="805" y="632"/>
                </a:cubicBezTo>
                <a:cubicBezTo>
                  <a:pt x="805" y="632"/>
                  <a:pt x="805" y="632"/>
                  <a:pt x="805" y="632"/>
                </a:cubicBezTo>
                <a:cubicBezTo>
                  <a:pt x="805" y="632"/>
                  <a:pt x="809" y="622"/>
                  <a:pt x="812" y="620"/>
                </a:cubicBezTo>
                <a:cubicBezTo>
                  <a:pt x="813" y="619"/>
                  <a:pt x="830" y="622"/>
                  <a:pt x="846" y="624"/>
                </a:cubicBezTo>
                <a:cubicBezTo>
                  <a:pt x="863" y="627"/>
                  <a:pt x="880" y="628"/>
                  <a:pt x="883" y="626"/>
                </a:cubicBezTo>
                <a:cubicBezTo>
                  <a:pt x="888" y="624"/>
                  <a:pt x="893" y="609"/>
                  <a:pt x="891" y="604"/>
                </a:cubicBezTo>
                <a:cubicBezTo>
                  <a:pt x="891" y="601"/>
                  <a:pt x="877" y="591"/>
                  <a:pt x="863" y="581"/>
                </a:cubicBezTo>
                <a:cubicBezTo>
                  <a:pt x="849" y="571"/>
                  <a:pt x="834" y="563"/>
                  <a:pt x="833" y="561"/>
                </a:cubicBezTo>
                <a:cubicBezTo>
                  <a:pt x="831" y="558"/>
                  <a:pt x="835" y="548"/>
                  <a:pt x="835" y="548"/>
                </a:cubicBezTo>
                <a:cubicBezTo>
                  <a:pt x="835" y="548"/>
                  <a:pt x="835" y="548"/>
                  <a:pt x="835" y="548"/>
                </a:cubicBezTo>
                <a:cubicBezTo>
                  <a:pt x="836" y="548"/>
                  <a:pt x="837" y="537"/>
                  <a:pt x="840" y="535"/>
                </a:cubicBezTo>
                <a:cubicBezTo>
                  <a:pt x="841" y="533"/>
                  <a:pt x="857" y="533"/>
                  <a:pt x="874" y="531"/>
                </a:cubicBezTo>
                <a:cubicBezTo>
                  <a:pt x="891" y="529"/>
                  <a:pt x="908" y="526"/>
                  <a:pt x="910" y="524"/>
                </a:cubicBezTo>
                <a:cubicBezTo>
                  <a:pt x="914" y="520"/>
                  <a:pt x="916" y="505"/>
                  <a:pt x="913" y="500"/>
                </a:cubicBezTo>
                <a:cubicBezTo>
                  <a:pt x="912" y="498"/>
                  <a:pt x="896" y="491"/>
                  <a:pt x="880" y="485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Oval 126"/>
          <p:cNvSpPr>
            <a:spLocks noChangeArrowheads="1"/>
          </p:cNvSpPr>
          <p:nvPr/>
        </p:nvSpPr>
        <p:spPr bwMode="auto">
          <a:xfrm rot="5400000" flipV="1">
            <a:off x="3226162" y="3726290"/>
            <a:ext cx="1013748" cy="1015391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9000000" scaled="0"/>
          </a:gra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6" name="Straight Connector 19"/>
          <p:cNvCxnSpPr/>
          <p:nvPr/>
        </p:nvCxnSpPr>
        <p:spPr>
          <a:xfrm flipH="1" flipV="1">
            <a:off x="2353302" y="2004356"/>
            <a:ext cx="459422" cy="291424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21"/>
          <p:cNvCxnSpPr/>
          <p:nvPr/>
        </p:nvCxnSpPr>
        <p:spPr>
          <a:xfrm flipH="1">
            <a:off x="680432" y="2004356"/>
            <a:ext cx="1672871" cy="0"/>
          </a:xfrm>
          <a:prstGeom prst="line">
            <a:avLst/>
          </a:prstGeom>
          <a:ln>
            <a:solidFill>
              <a:srgbClr val="EB340D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27"/>
          <p:cNvCxnSpPr/>
          <p:nvPr/>
        </p:nvCxnSpPr>
        <p:spPr>
          <a:xfrm flipH="1">
            <a:off x="2481718" y="4121747"/>
            <a:ext cx="459422" cy="291424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28"/>
          <p:cNvCxnSpPr/>
          <p:nvPr/>
        </p:nvCxnSpPr>
        <p:spPr>
          <a:xfrm flipH="1">
            <a:off x="991416" y="4413170"/>
            <a:ext cx="1490303" cy="0"/>
          </a:xfrm>
          <a:prstGeom prst="line">
            <a:avLst/>
          </a:prstGeom>
          <a:ln>
            <a:solidFill>
              <a:srgbClr val="EB340D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34"/>
          <p:cNvCxnSpPr/>
          <p:nvPr/>
        </p:nvCxnSpPr>
        <p:spPr>
          <a:xfrm flipV="1">
            <a:off x="5920803" y="1988980"/>
            <a:ext cx="459422" cy="291424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35"/>
          <p:cNvCxnSpPr/>
          <p:nvPr/>
        </p:nvCxnSpPr>
        <p:spPr>
          <a:xfrm>
            <a:off x="6380225" y="1988979"/>
            <a:ext cx="1442917" cy="0"/>
          </a:xfrm>
          <a:prstGeom prst="line">
            <a:avLst/>
          </a:prstGeom>
          <a:ln>
            <a:solidFill>
              <a:srgbClr val="EB340D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6464" y="1593297"/>
            <a:ext cx="1238395" cy="410807"/>
          </a:xfrm>
          <a:prstGeom prst="rect">
            <a:avLst/>
          </a:prstGeom>
          <a:noFill/>
        </p:spPr>
        <p:txBody>
          <a:bodyPr wrap="none" lIns="102034" tIns="51017" rIns="102034" bIns="51017" rtlCol="0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6464" y="2052131"/>
            <a:ext cx="1730888" cy="1072527"/>
          </a:xfrm>
          <a:prstGeom prst="rect">
            <a:avLst/>
          </a:prstGeom>
          <a:noFill/>
        </p:spPr>
        <p:txBody>
          <a:bodyPr wrap="square" lIns="102034" tIns="51017" rIns="102034" bIns="5101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30032" y="4012090"/>
            <a:ext cx="1238395" cy="410807"/>
          </a:xfrm>
          <a:prstGeom prst="rect">
            <a:avLst/>
          </a:prstGeom>
          <a:noFill/>
        </p:spPr>
        <p:txBody>
          <a:bodyPr wrap="none" lIns="102034" tIns="51017" rIns="102034" bIns="51017" rtlCol="0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32076" y="1588220"/>
            <a:ext cx="1238395" cy="410807"/>
          </a:xfrm>
          <a:prstGeom prst="rect">
            <a:avLst/>
          </a:prstGeom>
          <a:noFill/>
        </p:spPr>
        <p:txBody>
          <a:bodyPr wrap="none" lIns="102034" tIns="51017" rIns="102034" bIns="51017" rtlCol="0">
            <a:spAutoFit/>
          </a:bodyPr>
          <a:lstStyle/>
          <a:p>
            <a:pPr algn="r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431894" y="3700773"/>
            <a:ext cx="1238395" cy="410807"/>
          </a:xfrm>
          <a:prstGeom prst="rect">
            <a:avLst/>
          </a:prstGeom>
          <a:noFill/>
        </p:spPr>
        <p:txBody>
          <a:bodyPr wrap="none" lIns="102034" tIns="51017" rIns="102034" bIns="51017" rtlCol="0">
            <a:spAutoFit/>
          </a:bodyPr>
          <a:lstStyle/>
          <a:p>
            <a:pPr algn="r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52459" y="4442559"/>
            <a:ext cx="1730888" cy="1072527"/>
          </a:xfrm>
          <a:prstGeom prst="rect">
            <a:avLst/>
          </a:prstGeom>
          <a:noFill/>
        </p:spPr>
        <p:txBody>
          <a:bodyPr wrap="square" lIns="102034" tIns="51017" rIns="102034" bIns="5101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45710" y="2017014"/>
            <a:ext cx="1730888" cy="1072527"/>
          </a:xfrm>
          <a:prstGeom prst="rect">
            <a:avLst/>
          </a:prstGeom>
          <a:noFill/>
        </p:spPr>
        <p:txBody>
          <a:bodyPr wrap="square" lIns="102034" tIns="51017" rIns="102034" bIns="51017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en-US" sz="105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9" name="Straight Connector 47"/>
          <p:cNvCxnSpPr/>
          <p:nvPr/>
        </p:nvCxnSpPr>
        <p:spPr>
          <a:xfrm>
            <a:off x="6471820" y="3891699"/>
            <a:ext cx="481725" cy="187131"/>
          </a:xfrm>
          <a:prstGeom prst="line">
            <a:avLst/>
          </a:prstGeom>
          <a:ln>
            <a:solidFill>
              <a:srgbClr val="EB34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48"/>
          <p:cNvCxnSpPr/>
          <p:nvPr/>
        </p:nvCxnSpPr>
        <p:spPr>
          <a:xfrm>
            <a:off x="6953544" y="4078830"/>
            <a:ext cx="1722911" cy="0"/>
          </a:xfrm>
          <a:prstGeom prst="line">
            <a:avLst/>
          </a:prstGeom>
          <a:ln>
            <a:solidFill>
              <a:srgbClr val="EB340D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20"/>
          <p:cNvGrpSpPr/>
          <p:nvPr/>
        </p:nvGrpSpPr>
        <p:grpSpPr>
          <a:xfrm>
            <a:off x="3387615" y="2280402"/>
            <a:ext cx="369065" cy="393302"/>
            <a:chOff x="7938" y="-1587"/>
            <a:chExt cx="1450975" cy="1547812"/>
          </a:xfrm>
          <a:solidFill>
            <a:srgbClr val="C00000"/>
          </a:solidFill>
        </p:grpSpPr>
        <p:sp>
          <p:nvSpPr>
            <p:cNvPr id="32" name="Freeform 5"/>
            <p:cNvSpPr>
              <a:spLocks noEditPoints="1"/>
            </p:cNvSpPr>
            <p:nvPr/>
          </p:nvSpPr>
          <p:spPr bwMode="auto">
            <a:xfrm>
              <a:off x="7938" y="-1587"/>
              <a:ext cx="1450975" cy="1547812"/>
            </a:xfrm>
            <a:custGeom>
              <a:avLst/>
              <a:gdLst>
                <a:gd name="T0" fmla="*/ 358 w 384"/>
                <a:gd name="T1" fmla="*/ 0 h 410"/>
                <a:gd name="T2" fmla="*/ 26 w 384"/>
                <a:gd name="T3" fmla="*/ 0 h 410"/>
                <a:gd name="T4" fmla="*/ 0 w 384"/>
                <a:gd name="T5" fmla="*/ 26 h 410"/>
                <a:gd name="T6" fmla="*/ 0 w 384"/>
                <a:gd name="T7" fmla="*/ 358 h 410"/>
                <a:gd name="T8" fmla="*/ 26 w 384"/>
                <a:gd name="T9" fmla="*/ 384 h 410"/>
                <a:gd name="T10" fmla="*/ 51 w 384"/>
                <a:gd name="T11" fmla="*/ 384 h 410"/>
                <a:gd name="T12" fmla="*/ 77 w 384"/>
                <a:gd name="T13" fmla="*/ 410 h 410"/>
                <a:gd name="T14" fmla="*/ 102 w 384"/>
                <a:gd name="T15" fmla="*/ 384 h 410"/>
                <a:gd name="T16" fmla="*/ 282 w 384"/>
                <a:gd name="T17" fmla="*/ 384 h 410"/>
                <a:gd name="T18" fmla="*/ 307 w 384"/>
                <a:gd name="T19" fmla="*/ 410 h 410"/>
                <a:gd name="T20" fmla="*/ 333 w 384"/>
                <a:gd name="T21" fmla="*/ 384 h 410"/>
                <a:gd name="T22" fmla="*/ 358 w 384"/>
                <a:gd name="T23" fmla="*/ 384 h 410"/>
                <a:gd name="T24" fmla="*/ 384 w 384"/>
                <a:gd name="T25" fmla="*/ 358 h 410"/>
                <a:gd name="T26" fmla="*/ 384 w 384"/>
                <a:gd name="T27" fmla="*/ 26 h 410"/>
                <a:gd name="T28" fmla="*/ 358 w 384"/>
                <a:gd name="T29" fmla="*/ 0 h 410"/>
                <a:gd name="T30" fmla="*/ 333 w 384"/>
                <a:gd name="T31" fmla="*/ 333 h 410"/>
                <a:gd name="T32" fmla="*/ 51 w 384"/>
                <a:gd name="T33" fmla="*/ 333 h 410"/>
                <a:gd name="T34" fmla="*/ 51 w 384"/>
                <a:gd name="T35" fmla="*/ 205 h 410"/>
                <a:gd name="T36" fmla="*/ 333 w 384"/>
                <a:gd name="T37" fmla="*/ 205 h 410"/>
                <a:gd name="T38" fmla="*/ 333 w 384"/>
                <a:gd name="T39" fmla="*/ 333 h 410"/>
                <a:gd name="T40" fmla="*/ 333 w 384"/>
                <a:gd name="T41" fmla="*/ 179 h 410"/>
                <a:gd name="T42" fmla="*/ 51 w 384"/>
                <a:gd name="T43" fmla="*/ 179 h 410"/>
                <a:gd name="T44" fmla="*/ 51 w 384"/>
                <a:gd name="T45" fmla="*/ 51 h 410"/>
                <a:gd name="T46" fmla="*/ 333 w 384"/>
                <a:gd name="T47" fmla="*/ 51 h 410"/>
                <a:gd name="T48" fmla="*/ 333 w 384"/>
                <a:gd name="T49" fmla="*/ 179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4" h="410">
                  <a:moveTo>
                    <a:pt x="358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72"/>
                    <a:pt x="12" y="384"/>
                    <a:pt x="26" y="384"/>
                  </a:cubicBezTo>
                  <a:cubicBezTo>
                    <a:pt x="51" y="384"/>
                    <a:pt x="51" y="384"/>
                    <a:pt x="51" y="384"/>
                  </a:cubicBezTo>
                  <a:cubicBezTo>
                    <a:pt x="51" y="398"/>
                    <a:pt x="63" y="410"/>
                    <a:pt x="77" y="410"/>
                  </a:cubicBezTo>
                  <a:cubicBezTo>
                    <a:pt x="91" y="410"/>
                    <a:pt x="102" y="398"/>
                    <a:pt x="102" y="384"/>
                  </a:cubicBezTo>
                  <a:cubicBezTo>
                    <a:pt x="282" y="384"/>
                    <a:pt x="282" y="384"/>
                    <a:pt x="282" y="384"/>
                  </a:cubicBezTo>
                  <a:cubicBezTo>
                    <a:pt x="282" y="398"/>
                    <a:pt x="293" y="410"/>
                    <a:pt x="307" y="410"/>
                  </a:cubicBezTo>
                  <a:cubicBezTo>
                    <a:pt x="321" y="410"/>
                    <a:pt x="333" y="398"/>
                    <a:pt x="333" y="384"/>
                  </a:cubicBezTo>
                  <a:cubicBezTo>
                    <a:pt x="358" y="384"/>
                    <a:pt x="358" y="384"/>
                    <a:pt x="358" y="384"/>
                  </a:cubicBezTo>
                  <a:cubicBezTo>
                    <a:pt x="372" y="384"/>
                    <a:pt x="384" y="372"/>
                    <a:pt x="384" y="358"/>
                  </a:cubicBezTo>
                  <a:cubicBezTo>
                    <a:pt x="384" y="26"/>
                    <a:pt x="384" y="26"/>
                    <a:pt x="384" y="26"/>
                  </a:cubicBezTo>
                  <a:cubicBezTo>
                    <a:pt x="384" y="12"/>
                    <a:pt x="372" y="0"/>
                    <a:pt x="358" y="0"/>
                  </a:cubicBezTo>
                  <a:close/>
                  <a:moveTo>
                    <a:pt x="333" y="333"/>
                  </a:moveTo>
                  <a:cubicBezTo>
                    <a:pt x="51" y="333"/>
                    <a:pt x="51" y="333"/>
                    <a:pt x="51" y="333"/>
                  </a:cubicBezTo>
                  <a:cubicBezTo>
                    <a:pt x="51" y="205"/>
                    <a:pt x="51" y="205"/>
                    <a:pt x="51" y="205"/>
                  </a:cubicBezTo>
                  <a:cubicBezTo>
                    <a:pt x="333" y="205"/>
                    <a:pt x="333" y="205"/>
                    <a:pt x="333" y="205"/>
                  </a:cubicBezTo>
                  <a:lnTo>
                    <a:pt x="333" y="333"/>
                  </a:lnTo>
                  <a:close/>
                  <a:moveTo>
                    <a:pt x="333" y="179"/>
                  </a:moveTo>
                  <a:cubicBezTo>
                    <a:pt x="51" y="179"/>
                    <a:pt x="51" y="179"/>
                    <a:pt x="51" y="179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333" y="51"/>
                    <a:pt x="333" y="51"/>
                    <a:pt x="333" y="51"/>
                  </a:cubicBezTo>
                  <a:lnTo>
                    <a:pt x="333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300038" y="866775"/>
              <a:ext cx="868363" cy="290512"/>
            </a:xfrm>
            <a:custGeom>
              <a:avLst/>
              <a:gdLst>
                <a:gd name="T0" fmla="*/ 547 w 547"/>
                <a:gd name="T1" fmla="*/ 0 h 183"/>
                <a:gd name="T2" fmla="*/ 0 w 547"/>
                <a:gd name="T3" fmla="*/ 0 h 183"/>
                <a:gd name="T4" fmla="*/ 0 w 547"/>
                <a:gd name="T5" fmla="*/ 183 h 183"/>
                <a:gd name="T6" fmla="*/ 547 w 547"/>
                <a:gd name="T7" fmla="*/ 183 h 183"/>
                <a:gd name="T8" fmla="*/ 547 w 547"/>
                <a:gd name="T9" fmla="*/ 0 h 183"/>
                <a:gd name="T10" fmla="*/ 364 w 547"/>
                <a:gd name="T11" fmla="*/ 124 h 183"/>
                <a:gd name="T12" fmla="*/ 183 w 547"/>
                <a:gd name="T13" fmla="*/ 124 h 183"/>
                <a:gd name="T14" fmla="*/ 183 w 547"/>
                <a:gd name="T15" fmla="*/ 62 h 183"/>
                <a:gd name="T16" fmla="*/ 364 w 547"/>
                <a:gd name="T17" fmla="*/ 62 h 183"/>
                <a:gd name="T18" fmla="*/ 364 w 547"/>
                <a:gd name="T19" fmla="*/ 12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7" h="183">
                  <a:moveTo>
                    <a:pt x="547" y="0"/>
                  </a:moveTo>
                  <a:lnTo>
                    <a:pt x="0" y="0"/>
                  </a:lnTo>
                  <a:lnTo>
                    <a:pt x="0" y="183"/>
                  </a:lnTo>
                  <a:lnTo>
                    <a:pt x="547" y="183"/>
                  </a:lnTo>
                  <a:lnTo>
                    <a:pt x="547" y="0"/>
                  </a:lnTo>
                  <a:close/>
                  <a:moveTo>
                    <a:pt x="364" y="124"/>
                  </a:moveTo>
                  <a:lnTo>
                    <a:pt x="183" y="124"/>
                  </a:lnTo>
                  <a:lnTo>
                    <a:pt x="183" y="62"/>
                  </a:lnTo>
                  <a:lnTo>
                    <a:pt x="364" y="62"/>
                  </a:lnTo>
                  <a:lnTo>
                    <a:pt x="364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Freeform 7"/>
            <p:cNvSpPr>
              <a:spLocks noEditPoints="1"/>
            </p:cNvSpPr>
            <p:nvPr/>
          </p:nvSpPr>
          <p:spPr bwMode="auto">
            <a:xfrm>
              <a:off x="300038" y="288925"/>
              <a:ext cx="868363" cy="290512"/>
            </a:xfrm>
            <a:custGeom>
              <a:avLst/>
              <a:gdLst>
                <a:gd name="T0" fmla="*/ 547 w 547"/>
                <a:gd name="T1" fmla="*/ 0 h 183"/>
                <a:gd name="T2" fmla="*/ 0 w 547"/>
                <a:gd name="T3" fmla="*/ 0 h 183"/>
                <a:gd name="T4" fmla="*/ 0 w 547"/>
                <a:gd name="T5" fmla="*/ 183 h 183"/>
                <a:gd name="T6" fmla="*/ 547 w 547"/>
                <a:gd name="T7" fmla="*/ 183 h 183"/>
                <a:gd name="T8" fmla="*/ 547 w 547"/>
                <a:gd name="T9" fmla="*/ 0 h 183"/>
                <a:gd name="T10" fmla="*/ 364 w 547"/>
                <a:gd name="T11" fmla="*/ 121 h 183"/>
                <a:gd name="T12" fmla="*/ 183 w 547"/>
                <a:gd name="T13" fmla="*/ 121 h 183"/>
                <a:gd name="T14" fmla="*/ 183 w 547"/>
                <a:gd name="T15" fmla="*/ 59 h 183"/>
                <a:gd name="T16" fmla="*/ 364 w 547"/>
                <a:gd name="T17" fmla="*/ 59 h 183"/>
                <a:gd name="T18" fmla="*/ 364 w 547"/>
                <a:gd name="T19" fmla="*/ 12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7" h="183">
                  <a:moveTo>
                    <a:pt x="547" y="0"/>
                  </a:moveTo>
                  <a:lnTo>
                    <a:pt x="0" y="0"/>
                  </a:lnTo>
                  <a:lnTo>
                    <a:pt x="0" y="183"/>
                  </a:lnTo>
                  <a:lnTo>
                    <a:pt x="547" y="183"/>
                  </a:lnTo>
                  <a:lnTo>
                    <a:pt x="547" y="0"/>
                  </a:lnTo>
                  <a:close/>
                  <a:moveTo>
                    <a:pt x="364" y="121"/>
                  </a:moveTo>
                  <a:lnTo>
                    <a:pt x="183" y="121"/>
                  </a:lnTo>
                  <a:lnTo>
                    <a:pt x="183" y="59"/>
                  </a:lnTo>
                  <a:lnTo>
                    <a:pt x="364" y="59"/>
                  </a:lnTo>
                  <a:lnTo>
                    <a:pt x="364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5" name="Freeform 11"/>
          <p:cNvSpPr>
            <a:spLocks noEditPoints="1"/>
          </p:cNvSpPr>
          <p:nvPr/>
        </p:nvSpPr>
        <p:spPr bwMode="auto">
          <a:xfrm>
            <a:off x="5149199" y="2488585"/>
            <a:ext cx="326611" cy="371573"/>
          </a:xfrm>
          <a:custGeom>
            <a:avLst/>
            <a:gdLst>
              <a:gd name="T0" fmla="*/ 240 w 280"/>
              <a:gd name="T1" fmla="*/ 0 h 320"/>
              <a:gd name="T2" fmla="*/ 40 w 280"/>
              <a:gd name="T3" fmla="*/ 0 h 320"/>
              <a:gd name="T4" fmla="*/ 0 w 280"/>
              <a:gd name="T5" fmla="*/ 40 h 320"/>
              <a:gd name="T6" fmla="*/ 0 w 280"/>
              <a:gd name="T7" fmla="*/ 200 h 320"/>
              <a:gd name="T8" fmla="*/ 0 w 280"/>
              <a:gd name="T9" fmla="*/ 210 h 320"/>
              <a:gd name="T10" fmla="*/ 10 w 280"/>
              <a:gd name="T11" fmla="*/ 220 h 320"/>
              <a:gd name="T12" fmla="*/ 20 w 280"/>
              <a:gd name="T13" fmla="*/ 220 h 320"/>
              <a:gd name="T14" fmla="*/ 20 w 280"/>
              <a:gd name="T15" fmla="*/ 270 h 320"/>
              <a:gd name="T16" fmla="*/ 30 w 280"/>
              <a:gd name="T17" fmla="*/ 280 h 320"/>
              <a:gd name="T18" fmla="*/ 40 w 280"/>
              <a:gd name="T19" fmla="*/ 280 h 320"/>
              <a:gd name="T20" fmla="*/ 40 w 280"/>
              <a:gd name="T21" fmla="*/ 300 h 320"/>
              <a:gd name="T22" fmla="*/ 60 w 280"/>
              <a:gd name="T23" fmla="*/ 320 h 320"/>
              <a:gd name="T24" fmla="*/ 80 w 280"/>
              <a:gd name="T25" fmla="*/ 320 h 320"/>
              <a:gd name="T26" fmla="*/ 100 w 280"/>
              <a:gd name="T27" fmla="*/ 300 h 320"/>
              <a:gd name="T28" fmla="*/ 100 w 280"/>
              <a:gd name="T29" fmla="*/ 280 h 320"/>
              <a:gd name="T30" fmla="*/ 180 w 280"/>
              <a:gd name="T31" fmla="*/ 280 h 320"/>
              <a:gd name="T32" fmla="*/ 180 w 280"/>
              <a:gd name="T33" fmla="*/ 300 h 320"/>
              <a:gd name="T34" fmla="*/ 200 w 280"/>
              <a:gd name="T35" fmla="*/ 320 h 320"/>
              <a:gd name="T36" fmla="*/ 220 w 280"/>
              <a:gd name="T37" fmla="*/ 320 h 320"/>
              <a:gd name="T38" fmla="*/ 240 w 280"/>
              <a:gd name="T39" fmla="*/ 300 h 320"/>
              <a:gd name="T40" fmla="*/ 240 w 280"/>
              <a:gd name="T41" fmla="*/ 280 h 320"/>
              <a:gd name="T42" fmla="*/ 250 w 280"/>
              <a:gd name="T43" fmla="*/ 280 h 320"/>
              <a:gd name="T44" fmla="*/ 260 w 280"/>
              <a:gd name="T45" fmla="*/ 270 h 320"/>
              <a:gd name="T46" fmla="*/ 260 w 280"/>
              <a:gd name="T47" fmla="*/ 220 h 320"/>
              <a:gd name="T48" fmla="*/ 270 w 280"/>
              <a:gd name="T49" fmla="*/ 220 h 320"/>
              <a:gd name="T50" fmla="*/ 280 w 280"/>
              <a:gd name="T51" fmla="*/ 210 h 320"/>
              <a:gd name="T52" fmla="*/ 280 w 280"/>
              <a:gd name="T53" fmla="*/ 200 h 320"/>
              <a:gd name="T54" fmla="*/ 280 w 280"/>
              <a:gd name="T55" fmla="*/ 40 h 320"/>
              <a:gd name="T56" fmla="*/ 240 w 280"/>
              <a:gd name="T57" fmla="*/ 0 h 320"/>
              <a:gd name="T58" fmla="*/ 200 w 280"/>
              <a:gd name="T59" fmla="*/ 80 h 320"/>
              <a:gd name="T60" fmla="*/ 220 w 280"/>
              <a:gd name="T61" fmla="*/ 100 h 320"/>
              <a:gd name="T62" fmla="*/ 220 w 280"/>
              <a:gd name="T63" fmla="*/ 140 h 320"/>
              <a:gd name="T64" fmla="*/ 60 w 280"/>
              <a:gd name="T65" fmla="*/ 140 h 320"/>
              <a:gd name="T66" fmla="*/ 60 w 280"/>
              <a:gd name="T67" fmla="*/ 100 h 320"/>
              <a:gd name="T68" fmla="*/ 80 w 280"/>
              <a:gd name="T69" fmla="*/ 80 h 320"/>
              <a:gd name="T70" fmla="*/ 200 w 280"/>
              <a:gd name="T71" fmla="*/ 80 h 320"/>
              <a:gd name="T72" fmla="*/ 80 w 280"/>
              <a:gd name="T73" fmla="*/ 240 h 320"/>
              <a:gd name="T74" fmla="*/ 60 w 280"/>
              <a:gd name="T75" fmla="*/ 240 h 320"/>
              <a:gd name="T76" fmla="*/ 40 w 280"/>
              <a:gd name="T77" fmla="*/ 220 h 320"/>
              <a:gd name="T78" fmla="*/ 60 w 280"/>
              <a:gd name="T79" fmla="*/ 200 h 320"/>
              <a:gd name="T80" fmla="*/ 80 w 280"/>
              <a:gd name="T81" fmla="*/ 200 h 320"/>
              <a:gd name="T82" fmla="*/ 100 w 280"/>
              <a:gd name="T83" fmla="*/ 220 h 320"/>
              <a:gd name="T84" fmla="*/ 80 w 280"/>
              <a:gd name="T85" fmla="*/ 240 h 320"/>
              <a:gd name="T86" fmla="*/ 220 w 280"/>
              <a:gd name="T87" fmla="*/ 240 h 320"/>
              <a:gd name="T88" fmla="*/ 200 w 280"/>
              <a:gd name="T89" fmla="*/ 240 h 320"/>
              <a:gd name="T90" fmla="*/ 180 w 280"/>
              <a:gd name="T91" fmla="*/ 220 h 320"/>
              <a:gd name="T92" fmla="*/ 200 w 280"/>
              <a:gd name="T93" fmla="*/ 200 h 320"/>
              <a:gd name="T94" fmla="*/ 220 w 280"/>
              <a:gd name="T95" fmla="*/ 200 h 320"/>
              <a:gd name="T96" fmla="*/ 240 w 280"/>
              <a:gd name="T97" fmla="*/ 220 h 320"/>
              <a:gd name="T98" fmla="*/ 220 w 280"/>
              <a:gd name="T99" fmla="*/ 24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0" h="320">
                <a:moveTo>
                  <a:pt x="24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6"/>
                  <a:pt x="4" y="220"/>
                  <a:pt x="10" y="220"/>
                </a:cubicBezTo>
                <a:cubicBezTo>
                  <a:pt x="20" y="220"/>
                  <a:pt x="20" y="220"/>
                  <a:pt x="20" y="220"/>
                </a:cubicBezTo>
                <a:cubicBezTo>
                  <a:pt x="20" y="270"/>
                  <a:pt x="20" y="270"/>
                  <a:pt x="20" y="270"/>
                </a:cubicBezTo>
                <a:cubicBezTo>
                  <a:pt x="20" y="276"/>
                  <a:pt x="24" y="280"/>
                  <a:pt x="30" y="280"/>
                </a:cubicBezTo>
                <a:cubicBezTo>
                  <a:pt x="40" y="280"/>
                  <a:pt x="40" y="280"/>
                  <a:pt x="40" y="280"/>
                </a:cubicBezTo>
                <a:cubicBezTo>
                  <a:pt x="40" y="300"/>
                  <a:pt x="40" y="300"/>
                  <a:pt x="40" y="300"/>
                </a:cubicBezTo>
                <a:cubicBezTo>
                  <a:pt x="40" y="311"/>
                  <a:pt x="49" y="320"/>
                  <a:pt x="60" y="320"/>
                </a:cubicBezTo>
                <a:cubicBezTo>
                  <a:pt x="80" y="320"/>
                  <a:pt x="80" y="320"/>
                  <a:pt x="80" y="320"/>
                </a:cubicBezTo>
                <a:cubicBezTo>
                  <a:pt x="91" y="320"/>
                  <a:pt x="100" y="311"/>
                  <a:pt x="100" y="300"/>
                </a:cubicBezTo>
                <a:cubicBezTo>
                  <a:pt x="100" y="280"/>
                  <a:pt x="100" y="280"/>
                  <a:pt x="100" y="280"/>
                </a:cubicBezTo>
                <a:cubicBezTo>
                  <a:pt x="180" y="280"/>
                  <a:pt x="180" y="280"/>
                  <a:pt x="180" y="280"/>
                </a:cubicBezTo>
                <a:cubicBezTo>
                  <a:pt x="180" y="300"/>
                  <a:pt x="180" y="300"/>
                  <a:pt x="180" y="300"/>
                </a:cubicBezTo>
                <a:cubicBezTo>
                  <a:pt x="180" y="311"/>
                  <a:pt x="189" y="320"/>
                  <a:pt x="200" y="320"/>
                </a:cubicBezTo>
                <a:cubicBezTo>
                  <a:pt x="220" y="320"/>
                  <a:pt x="220" y="320"/>
                  <a:pt x="220" y="320"/>
                </a:cubicBezTo>
                <a:cubicBezTo>
                  <a:pt x="231" y="320"/>
                  <a:pt x="240" y="311"/>
                  <a:pt x="240" y="300"/>
                </a:cubicBezTo>
                <a:cubicBezTo>
                  <a:pt x="240" y="280"/>
                  <a:pt x="240" y="280"/>
                  <a:pt x="240" y="280"/>
                </a:cubicBezTo>
                <a:cubicBezTo>
                  <a:pt x="250" y="280"/>
                  <a:pt x="250" y="280"/>
                  <a:pt x="250" y="280"/>
                </a:cubicBezTo>
                <a:cubicBezTo>
                  <a:pt x="256" y="280"/>
                  <a:pt x="260" y="276"/>
                  <a:pt x="260" y="270"/>
                </a:cubicBezTo>
                <a:cubicBezTo>
                  <a:pt x="260" y="220"/>
                  <a:pt x="260" y="220"/>
                  <a:pt x="260" y="220"/>
                </a:cubicBezTo>
                <a:cubicBezTo>
                  <a:pt x="270" y="220"/>
                  <a:pt x="270" y="220"/>
                  <a:pt x="270" y="220"/>
                </a:cubicBezTo>
                <a:cubicBezTo>
                  <a:pt x="276" y="220"/>
                  <a:pt x="280" y="216"/>
                  <a:pt x="280" y="210"/>
                </a:cubicBezTo>
                <a:cubicBezTo>
                  <a:pt x="280" y="200"/>
                  <a:pt x="280" y="200"/>
                  <a:pt x="280" y="200"/>
                </a:cubicBezTo>
                <a:cubicBezTo>
                  <a:pt x="280" y="40"/>
                  <a:pt x="280" y="40"/>
                  <a:pt x="280" y="40"/>
                </a:cubicBezTo>
                <a:cubicBezTo>
                  <a:pt x="280" y="18"/>
                  <a:pt x="262" y="0"/>
                  <a:pt x="240" y="0"/>
                </a:cubicBezTo>
                <a:close/>
                <a:moveTo>
                  <a:pt x="200" y="80"/>
                </a:moveTo>
                <a:cubicBezTo>
                  <a:pt x="211" y="80"/>
                  <a:pt x="220" y="89"/>
                  <a:pt x="220" y="10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89"/>
                  <a:pt x="69" y="80"/>
                  <a:pt x="80" y="80"/>
                </a:cubicBezTo>
                <a:lnTo>
                  <a:pt x="200" y="80"/>
                </a:lnTo>
                <a:close/>
                <a:moveTo>
                  <a:pt x="80" y="240"/>
                </a:moveTo>
                <a:cubicBezTo>
                  <a:pt x="60" y="240"/>
                  <a:pt x="60" y="240"/>
                  <a:pt x="60" y="240"/>
                </a:cubicBezTo>
                <a:cubicBezTo>
                  <a:pt x="49" y="240"/>
                  <a:pt x="40" y="231"/>
                  <a:pt x="40" y="220"/>
                </a:cubicBezTo>
                <a:cubicBezTo>
                  <a:pt x="40" y="209"/>
                  <a:pt x="49" y="200"/>
                  <a:pt x="60" y="200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91" y="200"/>
                  <a:pt x="100" y="209"/>
                  <a:pt x="100" y="220"/>
                </a:cubicBezTo>
                <a:cubicBezTo>
                  <a:pt x="100" y="231"/>
                  <a:pt x="91" y="240"/>
                  <a:pt x="80" y="240"/>
                </a:cubicBezTo>
                <a:close/>
                <a:moveTo>
                  <a:pt x="220" y="240"/>
                </a:moveTo>
                <a:cubicBezTo>
                  <a:pt x="200" y="240"/>
                  <a:pt x="200" y="240"/>
                  <a:pt x="200" y="240"/>
                </a:cubicBezTo>
                <a:cubicBezTo>
                  <a:pt x="189" y="240"/>
                  <a:pt x="180" y="231"/>
                  <a:pt x="180" y="220"/>
                </a:cubicBezTo>
                <a:cubicBezTo>
                  <a:pt x="180" y="209"/>
                  <a:pt x="189" y="200"/>
                  <a:pt x="200" y="200"/>
                </a:cubicBezTo>
                <a:cubicBezTo>
                  <a:pt x="220" y="200"/>
                  <a:pt x="220" y="200"/>
                  <a:pt x="220" y="200"/>
                </a:cubicBezTo>
                <a:cubicBezTo>
                  <a:pt x="231" y="200"/>
                  <a:pt x="240" y="209"/>
                  <a:pt x="240" y="220"/>
                </a:cubicBezTo>
                <a:cubicBezTo>
                  <a:pt x="240" y="231"/>
                  <a:pt x="231" y="240"/>
                  <a:pt x="220" y="240"/>
                </a:cubicBez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102034" tIns="51017" rIns="102034" bIns="51017" numCol="1" anchor="t" anchorCtr="0" compatLnSpc="1">
            <a:prstTxWarp prst="textNoShape">
              <a:avLst/>
            </a:prstTxWarp>
          </a:bodyPr>
          <a:lstStyle/>
          <a:p>
            <a:endParaRPr lang="id-ID" sz="1600">
              <a:solidFill>
                <a:schemeClr val="bg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6" name="Group 59"/>
          <p:cNvGrpSpPr/>
          <p:nvPr/>
        </p:nvGrpSpPr>
        <p:grpSpPr>
          <a:xfrm>
            <a:off x="5433184" y="4343353"/>
            <a:ext cx="475398" cy="495239"/>
            <a:chOff x="-251803" y="2267153"/>
            <a:chExt cx="2078037" cy="2166938"/>
          </a:xfrm>
          <a:solidFill>
            <a:srgbClr val="EB340D"/>
          </a:solidFill>
        </p:grpSpPr>
        <p:sp>
          <p:nvSpPr>
            <p:cNvPr id="37" name="Freeform 22"/>
            <p:cNvSpPr>
              <a:spLocks/>
            </p:cNvSpPr>
            <p:nvPr/>
          </p:nvSpPr>
          <p:spPr bwMode="auto">
            <a:xfrm>
              <a:off x="57759" y="2267153"/>
              <a:ext cx="1768475" cy="1522413"/>
            </a:xfrm>
            <a:custGeom>
              <a:avLst/>
              <a:gdLst>
                <a:gd name="T0" fmla="*/ 432 w 469"/>
                <a:gd name="T1" fmla="*/ 0 h 404"/>
                <a:gd name="T2" fmla="*/ 0 w 469"/>
                <a:gd name="T3" fmla="*/ 0 h 404"/>
                <a:gd name="T4" fmla="*/ 147 w 469"/>
                <a:gd name="T5" fmla="*/ 73 h 404"/>
                <a:gd name="T6" fmla="*/ 395 w 469"/>
                <a:gd name="T7" fmla="*/ 73 h 404"/>
                <a:gd name="T8" fmla="*/ 395 w 469"/>
                <a:gd name="T9" fmla="*/ 110 h 404"/>
                <a:gd name="T10" fmla="*/ 220 w 469"/>
                <a:gd name="T11" fmla="*/ 110 h 404"/>
                <a:gd name="T12" fmla="*/ 269 w 469"/>
                <a:gd name="T13" fmla="*/ 134 h 404"/>
                <a:gd name="T14" fmla="*/ 314 w 469"/>
                <a:gd name="T15" fmla="*/ 184 h 404"/>
                <a:gd name="T16" fmla="*/ 395 w 469"/>
                <a:gd name="T17" fmla="*/ 184 h 404"/>
                <a:gd name="T18" fmla="*/ 395 w 469"/>
                <a:gd name="T19" fmla="*/ 220 h 404"/>
                <a:gd name="T20" fmla="*/ 322 w 469"/>
                <a:gd name="T21" fmla="*/ 220 h 404"/>
                <a:gd name="T22" fmla="*/ 322 w 469"/>
                <a:gd name="T23" fmla="*/ 404 h 404"/>
                <a:gd name="T24" fmla="*/ 432 w 469"/>
                <a:gd name="T25" fmla="*/ 404 h 404"/>
                <a:gd name="T26" fmla="*/ 469 w 469"/>
                <a:gd name="T27" fmla="*/ 367 h 404"/>
                <a:gd name="T28" fmla="*/ 469 w 469"/>
                <a:gd name="T29" fmla="*/ 37 h 404"/>
                <a:gd name="T30" fmla="*/ 432 w 469"/>
                <a:gd name="T3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9" h="404">
                  <a:moveTo>
                    <a:pt x="4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7" y="73"/>
                    <a:pt x="147" y="73"/>
                    <a:pt x="147" y="73"/>
                  </a:cubicBezTo>
                  <a:cubicBezTo>
                    <a:pt x="395" y="73"/>
                    <a:pt x="395" y="73"/>
                    <a:pt x="395" y="73"/>
                  </a:cubicBezTo>
                  <a:cubicBezTo>
                    <a:pt x="395" y="110"/>
                    <a:pt x="395" y="110"/>
                    <a:pt x="395" y="110"/>
                  </a:cubicBezTo>
                  <a:cubicBezTo>
                    <a:pt x="220" y="110"/>
                    <a:pt x="220" y="110"/>
                    <a:pt x="220" y="110"/>
                  </a:cubicBezTo>
                  <a:cubicBezTo>
                    <a:pt x="269" y="134"/>
                    <a:pt x="269" y="134"/>
                    <a:pt x="269" y="134"/>
                  </a:cubicBezTo>
                  <a:cubicBezTo>
                    <a:pt x="288" y="144"/>
                    <a:pt x="304" y="163"/>
                    <a:pt x="314" y="184"/>
                  </a:cubicBezTo>
                  <a:cubicBezTo>
                    <a:pt x="395" y="184"/>
                    <a:pt x="395" y="184"/>
                    <a:pt x="395" y="184"/>
                  </a:cubicBezTo>
                  <a:cubicBezTo>
                    <a:pt x="395" y="220"/>
                    <a:pt x="395" y="220"/>
                    <a:pt x="395" y="220"/>
                  </a:cubicBezTo>
                  <a:cubicBezTo>
                    <a:pt x="322" y="220"/>
                    <a:pt x="322" y="220"/>
                    <a:pt x="322" y="220"/>
                  </a:cubicBezTo>
                  <a:cubicBezTo>
                    <a:pt x="322" y="404"/>
                    <a:pt x="322" y="404"/>
                    <a:pt x="322" y="404"/>
                  </a:cubicBezTo>
                  <a:cubicBezTo>
                    <a:pt x="432" y="404"/>
                    <a:pt x="432" y="404"/>
                    <a:pt x="432" y="404"/>
                  </a:cubicBezTo>
                  <a:cubicBezTo>
                    <a:pt x="452" y="404"/>
                    <a:pt x="469" y="387"/>
                    <a:pt x="469" y="367"/>
                  </a:cubicBezTo>
                  <a:cubicBezTo>
                    <a:pt x="469" y="37"/>
                    <a:pt x="469" y="37"/>
                    <a:pt x="469" y="37"/>
                  </a:cubicBezTo>
                  <a:cubicBezTo>
                    <a:pt x="469" y="17"/>
                    <a:pt x="452" y="0"/>
                    <a:pt x="4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Freeform 23"/>
            <p:cNvSpPr>
              <a:spLocks noEditPoints="1"/>
            </p:cNvSpPr>
            <p:nvPr/>
          </p:nvSpPr>
          <p:spPr bwMode="auto">
            <a:xfrm>
              <a:off x="-251803" y="2314778"/>
              <a:ext cx="1384300" cy="2119313"/>
            </a:xfrm>
            <a:custGeom>
              <a:avLst/>
              <a:gdLst>
                <a:gd name="T0" fmla="*/ 334 w 367"/>
                <a:gd name="T1" fmla="*/ 154 h 562"/>
                <a:gd name="T2" fmla="*/ 33 w 367"/>
                <a:gd name="T3" fmla="*/ 3 h 562"/>
                <a:gd name="T4" fmla="*/ 20 w 367"/>
                <a:gd name="T5" fmla="*/ 0 h 562"/>
                <a:gd name="T6" fmla="*/ 0 w 367"/>
                <a:gd name="T7" fmla="*/ 24 h 562"/>
                <a:gd name="T8" fmla="*/ 0 w 367"/>
                <a:gd name="T9" fmla="*/ 354 h 562"/>
                <a:gd name="T10" fmla="*/ 33 w 367"/>
                <a:gd name="T11" fmla="*/ 407 h 562"/>
                <a:gd name="T12" fmla="*/ 334 w 367"/>
                <a:gd name="T13" fmla="*/ 558 h 562"/>
                <a:gd name="T14" fmla="*/ 348 w 367"/>
                <a:gd name="T15" fmla="*/ 562 h 562"/>
                <a:gd name="T16" fmla="*/ 367 w 367"/>
                <a:gd name="T17" fmla="*/ 538 h 562"/>
                <a:gd name="T18" fmla="*/ 367 w 367"/>
                <a:gd name="T19" fmla="*/ 207 h 562"/>
                <a:gd name="T20" fmla="*/ 334 w 367"/>
                <a:gd name="T21" fmla="*/ 154 h 562"/>
                <a:gd name="T22" fmla="*/ 257 w 367"/>
                <a:gd name="T23" fmla="*/ 391 h 562"/>
                <a:gd name="T24" fmla="*/ 220 w 367"/>
                <a:gd name="T25" fmla="*/ 336 h 562"/>
                <a:gd name="T26" fmla="*/ 257 w 367"/>
                <a:gd name="T27" fmla="*/ 281 h 562"/>
                <a:gd name="T28" fmla="*/ 294 w 367"/>
                <a:gd name="T29" fmla="*/ 336 h 562"/>
                <a:gd name="T30" fmla="*/ 257 w 367"/>
                <a:gd name="T31" fmla="*/ 391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7" h="562">
                  <a:moveTo>
                    <a:pt x="334" y="154"/>
                  </a:moveTo>
                  <a:cubicBezTo>
                    <a:pt x="33" y="3"/>
                    <a:pt x="33" y="3"/>
                    <a:pt x="33" y="3"/>
                  </a:cubicBezTo>
                  <a:cubicBezTo>
                    <a:pt x="28" y="1"/>
                    <a:pt x="24" y="0"/>
                    <a:pt x="20" y="0"/>
                  </a:cubicBezTo>
                  <a:cubicBezTo>
                    <a:pt x="8" y="0"/>
                    <a:pt x="0" y="9"/>
                    <a:pt x="0" y="24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74"/>
                    <a:pt x="15" y="398"/>
                    <a:pt x="33" y="407"/>
                  </a:cubicBezTo>
                  <a:cubicBezTo>
                    <a:pt x="334" y="558"/>
                    <a:pt x="334" y="558"/>
                    <a:pt x="334" y="558"/>
                  </a:cubicBezTo>
                  <a:cubicBezTo>
                    <a:pt x="339" y="560"/>
                    <a:pt x="344" y="562"/>
                    <a:pt x="348" y="562"/>
                  </a:cubicBezTo>
                  <a:cubicBezTo>
                    <a:pt x="359" y="562"/>
                    <a:pt x="367" y="553"/>
                    <a:pt x="367" y="538"/>
                  </a:cubicBezTo>
                  <a:cubicBezTo>
                    <a:pt x="367" y="207"/>
                    <a:pt x="367" y="207"/>
                    <a:pt x="367" y="207"/>
                  </a:cubicBezTo>
                  <a:cubicBezTo>
                    <a:pt x="367" y="187"/>
                    <a:pt x="352" y="163"/>
                    <a:pt x="334" y="154"/>
                  </a:cubicBezTo>
                  <a:close/>
                  <a:moveTo>
                    <a:pt x="257" y="391"/>
                  </a:moveTo>
                  <a:cubicBezTo>
                    <a:pt x="237" y="391"/>
                    <a:pt x="220" y="366"/>
                    <a:pt x="220" y="336"/>
                  </a:cubicBezTo>
                  <a:cubicBezTo>
                    <a:pt x="220" y="305"/>
                    <a:pt x="237" y="281"/>
                    <a:pt x="257" y="281"/>
                  </a:cubicBezTo>
                  <a:cubicBezTo>
                    <a:pt x="277" y="281"/>
                    <a:pt x="294" y="305"/>
                    <a:pt x="294" y="336"/>
                  </a:cubicBezTo>
                  <a:cubicBezTo>
                    <a:pt x="294" y="366"/>
                    <a:pt x="277" y="391"/>
                    <a:pt x="257" y="3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Group 97"/>
          <p:cNvGrpSpPr/>
          <p:nvPr/>
        </p:nvGrpSpPr>
        <p:grpSpPr>
          <a:xfrm>
            <a:off x="3548550" y="4125879"/>
            <a:ext cx="383731" cy="270296"/>
            <a:chOff x="3175" y="1588"/>
            <a:chExt cx="1184276" cy="835025"/>
          </a:xfrm>
          <a:solidFill>
            <a:srgbClr val="EB340D"/>
          </a:solidFill>
        </p:grpSpPr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175" y="1588"/>
              <a:ext cx="833438" cy="835025"/>
            </a:xfrm>
            <a:custGeom>
              <a:avLst/>
              <a:gdLst>
                <a:gd name="T0" fmla="*/ 200 w 220"/>
                <a:gd name="T1" fmla="*/ 0 h 220"/>
                <a:gd name="T2" fmla="*/ 20 w 220"/>
                <a:gd name="T3" fmla="*/ 0 h 220"/>
                <a:gd name="T4" fmla="*/ 0 w 220"/>
                <a:gd name="T5" fmla="*/ 20 h 220"/>
                <a:gd name="T6" fmla="*/ 0 w 220"/>
                <a:gd name="T7" fmla="*/ 200 h 220"/>
                <a:gd name="T8" fmla="*/ 20 w 220"/>
                <a:gd name="T9" fmla="*/ 220 h 220"/>
                <a:gd name="T10" fmla="*/ 200 w 220"/>
                <a:gd name="T11" fmla="*/ 220 h 220"/>
                <a:gd name="T12" fmla="*/ 220 w 220"/>
                <a:gd name="T13" fmla="*/ 200 h 220"/>
                <a:gd name="T14" fmla="*/ 220 w 220"/>
                <a:gd name="T15" fmla="*/ 20 h 220"/>
                <a:gd name="T16" fmla="*/ 200 w 220"/>
                <a:gd name="T1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0" h="220">
                  <a:moveTo>
                    <a:pt x="20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11"/>
                    <a:pt x="9" y="220"/>
                    <a:pt x="20" y="220"/>
                  </a:cubicBezTo>
                  <a:cubicBezTo>
                    <a:pt x="200" y="220"/>
                    <a:pt x="200" y="220"/>
                    <a:pt x="200" y="220"/>
                  </a:cubicBezTo>
                  <a:cubicBezTo>
                    <a:pt x="211" y="220"/>
                    <a:pt x="220" y="211"/>
                    <a:pt x="220" y="200"/>
                  </a:cubicBezTo>
                  <a:cubicBezTo>
                    <a:pt x="220" y="20"/>
                    <a:pt x="220" y="20"/>
                    <a:pt x="220" y="20"/>
                  </a:cubicBezTo>
                  <a:cubicBezTo>
                    <a:pt x="220" y="9"/>
                    <a:pt x="211" y="0"/>
                    <a:pt x="2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884238" y="111126"/>
              <a:ext cx="303213" cy="612775"/>
            </a:xfrm>
            <a:custGeom>
              <a:avLst/>
              <a:gdLst>
                <a:gd name="T0" fmla="*/ 63 w 80"/>
                <a:gd name="T1" fmla="*/ 5 h 161"/>
                <a:gd name="T2" fmla="*/ 26 w 80"/>
                <a:gd name="T3" fmla="*/ 28 h 161"/>
                <a:gd name="T4" fmla="*/ 0 w 80"/>
                <a:gd name="T5" fmla="*/ 43 h 161"/>
                <a:gd name="T6" fmla="*/ 0 w 80"/>
                <a:gd name="T7" fmla="*/ 118 h 161"/>
                <a:gd name="T8" fmla="*/ 26 w 80"/>
                <a:gd name="T9" fmla="*/ 134 h 161"/>
                <a:gd name="T10" fmla="*/ 63 w 80"/>
                <a:gd name="T11" fmla="*/ 156 h 161"/>
                <a:gd name="T12" fmla="*/ 80 w 80"/>
                <a:gd name="T13" fmla="*/ 146 h 161"/>
                <a:gd name="T14" fmla="*/ 80 w 80"/>
                <a:gd name="T15" fmla="*/ 15 h 161"/>
                <a:gd name="T16" fmla="*/ 63 w 80"/>
                <a:gd name="T17" fmla="*/ 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61">
                  <a:moveTo>
                    <a:pt x="63" y="5"/>
                  </a:moveTo>
                  <a:cubicBezTo>
                    <a:pt x="26" y="28"/>
                    <a:pt x="26" y="28"/>
                    <a:pt x="26" y="28"/>
                  </a:cubicBezTo>
                  <a:cubicBezTo>
                    <a:pt x="18" y="32"/>
                    <a:pt x="8" y="38"/>
                    <a:pt x="0" y="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8" y="123"/>
                    <a:pt x="18" y="129"/>
                    <a:pt x="26" y="134"/>
                  </a:cubicBezTo>
                  <a:cubicBezTo>
                    <a:pt x="63" y="156"/>
                    <a:pt x="63" y="156"/>
                    <a:pt x="63" y="156"/>
                  </a:cubicBezTo>
                  <a:cubicBezTo>
                    <a:pt x="72" y="161"/>
                    <a:pt x="80" y="157"/>
                    <a:pt x="80" y="146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4"/>
                    <a:pt x="72" y="0"/>
                    <a:pt x="6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网线"/>
          <p:cNvGrpSpPr>
            <a:grpSpLocks/>
          </p:cNvGrpSpPr>
          <p:nvPr/>
        </p:nvGrpSpPr>
        <p:grpSpPr bwMode="auto">
          <a:xfrm>
            <a:off x="467544" y="1772816"/>
            <a:ext cx="3169469" cy="3334873"/>
            <a:chOff x="1937437" y="1332541"/>
            <a:chExt cx="3986578" cy="4192919"/>
          </a:xfrm>
        </p:grpSpPr>
        <p:sp>
          <p:nvSpPr>
            <p:cNvPr id="35" name="Line 16"/>
            <p:cNvSpPr>
              <a:spLocks noChangeShapeType="1"/>
            </p:cNvSpPr>
            <p:nvPr/>
          </p:nvSpPr>
          <p:spPr bwMode="gray">
            <a:xfrm>
              <a:off x="1937437" y="3430588"/>
              <a:ext cx="3986578" cy="0"/>
            </a:xfrm>
            <a:prstGeom prst="line">
              <a:avLst/>
            </a:prstGeom>
            <a:noFill/>
            <a:ln w="28575">
              <a:solidFill>
                <a:srgbClr val="808080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36" name="Line 17"/>
            <p:cNvSpPr>
              <a:spLocks noChangeShapeType="1"/>
            </p:cNvSpPr>
            <p:nvPr/>
          </p:nvSpPr>
          <p:spPr bwMode="gray">
            <a:xfrm>
              <a:off x="3931520" y="1332541"/>
              <a:ext cx="0" cy="4192919"/>
            </a:xfrm>
            <a:prstGeom prst="line">
              <a:avLst/>
            </a:prstGeom>
            <a:noFill/>
            <a:ln w="28575">
              <a:solidFill>
                <a:srgbClr val="808080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37" name="Oval 10"/>
            <p:cNvSpPr>
              <a:spLocks noChangeArrowheads="1"/>
            </p:cNvSpPr>
            <p:nvPr/>
          </p:nvSpPr>
          <p:spPr bwMode="gray">
            <a:xfrm>
              <a:off x="2332760" y="1808648"/>
              <a:ext cx="3192756" cy="3216899"/>
            </a:xfrm>
            <a:prstGeom prst="ellipse">
              <a:avLst/>
            </a:prstGeom>
            <a:noFill/>
            <a:ln w="9525">
              <a:solidFill>
                <a:srgbClr val="B2B2B2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64999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38" name="Oval 15"/>
            <p:cNvSpPr>
              <a:spLocks noChangeArrowheads="1"/>
            </p:cNvSpPr>
            <p:nvPr/>
          </p:nvSpPr>
          <p:spPr bwMode="auto">
            <a:xfrm>
              <a:off x="2135892" y="1600749"/>
              <a:ext cx="3608719" cy="3643808"/>
            </a:xfrm>
            <a:prstGeom prst="ellipse">
              <a:avLst/>
            </a:prstGeom>
            <a:noFill/>
            <a:ln w="19050">
              <a:solidFill>
                <a:srgbClr val="B2B2B2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39" name="标题"/>
          <p:cNvGrpSpPr>
            <a:grpSpLocks/>
          </p:cNvGrpSpPr>
          <p:nvPr/>
        </p:nvGrpSpPr>
        <p:grpSpPr bwMode="auto">
          <a:xfrm>
            <a:off x="984500" y="2373742"/>
            <a:ext cx="2121671" cy="2164043"/>
            <a:chOff x="579" y="1589"/>
            <a:chExt cx="1358" cy="1358"/>
          </a:xfrm>
          <a:solidFill>
            <a:srgbClr val="EB340D"/>
          </a:solidFill>
        </p:grpSpPr>
        <p:sp>
          <p:nvSpPr>
            <p:cNvPr id="40" name="Oval 12"/>
            <p:cNvSpPr>
              <a:spLocks noChangeArrowheads="1"/>
            </p:cNvSpPr>
            <p:nvPr/>
          </p:nvSpPr>
          <p:spPr bwMode="gray">
            <a:xfrm>
              <a:off x="579" y="1589"/>
              <a:ext cx="1358" cy="1358"/>
            </a:xfrm>
            <a:prstGeom prst="ellipse">
              <a:avLst/>
            </a:prstGeom>
            <a:grpFill/>
            <a:ln w="38100">
              <a:solidFill>
                <a:srgbClr val="F8F8F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41" name="Oval 13"/>
            <p:cNvSpPr>
              <a:spLocks noChangeArrowheads="1"/>
            </p:cNvSpPr>
            <p:nvPr/>
          </p:nvSpPr>
          <p:spPr bwMode="gray">
            <a:xfrm>
              <a:off x="635" y="1642"/>
              <a:ext cx="1245" cy="1246"/>
            </a:xfrm>
            <a:prstGeom prst="ellipse">
              <a:avLst/>
            </a:prstGeom>
            <a:grpFill/>
            <a:ln>
              <a:noFill/>
            </a:ln>
            <a:effectLst>
              <a:outerShdw algn="ct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DDDDDD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42" name="Oval 14"/>
            <p:cNvSpPr>
              <a:spLocks noChangeArrowheads="1"/>
            </p:cNvSpPr>
            <p:nvPr/>
          </p:nvSpPr>
          <p:spPr bwMode="gray">
            <a:xfrm>
              <a:off x="865" y="1880"/>
              <a:ext cx="797" cy="79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B2B2B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2000" b="1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itchFamily="34" charset="-122"/>
                </a:rPr>
                <a:t>未来</a:t>
              </a:r>
              <a:r>
                <a:rPr lang="zh-CN" altLang="en-US" sz="2000" b="1" kern="0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itchFamily="34" charset="-122"/>
                </a:rPr>
                <a:t>与</a:t>
              </a:r>
              <a:r>
                <a:rPr lang="zh-CN" altLang="en-US" sz="2000" b="1" kern="0" dirty="0">
                  <a:solidFill>
                    <a:srgbClr val="FFFFFF"/>
                  </a:solidFill>
                  <a:latin typeface="Arial" panose="020B0604020202020204" pitchFamily="34" charset="0"/>
                  <a:ea typeface="微软雅黑" pitchFamily="34" charset="-122"/>
                </a:rPr>
                <a:t>创新</a:t>
              </a:r>
            </a:p>
          </p:txBody>
        </p:sp>
      </p:grpSp>
      <p:sp>
        <p:nvSpPr>
          <p:cNvPr id="43" name="文本5"/>
          <p:cNvSpPr>
            <a:spLocks noChangeArrowheads="1"/>
          </p:cNvSpPr>
          <p:nvPr/>
        </p:nvSpPr>
        <p:spPr bwMode="black">
          <a:xfrm>
            <a:off x="2932686" y="4572194"/>
            <a:ext cx="1858008" cy="34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6766" tIns="48383" rIns="96766" bIns="48383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600" kern="0" dirty="0">
                <a:latin typeface="Arial" panose="020B0604020202020204" pitchFamily="34" charset="0"/>
                <a:ea typeface="微软雅黑" pitchFamily="34" charset="-122"/>
              </a:rPr>
              <a:t>5</a:t>
            </a:r>
          </a:p>
        </p:txBody>
      </p:sp>
      <p:sp>
        <p:nvSpPr>
          <p:cNvPr id="44" name="文本4"/>
          <p:cNvSpPr>
            <a:spLocks noChangeArrowheads="1"/>
          </p:cNvSpPr>
          <p:nvPr/>
        </p:nvSpPr>
        <p:spPr bwMode="black">
          <a:xfrm>
            <a:off x="3500691" y="4002919"/>
            <a:ext cx="1858008" cy="34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6766" tIns="48383" rIns="96766" bIns="48383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600" kern="0" dirty="0">
                <a:latin typeface="Arial" panose="020B0604020202020204" pitchFamily="34" charset="0"/>
                <a:ea typeface="微软雅黑" pitchFamily="34" charset="-122"/>
              </a:rPr>
              <a:t>4</a:t>
            </a:r>
          </a:p>
        </p:txBody>
      </p:sp>
      <p:sp>
        <p:nvSpPr>
          <p:cNvPr id="45" name="文本3"/>
          <p:cNvSpPr>
            <a:spLocks noChangeArrowheads="1"/>
          </p:cNvSpPr>
          <p:nvPr/>
        </p:nvSpPr>
        <p:spPr bwMode="black">
          <a:xfrm>
            <a:off x="3716534" y="3284066"/>
            <a:ext cx="1856745" cy="34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6766" tIns="48383" rIns="96766" bIns="48383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600" kern="0" dirty="0">
                <a:latin typeface="Arial" panose="020B0604020202020204" pitchFamily="34" charset="0"/>
                <a:ea typeface="微软雅黑" pitchFamily="34" charset="-122"/>
              </a:rPr>
              <a:t>3</a:t>
            </a:r>
          </a:p>
        </p:txBody>
      </p:sp>
      <p:sp>
        <p:nvSpPr>
          <p:cNvPr id="46" name="文本2"/>
          <p:cNvSpPr>
            <a:spLocks noChangeArrowheads="1"/>
          </p:cNvSpPr>
          <p:nvPr/>
        </p:nvSpPr>
        <p:spPr bwMode="black">
          <a:xfrm>
            <a:off x="3504479" y="2585408"/>
            <a:ext cx="1856745" cy="34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6766" tIns="48383" rIns="96766" bIns="48383" anchor="ctr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600" kern="0" dirty="0">
                <a:latin typeface="Arial" panose="020B0604020202020204" pitchFamily="34" charset="0"/>
                <a:ea typeface="微软雅黑" pitchFamily="34" charset="-122"/>
              </a:rPr>
              <a:t>2</a:t>
            </a:r>
          </a:p>
        </p:txBody>
      </p:sp>
      <p:sp>
        <p:nvSpPr>
          <p:cNvPr id="47" name="文本1"/>
          <p:cNvSpPr>
            <a:spLocks noChangeArrowheads="1"/>
          </p:cNvSpPr>
          <p:nvPr/>
        </p:nvSpPr>
        <p:spPr bwMode="black">
          <a:xfrm>
            <a:off x="2891033" y="1959329"/>
            <a:ext cx="1858008" cy="34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lIns="96766" tIns="48383" rIns="96766" bIns="48383" anchor="ctr">
            <a:spAutoFit/>
          </a:bodyPr>
          <a:lstStyle/>
          <a:p>
            <a:pPr>
              <a:defRPr/>
            </a:pPr>
            <a:r>
              <a:rPr lang="zh-CN" altLang="en-US" sz="1600" kern="0" dirty="0">
                <a:latin typeface="Arial" panose="020B0604020202020204" pitchFamily="34" charset="0"/>
                <a:ea typeface="微软雅黑" pitchFamily="34" charset="-122"/>
              </a:rPr>
              <a:t>此处添加文本</a:t>
            </a:r>
            <a:r>
              <a:rPr lang="en-US" altLang="zh-CN" sz="1600" kern="0" dirty="0">
                <a:latin typeface="Arial" panose="020B0604020202020204" pitchFamily="34" charset="0"/>
                <a:ea typeface="微软雅黑" pitchFamily="34" charset="-122"/>
              </a:rPr>
              <a:t>1</a:t>
            </a:r>
          </a:p>
        </p:txBody>
      </p:sp>
      <p:grpSp>
        <p:nvGrpSpPr>
          <p:cNvPr id="48" name="圆圈1"/>
          <p:cNvGrpSpPr>
            <a:grpSpLocks/>
          </p:cNvGrpSpPr>
          <p:nvPr/>
        </p:nvGrpSpPr>
        <p:grpSpPr bwMode="auto">
          <a:xfrm>
            <a:off x="2560882" y="1971524"/>
            <a:ext cx="303095" cy="303080"/>
            <a:chOff x="2928" y="2208"/>
            <a:chExt cx="262" cy="262"/>
          </a:xfrm>
          <a:solidFill>
            <a:srgbClr val="0070C0"/>
          </a:solidFill>
        </p:grpSpPr>
        <p:sp>
          <p:nvSpPr>
            <p:cNvPr id="49" name="Oval 19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solidFill>
              <a:srgbClr val="EB340D"/>
            </a:solidFill>
            <a:ln w="12700">
              <a:solidFill>
                <a:srgbClr val="EB340D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50" name="Oval 20"/>
            <p:cNvSpPr>
              <a:spLocks noChangeArrowheads="1"/>
            </p:cNvSpPr>
            <p:nvPr/>
          </p:nvSpPr>
          <p:spPr bwMode="gray">
            <a:xfrm>
              <a:off x="2953" y="2230"/>
              <a:ext cx="218" cy="218"/>
            </a:xfrm>
            <a:prstGeom prst="ellipse">
              <a:avLst/>
            </a:prstGeom>
            <a:solidFill>
              <a:srgbClr val="EB340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51" name="圆圈2"/>
          <p:cNvGrpSpPr>
            <a:grpSpLocks/>
          </p:cNvGrpSpPr>
          <p:nvPr/>
        </p:nvGrpSpPr>
        <p:grpSpPr bwMode="auto">
          <a:xfrm>
            <a:off x="3195401" y="2600343"/>
            <a:ext cx="303095" cy="303080"/>
            <a:chOff x="2928" y="2208"/>
            <a:chExt cx="262" cy="262"/>
          </a:xfrm>
          <a:solidFill>
            <a:srgbClr val="EB340D"/>
          </a:solidFill>
        </p:grpSpPr>
        <p:sp>
          <p:nvSpPr>
            <p:cNvPr id="52" name="Oval 28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53" name="Oval 29"/>
            <p:cNvSpPr>
              <a:spLocks noChangeArrowheads="1"/>
            </p:cNvSpPr>
            <p:nvPr/>
          </p:nvSpPr>
          <p:spPr bwMode="gray">
            <a:xfrm>
              <a:off x="2950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54" name="圆圈3"/>
          <p:cNvGrpSpPr>
            <a:grpSpLocks/>
          </p:cNvGrpSpPr>
          <p:nvPr/>
        </p:nvGrpSpPr>
        <p:grpSpPr bwMode="auto">
          <a:xfrm>
            <a:off x="3402185" y="3285811"/>
            <a:ext cx="303095" cy="303080"/>
            <a:chOff x="2928" y="2208"/>
            <a:chExt cx="262" cy="262"/>
          </a:xfrm>
          <a:solidFill>
            <a:srgbClr val="EB340D"/>
          </a:solidFill>
        </p:grpSpPr>
        <p:sp>
          <p:nvSpPr>
            <p:cNvPr id="55" name="Oval 31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56" name="Oval 32"/>
            <p:cNvSpPr>
              <a:spLocks noChangeArrowheads="1"/>
            </p:cNvSpPr>
            <p:nvPr/>
          </p:nvSpPr>
          <p:spPr bwMode="gray">
            <a:xfrm>
              <a:off x="2950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57" name="圆圈4"/>
          <p:cNvGrpSpPr>
            <a:grpSpLocks/>
          </p:cNvGrpSpPr>
          <p:nvPr/>
        </p:nvGrpSpPr>
        <p:grpSpPr bwMode="auto">
          <a:xfrm>
            <a:off x="3186903" y="4013770"/>
            <a:ext cx="303095" cy="303080"/>
            <a:chOff x="2928" y="2208"/>
            <a:chExt cx="262" cy="262"/>
          </a:xfrm>
          <a:solidFill>
            <a:srgbClr val="EB340D"/>
          </a:solidFill>
        </p:grpSpPr>
        <p:sp>
          <p:nvSpPr>
            <p:cNvPr id="58" name="Oval 34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59" name="Oval 35"/>
            <p:cNvSpPr>
              <a:spLocks noChangeArrowheads="1"/>
            </p:cNvSpPr>
            <p:nvPr/>
          </p:nvSpPr>
          <p:spPr bwMode="gray">
            <a:xfrm>
              <a:off x="2951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grpSp>
        <p:nvGrpSpPr>
          <p:cNvPr id="60" name="圆圈5"/>
          <p:cNvGrpSpPr>
            <a:grpSpLocks/>
          </p:cNvGrpSpPr>
          <p:nvPr/>
        </p:nvGrpSpPr>
        <p:grpSpPr bwMode="auto">
          <a:xfrm>
            <a:off x="2628866" y="4568944"/>
            <a:ext cx="303095" cy="303080"/>
            <a:chOff x="2928" y="2208"/>
            <a:chExt cx="262" cy="262"/>
          </a:xfrm>
          <a:solidFill>
            <a:srgbClr val="EB340D"/>
          </a:solidFill>
        </p:grpSpPr>
        <p:sp>
          <p:nvSpPr>
            <p:cNvPr id="61" name="Oval 37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  <p:sp>
          <p:nvSpPr>
            <p:cNvPr id="62" name="Oval 38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63" name="文本框 74"/>
          <p:cNvSpPr txBox="1">
            <a:spLocks noChangeArrowheads="1"/>
          </p:cNvSpPr>
          <p:nvPr/>
        </p:nvSpPr>
        <p:spPr bwMode="auto">
          <a:xfrm>
            <a:off x="5751463" y="2432177"/>
            <a:ext cx="3029638" cy="103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6" tIns="48383" rIns="96766" bIns="48383">
            <a:spAutoFit/>
          </a:bodyPr>
          <a:lstStyle>
            <a:lvl1pPr>
              <a:defRPr sz="26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4" name="文本框 75"/>
          <p:cNvSpPr txBox="1">
            <a:spLocks noChangeArrowheads="1"/>
          </p:cNvSpPr>
          <p:nvPr/>
        </p:nvSpPr>
        <p:spPr bwMode="auto">
          <a:xfrm>
            <a:off x="5751463" y="3359769"/>
            <a:ext cx="2885370" cy="172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6" tIns="48383" rIns="96766" bIns="48383">
            <a:spAutoFit/>
          </a:bodyPr>
          <a:lstStyle>
            <a:lvl1pPr>
              <a:defRPr sz="26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ts val="475"/>
              </a:spcBef>
              <a:spcAft>
                <a:spcPct val="0"/>
              </a:spcAft>
              <a:buFont typeface="Arial" charset="0"/>
              <a:defRPr sz="17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95000"/>
                  <a:lumOff val="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5" name="矩形 1"/>
          <p:cNvSpPr>
            <a:spLocks noChangeArrowheads="1"/>
          </p:cNvSpPr>
          <p:nvPr/>
        </p:nvSpPr>
        <p:spPr bwMode="auto">
          <a:xfrm>
            <a:off x="5751464" y="1989219"/>
            <a:ext cx="1916879" cy="37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6" tIns="48383" rIns="96766" bIns="48383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330992" y="3086938"/>
            <a:ext cx="64060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324544" y="2187918"/>
            <a:ext cx="10095113" cy="2617790"/>
          </a:xfrm>
          <a:prstGeom prst="rect">
            <a:avLst/>
          </a:prstGeom>
          <a:solidFill>
            <a:srgbClr val="EB340D">
              <a:alpha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3233196" y="2783555"/>
            <a:ext cx="2868464" cy="89243"/>
          </a:xfrm>
          <a:prstGeom prst="roundRect">
            <a:avLst>
              <a:gd name="adj" fmla="val 50000"/>
            </a:avLst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3404037" y="2909473"/>
            <a:ext cx="2868464" cy="89243"/>
          </a:xfrm>
          <a:prstGeom prst="roundRect">
            <a:avLst>
              <a:gd name="adj" fmla="val 50000"/>
            </a:avLst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3297738" y="3170274"/>
            <a:ext cx="2558296" cy="89243"/>
          </a:xfrm>
          <a:prstGeom prst="roundRect">
            <a:avLst>
              <a:gd name="adj" fmla="val 50000"/>
            </a:avLst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3476224" y="3319012"/>
            <a:ext cx="2558296" cy="89243"/>
          </a:xfrm>
          <a:prstGeom prst="roundRect">
            <a:avLst>
              <a:gd name="adj" fmla="val 50000"/>
            </a:avLst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3463532" y="3438003"/>
            <a:ext cx="2868464" cy="89243"/>
          </a:xfrm>
          <a:prstGeom prst="roundRect">
            <a:avLst>
              <a:gd name="adj" fmla="val 50000"/>
            </a:avLst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3344542" y="3563920"/>
            <a:ext cx="2868464" cy="89243"/>
          </a:xfrm>
          <a:prstGeom prst="roundRect">
            <a:avLst>
              <a:gd name="adj" fmla="val 50000"/>
            </a:avLst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3470460" y="3765227"/>
            <a:ext cx="2868464" cy="89243"/>
          </a:xfrm>
          <a:prstGeom prst="roundRect">
            <a:avLst>
              <a:gd name="adj" fmla="val 50000"/>
            </a:avLst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3357233" y="3943713"/>
            <a:ext cx="2558296" cy="89243"/>
          </a:xfrm>
          <a:prstGeom prst="roundRect">
            <a:avLst>
              <a:gd name="adj" fmla="val 50000"/>
            </a:avLst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3483151" y="4069630"/>
            <a:ext cx="2558296" cy="89243"/>
          </a:xfrm>
          <a:prstGeom prst="roundRect">
            <a:avLst>
              <a:gd name="adj" fmla="val 50000"/>
            </a:avLst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003234" y="3901183"/>
            <a:ext cx="912295" cy="912295"/>
            <a:chOff x="304800" y="673100"/>
            <a:chExt cx="4000500" cy="4000500"/>
          </a:xfrm>
          <a:effectLst>
            <a:outerShdw blurRad="444500" dist="127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2" name="同心圆 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770974" y="2148272"/>
            <a:ext cx="713944" cy="713944"/>
            <a:chOff x="304800" y="673100"/>
            <a:chExt cx="4000500" cy="4000500"/>
          </a:xfrm>
          <a:effectLst>
            <a:outerShdw blurRad="444500" dist="127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100849" y="2413892"/>
            <a:ext cx="686775" cy="6867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8" name="同心圆 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078103" y="4253640"/>
            <a:ext cx="356973" cy="356973"/>
            <a:chOff x="304800" y="673100"/>
            <a:chExt cx="4000500" cy="4000500"/>
          </a:xfrm>
          <a:effectLst>
            <a:outerShdw blurRad="444500" dist="127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同心圆 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661637" y="2367089"/>
            <a:ext cx="2144426" cy="2144425"/>
            <a:chOff x="304800" y="673100"/>
            <a:chExt cx="4000500" cy="4000500"/>
          </a:xfrm>
          <a:solidFill>
            <a:srgbClr val="EB340D"/>
          </a:solidFill>
          <a:effectLst>
            <a:outerShdw blurRad="444500" dist="127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</p:grpSp>
      <p:sp>
        <p:nvSpPr>
          <p:cNvPr id="56" name="TextBox 7"/>
          <p:cNvSpPr>
            <a:spLocks noChangeArrowheads="1"/>
          </p:cNvSpPr>
          <p:nvPr/>
        </p:nvSpPr>
        <p:spPr bwMode="auto">
          <a:xfrm>
            <a:off x="3661636" y="3022496"/>
            <a:ext cx="211182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1400" dirty="0">
                <a:solidFill>
                  <a:srgbClr val="FF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itchFamily="34" charset="-34"/>
                <a:sym typeface="微软雅黑" pitchFamily="34" charset="-122"/>
              </a:rPr>
              <a:t>THANK YOU FOR</a:t>
            </a:r>
          </a:p>
          <a:p>
            <a:pPr algn="ctr">
              <a:defRPr/>
            </a:pPr>
            <a:r>
              <a:rPr lang="en-US" altLang="zh-CN" sz="1400" dirty="0">
                <a:solidFill>
                  <a:srgbClr val="FF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itchFamily="34" charset="-34"/>
                <a:sym typeface="微软雅黑" pitchFamily="34" charset="-122"/>
              </a:rPr>
              <a:t> YOUR GUIDANCE.</a:t>
            </a:r>
            <a:endParaRPr lang="zh-CN" altLang="en-US" sz="1400" dirty="0">
              <a:solidFill>
                <a:srgbClr val="FF00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LilyUPC" pitchFamily="34" charset="-34"/>
              <a:sym typeface="微软雅黑" pitchFamily="34" charset="-122"/>
            </a:endParaRPr>
          </a:p>
        </p:txBody>
      </p:sp>
      <p:sp>
        <p:nvSpPr>
          <p:cNvPr id="57" name="TextBox 7"/>
          <p:cNvSpPr>
            <a:spLocks noChangeArrowheads="1"/>
          </p:cNvSpPr>
          <p:nvPr/>
        </p:nvSpPr>
        <p:spPr bwMode="auto">
          <a:xfrm>
            <a:off x="3780627" y="3498458"/>
            <a:ext cx="18596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谢谢您的指导</a:t>
            </a:r>
          </a:p>
        </p:txBody>
      </p: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234559" y="2076469"/>
            <a:ext cx="5979039" cy="1670102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3710311" y="2558505"/>
            <a:ext cx="4895892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一、</a:t>
            </a:r>
            <a:r>
              <a:rPr kumimoji="0" lang="zh-CN" altLang="en-US" sz="4400" b="1" i="0" u="none" strike="noStrike" kern="1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年度工作概述</a:t>
            </a:r>
            <a:endParaRPr kumimoji="0" lang="zh-CN" altLang="zh-CN" sz="4400" b="1" i="0" u="none" strike="noStrike" kern="1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2" name="Picture 2" descr="http://distribute.quanjing.com/pnsexp281461.jpg?seid=Cg5ZzxHWmJGXndyXFhbUCZaWmNWXmNX8FhX8mZaWFdiWmtqVms85ide5oJq0oJa2Fdb8607e8805574df83d84ecb22e2c90f92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800" b="90000" l="9610" r="99481">
                        <a14:foregroundMark x1="21558" y1="77000" x2="21558" y2="77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069" y="1196752"/>
            <a:ext cx="2529743" cy="328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2"/>
          <p:cNvSpPr/>
          <p:nvPr/>
        </p:nvSpPr>
        <p:spPr>
          <a:xfrm>
            <a:off x="-35167" y="2073779"/>
            <a:ext cx="1371628" cy="1670102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77069" y="3714217"/>
            <a:ext cx="7421427" cy="1892940"/>
            <a:chOff x="878905" y="4067711"/>
            <a:chExt cx="9780118" cy="2494557"/>
          </a:xfrm>
        </p:grpSpPr>
        <p:sp>
          <p:nvSpPr>
            <p:cNvPr id="15" name="矩形 14"/>
            <p:cNvSpPr/>
            <p:nvPr/>
          </p:nvSpPr>
          <p:spPr>
            <a:xfrm>
              <a:off x="1714697" y="5036659"/>
              <a:ext cx="8181562" cy="9328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zh-CN" altLang="en-US" sz="2000" kern="1400" dirty="0" smtClean="0">
                  <a:latin typeface="Calibri Light" panose="020F0302020204030204" pitchFamily="34" charset="0"/>
                </a:rPr>
                <a:t>在</a:t>
              </a:r>
              <a:r>
                <a:rPr lang="zh-CN" altLang="en-US" sz="2000" kern="1400" dirty="0">
                  <a:latin typeface="Calibri Light" panose="020F0302020204030204" pitchFamily="34" charset="0"/>
                </a:rPr>
                <a:t>销售过程的多个阶段都涉及到解决方案的设计，作为一名项目经理，优秀的文案写作能力必不可少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878905" y="4067711"/>
              <a:ext cx="1441705" cy="24538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115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115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 flipV="1">
              <a:off x="9217318" y="4108421"/>
              <a:ext cx="1441705" cy="24538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115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115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959485" y="1213033"/>
            <a:ext cx="4771456" cy="1272986"/>
          </a:xfrm>
          <a:prstGeom prst="rect">
            <a:avLst/>
          </a:prstGeom>
          <a:solidFill>
            <a:srgbClr val="EB340D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lIns="68595" tIns="34297" rIns="68595" bIns="3429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83453" y="1052736"/>
            <a:ext cx="3515183" cy="347663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68595" tIns="34297" rIns="68595" bIns="3429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六边形 16"/>
          <p:cNvSpPr/>
          <p:nvPr/>
        </p:nvSpPr>
        <p:spPr>
          <a:xfrm>
            <a:off x="462804" y="2733669"/>
            <a:ext cx="1660560" cy="1377153"/>
          </a:xfrm>
          <a:prstGeom prst="hexagon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68595" tIns="34297" rIns="68595" bIns="3429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工作概述</a:t>
            </a:r>
          </a:p>
        </p:txBody>
      </p:sp>
      <p:cxnSp>
        <p:nvCxnSpPr>
          <p:cNvPr id="18" name="直接箭头连接符 17"/>
          <p:cNvCxnSpPr>
            <a:stCxn id="17" idx="5"/>
            <a:endCxn id="15" idx="1"/>
          </p:cNvCxnSpPr>
          <p:nvPr/>
        </p:nvCxnSpPr>
        <p:spPr>
          <a:xfrm flipV="1">
            <a:off x="1779076" y="1849526"/>
            <a:ext cx="1180409" cy="884143"/>
          </a:xfrm>
          <a:prstGeom prst="straightConnector1">
            <a:avLst/>
          </a:prstGeom>
          <a:noFill/>
          <a:ln w="6350" cap="flat" cmpd="sng" algn="ctr">
            <a:solidFill>
              <a:srgbClr val="EB340D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9" name="直接箭头连接符 18"/>
          <p:cNvCxnSpPr>
            <a:stCxn id="17" idx="0"/>
            <a:endCxn id="24" idx="1"/>
          </p:cNvCxnSpPr>
          <p:nvPr/>
        </p:nvCxnSpPr>
        <p:spPr>
          <a:xfrm flipV="1">
            <a:off x="2123364" y="3394300"/>
            <a:ext cx="854224" cy="27946"/>
          </a:xfrm>
          <a:prstGeom prst="straightConnector1">
            <a:avLst/>
          </a:prstGeom>
          <a:noFill/>
          <a:ln w="6350" cap="flat" cmpd="sng" algn="ctr">
            <a:solidFill>
              <a:srgbClr val="EB340D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0" name="直接箭头连接符 19"/>
          <p:cNvCxnSpPr>
            <a:stCxn id="17" idx="1"/>
          </p:cNvCxnSpPr>
          <p:nvPr/>
        </p:nvCxnSpPr>
        <p:spPr>
          <a:xfrm>
            <a:off x="1779076" y="4110822"/>
            <a:ext cx="1198512" cy="1058831"/>
          </a:xfrm>
          <a:prstGeom prst="straightConnector1">
            <a:avLst/>
          </a:prstGeom>
          <a:noFill/>
          <a:ln w="6350" cap="flat" cmpd="sng" algn="ctr">
            <a:solidFill>
              <a:srgbClr val="EB340D"/>
            </a:solidFill>
            <a:prstDash val="solid"/>
            <a:miter lim="800000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193846" y="1532878"/>
            <a:ext cx="4537095" cy="602102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959485" y="2764231"/>
            <a:ext cx="4771456" cy="1354675"/>
          </a:xfrm>
          <a:prstGeom prst="rect">
            <a:avLst/>
          </a:prstGeom>
          <a:solidFill>
            <a:srgbClr val="EB340D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lIns="68595" tIns="34297" rIns="68595" bIns="3429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83452" y="2608457"/>
            <a:ext cx="3515183" cy="347663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68595" tIns="34297" rIns="68595" bIns="3429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77588" y="3093249"/>
            <a:ext cx="4537095" cy="602102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968896" y="4385606"/>
            <a:ext cx="4771456" cy="1428062"/>
          </a:xfrm>
          <a:prstGeom prst="rect">
            <a:avLst/>
          </a:prstGeom>
          <a:solidFill>
            <a:srgbClr val="EB340D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lIns="68595" tIns="34297" rIns="68595" bIns="3429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592864" y="4225307"/>
            <a:ext cx="3515183" cy="347663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68595" tIns="34297" rIns="68595" bIns="3429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30935" y="4922003"/>
            <a:ext cx="4537095" cy="602102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0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0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5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70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21" grpId="0"/>
          <p:bldP spid="21" grpId="1"/>
          <p:bldP spid="22" grpId="0" animBg="1"/>
          <p:bldP spid="23" grpId="0" animBg="1"/>
          <p:bldP spid="24" grpId="0"/>
          <p:bldP spid="24" grpId="1"/>
          <p:bldP spid="25" grpId="0" animBg="1"/>
          <p:bldP spid="26" grpId="0" animBg="1"/>
          <p:bldP spid="27" grpId="0"/>
          <p:bldP spid="27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0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0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5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70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21" grpId="0"/>
          <p:bldP spid="21" grpId="1"/>
          <p:bldP spid="22" grpId="0" animBg="1"/>
          <p:bldP spid="23" grpId="0" animBg="1"/>
          <p:bldP spid="24" grpId="0"/>
          <p:bldP spid="24" grpId="1"/>
          <p:bldP spid="25" grpId="0" animBg="1"/>
          <p:bldP spid="26" grpId="0" animBg="1"/>
          <p:bldP spid="27" grpId="0"/>
          <p:bldP spid="27" grpId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239"/>
          <p:cNvSpPr>
            <a:spLocks noEditPoints="1"/>
          </p:cNvSpPr>
          <p:nvPr/>
        </p:nvSpPr>
        <p:spPr bwMode="auto">
          <a:xfrm>
            <a:off x="3639293" y="2205094"/>
            <a:ext cx="2209002" cy="2207843"/>
          </a:xfrm>
          <a:custGeom>
            <a:avLst/>
            <a:gdLst>
              <a:gd name="T0" fmla="*/ 2116 w 2116"/>
              <a:gd name="T1" fmla="*/ 1052 h 2116"/>
              <a:gd name="T2" fmla="*/ 1925 w 2116"/>
              <a:gd name="T3" fmla="*/ 883 h 2116"/>
              <a:gd name="T4" fmla="*/ 2038 w 2116"/>
              <a:gd name="T5" fmla="*/ 652 h 2116"/>
              <a:gd name="T6" fmla="*/ 1795 w 2116"/>
              <a:gd name="T7" fmla="*/ 570 h 2116"/>
              <a:gd name="T8" fmla="*/ 1802 w 2116"/>
              <a:gd name="T9" fmla="*/ 305 h 2116"/>
              <a:gd name="T10" fmla="*/ 1548 w 2116"/>
              <a:gd name="T11" fmla="*/ 321 h 2116"/>
              <a:gd name="T12" fmla="*/ 1464 w 2116"/>
              <a:gd name="T13" fmla="*/ 80 h 2116"/>
              <a:gd name="T14" fmla="*/ 1234 w 2116"/>
              <a:gd name="T15" fmla="*/ 191 h 2116"/>
              <a:gd name="T16" fmla="*/ 1052 w 2116"/>
              <a:gd name="T17" fmla="*/ 0 h 2116"/>
              <a:gd name="T18" fmla="*/ 884 w 2116"/>
              <a:gd name="T19" fmla="*/ 191 h 2116"/>
              <a:gd name="T20" fmla="*/ 653 w 2116"/>
              <a:gd name="T21" fmla="*/ 78 h 2116"/>
              <a:gd name="T22" fmla="*/ 570 w 2116"/>
              <a:gd name="T23" fmla="*/ 321 h 2116"/>
              <a:gd name="T24" fmla="*/ 305 w 2116"/>
              <a:gd name="T25" fmla="*/ 314 h 2116"/>
              <a:gd name="T26" fmla="*/ 322 w 2116"/>
              <a:gd name="T27" fmla="*/ 568 h 2116"/>
              <a:gd name="T28" fmla="*/ 81 w 2116"/>
              <a:gd name="T29" fmla="*/ 652 h 2116"/>
              <a:gd name="T30" fmla="*/ 192 w 2116"/>
              <a:gd name="T31" fmla="*/ 882 h 2116"/>
              <a:gd name="T32" fmla="*/ 0 w 2116"/>
              <a:gd name="T33" fmla="*/ 1064 h 2116"/>
              <a:gd name="T34" fmla="*/ 191 w 2116"/>
              <a:gd name="T35" fmla="*/ 1233 h 2116"/>
              <a:gd name="T36" fmla="*/ 78 w 2116"/>
              <a:gd name="T37" fmla="*/ 1463 h 2116"/>
              <a:gd name="T38" fmla="*/ 321 w 2116"/>
              <a:gd name="T39" fmla="*/ 1546 h 2116"/>
              <a:gd name="T40" fmla="*/ 314 w 2116"/>
              <a:gd name="T41" fmla="*/ 1811 h 2116"/>
              <a:gd name="T42" fmla="*/ 569 w 2116"/>
              <a:gd name="T43" fmla="*/ 1794 h 2116"/>
              <a:gd name="T44" fmla="*/ 653 w 2116"/>
              <a:gd name="T45" fmla="*/ 2035 h 2116"/>
              <a:gd name="T46" fmla="*/ 882 w 2116"/>
              <a:gd name="T47" fmla="*/ 1925 h 2116"/>
              <a:gd name="T48" fmla="*/ 1064 w 2116"/>
              <a:gd name="T49" fmla="*/ 2116 h 2116"/>
              <a:gd name="T50" fmla="*/ 1233 w 2116"/>
              <a:gd name="T51" fmla="*/ 1925 h 2116"/>
              <a:gd name="T52" fmla="*/ 1464 w 2116"/>
              <a:gd name="T53" fmla="*/ 2038 h 2116"/>
              <a:gd name="T54" fmla="*/ 1546 w 2116"/>
              <a:gd name="T55" fmla="*/ 1795 h 2116"/>
              <a:gd name="T56" fmla="*/ 1811 w 2116"/>
              <a:gd name="T57" fmla="*/ 1802 h 2116"/>
              <a:gd name="T58" fmla="*/ 1795 w 2116"/>
              <a:gd name="T59" fmla="*/ 1547 h 2116"/>
              <a:gd name="T60" fmla="*/ 2036 w 2116"/>
              <a:gd name="T61" fmla="*/ 1463 h 2116"/>
              <a:gd name="T62" fmla="*/ 1925 w 2116"/>
              <a:gd name="T63" fmla="*/ 1234 h 2116"/>
              <a:gd name="T64" fmla="*/ 1358 w 2116"/>
              <a:gd name="T65" fmla="*/ 1669 h 2116"/>
              <a:gd name="T66" fmla="*/ 759 w 2116"/>
              <a:gd name="T67" fmla="*/ 447 h 2116"/>
              <a:gd name="T68" fmla="*/ 1358 w 2116"/>
              <a:gd name="T69" fmla="*/ 1669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16" h="2116">
                <a:moveTo>
                  <a:pt x="1941" y="1111"/>
                </a:moveTo>
                <a:cubicBezTo>
                  <a:pt x="2116" y="1052"/>
                  <a:pt x="2116" y="1052"/>
                  <a:pt x="2116" y="1052"/>
                </a:cubicBezTo>
                <a:cubicBezTo>
                  <a:pt x="2107" y="917"/>
                  <a:pt x="2107" y="917"/>
                  <a:pt x="2107" y="917"/>
                </a:cubicBezTo>
                <a:cubicBezTo>
                  <a:pt x="1925" y="883"/>
                  <a:pt x="1925" y="883"/>
                  <a:pt x="1925" y="883"/>
                </a:cubicBezTo>
                <a:cubicBezTo>
                  <a:pt x="1918" y="847"/>
                  <a:pt x="1908" y="810"/>
                  <a:pt x="1896" y="774"/>
                </a:cubicBezTo>
                <a:cubicBezTo>
                  <a:pt x="2038" y="652"/>
                  <a:pt x="2038" y="652"/>
                  <a:pt x="2038" y="652"/>
                </a:cubicBezTo>
                <a:cubicBezTo>
                  <a:pt x="1979" y="532"/>
                  <a:pt x="1979" y="532"/>
                  <a:pt x="1979" y="532"/>
                </a:cubicBezTo>
                <a:cubicBezTo>
                  <a:pt x="1795" y="570"/>
                  <a:pt x="1795" y="570"/>
                  <a:pt x="1795" y="570"/>
                </a:cubicBezTo>
                <a:cubicBezTo>
                  <a:pt x="1772" y="535"/>
                  <a:pt x="1747" y="502"/>
                  <a:pt x="1720" y="471"/>
                </a:cubicBezTo>
                <a:cubicBezTo>
                  <a:pt x="1802" y="305"/>
                  <a:pt x="1802" y="305"/>
                  <a:pt x="1802" y="305"/>
                </a:cubicBezTo>
                <a:cubicBezTo>
                  <a:pt x="1700" y="217"/>
                  <a:pt x="1700" y="217"/>
                  <a:pt x="1700" y="217"/>
                </a:cubicBezTo>
                <a:cubicBezTo>
                  <a:pt x="1548" y="321"/>
                  <a:pt x="1548" y="321"/>
                  <a:pt x="1548" y="321"/>
                </a:cubicBezTo>
                <a:cubicBezTo>
                  <a:pt x="1516" y="301"/>
                  <a:pt x="1483" y="282"/>
                  <a:pt x="1450" y="265"/>
                </a:cubicBezTo>
                <a:cubicBezTo>
                  <a:pt x="1464" y="80"/>
                  <a:pt x="1464" y="80"/>
                  <a:pt x="1464" y="80"/>
                </a:cubicBezTo>
                <a:cubicBezTo>
                  <a:pt x="1336" y="37"/>
                  <a:pt x="1336" y="37"/>
                  <a:pt x="1336" y="37"/>
                </a:cubicBezTo>
                <a:cubicBezTo>
                  <a:pt x="1234" y="191"/>
                  <a:pt x="1234" y="191"/>
                  <a:pt x="1234" y="191"/>
                </a:cubicBezTo>
                <a:cubicBezTo>
                  <a:pt x="1194" y="183"/>
                  <a:pt x="1152" y="178"/>
                  <a:pt x="1111" y="175"/>
                </a:cubicBezTo>
                <a:cubicBezTo>
                  <a:pt x="1052" y="0"/>
                  <a:pt x="1052" y="0"/>
                  <a:pt x="1052" y="0"/>
                </a:cubicBezTo>
                <a:cubicBezTo>
                  <a:pt x="918" y="9"/>
                  <a:pt x="918" y="9"/>
                  <a:pt x="918" y="9"/>
                </a:cubicBezTo>
                <a:cubicBezTo>
                  <a:pt x="884" y="191"/>
                  <a:pt x="884" y="191"/>
                  <a:pt x="884" y="191"/>
                </a:cubicBezTo>
                <a:cubicBezTo>
                  <a:pt x="847" y="198"/>
                  <a:pt x="810" y="208"/>
                  <a:pt x="774" y="220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532" y="137"/>
                  <a:pt x="532" y="137"/>
                  <a:pt x="532" y="137"/>
                </a:cubicBezTo>
                <a:cubicBezTo>
                  <a:pt x="570" y="321"/>
                  <a:pt x="570" y="321"/>
                  <a:pt x="570" y="321"/>
                </a:cubicBezTo>
                <a:cubicBezTo>
                  <a:pt x="535" y="344"/>
                  <a:pt x="502" y="369"/>
                  <a:pt x="471" y="396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217" y="416"/>
                  <a:pt x="217" y="416"/>
                  <a:pt x="217" y="416"/>
                </a:cubicBezTo>
                <a:cubicBezTo>
                  <a:pt x="322" y="568"/>
                  <a:pt x="322" y="568"/>
                  <a:pt x="322" y="568"/>
                </a:cubicBezTo>
                <a:cubicBezTo>
                  <a:pt x="301" y="600"/>
                  <a:pt x="282" y="633"/>
                  <a:pt x="265" y="666"/>
                </a:cubicBezTo>
                <a:cubicBezTo>
                  <a:pt x="81" y="652"/>
                  <a:pt x="81" y="652"/>
                  <a:pt x="81" y="652"/>
                </a:cubicBezTo>
                <a:cubicBezTo>
                  <a:pt x="37" y="780"/>
                  <a:pt x="37" y="780"/>
                  <a:pt x="37" y="780"/>
                </a:cubicBezTo>
                <a:cubicBezTo>
                  <a:pt x="192" y="882"/>
                  <a:pt x="192" y="882"/>
                  <a:pt x="192" y="882"/>
                </a:cubicBezTo>
                <a:cubicBezTo>
                  <a:pt x="183" y="923"/>
                  <a:pt x="178" y="964"/>
                  <a:pt x="175" y="1005"/>
                </a:cubicBezTo>
                <a:cubicBezTo>
                  <a:pt x="0" y="1064"/>
                  <a:pt x="0" y="1064"/>
                  <a:pt x="0" y="1064"/>
                </a:cubicBezTo>
                <a:cubicBezTo>
                  <a:pt x="9" y="1198"/>
                  <a:pt x="9" y="1198"/>
                  <a:pt x="9" y="1198"/>
                </a:cubicBezTo>
                <a:cubicBezTo>
                  <a:pt x="191" y="1233"/>
                  <a:pt x="191" y="1233"/>
                  <a:pt x="191" y="1233"/>
                </a:cubicBezTo>
                <a:cubicBezTo>
                  <a:pt x="199" y="1269"/>
                  <a:pt x="208" y="1306"/>
                  <a:pt x="221" y="1342"/>
                </a:cubicBezTo>
                <a:cubicBezTo>
                  <a:pt x="78" y="1463"/>
                  <a:pt x="78" y="1463"/>
                  <a:pt x="78" y="1463"/>
                </a:cubicBezTo>
                <a:cubicBezTo>
                  <a:pt x="138" y="1584"/>
                  <a:pt x="138" y="1584"/>
                  <a:pt x="138" y="1584"/>
                </a:cubicBezTo>
                <a:cubicBezTo>
                  <a:pt x="321" y="1546"/>
                  <a:pt x="321" y="1546"/>
                  <a:pt x="321" y="1546"/>
                </a:cubicBezTo>
                <a:cubicBezTo>
                  <a:pt x="344" y="1581"/>
                  <a:pt x="369" y="1614"/>
                  <a:pt x="397" y="1645"/>
                </a:cubicBezTo>
                <a:cubicBezTo>
                  <a:pt x="314" y="1811"/>
                  <a:pt x="314" y="1811"/>
                  <a:pt x="314" y="1811"/>
                </a:cubicBezTo>
                <a:cubicBezTo>
                  <a:pt x="416" y="1899"/>
                  <a:pt x="416" y="1899"/>
                  <a:pt x="416" y="1899"/>
                </a:cubicBezTo>
                <a:cubicBezTo>
                  <a:pt x="569" y="1794"/>
                  <a:pt x="569" y="1794"/>
                  <a:pt x="569" y="1794"/>
                </a:cubicBezTo>
                <a:cubicBezTo>
                  <a:pt x="600" y="1815"/>
                  <a:pt x="633" y="1834"/>
                  <a:pt x="667" y="1851"/>
                </a:cubicBezTo>
                <a:cubicBezTo>
                  <a:pt x="653" y="2035"/>
                  <a:pt x="653" y="2035"/>
                  <a:pt x="653" y="2035"/>
                </a:cubicBezTo>
                <a:cubicBezTo>
                  <a:pt x="780" y="2079"/>
                  <a:pt x="780" y="2079"/>
                  <a:pt x="780" y="2079"/>
                </a:cubicBezTo>
                <a:cubicBezTo>
                  <a:pt x="882" y="1925"/>
                  <a:pt x="882" y="1925"/>
                  <a:pt x="882" y="1925"/>
                </a:cubicBezTo>
                <a:cubicBezTo>
                  <a:pt x="923" y="1933"/>
                  <a:pt x="964" y="1938"/>
                  <a:pt x="1005" y="1941"/>
                </a:cubicBezTo>
                <a:cubicBezTo>
                  <a:pt x="1064" y="2116"/>
                  <a:pt x="1064" y="2116"/>
                  <a:pt x="1064" y="2116"/>
                </a:cubicBezTo>
                <a:cubicBezTo>
                  <a:pt x="1199" y="2107"/>
                  <a:pt x="1199" y="2107"/>
                  <a:pt x="1199" y="2107"/>
                </a:cubicBezTo>
                <a:cubicBezTo>
                  <a:pt x="1233" y="1925"/>
                  <a:pt x="1233" y="1925"/>
                  <a:pt x="1233" y="1925"/>
                </a:cubicBezTo>
                <a:cubicBezTo>
                  <a:pt x="1269" y="1918"/>
                  <a:pt x="1306" y="1908"/>
                  <a:pt x="1342" y="1896"/>
                </a:cubicBezTo>
                <a:cubicBezTo>
                  <a:pt x="1464" y="2038"/>
                  <a:pt x="1464" y="2038"/>
                  <a:pt x="1464" y="2038"/>
                </a:cubicBezTo>
                <a:cubicBezTo>
                  <a:pt x="1584" y="1979"/>
                  <a:pt x="1584" y="1979"/>
                  <a:pt x="1584" y="1979"/>
                </a:cubicBezTo>
                <a:cubicBezTo>
                  <a:pt x="1546" y="1795"/>
                  <a:pt x="1546" y="1795"/>
                  <a:pt x="1546" y="1795"/>
                </a:cubicBezTo>
                <a:cubicBezTo>
                  <a:pt x="1581" y="1772"/>
                  <a:pt x="1614" y="1747"/>
                  <a:pt x="1645" y="1719"/>
                </a:cubicBezTo>
                <a:cubicBezTo>
                  <a:pt x="1811" y="1802"/>
                  <a:pt x="1811" y="1802"/>
                  <a:pt x="1811" y="1802"/>
                </a:cubicBezTo>
                <a:cubicBezTo>
                  <a:pt x="1899" y="1700"/>
                  <a:pt x="1899" y="1700"/>
                  <a:pt x="1899" y="1700"/>
                </a:cubicBezTo>
                <a:cubicBezTo>
                  <a:pt x="1795" y="1547"/>
                  <a:pt x="1795" y="1547"/>
                  <a:pt x="1795" y="1547"/>
                </a:cubicBezTo>
                <a:cubicBezTo>
                  <a:pt x="1816" y="1516"/>
                  <a:pt x="1834" y="1483"/>
                  <a:pt x="1851" y="1450"/>
                </a:cubicBezTo>
                <a:cubicBezTo>
                  <a:pt x="2036" y="1463"/>
                  <a:pt x="2036" y="1463"/>
                  <a:pt x="2036" y="1463"/>
                </a:cubicBezTo>
                <a:cubicBezTo>
                  <a:pt x="2079" y="1336"/>
                  <a:pt x="2079" y="1336"/>
                  <a:pt x="2079" y="1336"/>
                </a:cubicBezTo>
                <a:cubicBezTo>
                  <a:pt x="1925" y="1234"/>
                  <a:pt x="1925" y="1234"/>
                  <a:pt x="1925" y="1234"/>
                </a:cubicBezTo>
                <a:cubicBezTo>
                  <a:pt x="1933" y="1193"/>
                  <a:pt x="1938" y="1152"/>
                  <a:pt x="1941" y="1111"/>
                </a:cubicBezTo>
                <a:close/>
                <a:moveTo>
                  <a:pt x="1358" y="1669"/>
                </a:moveTo>
                <a:cubicBezTo>
                  <a:pt x="1020" y="1834"/>
                  <a:pt x="613" y="1695"/>
                  <a:pt x="447" y="1357"/>
                </a:cubicBezTo>
                <a:cubicBezTo>
                  <a:pt x="282" y="1020"/>
                  <a:pt x="421" y="613"/>
                  <a:pt x="759" y="447"/>
                </a:cubicBezTo>
                <a:cubicBezTo>
                  <a:pt x="1096" y="282"/>
                  <a:pt x="1504" y="421"/>
                  <a:pt x="1669" y="759"/>
                </a:cubicBezTo>
                <a:cubicBezTo>
                  <a:pt x="1834" y="1096"/>
                  <a:pt x="1695" y="1503"/>
                  <a:pt x="1358" y="1669"/>
                </a:cubicBezTo>
                <a:close/>
              </a:path>
            </a:pathLst>
          </a:custGeom>
          <a:solidFill>
            <a:srgbClr val="E7E6E6"/>
          </a:solidFill>
          <a:ln>
            <a:noFill/>
          </a:ln>
        </p:spPr>
        <p:txBody>
          <a:bodyPr vert="horz" wrap="square" lIns="96876" tIns="48438" rIns="96876" bIns="484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Freeform 240"/>
          <p:cNvSpPr>
            <a:spLocks noEditPoints="1"/>
          </p:cNvSpPr>
          <p:nvPr/>
        </p:nvSpPr>
        <p:spPr bwMode="auto">
          <a:xfrm>
            <a:off x="2019359" y="3236922"/>
            <a:ext cx="1921044" cy="1920035"/>
          </a:xfrm>
          <a:custGeom>
            <a:avLst/>
            <a:gdLst>
              <a:gd name="T0" fmla="*/ 1840 w 1840"/>
              <a:gd name="T1" fmla="*/ 964 h 1840"/>
              <a:gd name="T2" fmla="*/ 1682 w 1840"/>
              <a:gd name="T3" fmla="*/ 808 h 1840"/>
              <a:gd name="T4" fmla="*/ 1791 w 1840"/>
              <a:gd name="T5" fmla="*/ 614 h 1840"/>
              <a:gd name="T6" fmla="*/ 1578 w 1840"/>
              <a:gd name="T7" fmla="*/ 521 h 1840"/>
              <a:gd name="T8" fmla="*/ 1602 w 1840"/>
              <a:gd name="T9" fmla="*/ 301 h 1840"/>
              <a:gd name="T10" fmla="*/ 1379 w 1840"/>
              <a:gd name="T11" fmla="*/ 303 h 1840"/>
              <a:gd name="T12" fmla="*/ 1318 w 1840"/>
              <a:gd name="T13" fmla="*/ 90 h 1840"/>
              <a:gd name="T14" fmla="*/ 1103 w 1840"/>
              <a:gd name="T15" fmla="*/ 173 h 1840"/>
              <a:gd name="T16" fmla="*/ 964 w 1840"/>
              <a:gd name="T17" fmla="*/ 0 h 1840"/>
              <a:gd name="T18" fmla="*/ 808 w 1840"/>
              <a:gd name="T19" fmla="*/ 159 h 1840"/>
              <a:gd name="T20" fmla="*/ 613 w 1840"/>
              <a:gd name="T21" fmla="*/ 49 h 1840"/>
              <a:gd name="T22" fmla="*/ 521 w 1840"/>
              <a:gd name="T23" fmla="*/ 262 h 1840"/>
              <a:gd name="T24" fmla="*/ 301 w 1840"/>
              <a:gd name="T25" fmla="*/ 239 h 1840"/>
              <a:gd name="T26" fmla="*/ 303 w 1840"/>
              <a:gd name="T27" fmla="*/ 461 h 1840"/>
              <a:gd name="T28" fmla="*/ 89 w 1840"/>
              <a:gd name="T29" fmla="*/ 522 h 1840"/>
              <a:gd name="T30" fmla="*/ 173 w 1840"/>
              <a:gd name="T31" fmla="*/ 737 h 1840"/>
              <a:gd name="T32" fmla="*/ 0 w 1840"/>
              <a:gd name="T33" fmla="*/ 877 h 1840"/>
              <a:gd name="T34" fmla="*/ 159 w 1840"/>
              <a:gd name="T35" fmla="*/ 1032 h 1840"/>
              <a:gd name="T36" fmla="*/ 49 w 1840"/>
              <a:gd name="T37" fmla="*/ 1227 h 1840"/>
              <a:gd name="T38" fmla="*/ 262 w 1840"/>
              <a:gd name="T39" fmla="*/ 1320 h 1840"/>
              <a:gd name="T40" fmla="*/ 239 w 1840"/>
              <a:gd name="T41" fmla="*/ 1540 h 1840"/>
              <a:gd name="T42" fmla="*/ 461 w 1840"/>
              <a:gd name="T43" fmla="*/ 1538 h 1840"/>
              <a:gd name="T44" fmla="*/ 522 w 1840"/>
              <a:gd name="T45" fmla="*/ 1751 h 1840"/>
              <a:gd name="T46" fmla="*/ 737 w 1840"/>
              <a:gd name="T47" fmla="*/ 1668 h 1840"/>
              <a:gd name="T48" fmla="*/ 876 w 1840"/>
              <a:gd name="T49" fmla="*/ 1840 h 1840"/>
              <a:gd name="T50" fmla="*/ 1032 w 1840"/>
              <a:gd name="T51" fmla="*/ 1682 h 1840"/>
              <a:gd name="T52" fmla="*/ 1227 w 1840"/>
              <a:gd name="T53" fmla="*/ 1791 h 1840"/>
              <a:gd name="T54" fmla="*/ 1319 w 1840"/>
              <a:gd name="T55" fmla="*/ 1579 h 1840"/>
              <a:gd name="T56" fmla="*/ 1540 w 1840"/>
              <a:gd name="T57" fmla="*/ 1602 h 1840"/>
              <a:gd name="T58" fmla="*/ 1538 w 1840"/>
              <a:gd name="T59" fmla="*/ 1380 h 1840"/>
              <a:gd name="T60" fmla="*/ 1751 w 1840"/>
              <a:gd name="T61" fmla="*/ 1318 h 1840"/>
              <a:gd name="T62" fmla="*/ 1668 w 1840"/>
              <a:gd name="T63" fmla="*/ 1104 h 1840"/>
              <a:gd name="T64" fmla="*/ 1081 w 1840"/>
              <a:gd name="T65" fmla="*/ 1490 h 1840"/>
              <a:gd name="T66" fmla="*/ 759 w 1840"/>
              <a:gd name="T67" fmla="*/ 351 h 1840"/>
              <a:gd name="T68" fmla="*/ 1081 w 1840"/>
              <a:gd name="T69" fmla="*/ 1490 h 1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0" h="1840">
                <a:moveTo>
                  <a:pt x="1827" y="1080"/>
                </a:moveTo>
                <a:cubicBezTo>
                  <a:pt x="1840" y="964"/>
                  <a:pt x="1840" y="964"/>
                  <a:pt x="1840" y="964"/>
                </a:cubicBezTo>
                <a:cubicBezTo>
                  <a:pt x="1690" y="906"/>
                  <a:pt x="1690" y="906"/>
                  <a:pt x="1690" y="906"/>
                </a:cubicBezTo>
                <a:cubicBezTo>
                  <a:pt x="1689" y="874"/>
                  <a:pt x="1687" y="841"/>
                  <a:pt x="1682" y="808"/>
                </a:cubicBezTo>
                <a:cubicBezTo>
                  <a:pt x="1823" y="726"/>
                  <a:pt x="1823" y="726"/>
                  <a:pt x="1823" y="726"/>
                </a:cubicBezTo>
                <a:cubicBezTo>
                  <a:pt x="1791" y="614"/>
                  <a:pt x="1791" y="614"/>
                  <a:pt x="1791" y="614"/>
                </a:cubicBezTo>
                <a:cubicBezTo>
                  <a:pt x="1628" y="618"/>
                  <a:pt x="1628" y="618"/>
                  <a:pt x="1628" y="618"/>
                </a:cubicBezTo>
                <a:cubicBezTo>
                  <a:pt x="1614" y="584"/>
                  <a:pt x="1597" y="552"/>
                  <a:pt x="1578" y="521"/>
                </a:cubicBezTo>
                <a:cubicBezTo>
                  <a:pt x="1675" y="392"/>
                  <a:pt x="1675" y="392"/>
                  <a:pt x="1675" y="392"/>
                </a:cubicBezTo>
                <a:cubicBezTo>
                  <a:pt x="1602" y="301"/>
                  <a:pt x="1602" y="301"/>
                  <a:pt x="1602" y="301"/>
                </a:cubicBezTo>
                <a:cubicBezTo>
                  <a:pt x="1455" y="366"/>
                  <a:pt x="1455" y="366"/>
                  <a:pt x="1455" y="366"/>
                </a:cubicBezTo>
                <a:cubicBezTo>
                  <a:pt x="1431" y="344"/>
                  <a:pt x="1406" y="322"/>
                  <a:pt x="1379" y="303"/>
                </a:cubicBezTo>
                <a:cubicBezTo>
                  <a:pt x="1420" y="147"/>
                  <a:pt x="1420" y="147"/>
                  <a:pt x="1420" y="147"/>
                </a:cubicBezTo>
                <a:cubicBezTo>
                  <a:pt x="1318" y="90"/>
                  <a:pt x="1318" y="90"/>
                  <a:pt x="1318" y="90"/>
                </a:cubicBezTo>
                <a:cubicBezTo>
                  <a:pt x="1206" y="206"/>
                  <a:pt x="1206" y="206"/>
                  <a:pt x="1206" y="206"/>
                </a:cubicBezTo>
                <a:cubicBezTo>
                  <a:pt x="1173" y="193"/>
                  <a:pt x="1139" y="181"/>
                  <a:pt x="1103" y="173"/>
                </a:cubicBezTo>
                <a:cubicBezTo>
                  <a:pt x="1080" y="13"/>
                  <a:pt x="1080" y="13"/>
                  <a:pt x="1080" y="13"/>
                </a:cubicBezTo>
                <a:cubicBezTo>
                  <a:pt x="964" y="0"/>
                  <a:pt x="964" y="0"/>
                  <a:pt x="964" y="0"/>
                </a:cubicBezTo>
                <a:cubicBezTo>
                  <a:pt x="906" y="151"/>
                  <a:pt x="906" y="151"/>
                  <a:pt x="906" y="151"/>
                </a:cubicBezTo>
                <a:cubicBezTo>
                  <a:pt x="874" y="151"/>
                  <a:pt x="841" y="154"/>
                  <a:pt x="808" y="159"/>
                </a:cubicBezTo>
                <a:cubicBezTo>
                  <a:pt x="726" y="17"/>
                  <a:pt x="726" y="17"/>
                  <a:pt x="726" y="17"/>
                </a:cubicBezTo>
                <a:cubicBezTo>
                  <a:pt x="613" y="49"/>
                  <a:pt x="613" y="49"/>
                  <a:pt x="613" y="49"/>
                </a:cubicBezTo>
                <a:cubicBezTo>
                  <a:pt x="617" y="213"/>
                  <a:pt x="617" y="213"/>
                  <a:pt x="617" y="213"/>
                </a:cubicBezTo>
                <a:cubicBezTo>
                  <a:pt x="584" y="227"/>
                  <a:pt x="552" y="244"/>
                  <a:pt x="521" y="262"/>
                </a:cubicBezTo>
                <a:cubicBezTo>
                  <a:pt x="392" y="166"/>
                  <a:pt x="392" y="166"/>
                  <a:pt x="392" y="166"/>
                </a:cubicBezTo>
                <a:cubicBezTo>
                  <a:pt x="301" y="239"/>
                  <a:pt x="301" y="239"/>
                  <a:pt x="301" y="239"/>
                </a:cubicBezTo>
                <a:cubicBezTo>
                  <a:pt x="366" y="386"/>
                  <a:pt x="366" y="386"/>
                  <a:pt x="366" y="386"/>
                </a:cubicBezTo>
                <a:cubicBezTo>
                  <a:pt x="343" y="410"/>
                  <a:pt x="322" y="435"/>
                  <a:pt x="303" y="461"/>
                </a:cubicBezTo>
                <a:cubicBezTo>
                  <a:pt x="147" y="420"/>
                  <a:pt x="147" y="420"/>
                  <a:pt x="147" y="420"/>
                </a:cubicBezTo>
                <a:cubicBezTo>
                  <a:pt x="89" y="522"/>
                  <a:pt x="89" y="522"/>
                  <a:pt x="89" y="522"/>
                </a:cubicBezTo>
                <a:cubicBezTo>
                  <a:pt x="206" y="634"/>
                  <a:pt x="206" y="634"/>
                  <a:pt x="206" y="634"/>
                </a:cubicBezTo>
                <a:cubicBezTo>
                  <a:pt x="192" y="668"/>
                  <a:pt x="181" y="702"/>
                  <a:pt x="173" y="737"/>
                </a:cubicBezTo>
                <a:cubicBezTo>
                  <a:pt x="13" y="760"/>
                  <a:pt x="13" y="760"/>
                  <a:pt x="13" y="760"/>
                </a:cubicBezTo>
                <a:cubicBezTo>
                  <a:pt x="0" y="877"/>
                  <a:pt x="0" y="877"/>
                  <a:pt x="0" y="877"/>
                </a:cubicBezTo>
                <a:cubicBezTo>
                  <a:pt x="151" y="934"/>
                  <a:pt x="151" y="934"/>
                  <a:pt x="151" y="934"/>
                </a:cubicBezTo>
                <a:cubicBezTo>
                  <a:pt x="151" y="967"/>
                  <a:pt x="154" y="1000"/>
                  <a:pt x="159" y="1032"/>
                </a:cubicBezTo>
                <a:cubicBezTo>
                  <a:pt x="17" y="1115"/>
                  <a:pt x="17" y="1115"/>
                  <a:pt x="17" y="1115"/>
                </a:cubicBezTo>
                <a:cubicBezTo>
                  <a:pt x="49" y="1227"/>
                  <a:pt x="49" y="1227"/>
                  <a:pt x="49" y="1227"/>
                </a:cubicBezTo>
                <a:cubicBezTo>
                  <a:pt x="212" y="1223"/>
                  <a:pt x="212" y="1223"/>
                  <a:pt x="212" y="1223"/>
                </a:cubicBezTo>
                <a:cubicBezTo>
                  <a:pt x="227" y="1257"/>
                  <a:pt x="243" y="1289"/>
                  <a:pt x="262" y="1320"/>
                </a:cubicBezTo>
                <a:cubicBezTo>
                  <a:pt x="166" y="1449"/>
                  <a:pt x="166" y="1449"/>
                  <a:pt x="166" y="1449"/>
                </a:cubicBezTo>
                <a:cubicBezTo>
                  <a:pt x="239" y="1540"/>
                  <a:pt x="239" y="1540"/>
                  <a:pt x="239" y="1540"/>
                </a:cubicBezTo>
                <a:cubicBezTo>
                  <a:pt x="386" y="1474"/>
                  <a:pt x="386" y="1474"/>
                  <a:pt x="386" y="1474"/>
                </a:cubicBezTo>
                <a:cubicBezTo>
                  <a:pt x="410" y="1497"/>
                  <a:pt x="435" y="1518"/>
                  <a:pt x="461" y="1538"/>
                </a:cubicBezTo>
                <a:cubicBezTo>
                  <a:pt x="420" y="1694"/>
                  <a:pt x="420" y="1694"/>
                  <a:pt x="420" y="1694"/>
                </a:cubicBezTo>
                <a:cubicBezTo>
                  <a:pt x="522" y="1751"/>
                  <a:pt x="522" y="1751"/>
                  <a:pt x="522" y="1751"/>
                </a:cubicBezTo>
                <a:cubicBezTo>
                  <a:pt x="634" y="1635"/>
                  <a:pt x="634" y="1635"/>
                  <a:pt x="634" y="1635"/>
                </a:cubicBezTo>
                <a:cubicBezTo>
                  <a:pt x="667" y="1648"/>
                  <a:pt x="702" y="1659"/>
                  <a:pt x="737" y="1668"/>
                </a:cubicBezTo>
                <a:cubicBezTo>
                  <a:pt x="760" y="1827"/>
                  <a:pt x="760" y="1827"/>
                  <a:pt x="760" y="1827"/>
                </a:cubicBezTo>
                <a:cubicBezTo>
                  <a:pt x="876" y="1840"/>
                  <a:pt x="876" y="1840"/>
                  <a:pt x="876" y="1840"/>
                </a:cubicBezTo>
                <a:cubicBezTo>
                  <a:pt x="934" y="1690"/>
                  <a:pt x="934" y="1690"/>
                  <a:pt x="934" y="1690"/>
                </a:cubicBezTo>
                <a:cubicBezTo>
                  <a:pt x="967" y="1689"/>
                  <a:pt x="1000" y="1687"/>
                  <a:pt x="1032" y="1682"/>
                </a:cubicBezTo>
                <a:cubicBezTo>
                  <a:pt x="1114" y="1823"/>
                  <a:pt x="1114" y="1823"/>
                  <a:pt x="1114" y="1823"/>
                </a:cubicBezTo>
                <a:cubicBezTo>
                  <a:pt x="1227" y="1791"/>
                  <a:pt x="1227" y="1791"/>
                  <a:pt x="1227" y="1791"/>
                </a:cubicBezTo>
                <a:cubicBezTo>
                  <a:pt x="1223" y="1628"/>
                  <a:pt x="1223" y="1628"/>
                  <a:pt x="1223" y="1628"/>
                </a:cubicBezTo>
                <a:cubicBezTo>
                  <a:pt x="1256" y="1614"/>
                  <a:pt x="1289" y="1597"/>
                  <a:pt x="1319" y="1579"/>
                </a:cubicBezTo>
                <a:cubicBezTo>
                  <a:pt x="1448" y="1675"/>
                  <a:pt x="1448" y="1675"/>
                  <a:pt x="1448" y="1675"/>
                </a:cubicBezTo>
                <a:cubicBezTo>
                  <a:pt x="1540" y="1602"/>
                  <a:pt x="1540" y="1602"/>
                  <a:pt x="1540" y="1602"/>
                </a:cubicBezTo>
                <a:cubicBezTo>
                  <a:pt x="1474" y="1455"/>
                  <a:pt x="1474" y="1455"/>
                  <a:pt x="1474" y="1455"/>
                </a:cubicBezTo>
                <a:cubicBezTo>
                  <a:pt x="1497" y="1431"/>
                  <a:pt x="1518" y="1406"/>
                  <a:pt x="1538" y="1380"/>
                </a:cubicBezTo>
                <a:cubicBezTo>
                  <a:pt x="1694" y="1420"/>
                  <a:pt x="1694" y="1420"/>
                  <a:pt x="1694" y="1420"/>
                </a:cubicBezTo>
                <a:cubicBezTo>
                  <a:pt x="1751" y="1318"/>
                  <a:pt x="1751" y="1318"/>
                  <a:pt x="1751" y="1318"/>
                </a:cubicBezTo>
                <a:cubicBezTo>
                  <a:pt x="1635" y="1207"/>
                  <a:pt x="1635" y="1207"/>
                  <a:pt x="1635" y="1207"/>
                </a:cubicBezTo>
                <a:cubicBezTo>
                  <a:pt x="1648" y="1173"/>
                  <a:pt x="1659" y="1139"/>
                  <a:pt x="1668" y="1104"/>
                </a:cubicBezTo>
                <a:lnTo>
                  <a:pt x="1827" y="1080"/>
                </a:lnTo>
                <a:close/>
                <a:moveTo>
                  <a:pt x="1081" y="1490"/>
                </a:moveTo>
                <a:cubicBezTo>
                  <a:pt x="766" y="1579"/>
                  <a:pt x="439" y="1396"/>
                  <a:pt x="350" y="1081"/>
                </a:cubicBezTo>
                <a:cubicBezTo>
                  <a:pt x="262" y="767"/>
                  <a:pt x="445" y="439"/>
                  <a:pt x="759" y="351"/>
                </a:cubicBezTo>
                <a:cubicBezTo>
                  <a:pt x="1074" y="262"/>
                  <a:pt x="1401" y="445"/>
                  <a:pt x="1490" y="760"/>
                </a:cubicBezTo>
                <a:cubicBezTo>
                  <a:pt x="1579" y="1074"/>
                  <a:pt x="1396" y="1401"/>
                  <a:pt x="1081" y="1490"/>
                </a:cubicBez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96876" tIns="48438" rIns="96876" bIns="48438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241"/>
          <p:cNvSpPr>
            <a:spLocks noEditPoints="1"/>
          </p:cNvSpPr>
          <p:nvPr/>
        </p:nvSpPr>
        <p:spPr bwMode="auto">
          <a:xfrm>
            <a:off x="806235" y="2831415"/>
            <a:ext cx="1393776" cy="1393044"/>
          </a:xfrm>
          <a:custGeom>
            <a:avLst/>
            <a:gdLst>
              <a:gd name="T0" fmla="*/ 1335 w 1335"/>
              <a:gd name="T1" fmla="*/ 699 h 1335"/>
              <a:gd name="T2" fmla="*/ 1220 w 1335"/>
              <a:gd name="T3" fmla="*/ 586 h 1335"/>
              <a:gd name="T4" fmla="*/ 1300 w 1335"/>
              <a:gd name="T5" fmla="*/ 445 h 1335"/>
              <a:gd name="T6" fmla="*/ 1145 w 1335"/>
              <a:gd name="T7" fmla="*/ 378 h 1335"/>
              <a:gd name="T8" fmla="*/ 1162 w 1335"/>
              <a:gd name="T9" fmla="*/ 218 h 1335"/>
              <a:gd name="T10" fmla="*/ 1001 w 1335"/>
              <a:gd name="T11" fmla="*/ 219 h 1335"/>
              <a:gd name="T12" fmla="*/ 956 w 1335"/>
              <a:gd name="T13" fmla="*/ 65 h 1335"/>
              <a:gd name="T14" fmla="*/ 801 w 1335"/>
              <a:gd name="T15" fmla="*/ 125 h 1335"/>
              <a:gd name="T16" fmla="*/ 699 w 1335"/>
              <a:gd name="T17" fmla="*/ 0 h 1335"/>
              <a:gd name="T18" fmla="*/ 586 w 1335"/>
              <a:gd name="T19" fmla="*/ 115 h 1335"/>
              <a:gd name="T20" fmla="*/ 445 w 1335"/>
              <a:gd name="T21" fmla="*/ 35 h 1335"/>
              <a:gd name="T22" fmla="*/ 378 w 1335"/>
              <a:gd name="T23" fmla="*/ 190 h 1335"/>
              <a:gd name="T24" fmla="*/ 218 w 1335"/>
              <a:gd name="T25" fmla="*/ 173 h 1335"/>
              <a:gd name="T26" fmla="*/ 220 w 1335"/>
              <a:gd name="T27" fmla="*/ 334 h 1335"/>
              <a:gd name="T28" fmla="*/ 65 w 1335"/>
              <a:gd name="T29" fmla="*/ 379 h 1335"/>
              <a:gd name="T30" fmla="*/ 125 w 1335"/>
              <a:gd name="T31" fmla="*/ 535 h 1335"/>
              <a:gd name="T32" fmla="*/ 0 w 1335"/>
              <a:gd name="T33" fmla="*/ 636 h 1335"/>
              <a:gd name="T34" fmla="*/ 115 w 1335"/>
              <a:gd name="T35" fmla="*/ 749 h 1335"/>
              <a:gd name="T36" fmla="*/ 35 w 1335"/>
              <a:gd name="T37" fmla="*/ 890 h 1335"/>
              <a:gd name="T38" fmla="*/ 190 w 1335"/>
              <a:gd name="T39" fmla="*/ 957 h 1335"/>
              <a:gd name="T40" fmla="*/ 173 w 1335"/>
              <a:gd name="T41" fmla="*/ 1117 h 1335"/>
              <a:gd name="T42" fmla="*/ 334 w 1335"/>
              <a:gd name="T43" fmla="*/ 1116 h 1335"/>
              <a:gd name="T44" fmla="*/ 379 w 1335"/>
              <a:gd name="T45" fmla="*/ 1270 h 1335"/>
              <a:gd name="T46" fmla="*/ 535 w 1335"/>
              <a:gd name="T47" fmla="*/ 1210 h 1335"/>
              <a:gd name="T48" fmla="*/ 636 w 1335"/>
              <a:gd name="T49" fmla="*/ 1335 h 1335"/>
              <a:gd name="T50" fmla="*/ 749 w 1335"/>
              <a:gd name="T51" fmla="*/ 1220 h 1335"/>
              <a:gd name="T52" fmla="*/ 890 w 1335"/>
              <a:gd name="T53" fmla="*/ 1299 h 1335"/>
              <a:gd name="T54" fmla="*/ 957 w 1335"/>
              <a:gd name="T55" fmla="*/ 1145 h 1335"/>
              <a:gd name="T56" fmla="*/ 1117 w 1335"/>
              <a:gd name="T57" fmla="*/ 1162 h 1335"/>
              <a:gd name="T58" fmla="*/ 1116 w 1335"/>
              <a:gd name="T59" fmla="*/ 1001 h 1335"/>
              <a:gd name="T60" fmla="*/ 1271 w 1335"/>
              <a:gd name="T61" fmla="*/ 956 h 1335"/>
              <a:gd name="T62" fmla="*/ 1210 w 1335"/>
              <a:gd name="T63" fmla="*/ 801 h 1335"/>
              <a:gd name="T64" fmla="*/ 776 w 1335"/>
              <a:gd name="T65" fmla="*/ 1050 h 1335"/>
              <a:gd name="T66" fmla="*/ 560 w 1335"/>
              <a:gd name="T67" fmla="*/ 286 h 1335"/>
              <a:gd name="T68" fmla="*/ 776 w 1335"/>
              <a:gd name="T69" fmla="*/ 105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96876" tIns="48438" rIns="96876" bIns="48438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Freeform 247"/>
          <p:cNvSpPr>
            <a:spLocks noEditPoints="1"/>
          </p:cNvSpPr>
          <p:nvPr/>
        </p:nvSpPr>
        <p:spPr bwMode="auto">
          <a:xfrm>
            <a:off x="2718878" y="3937384"/>
            <a:ext cx="522008" cy="520421"/>
          </a:xfrm>
          <a:custGeom>
            <a:avLst/>
            <a:gdLst>
              <a:gd name="T0" fmla="*/ 250 w 500"/>
              <a:gd name="T1" fmla="*/ 499 h 499"/>
              <a:gd name="T2" fmla="*/ 0 w 500"/>
              <a:gd name="T3" fmla="*/ 249 h 499"/>
              <a:gd name="T4" fmla="*/ 250 w 500"/>
              <a:gd name="T5" fmla="*/ 0 h 499"/>
              <a:gd name="T6" fmla="*/ 500 w 500"/>
              <a:gd name="T7" fmla="*/ 249 h 499"/>
              <a:gd name="T8" fmla="*/ 250 w 500"/>
              <a:gd name="T9" fmla="*/ 499 h 499"/>
              <a:gd name="T10" fmla="*/ 250 w 500"/>
              <a:gd name="T11" fmla="*/ 140 h 499"/>
              <a:gd name="T12" fmla="*/ 140 w 500"/>
              <a:gd name="T13" fmla="*/ 249 h 499"/>
              <a:gd name="T14" fmla="*/ 250 w 500"/>
              <a:gd name="T15" fmla="*/ 359 h 499"/>
              <a:gd name="T16" fmla="*/ 360 w 500"/>
              <a:gd name="T17" fmla="*/ 249 h 499"/>
              <a:gd name="T18" fmla="*/ 250 w 500"/>
              <a:gd name="T19" fmla="*/ 14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0" h="499">
                <a:moveTo>
                  <a:pt x="250" y="499"/>
                </a:moveTo>
                <a:cubicBezTo>
                  <a:pt x="112" y="499"/>
                  <a:pt x="0" y="387"/>
                  <a:pt x="0" y="249"/>
                </a:cubicBezTo>
                <a:cubicBezTo>
                  <a:pt x="0" y="112"/>
                  <a:pt x="112" y="0"/>
                  <a:pt x="250" y="0"/>
                </a:cubicBezTo>
                <a:cubicBezTo>
                  <a:pt x="388" y="0"/>
                  <a:pt x="500" y="112"/>
                  <a:pt x="500" y="249"/>
                </a:cubicBezTo>
                <a:cubicBezTo>
                  <a:pt x="500" y="387"/>
                  <a:pt x="388" y="499"/>
                  <a:pt x="250" y="499"/>
                </a:cubicBezTo>
                <a:close/>
                <a:moveTo>
                  <a:pt x="250" y="140"/>
                </a:moveTo>
                <a:cubicBezTo>
                  <a:pt x="190" y="140"/>
                  <a:pt x="140" y="189"/>
                  <a:pt x="140" y="249"/>
                </a:cubicBezTo>
                <a:cubicBezTo>
                  <a:pt x="140" y="310"/>
                  <a:pt x="190" y="359"/>
                  <a:pt x="250" y="359"/>
                </a:cubicBezTo>
                <a:cubicBezTo>
                  <a:pt x="311" y="359"/>
                  <a:pt x="360" y="310"/>
                  <a:pt x="360" y="249"/>
                </a:cubicBezTo>
                <a:cubicBezTo>
                  <a:pt x="360" y="189"/>
                  <a:pt x="311" y="140"/>
                  <a:pt x="250" y="140"/>
                </a:cubicBez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96876" tIns="48438" rIns="96876" bIns="48438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Freeform 248"/>
          <p:cNvSpPr>
            <a:spLocks noEditPoints="1"/>
          </p:cNvSpPr>
          <p:nvPr/>
        </p:nvSpPr>
        <p:spPr bwMode="auto">
          <a:xfrm>
            <a:off x="4455834" y="3009378"/>
            <a:ext cx="598272" cy="600585"/>
          </a:xfrm>
          <a:custGeom>
            <a:avLst/>
            <a:gdLst>
              <a:gd name="T0" fmla="*/ 287 w 574"/>
              <a:gd name="T1" fmla="*/ 575 h 575"/>
              <a:gd name="T2" fmla="*/ 0 w 574"/>
              <a:gd name="T3" fmla="*/ 287 h 575"/>
              <a:gd name="T4" fmla="*/ 287 w 574"/>
              <a:gd name="T5" fmla="*/ 0 h 575"/>
              <a:gd name="T6" fmla="*/ 574 w 574"/>
              <a:gd name="T7" fmla="*/ 287 h 575"/>
              <a:gd name="T8" fmla="*/ 287 w 574"/>
              <a:gd name="T9" fmla="*/ 575 h 575"/>
              <a:gd name="T10" fmla="*/ 287 w 574"/>
              <a:gd name="T11" fmla="*/ 160 h 575"/>
              <a:gd name="T12" fmla="*/ 160 w 574"/>
              <a:gd name="T13" fmla="*/ 287 h 575"/>
              <a:gd name="T14" fmla="*/ 287 w 574"/>
              <a:gd name="T15" fmla="*/ 415 h 575"/>
              <a:gd name="T16" fmla="*/ 414 w 574"/>
              <a:gd name="T17" fmla="*/ 287 h 575"/>
              <a:gd name="T18" fmla="*/ 287 w 574"/>
              <a:gd name="T19" fmla="*/ 160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4" h="575">
                <a:moveTo>
                  <a:pt x="287" y="575"/>
                </a:moveTo>
                <a:cubicBezTo>
                  <a:pt x="129" y="575"/>
                  <a:pt x="0" y="446"/>
                  <a:pt x="0" y="287"/>
                </a:cubicBezTo>
                <a:cubicBezTo>
                  <a:pt x="0" y="129"/>
                  <a:pt x="129" y="0"/>
                  <a:pt x="287" y="0"/>
                </a:cubicBezTo>
                <a:cubicBezTo>
                  <a:pt x="446" y="0"/>
                  <a:pt x="574" y="129"/>
                  <a:pt x="574" y="287"/>
                </a:cubicBezTo>
                <a:cubicBezTo>
                  <a:pt x="574" y="446"/>
                  <a:pt x="446" y="575"/>
                  <a:pt x="287" y="575"/>
                </a:cubicBezTo>
                <a:close/>
                <a:moveTo>
                  <a:pt x="287" y="160"/>
                </a:moveTo>
                <a:cubicBezTo>
                  <a:pt x="217" y="160"/>
                  <a:pt x="160" y="217"/>
                  <a:pt x="160" y="287"/>
                </a:cubicBezTo>
                <a:cubicBezTo>
                  <a:pt x="160" y="358"/>
                  <a:pt x="217" y="415"/>
                  <a:pt x="287" y="415"/>
                </a:cubicBezTo>
                <a:cubicBezTo>
                  <a:pt x="357" y="415"/>
                  <a:pt x="414" y="358"/>
                  <a:pt x="414" y="287"/>
                </a:cubicBezTo>
                <a:cubicBezTo>
                  <a:pt x="414" y="217"/>
                  <a:pt x="357" y="160"/>
                  <a:pt x="287" y="160"/>
                </a:cubicBezTo>
                <a:close/>
              </a:path>
            </a:pathLst>
          </a:custGeom>
          <a:solidFill>
            <a:srgbClr val="E7E6E6"/>
          </a:solidFill>
          <a:ln>
            <a:noFill/>
          </a:ln>
        </p:spPr>
        <p:txBody>
          <a:bodyPr vert="horz" wrap="square" lIns="96876" tIns="48438" rIns="96876" bIns="484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Freeform 249"/>
          <p:cNvSpPr>
            <a:spLocks noEditPoints="1"/>
          </p:cNvSpPr>
          <p:nvPr/>
        </p:nvSpPr>
        <p:spPr bwMode="auto">
          <a:xfrm>
            <a:off x="1315093" y="3341322"/>
            <a:ext cx="378687" cy="378486"/>
          </a:xfrm>
          <a:custGeom>
            <a:avLst/>
            <a:gdLst>
              <a:gd name="T0" fmla="*/ 181 w 363"/>
              <a:gd name="T1" fmla="*/ 363 h 363"/>
              <a:gd name="T2" fmla="*/ 0 w 363"/>
              <a:gd name="T3" fmla="*/ 181 h 363"/>
              <a:gd name="T4" fmla="*/ 181 w 363"/>
              <a:gd name="T5" fmla="*/ 0 h 363"/>
              <a:gd name="T6" fmla="*/ 363 w 363"/>
              <a:gd name="T7" fmla="*/ 181 h 363"/>
              <a:gd name="T8" fmla="*/ 181 w 363"/>
              <a:gd name="T9" fmla="*/ 363 h 363"/>
              <a:gd name="T10" fmla="*/ 181 w 363"/>
              <a:gd name="T11" fmla="*/ 120 h 363"/>
              <a:gd name="T12" fmla="*/ 120 w 363"/>
              <a:gd name="T13" fmla="*/ 181 h 363"/>
              <a:gd name="T14" fmla="*/ 181 w 363"/>
              <a:gd name="T15" fmla="*/ 243 h 363"/>
              <a:gd name="T16" fmla="*/ 243 w 363"/>
              <a:gd name="T17" fmla="*/ 181 h 363"/>
              <a:gd name="T18" fmla="*/ 181 w 363"/>
              <a:gd name="T19" fmla="*/ 120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3" h="363">
                <a:moveTo>
                  <a:pt x="181" y="363"/>
                </a:moveTo>
                <a:cubicBezTo>
                  <a:pt x="81" y="363"/>
                  <a:pt x="0" y="282"/>
                  <a:pt x="0" y="181"/>
                </a:cubicBezTo>
                <a:cubicBezTo>
                  <a:pt x="0" y="81"/>
                  <a:pt x="81" y="0"/>
                  <a:pt x="181" y="0"/>
                </a:cubicBezTo>
                <a:cubicBezTo>
                  <a:pt x="281" y="0"/>
                  <a:pt x="363" y="81"/>
                  <a:pt x="363" y="181"/>
                </a:cubicBezTo>
                <a:cubicBezTo>
                  <a:pt x="363" y="282"/>
                  <a:pt x="281" y="363"/>
                  <a:pt x="181" y="363"/>
                </a:cubicBezTo>
                <a:close/>
                <a:moveTo>
                  <a:pt x="181" y="120"/>
                </a:moveTo>
                <a:cubicBezTo>
                  <a:pt x="147" y="120"/>
                  <a:pt x="120" y="147"/>
                  <a:pt x="120" y="181"/>
                </a:cubicBezTo>
                <a:cubicBezTo>
                  <a:pt x="120" y="215"/>
                  <a:pt x="147" y="243"/>
                  <a:pt x="181" y="243"/>
                </a:cubicBezTo>
                <a:cubicBezTo>
                  <a:pt x="215" y="243"/>
                  <a:pt x="243" y="215"/>
                  <a:pt x="243" y="181"/>
                </a:cubicBezTo>
                <a:cubicBezTo>
                  <a:pt x="243" y="147"/>
                  <a:pt x="215" y="120"/>
                  <a:pt x="181" y="120"/>
                </a:cubicBezTo>
                <a:close/>
              </a:path>
            </a:pathLst>
          </a:custGeom>
          <a:solidFill>
            <a:srgbClr val="EB340D"/>
          </a:solidFill>
          <a:ln>
            <a:noFill/>
          </a:ln>
        </p:spPr>
        <p:txBody>
          <a:bodyPr vert="horz" wrap="square" lIns="96876" tIns="48438" rIns="96876" bIns="48438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" name="Group 9"/>
          <p:cNvGrpSpPr/>
          <p:nvPr/>
        </p:nvGrpSpPr>
        <p:grpSpPr>
          <a:xfrm>
            <a:off x="644240" y="2632653"/>
            <a:ext cx="1140198" cy="1887516"/>
            <a:chOff x="1498443" y="3296141"/>
            <a:chExt cx="1376598" cy="2280056"/>
          </a:xfrm>
          <a:solidFill>
            <a:srgbClr val="EB340D"/>
          </a:solidFill>
        </p:grpSpPr>
        <p:grpSp>
          <p:nvGrpSpPr>
            <p:cNvPr id="31" name="Group 10"/>
            <p:cNvGrpSpPr/>
            <p:nvPr/>
          </p:nvGrpSpPr>
          <p:grpSpPr>
            <a:xfrm rot="20700000">
              <a:off x="1498443" y="3464825"/>
              <a:ext cx="1055686" cy="2111372"/>
              <a:chOff x="1480457" y="3328209"/>
              <a:chExt cx="1055686" cy="2111372"/>
            </a:xfrm>
            <a:grpFill/>
          </p:grpSpPr>
          <p:sp>
            <p:nvSpPr>
              <p:cNvPr id="34" name="Freeform 5"/>
              <p:cNvSpPr>
                <a:spLocks/>
              </p:cNvSpPr>
              <p:nvPr/>
            </p:nvSpPr>
            <p:spPr bwMode="auto">
              <a:xfrm>
                <a:off x="1480457" y="3328209"/>
                <a:ext cx="1055686" cy="1055686"/>
              </a:xfrm>
              <a:custGeom>
                <a:avLst/>
                <a:gdLst>
                  <a:gd name="T0" fmla="*/ 482 w 482"/>
                  <a:gd name="T1" fmla="*/ 36 h 482"/>
                  <a:gd name="T2" fmla="*/ 482 w 482"/>
                  <a:gd name="T3" fmla="*/ 0 h 482"/>
                  <a:gd name="T4" fmla="*/ 0 w 482"/>
                  <a:gd name="T5" fmla="*/ 482 h 482"/>
                  <a:gd name="T6" fmla="*/ 36 w 482"/>
                  <a:gd name="T7" fmla="*/ 482 h 482"/>
                  <a:gd name="T8" fmla="*/ 482 w 482"/>
                  <a:gd name="T9" fmla="*/ 3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482">
                    <a:moveTo>
                      <a:pt x="482" y="36"/>
                    </a:moveTo>
                    <a:cubicBezTo>
                      <a:pt x="482" y="0"/>
                      <a:pt x="482" y="0"/>
                      <a:pt x="482" y="0"/>
                    </a:cubicBezTo>
                    <a:cubicBezTo>
                      <a:pt x="216" y="0"/>
                      <a:pt x="0" y="216"/>
                      <a:pt x="0" y="482"/>
                    </a:cubicBezTo>
                    <a:cubicBezTo>
                      <a:pt x="36" y="482"/>
                      <a:pt x="36" y="482"/>
                      <a:pt x="36" y="482"/>
                    </a:cubicBezTo>
                    <a:cubicBezTo>
                      <a:pt x="36" y="236"/>
                      <a:pt x="235" y="36"/>
                      <a:pt x="482" y="36"/>
                    </a:cubicBezTo>
                    <a:close/>
                  </a:path>
                </a:pathLst>
              </a:custGeom>
              <a:grpFill/>
              <a:ln w="9525">
                <a:solidFill>
                  <a:srgbClr val="EB340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5" name="Freeform 6"/>
              <p:cNvSpPr>
                <a:spLocks/>
              </p:cNvSpPr>
              <p:nvPr/>
            </p:nvSpPr>
            <p:spPr bwMode="auto">
              <a:xfrm>
                <a:off x="1480457" y="4383895"/>
                <a:ext cx="1055686" cy="1055686"/>
              </a:xfrm>
              <a:custGeom>
                <a:avLst/>
                <a:gdLst>
                  <a:gd name="T0" fmla="*/ 36 w 482"/>
                  <a:gd name="T1" fmla="*/ 0 h 482"/>
                  <a:gd name="T2" fmla="*/ 36 w 482"/>
                  <a:gd name="T3" fmla="*/ 0 h 482"/>
                  <a:gd name="T4" fmla="*/ 0 w 482"/>
                  <a:gd name="T5" fmla="*/ 0 h 482"/>
                  <a:gd name="T6" fmla="*/ 482 w 482"/>
                  <a:gd name="T7" fmla="*/ 482 h 482"/>
                  <a:gd name="T8" fmla="*/ 482 w 482"/>
                  <a:gd name="T9" fmla="*/ 447 h 482"/>
                  <a:gd name="T10" fmla="*/ 36 w 482"/>
                  <a:gd name="T11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2" h="482">
                    <a:moveTo>
                      <a:pt x="36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67"/>
                      <a:pt x="216" y="482"/>
                      <a:pt x="482" y="482"/>
                    </a:cubicBezTo>
                    <a:cubicBezTo>
                      <a:pt x="482" y="447"/>
                      <a:pt x="482" y="447"/>
                      <a:pt x="482" y="447"/>
                    </a:cubicBezTo>
                    <a:cubicBezTo>
                      <a:pt x="235" y="447"/>
                      <a:pt x="36" y="247"/>
                      <a:pt x="36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EB340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2" name="Oval 11"/>
            <p:cNvSpPr/>
            <p:nvPr/>
          </p:nvSpPr>
          <p:spPr>
            <a:xfrm>
              <a:off x="2221301" y="3296141"/>
              <a:ext cx="174172" cy="174172"/>
            </a:xfrm>
            <a:prstGeom prst="ellipse">
              <a:avLst/>
            </a:prstGeom>
            <a:grpFill/>
            <a:ln w="12700" cap="flat" cmpd="sng" algn="ctr">
              <a:solidFill>
                <a:srgbClr val="EB340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Oval 12"/>
            <p:cNvSpPr/>
            <p:nvPr/>
          </p:nvSpPr>
          <p:spPr>
            <a:xfrm>
              <a:off x="2700869" y="5282871"/>
              <a:ext cx="174172" cy="174172"/>
            </a:xfrm>
            <a:prstGeom prst="ellipse">
              <a:avLst/>
            </a:prstGeom>
            <a:grpFill/>
            <a:ln w="12700" cap="flat" cmpd="sng" algn="ctr">
              <a:solidFill>
                <a:srgbClr val="EB340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11560" y="1844824"/>
            <a:ext cx="1221566" cy="405599"/>
          </a:xfrm>
          <a:prstGeom prst="rect">
            <a:avLst/>
          </a:prstGeom>
          <a:noFill/>
        </p:spPr>
        <p:txBody>
          <a:bodyPr wrap="none" lIns="96876" tIns="48438" rIns="96876" bIns="48438" rtlCol="0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填加标题</a:t>
            </a:r>
            <a:endParaRPr lang="id-ID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11562" y="2163825"/>
            <a:ext cx="2231947" cy="445418"/>
          </a:xfrm>
          <a:prstGeom prst="rect">
            <a:avLst/>
          </a:prstGeom>
          <a:noFill/>
        </p:spPr>
        <p:txBody>
          <a:bodyPr wrap="square" lIns="96876" tIns="48438" rIns="96876" bIns="4843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en-US" sz="8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8" name="Group 17"/>
          <p:cNvGrpSpPr/>
          <p:nvPr/>
        </p:nvGrpSpPr>
        <p:grpSpPr>
          <a:xfrm>
            <a:off x="6011577" y="2067761"/>
            <a:ext cx="2231947" cy="758932"/>
            <a:chOff x="8198838" y="2976912"/>
            <a:chExt cx="2694701" cy="916764"/>
          </a:xfrm>
        </p:grpSpPr>
        <p:sp>
          <p:nvSpPr>
            <p:cNvPr id="39" name="TextBox 38"/>
            <p:cNvSpPr txBox="1"/>
            <p:nvPr/>
          </p:nvSpPr>
          <p:spPr>
            <a:xfrm>
              <a:off x="8198838" y="2976912"/>
              <a:ext cx="1461582" cy="4833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id-ID" altLang="zh-CN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198838" y="3362257"/>
              <a:ext cx="2694701" cy="531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en-US" sz="8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1" name="Group 20"/>
          <p:cNvGrpSpPr/>
          <p:nvPr/>
        </p:nvGrpSpPr>
        <p:grpSpPr>
          <a:xfrm>
            <a:off x="6011577" y="4291348"/>
            <a:ext cx="2231947" cy="758932"/>
            <a:chOff x="8198838" y="3752829"/>
            <a:chExt cx="2694701" cy="916764"/>
          </a:xfrm>
        </p:grpSpPr>
        <p:sp>
          <p:nvSpPr>
            <p:cNvPr id="42" name="TextBox 41"/>
            <p:cNvSpPr txBox="1"/>
            <p:nvPr/>
          </p:nvSpPr>
          <p:spPr>
            <a:xfrm>
              <a:off x="8198838" y="3752829"/>
              <a:ext cx="1461582" cy="4833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id-ID" altLang="zh-CN" sz="20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198838" y="4138174"/>
              <a:ext cx="2694701" cy="531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en-US" sz="8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6020021" y="2960639"/>
            <a:ext cx="2933298" cy="1337520"/>
          </a:xfrm>
          <a:prstGeom prst="rect">
            <a:avLst/>
          </a:prstGeom>
          <a:noFill/>
        </p:spPr>
        <p:txBody>
          <a:bodyPr wrap="square" lIns="96876" tIns="48438" rIns="96876" bIns="4843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r>
              <a:rPr lang="id-ID" sz="1100" b="1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此处添加详细文本描述，并符合整体语言风格，语言描述尽量简洁生动。</a:t>
            </a:r>
            <a:endParaRPr lang="id-ID" sz="1100" dirty="0"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endParaRPr lang="id-ID" sz="11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5" name="Straight Connector 24"/>
          <p:cNvCxnSpPr/>
          <p:nvPr/>
        </p:nvCxnSpPr>
        <p:spPr>
          <a:xfrm>
            <a:off x="4019121" y="4800249"/>
            <a:ext cx="1971201" cy="0"/>
          </a:xfrm>
          <a:prstGeom prst="line">
            <a:avLst/>
          </a:prstGeom>
          <a:noFill/>
          <a:ln w="28575" cap="flat" cmpd="sng" algn="ctr">
            <a:solidFill>
              <a:srgbClr val="EB340D"/>
            </a:solidFill>
            <a:prstDash val="sysDash"/>
            <a:miter lim="800000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93537" y="3934800"/>
            <a:ext cx="2974794" cy="30777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93537" y="4272623"/>
            <a:ext cx="2730664" cy="70153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228594" marR="0" lvl="0" indent="-228594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单击此处添加标题     单击此处添加标题</a:t>
            </a:r>
          </a:p>
          <a:p>
            <a:pPr marL="228594" marR="0" lvl="0" indent="-228594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单击此处添加标题     单击此处添加标题</a:t>
            </a:r>
          </a:p>
          <a:p>
            <a:pPr marL="228594" marR="0" lvl="0" indent="-228594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单击此处添加标题     单击此处添加标题</a:t>
            </a:r>
          </a:p>
          <a:p>
            <a:pPr marL="228594" marR="0" lvl="0" indent="-228594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单击此处添加标题     单击此处添加标题</a:t>
            </a:r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2">
            <a:duotone>
              <a:srgbClr val="ED7D31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1988840"/>
            <a:ext cx="4857722" cy="3193709"/>
          </a:xfrm>
          <a:prstGeom prst="rect">
            <a:avLst/>
          </a:prstGeom>
        </p:spPr>
      </p:pic>
      <p:sp>
        <p:nvSpPr>
          <p:cNvPr id="10" name="Rectangle 39"/>
          <p:cNvSpPr/>
          <p:nvPr/>
        </p:nvSpPr>
        <p:spPr>
          <a:xfrm>
            <a:off x="2682055" y="2503972"/>
            <a:ext cx="6520686" cy="894175"/>
          </a:xfrm>
          <a:prstGeom prst="rect">
            <a:avLst/>
          </a:prstGeom>
          <a:solidFill>
            <a:srgbClr val="EB340D"/>
          </a:solidFill>
          <a:ln w="635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96530" y="2629656"/>
            <a:ext cx="2118604" cy="70788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单击此处填加文字内容</a:t>
            </a:r>
            <a:endParaRPr kumimoji="0" lang="en-US" altLang="zh-CN" sz="10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200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字以内</a:t>
            </a: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44212" y="1922549"/>
            <a:ext cx="5526885" cy="1670101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596317" y="2407275"/>
            <a:ext cx="44678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二、</a:t>
            </a:r>
            <a:r>
              <a:rPr kumimoji="0" lang="zh-CN" altLang="en-US" sz="4000" b="1" i="0" u="none" strike="noStrike" kern="1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工作完成情况</a:t>
            </a:r>
            <a:endParaRPr kumimoji="0" lang="zh-CN" altLang="zh-CN" sz="4000" b="1" i="0" u="none" strike="noStrike" kern="1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449753" y="1922549"/>
            <a:ext cx="1757666" cy="1670101"/>
          </a:xfrm>
          <a:prstGeom prst="rect">
            <a:avLst/>
          </a:prstGeom>
          <a:solidFill>
            <a:srgbClr val="EB340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89791" y="1700808"/>
            <a:ext cx="1859962" cy="189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870890" y="3302173"/>
            <a:ext cx="7421427" cy="1600552"/>
            <a:chOff x="878905" y="4067711"/>
            <a:chExt cx="9780118" cy="2109242"/>
          </a:xfrm>
        </p:grpSpPr>
        <p:sp>
          <p:nvSpPr>
            <p:cNvPr id="15" name="矩形 14"/>
            <p:cNvSpPr/>
            <p:nvPr/>
          </p:nvSpPr>
          <p:spPr>
            <a:xfrm>
              <a:off x="1714697" y="5036659"/>
              <a:ext cx="8181562" cy="8517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zh-CN" altLang="en-US" kern="1400" dirty="0" smtClean="0">
                  <a:latin typeface="Calibri Light" panose="020F0302020204030204" pitchFamily="34" charset="0"/>
                </a:rPr>
                <a:t>在</a:t>
              </a:r>
              <a:r>
                <a:rPr lang="zh-CN" altLang="en-US" kern="1400" dirty="0">
                  <a:latin typeface="Calibri Light" panose="020F0302020204030204" pitchFamily="34" charset="0"/>
                </a:rPr>
                <a:t>销售过程的多个阶段都涉及到解决方案的设计，作为一名项目经理，优秀的文案写作能力必不可少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878905" y="4067711"/>
              <a:ext cx="1441705" cy="20685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96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96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 flipV="1">
              <a:off x="9217318" y="4108421"/>
              <a:ext cx="1441705" cy="20685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CN" sz="9600" kern="1400" dirty="0" smtClean="0">
                  <a:solidFill>
                    <a:srgbClr val="7F7F7F"/>
                  </a:solidFill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“</a:t>
              </a:r>
              <a:endParaRPr lang="zh-CN" altLang="en-US" sz="9600" kern="1400" dirty="0">
                <a:solidFill>
                  <a:srgbClr val="7F7F7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85"/>
          <p:cNvGrpSpPr>
            <a:grpSpLocks noChangeAspect="1"/>
          </p:cNvGrpSpPr>
          <p:nvPr/>
        </p:nvGrpSpPr>
        <p:grpSpPr bwMode="auto">
          <a:xfrm>
            <a:off x="1664277" y="2679189"/>
            <a:ext cx="2187286" cy="2217303"/>
            <a:chOff x="1312" y="1010"/>
            <a:chExt cx="1297" cy="1315"/>
          </a:xfrm>
          <a:solidFill>
            <a:srgbClr val="EB340D"/>
          </a:solidFill>
        </p:grpSpPr>
        <p:sp>
          <p:nvSpPr>
            <p:cNvPr id="37" name="Rectangle 87"/>
            <p:cNvSpPr>
              <a:spLocks noChangeArrowheads="1"/>
            </p:cNvSpPr>
            <p:nvPr/>
          </p:nvSpPr>
          <p:spPr bwMode="auto">
            <a:xfrm>
              <a:off x="1312" y="2138"/>
              <a:ext cx="432" cy="187"/>
            </a:xfrm>
            <a:prstGeom prst="rect">
              <a:avLst/>
            </a:prstGeom>
            <a:grpFill/>
            <a:ln w="9525">
              <a:solidFill>
                <a:sysClr val="window" lastClr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</a:endParaRPr>
            </a:p>
          </p:txBody>
        </p:sp>
        <p:sp>
          <p:nvSpPr>
            <p:cNvPr id="38" name="Rectangle 88"/>
            <p:cNvSpPr>
              <a:spLocks noChangeArrowheads="1"/>
            </p:cNvSpPr>
            <p:nvPr/>
          </p:nvSpPr>
          <p:spPr bwMode="auto">
            <a:xfrm>
              <a:off x="1741" y="1992"/>
              <a:ext cx="430" cy="333"/>
            </a:xfrm>
            <a:prstGeom prst="rect">
              <a:avLst/>
            </a:prstGeom>
            <a:grpFill/>
            <a:ln w="9525">
              <a:solidFill>
                <a:sysClr val="window" lastClr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</a:endParaRPr>
            </a:p>
          </p:txBody>
        </p:sp>
        <p:sp>
          <p:nvSpPr>
            <p:cNvPr id="39" name="Rectangle 89"/>
            <p:cNvSpPr>
              <a:spLocks noChangeArrowheads="1"/>
            </p:cNvSpPr>
            <p:nvPr/>
          </p:nvSpPr>
          <p:spPr bwMode="auto">
            <a:xfrm>
              <a:off x="2171" y="2086"/>
              <a:ext cx="429" cy="239"/>
            </a:xfrm>
            <a:prstGeom prst="rect">
              <a:avLst/>
            </a:prstGeom>
            <a:grpFill/>
            <a:ln w="9525">
              <a:solidFill>
                <a:sysClr val="window" lastClr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</a:endParaRPr>
            </a:p>
          </p:txBody>
        </p:sp>
        <p:sp>
          <p:nvSpPr>
            <p:cNvPr id="40" name="Freeform 92"/>
            <p:cNvSpPr>
              <a:spLocks/>
            </p:cNvSpPr>
            <p:nvPr/>
          </p:nvSpPr>
          <p:spPr bwMode="auto">
            <a:xfrm>
              <a:off x="1449" y="1662"/>
              <a:ext cx="157" cy="155"/>
            </a:xfrm>
            <a:custGeom>
              <a:avLst/>
              <a:gdLst/>
              <a:ahLst/>
              <a:cxnLst>
                <a:cxn ang="0">
                  <a:pos x="55" y="121"/>
                </a:cxn>
                <a:cxn ang="0">
                  <a:pos x="111" y="61"/>
                </a:cxn>
                <a:cxn ang="0">
                  <a:pos x="55" y="0"/>
                </a:cxn>
                <a:cxn ang="0">
                  <a:pos x="0" y="61"/>
                </a:cxn>
                <a:cxn ang="0">
                  <a:pos x="55" y="121"/>
                </a:cxn>
              </a:cxnLst>
              <a:rect l="0" t="0" r="r" b="b"/>
              <a:pathLst>
                <a:path w="111" h="121">
                  <a:moveTo>
                    <a:pt x="55" y="121"/>
                  </a:moveTo>
                  <a:cubicBezTo>
                    <a:pt x="87" y="121"/>
                    <a:pt x="111" y="95"/>
                    <a:pt x="111" y="61"/>
                  </a:cubicBezTo>
                  <a:cubicBezTo>
                    <a:pt x="111" y="29"/>
                    <a:pt x="87" y="0"/>
                    <a:pt x="55" y="0"/>
                  </a:cubicBezTo>
                  <a:cubicBezTo>
                    <a:pt x="25" y="0"/>
                    <a:pt x="0" y="29"/>
                    <a:pt x="0" y="61"/>
                  </a:cubicBezTo>
                  <a:cubicBezTo>
                    <a:pt x="0" y="95"/>
                    <a:pt x="25" y="121"/>
                    <a:pt x="55" y="121"/>
                  </a:cubicBez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</a:endParaRPr>
            </a:p>
          </p:txBody>
        </p:sp>
        <p:sp>
          <p:nvSpPr>
            <p:cNvPr id="41" name="Freeform 93"/>
            <p:cNvSpPr>
              <a:spLocks/>
            </p:cNvSpPr>
            <p:nvPr/>
          </p:nvSpPr>
          <p:spPr bwMode="auto">
            <a:xfrm>
              <a:off x="1582" y="2056"/>
              <a:ext cx="80" cy="208"/>
            </a:xfrm>
            <a:custGeom>
              <a:avLst/>
              <a:gdLst/>
              <a:ahLst/>
              <a:cxnLst>
                <a:cxn ang="0">
                  <a:pos x="31" y="18"/>
                </a:cxn>
                <a:cxn ang="0">
                  <a:pos x="15" y="0"/>
                </a:cxn>
                <a:cxn ang="0">
                  <a:pos x="0" y="26"/>
                </a:cxn>
                <a:cxn ang="0">
                  <a:pos x="0" y="135"/>
                </a:cxn>
                <a:cxn ang="0">
                  <a:pos x="26" y="162"/>
                </a:cxn>
                <a:cxn ang="0">
                  <a:pos x="33" y="162"/>
                </a:cxn>
                <a:cxn ang="0">
                  <a:pos x="57" y="135"/>
                </a:cxn>
                <a:cxn ang="0">
                  <a:pos x="57" y="26"/>
                </a:cxn>
                <a:cxn ang="0">
                  <a:pos x="57" y="18"/>
                </a:cxn>
                <a:cxn ang="0">
                  <a:pos x="31" y="18"/>
                </a:cxn>
              </a:cxnLst>
              <a:rect l="0" t="0" r="r" b="b"/>
              <a:pathLst>
                <a:path w="57" h="162">
                  <a:moveTo>
                    <a:pt x="31" y="18"/>
                  </a:moveTo>
                  <a:cubicBezTo>
                    <a:pt x="24" y="15"/>
                    <a:pt x="19" y="8"/>
                    <a:pt x="15" y="0"/>
                  </a:cubicBezTo>
                  <a:cubicBezTo>
                    <a:pt x="5" y="4"/>
                    <a:pt x="0" y="15"/>
                    <a:pt x="0" y="2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9"/>
                    <a:pt x="11" y="162"/>
                    <a:pt x="26" y="162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47" y="162"/>
                    <a:pt x="57" y="149"/>
                    <a:pt x="57" y="135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3"/>
                    <a:pt x="57" y="18"/>
                  </a:cubicBezTo>
                  <a:cubicBezTo>
                    <a:pt x="49" y="23"/>
                    <a:pt x="40" y="23"/>
                    <a:pt x="31" y="18"/>
                  </a:cubicBez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</a:endParaRPr>
            </a:p>
          </p:txBody>
        </p:sp>
        <p:sp>
          <p:nvSpPr>
            <p:cNvPr id="42" name="Freeform 94"/>
            <p:cNvSpPr>
              <a:spLocks/>
            </p:cNvSpPr>
            <p:nvPr/>
          </p:nvSpPr>
          <p:spPr bwMode="auto">
            <a:xfrm>
              <a:off x="1385" y="2061"/>
              <a:ext cx="84" cy="203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33" y="16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131"/>
                </a:cxn>
                <a:cxn ang="0">
                  <a:pos x="26" y="158"/>
                </a:cxn>
                <a:cxn ang="0">
                  <a:pos x="33" y="158"/>
                </a:cxn>
                <a:cxn ang="0">
                  <a:pos x="59" y="131"/>
                </a:cxn>
                <a:cxn ang="0">
                  <a:pos x="59" y="22"/>
                </a:cxn>
                <a:cxn ang="0">
                  <a:pos x="48" y="0"/>
                </a:cxn>
              </a:cxnLst>
              <a:rect l="0" t="0" r="r" b="b"/>
              <a:pathLst>
                <a:path w="59" h="158">
                  <a:moveTo>
                    <a:pt x="48" y="0"/>
                  </a:moveTo>
                  <a:cubicBezTo>
                    <a:pt x="45" y="6"/>
                    <a:pt x="41" y="12"/>
                    <a:pt x="33" y="16"/>
                  </a:cubicBezTo>
                  <a:cubicBezTo>
                    <a:pt x="22" y="21"/>
                    <a:pt x="10" y="21"/>
                    <a:pt x="2" y="14"/>
                  </a:cubicBezTo>
                  <a:cubicBezTo>
                    <a:pt x="0" y="16"/>
                    <a:pt x="0" y="19"/>
                    <a:pt x="0" y="2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45"/>
                    <a:pt x="10" y="158"/>
                    <a:pt x="26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48" y="158"/>
                    <a:pt x="59" y="145"/>
                    <a:pt x="59" y="131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14"/>
                    <a:pt x="56" y="6"/>
                    <a:pt x="48" y="0"/>
                  </a:cubicBez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</a:endParaRPr>
            </a:p>
          </p:txBody>
        </p:sp>
        <p:sp>
          <p:nvSpPr>
            <p:cNvPr id="43" name="Freeform 95"/>
            <p:cNvSpPr>
              <a:spLocks/>
            </p:cNvSpPr>
            <p:nvPr/>
          </p:nvSpPr>
          <p:spPr bwMode="auto">
            <a:xfrm>
              <a:off x="1322" y="1740"/>
              <a:ext cx="412" cy="389"/>
            </a:xfrm>
            <a:custGeom>
              <a:avLst/>
              <a:gdLst/>
              <a:ahLst/>
              <a:cxnLst>
                <a:cxn ang="0">
                  <a:pos x="289" y="130"/>
                </a:cxn>
                <a:cxn ang="0">
                  <a:pos x="264" y="69"/>
                </a:cxn>
                <a:cxn ang="0">
                  <a:pos x="241" y="16"/>
                </a:cxn>
                <a:cxn ang="0">
                  <a:pos x="217" y="0"/>
                </a:cxn>
                <a:cxn ang="0">
                  <a:pos x="211" y="0"/>
                </a:cxn>
                <a:cxn ang="0">
                  <a:pos x="145" y="73"/>
                </a:cxn>
                <a:cxn ang="0">
                  <a:pos x="78" y="0"/>
                </a:cxn>
                <a:cxn ang="0">
                  <a:pos x="73" y="0"/>
                </a:cxn>
                <a:cxn ang="0">
                  <a:pos x="49" y="16"/>
                </a:cxn>
                <a:cxn ang="0">
                  <a:pos x="28" y="69"/>
                </a:cxn>
                <a:cxn ang="0">
                  <a:pos x="2" y="130"/>
                </a:cxn>
                <a:cxn ang="0">
                  <a:pos x="0" y="140"/>
                </a:cxn>
                <a:cxn ang="0">
                  <a:pos x="2" y="151"/>
                </a:cxn>
                <a:cxn ang="0">
                  <a:pos x="42" y="239"/>
                </a:cxn>
                <a:cxn ang="0">
                  <a:pos x="73" y="251"/>
                </a:cxn>
                <a:cxn ang="0">
                  <a:pos x="82" y="216"/>
                </a:cxn>
                <a:cxn ang="0">
                  <a:pos x="49" y="140"/>
                </a:cxn>
                <a:cxn ang="0">
                  <a:pos x="55" y="124"/>
                </a:cxn>
                <a:cxn ang="0">
                  <a:pos x="73" y="83"/>
                </a:cxn>
                <a:cxn ang="0">
                  <a:pos x="73" y="162"/>
                </a:cxn>
                <a:cxn ang="0">
                  <a:pos x="95" y="214"/>
                </a:cxn>
                <a:cxn ang="0">
                  <a:pos x="99" y="237"/>
                </a:cxn>
                <a:cxn ang="0">
                  <a:pos x="117" y="272"/>
                </a:cxn>
                <a:cxn ang="0">
                  <a:pos x="117" y="304"/>
                </a:cxn>
                <a:cxn ang="0">
                  <a:pos x="169" y="304"/>
                </a:cxn>
                <a:cxn ang="0">
                  <a:pos x="169" y="272"/>
                </a:cxn>
                <a:cxn ang="0">
                  <a:pos x="195" y="235"/>
                </a:cxn>
                <a:cxn ang="0">
                  <a:pos x="199" y="212"/>
                </a:cxn>
                <a:cxn ang="0">
                  <a:pos x="217" y="168"/>
                </a:cxn>
                <a:cxn ang="0">
                  <a:pos x="217" y="81"/>
                </a:cxn>
                <a:cxn ang="0">
                  <a:pos x="236" y="126"/>
                </a:cxn>
                <a:cxn ang="0">
                  <a:pos x="241" y="140"/>
                </a:cxn>
                <a:cxn ang="0">
                  <a:pos x="208" y="216"/>
                </a:cxn>
                <a:cxn ang="0">
                  <a:pos x="220" y="251"/>
                </a:cxn>
                <a:cxn ang="0">
                  <a:pos x="251" y="239"/>
                </a:cxn>
                <a:cxn ang="0">
                  <a:pos x="289" y="151"/>
                </a:cxn>
                <a:cxn ang="0">
                  <a:pos x="289" y="140"/>
                </a:cxn>
                <a:cxn ang="0">
                  <a:pos x="289" y="130"/>
                </a:cxn>
              </a:cxnLst>
              <a:rect l="0" t="0" r="r" b="b"/>
              <a:pathLst>
                <a:path w="292" h="304">
                  <a:moveTo>
                    <a:pt x="289" y="130"/>
                  </a:moveTo>
                  <a:cubicBezTo>
                    <a:pt x="264" y="69"/>
                    <a:pt x="264" y="69"/>
                    <a:pt x="264" y="69"/>
                  </a:cubicBezTo>
                  <a:cubicBezTo>
                    <a:pt x="241" y="16"/>
                    <a:pt x="241" y="16"/>
                    <a:pt x="241" y="16"/>
                  </a:cubicBezTo>
                  <a:cubicBezTo>
                    <a:pt x="238" y="7"/>
                    <a:pt x="229" y="0"/>
                    <a:pt x="217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11" y="40"/>
                    <a:pt x="183" y="73"/>
                    <a:pt x="145" y="73"/>
                  </a:cubicBezTo>
                  <a:cubicBezTo>
                    <a:pt x="108" y="73"/>
                    <a:pt x="78" y="40"/>
                    <a:pt x="78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4" y="0"/>
                    <a:pt x="55" y="7"/>
                    <a:pt x="49" y="16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0" y="134"/>
                    <a:pt x="0" y="138"/>
                    <a:pt x="0" y="140"/>
                  </a:cubicBezTo>
                  <a:cubicBezTo>
                    <a:pt x="0" y="144"/>
                    <a:pt x="0" y="147"/>
                    <a:pt x="2" y="151"/>
                  </a:cubicBezTo>
                  <a:cubicBezTo>
                    <a:pt x="42" y="239"/>
                    <a:pt x="42" y="239"/>
                    <a:pt x="42" y="239"/>
                  </a:cubicBezTo>
                  <a:cubicBezTo>
                    <a:pt x="47" y="251"/>
                    <a:pt x="59" y="257"/>
                    <a:pt x="73" y="251"/>
                  </a:cubicBezTo>
                  <a:cubicBezTo>
                    <a:pt x="83" y="245"/>
                    <a:pt x="90" y="231"/>
                    <a:pt x="82" y="216"/>
                  </a:cubicBezTo>
                  <a:cubicBezTo>
                    <a:pt x="49" y="140"/>
                    <a:pt x="49" y="140"/>
                    <a:pt x="49" y="140"/>
                  </a:cubicBezTo>
                  <a:cubicBezTo>
                    <a:pt x="55" y="124"/>
                    <a:pt x="55" y="124"/>
                    <a:pt x="55" y="124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162"/>
                    <a:pt x="73" y="162"/>
                    <a:pt x="73" y="162"/>
                  </a:cubicBezTo>
                  <a:cubicBezTo>
                    <a:pt x="95" y="214"/>
                    <a:pt x="95" y="214"/>
                    <a:pt x="95" y="214"/>
                  </a:cubicBezTo>
                  <a:cubicBezTo>
                    <a:pt x="99" y="223"/>
                    <a:pt x="99" y="229"/>
                    <a:pt x="99" y="237"/>
                  </a:cubicBezTo>
                  <a:cubicBezTo>
                    <a:pt x="109" y="242"/>
                    <a:pt x="117" y="257"/>
                    <a:pt x="117" y="272"/>
                  </a:cubicBezTo>
                  <a:cubicBezTo>
                    <a:pt x="117" y="304"/>
                    <a:pt x="117" y="304"/>
                    <a:pt x="117" y="304"/>
                  </a:cubicBezTo>
                  <a:cubicBezTo>
                    <a:pt x="169" y="304"/>
                    <a:pt x="169" y="304"/>
                    <a:pt x="169" y="304"/>
                  </a:cubicBezTo>
                  <a:cubicBezTo>
                    <a:pt x="169" y="272"/>
                    <a:pt x="169" y="272"/>
                    <a:pt x="169" y="272"/>
                  </a:cubicBezTo>
                  <a:cubicBezTo>
                    <a:pt x="169" y="255"/>
                    <a:pt x="180" y="239"/>
                    <a:pt x="195" y="235"/>
                  </a:cubicBezTo>
                  <a:cubicBezTo>
                    <a:pt x="195" y="227"/>
                    <a:pt x="195" y="221"/>
                    <a:pt x="199" y="212"/>
                  </a:cubicBezTo>
                  <a:cubicBezTo>
                    <a:pt x="217" y="168"/>
                    <a:pt x="217" y="168"/>
                    <a:pt x="217" y="168"/>
                  </a:cubicBezTo>
                  <a:cubicBezTo>
                    <a:pt x="217" y="81"/>
                    <a:pt x="217" y="81"/>
                    <a:pt x="217" y="81"/>
                  </a:cubicBezTo>
                  <a:cubicBezTo>
                    <a:pt x="236" y="126"/>
                    <a:pt x="236" y="126"/>
                    <a:pt x="236" y="126"/>
                  </a:cubicBezTo>
                  <a:cubicBezTo>
                    <a:pt x="241" y="140"/>
                    <a:pt x="241" y="140"/>
                    <a:pt x="241" y="140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3" y="231"/>
                    <a:pt x="208" y="245"/>
                    <a:pt x="220" y="251"/>
                  </a:cubicBezTo>
                  <a:cubicBezTo>
                    <a:pt x="231" y="257"/>
                    <a:pt x="245" y="251"/>
                    <a:pt x="251" y="239"/>
                  </a:cubicBezTo>
                  <a:cubicBezTo>
                    <a:pt x="289" y="151"/>
                    <a:pt x="289" y="151"/>
                    <a:pt x="289" y="151"/>
                  </a:cubicBezTo>
                  <a:cubicBezTo>
                    <a:pt x="289" y="147"/>
                    <a:pt x="292" y="144"/>
                    <a:pt x="289" y="140"/>
                  </a:cubicBezTo>
                  <a:cubicBezTo>
                    <a:pt x="292" y="138"/>
                    <a:pt x="289" y="134"/>
                    <a:pt x="289" y="130"/>
                  </a:cubicBez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</a:endParaRPr>
            </a:p>
          </p:txBody>
        </p:sp>
        <p:sp>
          <p:nvSpPr>
            <p:cNvPr id="44" name="Freeform 96"/>
            <p:cNvSpPr>
              <a:spLocks/>
            </p:cNvSpPr>
            <p:nvPr/>
          </p:nvSpPr>
          <p:spPr bwMode="auto">
            <a:xfrm>
              <a:off x="1750" y="1010"/>
              <a:ext cx="421" cy="973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3" y="25"/>
                </a:cxn>
                <a:cxn ang="0">
                  <a:pos x="253" y="114"/>
                </a:cxn>
                <a:cxn ang="0">
                  <a:pos x="193" y="205"/>
                </a:cxn>
                <a:cxn ang="0">
                  <a:pos x="106" y="205"/>
                </a:cxn>
                <a:cxn ang="0">
                  <a:pos x="48" y="117"/>
                </a:cxn>
                <a:cxn ang="0">
                  <a:pos x="48" y="25"/>
                </a:cxn>
                <a:cxn ang="0">
                  <a:pos x="24" y="0"/>
                </a:cxn>
                <a:cxn ang="0">
                  <a:pos x="0" y="25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2" y="132"/>
                </a:cxn>
                <a:cxn ang="0">
                  <a:pos x="2" y="135"/>
                </a:cxn>
                <a:cxn ang="0">
                  <a:pos x="5" y="139"/>
                </a:cxn>
                <a:cxn ang="0">
                  <a:pos x="72" y="243"/>
                </a:cxn>
                <a:cxn ang="0">
                  <a:pos x="77" y="248"/>
                </a:cxn>
                <a:cxn ang="0">
                  <a:pos x="77" y="503"/>
                </a:cxn>
                <a:cxn ang="0">
                  <a:pos x="77" y="511"/>
                </a:cxn>
                <a:cxn ang="0">
                  <a:pos x="77" y="614"/>
                </a:cxn>
                <a:cxn ang="0">
                  <a:pos x="78" y="618"/>
                </a:cxn>
                <a:cxn ang="0">
                  <a:pos x="77" y="622"/>
                </a:cxn>
                <a:cxn ang="0">
                  <a:pos x="77" y="732"/>
                </a:cxn>
                <a:cxn ang="0">
                  <a:pos x="102" y="760"/>
                </a:cxn>
                <a:cxn ang="0">
                  <a:pos x="110" y="760"/>
                </a:cxn>
                <a:cxn ang="0">
                  <a:pos x="136" y="732"/>
                </a:cxn>
                <a:cxn ang="0">
                  <a:pos x="136" y="622"/>
                </a:cxn>
                <a:cxn ang="0">
                  <a:pos x="136" y="618"/>
                </a:cxn>
                <a:cxn ang="0">
                  <a:pos x="136" y="614"/>
                </a:cxn>
                <a:cxn ang="0">
                  <a:pos x="136" y="511"/>
                </a:cxn>
                <a:cxn ang="0">
                  <a:pos x="166" y="511"/>
                </a:cxn>
                <a:cxn ang="0">
                  <a:pos x="166" y="614"/>
                </a:cxn>
                <a:cxn ang="0">
                  <a:pos x="166" y="618"/>
                </a:cxn>
                <a:cxn ang="0">
                  <a:pos x="166" y="622"/>
                </a:cxn>
                <a:cxn ang="0">
                  <a:pos x="166" y="732"/>
                </a:cxn>
                <a:cxn ang="0">
                  <a:pos x="191" y="760"/>
                </a:cxn>
                <a:cxn ang="0">
                  <a:pos x="198" y="760"/>
                </a:cxn>
                <a:cxn ang="0">
                  <a:pos x="224" y="732"/>
                </a:cxn>
                <a:cxn ang="0">
                  <a:pos x="224" y="622"/>
                </a:cxn>
                <a:cxn ang="0">
                  <a:pos x="224" y="618"/>
                </a:cxn>
                <a:cxn ang="0">
                  <a:pos x="224" y="614"/>
                </a:cxn>
                <a:cxn ang="0">
                  <a:pos x="224" y="511"/>
                </a:cxn>
                <a:cxn ang="0">
                  <a:pos x="224" y="503"/>
                </a:cxn>
                <a:cxn ang="0">
                  <a:pos x="224" y="243"/>
                </a:cxn>
                <a:cxn ang="0">
                  <a:pos x="228" y="243"/>
                </a:cxn>
                <a:cxn ang="0">
                  <a:pos x="295" y="139"/>
                </a:cxn>
                <a:cxn ang="0">
                  <a:pos x="297" y="132"/>
                </a:cxn>
                <a:cxn ang="0">
                  <a:pos x="298" y="124"/>
                </a:cxn>
                <a:cxn ang="0">
                  <a:pos x="298" y="122"/>
                </a:cxn>
                <a:cxn ang="0">
                  <a:pos x="298" y="25"/>
                </a:cxn>
                <a:cxn ang="0">
                  <a:pos x="276" y="0"/>
                </a:cxn>
              </a:cxnLst>
              <a:rect l="0" t="0" r="r" b="b"/>
              <a:pathLst>
                <a:path w="298" h="760">
                  <a:moveTo>
                    <a:pt x="276" y="0"/>
                  </a:moveTo>
                  <a:cubicBezTo>
                    <a:pt x="264" y="0"/>
                    <a:pt x="253" y="11"/>
                    <a:pt x="253" y="25"/>
                  </a:cubicBezTo>
                  <a:cubicBezTo>
                    <a:pt x="253" y="114"/>
                    <a:pt x="253" y="114"/>
                    <a:pt x="253" y="114"/>
                  </a:cubicBezTo>
                  <a:cubicBezTo>
                    <a:pt x="193" y="205"/>
                    <a:pt x="193" y="205"/>
                    <a:pt x="193" y="205"/>
                  </a:cubicBezTo>
                  <a:cubicBezTo>
                    <a:pt x="106" y="205"/>
                    <a:pt x="106" y="205"/>
                    <a:pt x="106" y="205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8"/>
                    <a:pt x="2" y="130"/>
                    <a:pt x="2" y="132"/>
                  </a:cubicBezTo>
                  <a:cubicBezTo>
                    <a:pt x="2" y="132"/>
                    <a:pt x="2" y="132"/>
                    <a:pt x="2" y="135"/>
                  </a:cubicBezTo>
                  <a:cubicBezTo>
                    <a:pt x="3" y="136"/>
                    <a:pt x="3" y="136"/>
                    <a:pt x="5" y="139"/>
                  </a:cubicBezTo>
                  <a:cubicBezTo>
                    <a:pt x="72" y="243"/>
                    <a:pt x="72" y="243"/>
                    <a:pt x="72" y="243"/>
                  </a:cubicBezTo>
                  <a:cubicBezTo>
                    <a:pt x="72" y="243"/>
                    <a:pt x="74" y="246"/>
                    <a:pt x="77" y="248"/>
                  </a:cubicBezTo>
                  <a:cubicBezTo>
                    <a:pt x="77" y="503"/>
                    <a:pt x="77" y="503"/>
                    <a:pt x="77" y="503"/>
                  </a:cubicBezTo>
                  <a:cubicBezTo>
                    <a:pt x="77" y="511"/>
                    <a:pt x="77" y="511"/>
                    <a:pt x="77" y="511"/>
                  </a:cubicBezTo>
                  <a:cubicBezTo>
                    <a:pt x="77" y="614"/>
                    <a:pt x="77" y="614"/>
                    <a:pt x="77" y="614"/>
                  </a:cubicBezTo>
                  <a:cubicBezTo>
                    <a:pt x="77" y="617"/>
                    <a:pt x="78" y="617"/>
                    <a:pt x="78" y="618"/>
                  </a:cubicBezTo>
                  <a:cubicBezTo>
                    <a:pt x="77" y="622"/>
                    <a:pt x="77" y="622"/>
                    <a:pt x="77" y="622"/>
                  </a:cubicBezTo>
                  <a:cubicBezTo>
                    <a:pt x="77" y="732"/>
                    <a:pt x="77" y="732"/>
                    <a:pt x="77" y="732"/>
                  </a:cubicBezTo>
                  <a:cubicBezTo>
                    <a:pt x="77" y="749"/>
                    <a:pt x="90" y="760"/>
                    <a:pt x="102" y="760"/>
                  </a:cubicBezTo>
                  <a:cubicBezTo>
                    <a:pt x="110" y="760"/>
                    <a:pt x="110" y="760"/>
                    <a:pt x="110" y="760"/>
                  </a:cubicBezTo>
                  <a:cubicBezTo>
                    <a:pt x="124" y="760"/>
                    <a:pt x="136" y="749"/>
                    <a:pt x="136" y="732"/>
                  </a:cubicBezTo>
                  <a:cubicBezTo>
                    <a:pt x="136" y="622"/>
                    <a:pt x="136" y="622"/>
                    <a:pt x="136" y="622"/>
                  </a:cubicBezTo>
                  <a:cubicBezTo>
                    <a:pt x="136" y="618"/>
                    <a:pt x="136" y="618"/>
                    <a:pt x="136" y="618"/>
                  </a:cubicBezTo>
                  <a:cubicBezTo>
                    <a:pt x="136" y="617"/>
                    <a:pt x="136" y="617"/>
                    <a:pt x="136" y="614"/>
                  </a:cubicBezTo>
                  <a:cubicBezTo>
                    <a:pt x="136" y="511"/>
                    <a:pt x="136" y="511"/>
                    <a:pt x="136" y="511"/>
                  </a:cubicBezTo>
                  <a:cubicBezTo>
                    <a:pt x="166" y="511"/>
                    <a:pt x="166" y="511"/>
                    <a:pt x="166" y="511"/>
                  </a:cubicBezTo>
                  <a:cubicBezTo>
                    <a:pt x="166" y="614"/>
                    <a:pt x="166" y="614"/>
                    <a:pt x="166" y="614"/>
                  </a:cubicBezTo>
                  <a:cubicBezTo>
                    <a:pt x="166" y="617"/>
                    <a:pt x="166" y="617"/>
                    <a:pt x="166" y="618"/>
                  </a:cubicBezTo>
                  <a:cubicBezTo>
                    <a:pt x="166" y="622"/>
                    <a:pt x="166" y="622"/>
                    <a:pt x="166" y="622"/>
                  </a:cubicBezTo>
                  <a:cubicBezTo>
                    <a:pt x="166" y="732"/>
                    <a:pt x="166" y="732"/>
                    <a:pt x="166" y="732"/>
                  </a:cubicBezTo>
                  <a:cubicBezTo>
                    <a:pt x="166" y="749"/>
                    <a:pt x="177" y="760"/>
                    <a:pt x="191" y="760"/>
                  </a:cubicBezTo>
                  <a:cubicBezTo>
                    <a:pt x="198" y="760"/>
                    <a:pt x="198" y="760"/>
                    <a:pt x="198" y="760"/>
                  </a:cubicBezTo>
                  <a:cubicBezTo>
                    <a:pt x="214" y="760"/>
                    <a:pt x="224" y="749"/>
                    <a:pt x="224" y="732"/>
                  </a:cubicBezTo>
                  <a:cubicBezTo>
                    <a:pt x="224" y="622"/>
                    <a:pt x="224" y="622"/>
                    <a:pt x="224" y="622"/>
                  </a:cubicBezTo>
                  <a:cubicBezTo>
                    <a:pt x="224" y="618"/>
                    <a:pt x="224" y="618"/>
                    <a:pt x="224" y="618"/>
                  </a:cubicBezTo>
                  <a:cubicBezTo>
                    <a:pt x="224" y="617"/>
                    <a:pt x="224" y="617"/>
                    <a:pt x="224" y="614"/>
                  </a:cubicBezTo>
                  <a:cubicBezTo>
                    <a:pt x="224" y="511"/>
                    <a:pt x="224" y="511"/>
                    <a:pt x="224" y="511"/>
                  </a:cubicBezTo>
                  <a:cubicBezTo>
                    <a:pt x="224" y="503"/>
                    <a:pt x="224" y="503"/>
                    <a:pt x="224" y="503"/>
                  </a:cubicBezTo>
                  <a:cubicBezTo>
                    <a:pt x="224" y="243"/>
                    <a:pt x="224" y="243"/>
                    <a:pt x="224" y="243"/>
                  </a:cubicBezTo>
                  <a:cubicBezTo>
                    <a:pt x="227" y="243"/>
                    <a:pt x="227" y="243"/>
                    <a:pt x="228" y="243"/>
                  </a:cubicBezTo>
                  <a:cubicBezTo>
                    <a:pt x="295" y="139"/>
                    <a:pt x="295" y="139"/>
                    <a:pt x="295" y="139"/>
                  </a:cubicBezTo>
                  <a:cubicBezTo>
                    <a:pt x="295" y="136"/>
                    <a:pt x="297" y="135"/>
                    <a:pt x="297" y="132"/>
                  </a:cubicBezTo>
                  <a:cubicBezTo>
                    <a:pt x="298" y="128"/>
                    <a:pt x="298" y="126"/>
                    <a:pt x="298" y="124"/>
                  </a:cubicBezTo>
                  <a:cubicBezTo>
                    <a:pt x="298" y="122"/>
                    <a:pt x="298" y="122"/>
                    <a:pt x="298" y="122"/>
                  </a:cubicBezTo>
                  <a:cubicBezTo>
                    <a:pt x="298" y="25"/>
                    <a:pt x="298" y="25"/>
                    <a:pt x="298" y="25"/>
                  </a:cubicBezTo>
                  <a:cubicBezTo>
                    <a:pt x="298" y="11"/>
                    <a:pt x="290" y="0"/>
                    <a:pt x="276" y="0"/>
                  </a:cubicBez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</a:endParaRPr>
            </a:p>
          </p:txBody>
        </p:sp>
        <p:sp>
          <p:nvSpPr>
            <p:cNvPr id="45" name="Oval 97"/>
            <p:cNvSpPr>
              <a:spLocks noChangeArrowheads="1"/>
            </p:cNvSpPr>
            <p:nvPr/>
          </p:nvSpPr>
          <p:spPr bwMode="auto">
            <a:xfrm>
              <a:off x="1884" y="1093"/>
              <a:ext cx="158" cy="156"/>
            </a:xfrm>
            <a:prstGeom prst="ellipse">
              <a:avLst/>
            </a:prstGeom>
            <a:grpFill/>
            <a:ln w="95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</a:endParaRPr>
            </a:p>
          </p:txBody>
        </p:sp>
        <p:sp>
          <p:nvSpPr>
            <p:cNvPr id="46" name="Freeform 98"/>
            <p:cNvSpPr>
              <a:spLocks/>
            </p:cNvSpPr>
            <p:nvPr/>
          </p:nvSpPr>
          <p:spPr bwMode="auto">
            <a:xfrm>
              <a:off x="2133" y="1361"/>
              <a:ext cx="476" cy="708"/>
            </a:xfrm>
            <a:custGeom>
              <a:avLst/>
              <a:gdLst/>
              <a:ahLst/>
              <a:cxnLst>
                <a:cxn ang="0">
                  <a:pos x="333" y="115"/>
                </a:cxn>
                <a:cxn ang="0">
                  <a:pos x="331" y="112"/>
                </a:cxn>
                <a:cxn ang="0">
                  <a:pos x="242" y="2"/>
                </a:cxn>
                <a:cxn ang="0">
                  <a:pos x="96" y="0"/>
                </a:cxn>
                <a:cxn ang="0">
                  <a:pos x="73" y="11"/>
                </a:cxn>
                <a:cxn ang="0">
                  <a:pos x="4" y="114"/>
                </a:cxn>
                <a:cxn ang="0">
                  <a:pos x="2" y="118"/>
                </a:cxn>
                <a:cxn ang="0">
                  <a:pos x="0" y="128"/>
                </a:cxn>
                <a:cxn ang="0">
                  <a:pos x="2" y="138"/>
                </a:cxn>
                <a:cxn ang="0">
                  <a:pos x="8" y="149"/>
                </a:cxn>
                <a:cxn ang="0">
                  <a:pos x="11" y="150"/>
                </a:cxn>
                <a:cxn ang="0">
                  <a:pos x="119" y="192"/>
                </a:cxn>
                <a:cxn ang="0">
                  <a:pos x="58" y="123"/>
                </a:cxn>
                <a:cxn ang="0">
                  <a:pos x="96" y="128"/>
                </a:cxn>
                <a:cxn ang="0">
                  <a:pos x="131" y="201"/>
                </a:cxn>
                <a:cxn ang="0">
                  <a:pos x="96" y="219"/>
                </a:cxn>
                <a:cxn ang="0">
                  <a:pos x="96" y="305"/>
                </a:cxn>
                <a:cxn ang="0">
                  <a:pos x="96" y="411"/>
                </a:cxn>
                <a:cxn ang="0">
                  <a:pos x="96" y="525"/>
                </a:cxn>
                <a:cxn ang="0">
                  <a:pos x="127" y="553"/>
                </a:cxn>
                <a:cxn ang="0">
                  <a:pos x="155" y="416"/>
                </a:cxn>
                <a:cxn ang="0">
                  <a:pos x="155" y="408"/>
                </a:cxn>
                <a:cxn ang="0">
                  <a:pos x="183" y="305"/>
                </a:cxn>
                <a:cxn ang="0">
                  <a:pos x="183" y="411"/>
                </a:cxn>
                <a:cxn ang="0">
                  <a:pos x="183" y="525"/>
                </a:cxn>
                <a:cxn ang="0">
                  <a:pos x="216" y="553"/>
                </a:cxn>
                <a:cxn ang="0">
                  <a:pos x="242" y="416"/>
                </a:cxn>
                <a:cxn ang="0">
                  <a:pos x="242" y="408"/>
                </a:cxn>
                <a:cxn ang="0">
                  <a:pos x="242" y="296"/>
                </a:cxn>
                <a:cxn ang="0">
                  <a:pos x="234" y="219"/>
                </a:cxn>
                <a:cxn ang="0">
                  <a:pos x="216" y="144"/>
                </a:cxn>
                <a:cxn ang="0">
                  <a:pos x="242" y="69"/>
                </a:cxn>
                <a:cxn ang="0">
                  <a:pos x="224" y="156"/>
                </a:cxn>
                <a:cxn ang="0">
                  <a:pos x="247" y="201"/>
                </a:cxn>
                <a:cxn ang="0">
                  <a:pos x="325" y="149"/>
                </a:cxn>
                <a:cxn ang="0">
                  <a:pos x="333" y="142"/>
                </a:cxn>
                <a:cxn ang="0">
                  <a:pos x="335" y="132"/>
                </a:cxn>
                <a:cxn ang="0">
                  <a:pos x="335" y="124"/>
                </a:cxn>
              </a:cxnLst>
              <a:rect l="0" t="0" r="r" b="b"/>
              <a:pathLst>
                <a:path w="337" h="553">
                  <a:moveTo>
                    <a:pt x="333" y="118"/>
                  </a:moveTo>
                  <a:cubicBezTo>
                    <a:pt x="333" y="115"/>
                    <a:pt x="333" y="115"/>
                    <a:pt x="333" y="115"/>
                  </a:cubicBezTo>
                  <a:cubicBezTo>
                    <a:pt x="333" y="115"/>
                    <a:pt x="333" y="115"/>
                    <a:pt x="331" y="114"/>
                  </a:cubicBezTo>
                  <a:cubicBezTo>
                    <a:pt x="331" y="114"/>
                    <a:pt x="331" y="114"/>
                    <a:pt x="331" y="112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56" y="4"/>
                    <a:pt x="249" y="0"/>
                    <a:pt x="242" y="2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85" y="0"/>
                    <a:pt x="78" y="4"/>
                    <a:pt x="73" y="11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5"/>
                    <a:pt x="2" y="115"/>
                    <a:pt x="2" y="118"/>
                  </a:cubicBezTo>
                  <a:cubicBezTo>
                    <a:pt x="2" y="120"/>
                    <a:pt x="0" y="123"/>
                    <a:pt x="0" y="124"/>
                  </a:cubicBezTo>
                  <a:cubicBezTo>
                    <a:pt x="0" y="124"/>
                    <a:pt x="0" y="125"/>
                    <a:pt x="0" y="128"/>
                  </a:cubicBezTo>
                  <a:cubicBezTo>
                    <a:pt x="0" y="129"/>
                    <a:pt x="0" y="132"/>
                    <a:pt x="0" y="132"/>
                  </a:cubicBezTo>
                  <a:cubicBezTo>
                    <a:pt x="0" y="136"/>
                    <a:pt x="2" y="136"/>
                    <a:pt x="2" y="138"/>
                  </a:cubicBezTo>
                  <a:cubicBezTo>
                    <a:pt x="2" y="139"/>
                    <a:pt x="2" y="139"/>
                    <a:pt x="2" y="142"/>
                  </a:cubicBezTo>
                  <a:cubicBezTo>
                    <a:pt x="4" y="144"/>
                    <a:pt x="5" y="146"/>
                    <a:pt x="8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50"/>
                    <a:pt x="11" y="150"/>
                  </a:cubicBezTo>
                  <a:cubicBezTo>
                    <a:pt x="87" y="201"/>
                    <a:pt x="87" y="201"/>
                    <a:pt x="87" y="201"/>
                  </a:cubicBezTo>
                  <a:cubicBezTo>
                    <a:pt x="98" y="209"/>
                    <a:pt x="113" y="204"/>
                    <a:pt x="119" y="192"/>
                  </a:cubicBezTo>
                  <a:cubicBezTo>
                    <a:pt x="127" y="180"/>
                    <a:pt x="122" y="165"/>
                    <a:pt x="112" y="156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119" y="144"/>
                    <a:pt x="119" y="144"/>
                    <a:pt x="119" y="144"/>
                  </a:cubicBezTo>
                  <a:cubicBezTo>
                    <a:pt x="138" y="156"/>
                    <a:pt x="143" y="180"/>
                    <a:pt x="131" y="201"/>
                  </a:cubicBezTo>
                  <a:cubicBezTo>
                    <a:pt x="124" y="214"/>
                    <a:pt x="113" y="219"/>
                    <a:pt x="100" y="219"/>
                  </a:cubicBezTo>
                  <a:cubicBezTo>
                    <a:pt x="98" y="219"/>
                    <a:pt x="97" y="219"/>
                    <a:pt x="96" y="219"/>
                  </a:cubicBezTo>
                  <a:cubicBezTo>
                    <a:pt x="96" y="296"/>
                    <a:pt x="96" y="296"/>
                    <a:pt x="96" y="296"/>
                  </a:cubicBezTo>
                  <a:cubicBezTo>
                    <a:pt x="96" y="305"/>
                    <a:pt x="96" y="305"/>
                    <a:pt x="96" y="305"/>
                  </a:cubicBezTo>
                  <a:cubicBezTo>
                    <a:pt x="96" y="408"/>
                    <a:pt x="96" y="408"/>
                    <a:pt x="96" y="408"/>
                  </a:cubicBezTo>
                  <a:cubicBezTo>
                    <a:pt x="96" y="408"/>
                    <a:pt x="96" y="409"/>
                    <a:pt x="96" y="411"/>
                  </a:cubicBezTo>
                  <a:cubicBezTo>
                    <a:pt x="96" y="411"/>
                    <a:pt x="96" y="413"/>
                    <a:pt x="96" y="416"/>
                  </a:cubicBezTo>
                  <a:cubicBezTo>
                    <a:pt x="96" y="525"/>
                    <a:pt x="96" y="525"/>
                    <a:pt x="96" y="525"/>
                  </a:cubicBezTo>
                  <a:cubicBezTo>
                    <a:pt x="96" y="541"/>
                    <a:pt x="106" y="553"/>
                    <a:pt x="119" y="553"/>
                  </a:cubicBezTo>
                  <a:cubicBezTo>
                    <a:pt x="127" y="553"/>
                    <a:pt x="127" y="553"/>
                    <a:pt x="127" y="553"/>
                  </a:cubicBezTo>
                  <a:cubicBezTo>
                    <a:pt x="142" y="553"/>
                    <a:pt x="155" y="541"/>
                    <a:pt x="155" y="525"/>
                  </a:cubicBezTo>
                  <a:cubicBezTo>
                    <a:pt x="155" y="416"/>
                    <a:pt x="155" y="416"/>
                    <a:pt x="155" y="416"/>
                  </a:cubicBezTo>
                  <a:cubicBezTo>
                    <a:pt x="155" y="413"/>
                    <a:pt x="153" y="411"/>
                    <a:pt x="153" y="411"/>
                  </a:cubicBezTo>
                  <a:cubicBezTo>
                    <a:pt x="153" y="409"/>
                    <a:pt x="155" y="408"/>
                    <a:pt x="155" y="408"/>
                  </a:cubicBezTo>
                  <a:cubicBezTo>
                    <a:pt x="155" y="305"/>
                    <a:pt x="155" y="305"/>
                    <a:pt x="155" y="305"/>
                  </a:cubicBezTo>
                  <a:cubicBezTo>
                    <a:pt x="183" y="305"/>
                    <a:pt x="183" y="305"/>
                    <a:pt x="183" y="305"/>
                  </a:cubicBezTo>
                  <a:cubicBezTo>
                    <a:pt x="183" y="408"/>
                    <a:pt x="183" y="408"/>
                    <a:pt x="183" y="408"/>
                  </a:cubicBezTo>
                  <a:cubicBezTo>
                    <a:pt x="183" y="408"/>
                    <a:pt x="183" y="409"/>
                    <a:pt x="183" y="411"/>
                  </a:cubicBezTo>
                  <a:cubicBezTo>
                    <a:pt x="183" y="411"/>
                    <a:pt x="183" y="413"/>
                    <a:pt x="183" y="416"/>
                  </a:cubicBezTo>
                  <a:cubicBezTo>
                    <a:pt x="183" y="525"/>
                    <a:pt x="183" y="525"/>
                    <a:pt x="183" y="525"/>
                  </a:cubicBezTo>
                  <a:cubicBezTo>
                    <a:pt x="183" y="541"/>
                    <a:pt x="196" y="553"/>
                    <a:pt x="208" y="553"/>
                  </a:cubicBezTo>
                  <a:cubicBezTo>
                    <a:pt x="216" y="553"/>
                    <a:pt x="216" y="553"/>
                    <a:pt x="216" y="553"/>
                  </a:cubicBezTo>
                  <a:cubicBezTo>
                    <a:pt x="230" y="553"/>
                    <a:pt x="242" y="541"/>
                    <a:pt x="242" y="525"/>
                  </a:cubicBezTo>
                  <a:cubicBezTo>
                    <a:pt x="242" y="416"/>
                    <a:pt x="242" y="416"/>
                    <a:pt x="242" y="416"/>
                  </a:cubicBezTo>
                  <a:cubicBezTo>
                    <a:pt x="242" y="413"/>
                    <a:pt x="242" y="411"/>
                    <a:pt x="242" y="411"/>
                  </a:cubicBezTo>
                  <a:cubicBezTo>
                    <a:pt x="242" y="409"/>
                    <a:pt x="242" y="408"/>
                    <a:pt x="242" y="408"/>
                  </a:cubicBezTo>
                  <a:cubicBezTo>
                    <a:pt x="242" y="305"/>
                    <a:pt x="242" y="305"/>
                    <a:pt x="242" y="305"/>
                  </a:cubicBezTo>
                  <a:cubicBezTo>
                    <a:pt x="242" y="296"/>
                    <a:pt x="242" y="296"/>
                    <a:pt x="242" y="296"/>
                  </a:cubicBezTo>
                  <a:cubicBezTo>
                    <a:pt x="242" y="219"/>
                    <a:pt x="242" y="219"/>
                    <a:pt x="242" y="219"/>
                  </a:cubicBezTo>
                  <a:cubicBezTo>
                    <a:pt x="240" y="219"/>
                    <a:pt x="238" y="219"/>
                    <a:pt x="234" y="219"/>
                  </a:cubicBezTo>
                  <a:cubicBezTo>
                    <a:pt x="221" y="219"/>
                    <a:pt x="209" y="214"/>
                    <a:pt x="203" y="201"/>
                  </a:cubicBezTo>
                  <a:cubicBezTo>
                    <a:pt x="193" y="180"/>
                    <a:pt x="199" y="156"/>
                    <a:pt x="216" y="144"/>
                  </a:cubicBezTo>
                  <a:cubicBezTo>
                    <a:pt x="242" y="125"/>
                    <a:pt x="242" y="125"/>
                    <a:pt x="242" y="125"/>
                  </a:cubicBezTo>
                  <a:cubicBezTo>
                    <a:pt x="242" y="69"/>
                    <a:pt x="242" y="69"/>
                    <a:pt x="242" y="69"/>
                  </a:cubicBezTo>
                  <a:cubicBezTo>
                    <a:pt x="277" y="123"/>
                    <a:pt x="277" y="123"/>
                    <a:pt x="277" y="123"/>
                  </a:cubicBezTo>
                  <a:cubicBezTo>
                    <a:pt x="224" y="156"/>
                    <a:pt x="224" y="156"/>
                    <a:pt x="224" y="156"/>
                  </a:cubicBezTo>
                  <a:cubicBezTo>
                    <a:pt x="212" y="165"/>
                    <a:pt x="208" y="180"/>
                    <a:pt x="216" y="192"/>
                  </a:cubicBezTo>
                  <a:cubicBezTo>
                    <a:pt x="221" y="204"/>
                    <a:pt x="236" y="209"/>
                    <a:pt x="247" y="201"/>
                  </a:cubicBezTo>
                  <a:cubicBezTo>
                    <a:pt x="323" y="150"/>
                    <a:pt x="323" y="150"/>
                    <a:pt x="323" y="150"/>
                  </a:cubicBezTo>
                  <a:cubicBezTo>
                    <a:pt x="325" y="150"/>
                    <a:pt x="325" y="149"/>
                    <a:pt x="325" y="149"/>
                  </a:cubicBezTo>
                  <a:cubicBezTo>
                    <a:pt x="327" y="149"/>
                    <a:pt x="327" y="149"/>
                    <a:pt x="327" y="149"/>
                  </a:cubicBezTo>
                  <a:cubicBezTo>
                    <a:pt x="329" y="146"/>
                    <a:pt x="331" y="144"/>
                    <a:pt x="333" y="142"/>
                  </a:cubicBezTo>
                  <a:cubicBezTo>
                    <a:pt x="333" y="139"/>
                    <a:pt x="333" y="139"/>
                    <a:pt x="333" y="139"/>
                  </a:cubicBezTo>
                  <a:cubicBezTo>
                    <a:pt x="335" y="138"/>
                    <a:pt x="335" y="136"/>
                    <a:pt x="335" y="132"/>
                  </a:cubicBezTo>
                  <a:cubicBezTo>
                    <a:pt x="337" y="132"/>
                    <a:pt x="335" y="129"/>
                    <a:pt x="335" y="128"/>
                  </a:cubicBezTo>
                  <a:cubicBezTo>
                    <a:pt x="335" y="125"/>
                    <a:pt x="337" y="125"/>
                    <a:pt x="335" y="124"/>
                  </a:cubicBezTo>
                  <a:cubicBezTo>
                    <a:pt x="335" y="123"/>
                    <a:pt x="335" y="120"/>
                    <a:pt x="333" y="118"/>
                  </a:cubicBez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</a:endParaRPr>
            </a:p>
          </p:txBody>
        </p:sp>
        <p:sp>
          <p:nvSpPr>
            <p:cNvPr id="47" name="Freeform 99"/>
            <p:cNvSpPr>
              <a:spLocks/>
            </p:cNvSpPr>
            <p:nvPr/>
          </p:nvSpPr>
          <p:spPr bwMode="auto">
            <a:xfrm>
              <a:off x="2291" y="1176"/>
              <a:ext cx="160" cy="160"/>
            </a:xfrm>
            <a:custGeom>
              <a:avLst/>
              <a:gdLst/>
              <a:ahLst/>
              <a:cxnLst>
                <a:cxn ang="0">
                  <a:pos x="55" y="125"/>
                </a:cxn>
                <a:cxn ang="0">
                  <a:pos x="113" y="62"/>
                </a:cxn>
                <a:cxn ang="0">
                  <a:pos x="55" y="0"/>
                </a:cxn>
                <a:cxn ang="0">
                  <a:pos x="0" y="62"/>
                </a:cxn>
                <a:cxn ang="0">
                  <a:pos x="55" y="125"/>
                </a:cxn>
              </a:cxnLst>
              <a:rect l="0" t="0" r="r" b="b"/>
              <a:pathLst>
                <a:path w="113" h="125">
                  <a:moveTo>
                    <a:pt x="55" y="125"/>
                  </a:moveTo>
                  <a:cubicBezTo>
                    <a:pt x="87" y="125"/>
                    <a:pt x="113" y="96"/>
                    <a:pt x="113" y="62"/>
                  </a:cubicBezTo>
                  <a:cubicBezTo>
                    <a:pt x="113" y="29"/>
                    <a:pt x="87" y="0"/>
                    <a:pt x="55" y="0"/>
                  </a:cubicBezTo>
                  <a:cubicBezTo>
                    <a:pt x="26" y="0"/>
                    <a:pt x="0" y="29"/>
                    <a:pt x="0" y="62"/>
                  </a:cubicBezTo>
                  <a:cubicBezTo>
                    <a:pt x="0" y="96"/>
                    <a:pt x="26" y="125"/>
                    <a:pt x="55" y="125"/>
                  </a:cubicBezTo>
                  <a:close/>
                </a:path>
              </a:pathLst>
            </a:custGeom>
            <a:grpFill/>
            <a:ln w="95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</a:endParaRPr>
            </a:p>
          </p:txBody>
        </p:sp>
      </p:grpSp>
      <p:grpSp>
        <p:nvGrpSpPr>
          <p:cNvPr id="48" name="Group 45"/>
          <p:cNvGrpSpPr/>
          <p:nvPr/>
        </p:nvGrpSpPr>
        <p:grpSpPr>
          <a:xfrm>
            <a:off x="1033380" y="2832115"/>
            <a:ext cx="941047" cy="1068203"/>
            <a:chOff x="1031709" y="2356953"/>
            <a:chExt cx="885849" cy="1005700"/>
          </a:xfrm>
          <a:solidFill>
            <a:srgbClr val="5B9BD5"/>
          </a:solidFill>
        </p:grpSpPr>
        <p:sp>
          <p:nvSpPr>
            <p:cNvPr id="49" name="Freeform 1304"/>
            <p:cNvSpPr>
              <a:spLocks/>
            </p:cNvSpPr>
            <p:nvPr/>
          </p:nvSpPr>
          <p:spPr bwMode="auto">
            <a:xfrm rot="19310162">
              <a:off x="1031709" y="2356953"/>
              <a:ext cx="885849" cy="1005700"/>
            </a:xfrm>
            <a:custGeom>
              <a:avLst/>
              <a:gdLst/>
              <a:ahLst/>
              <a:cxnLst>
                <a:cxn ang="0">
                  <a:pos x="0" y="178"/>
                </a:cxn>
                <a:cxn ang="0">
                  <a:pos x="180" y="0"/>
                </a:cxn>
                <a:cxn ang="0">
                  <a:pos x="358" y="178"/>
                </a:cxn>
                <a:cxn ang="0">
                  <a:pos x="207" y="347"/>
                </a:cxn>
                <a:cxn ang="0">
                  <a:pos x="176" y="407"/>
                </a:cxn>
                <a:cxn ang="0">
                  <a:pos x="148" y="347"/>
                </a:cxn>
                <a:cxn ang="0">
                  <a:pos x="0" y="178"/>
                </a:cxn>
              </a:cxnLst>
              <a:rect l="0" t="0" r="r" b="b"/>
              <a:pathLst>
                <a:path w="358" h="407">
                  <a:moveTo>
                    <a:pt x="0" y="178"/>
                  </a:moveTo>
                  <a:cubicBezTo>
                    <a:pt x="0" y="80"/>
                    <a:pt x="80" y="0"/>
                    <a:pt x="180" y="0"/>
                  </a:cubicBezTo>
                  <a:cubicBezTo>
                    <a:pt x="278" y="0"/>
                    <a:pt x="358" y="80"/>
                    <a:pt x="358" y="178"/>
                  </a:cubicBezTo>
                  <a:cubicBezTo>
                    <a:pt x="358" y="263"/>
                    <a:pt x="293" y="334"/>
                    <a:pt x="207" y="347"/>
                  </a:cubicBezTo>
                  <a:cubicBezTo>
                    <a:pt x="176" y="407"/>
                    <a:pt x="176" y="407"/>
                    <a:pt x="176" y="40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63" y="331"/>
                    <a:pt x="0" y="260"/>
                    <a:pt x="0" y="178"/>
                  </a:cubicBezTo>
                  <a:close/>
                </a:path>
              </a:pathLst>
            </a:custGeom>
            <a:solidFill>
              <a:srgbClr val="EB340D"/>
            </a:solidFill>
            <a:ln w="95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</a:endParaRPr>
            </a:p>
          </p:txBody>
        </p:sp>
        <p:sp>
          <p:nvSpPr>
            <p:cNvPr id="50" name="Title 1"/>
            <p:cNvSpPr txBox="1">
              <a:spLocks/>
            </p:cNvSpPr>
            <p:nvPr/>
          </p:nvSpPr>
          <p:spPr>
            <a:xfrm>
              <a:off x="1066800" y="2631646"/>
              <a:ext cx="685800" cy="246303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j-cs"/>
                </a:rPr>
                <a:t>10</a:t>
              </a: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j-cs"/>
                </a:rPr>
                <a:t>万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j-cs"/>
              </a:endParaRPr>
            </a:p>
          </p:txBody>
        </p:sp>
        <p:sp>
          <p:nvSpPr>
            <p:cNvPr id="51" name="Content Placeholder 2"/>
            <p:cNvSpPr txBox="1">
              <a:spLocks/>
            </p:cNvSpPr>
            <p:nvPr/>
          </p:nvSpPr>
          <p:spPr>
            <a:xfrm>
              <a:off x="1088834" y="2820767"/>
              <a:ext cx="640037" cy="208183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年销售额</a:t>
              </a:r>
              <a:endParaRPr kumimoji="0" lang="en-US" sz="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52" name="Group 47"/>
          <p:cNvGrpSpPr/>
          <p:nvPr/>
        </p:nvGrpSpPr>
        <p:grpSpPr>
          <a:xfrm>
            <a:off x="3542090" y="2058129"/>
            <a:ext cx="941047" cy="1068203"/>
            <a:chOff x="3393267" y="1628255"/>
            <a:chExt cx="885849" cy="1005700"/>
          </a:xfrm>
          <a:solidFill>
            <a:srgbClr val="5B9BD5"/>
          </a:solidFill>
        </p:grpSpPr>
        <p:sp>
          <p:nvSpPr>
            <p:cNvPr id="53" name="Freeform 1304"/>
            <p:cNvSpPr>
              <a:spLocks/>
            </p:cNvSpPr>
            <p:nvPr/>
          </p:nvSpPr>
          <p:spPr bwMode="auto">
            <a:xfrm rot="2308264">
              <a:off x="3393267" y="1628255"/>
              <a:ext cx="885849" cy="1005700"/>
            </a:xfrm>
            <a:custGeom>
              <a:avLst/>
              <a:gdLst/>
              <a:ahLst/>
              <a:cxnLst>
                <a:cxn ang="0">
                  <a:pos x="0" y="178"/>
                </a:cxn>
                <a:cxn ang="0">
                  <a:pos x="180" y="0"/>
                </a:cxn>
                <a:cxn ang="0">
                  <a:pos x="358" y="178"/>
                </a:cxn>
                <a:cxn ang="0">
                  <a:pos x="207" y="347"/>
                </a:cxn>
                <a:cxn ang="0">
                  <a:pos x="176" y="407"/>
                </a:cxn>
                <a:cxn ang="0">
                  <a:pos x="148" y="347"/>
                </a:cxn>
                <a:cxn ang="0">
                  <a:pos x="0" y="178"/>
                </a:cxn>
              </a:cxnLst>
              <a:rect l="0" t="0" r="r" b="b"/>
              <a:pathLst>
                <a:path w="358" h="407">
                  <a:moveTo>
                    <a:pt x="0" y="178"/>
                  </a:moveTo>
                  <a:cubicBezTo>
                    <a:pt x="0" y="80"/>
                    <a:pt x="80" y="0"/>
                    <a:pt x="180" y="0"/>
                  </a:cubicBezTo>
                  <a:cubicBezTo>
                    <a:pt x="278" y="0"/>
                    <a:pt x="358" y="80"/>
                    <a:pt x="358" y="178"/>
                  </a:cubicBezTo>
                  <a:cubicBezTo>
                    <a:pt x="358" y="263"/>
                    <a:pt x="293" y="334"/>
                    <a:pt x="207" y="347"/>
                  </a:cubicBezTo>
                  <a:cubicBezTo>
                    <a:pt x="176" y="407"/>
                    <a:pt x="176" y="407"/>
                    <a:pt x="176" y="40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63" y="331"/>
                    <a:pt x="0" y="260"/>
                    <a:pt x="0" y="178"/>
                  </a:cubicBezTo>
                  <a:close/>
                </a:path>
              </a:pathLst>
            </a:custGeom>
            <a:solidFill>
              <a:srgbClr val="EB340D"/>
            </a:solidFill>
            <a:ln w="95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</a:endParaRPr>
            </a:p>
          </p:txBody>
        </p:sp>
        <p:sp>
          <p:nvSpPr>
            <p:cNvPr id="54" name="Title 1"/>
            <p:cNvSpPr txBox="1">
              <a:spLocks/>
            </p:cNvSpPr>
            <p:nvPr/>
          </p:nvSpPr>
          <p:spPr>
            <a:xfrm>
              <a:off x="3581400" y="1880663"/>
              <a:ext cx="685800" cy="246303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j-cs"/>
                </a:rPr>
                <a:t>1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j-cs"/>
                </a:rPr>
                <a:t>5</a:t>
              </a: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j-cs"/>
                </a:rPr>
                <a:t>万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j-cs"/>
              </a:endParaRPr>
            </a:p>
          </p:txBody>
        </p:sp>
        <p:sp>
          <p:nvSpPr>
            <p:cNvPr id="55" name="Content Placeholder 2"/>
            <p:cNvSpPr txBox="1">
              <a:spLocks/>
            </p:cNvSpPr>
            <p:nvPr/>
          </p:nvSpPr>
          <p:spPr>
            <a:xfrm>
              <a:off x="3603434" y="2069784"/>
              <a:ext cx="640037" cy="208183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年销售额</a:t>
              </a:r>
              <a:endParaRPr kumimoji="0" lang="en-US" sz="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56" name="Group 46"/>
          <p:cNvGrpSpPr/>
          <p:nvPr/>
        </p:nvGrpSpPr>
        <p:grpSpPr>
          <a:xfrm>
            <a:off x="2315209" y="1668315"/>
            <a:ext cx="941047" cy="1068203"/>
            <a:chOff x="2238351" y="1261250"/>
            <a:chExt cx="885849" cy="1005700"/>
          </a:xfrm>
          <a:solidFill>
            <a:srgbClr val="5B9BD5"/>
          </a:solidFill>
        </p:grpSpPr>
        <p:sp>
          <p:nvSpPr>
            <p:cNvPr id="57" name="Freeform 1304"/>
            <p:cNvSpPr>
              <a:spLocks/>
            </p:cNvSpPr>
            <p:nvPr/>
          </p:nvSpPr>
          <p:spPr bwMode="auto">
            <a:xfrm>
              <a:off x="2238351" y="1261250"/>
              <a:ext cx="885849" cy="1005700"/>
            </a:xfrm>
            <a:custGeom>
              <a:avLst/>
              <a:gdLst/>
              <a:ahLst/>
              <a:cxnLst>
                <a:cxn ang="0">
                  <a:pos x="0" y="178"/>
                </a:cxn>
                <a:cxn ang="0">
                  <a:pos x="180" y="0"/>
                </a:cxn>
                <a:cxn ang="0">
                  <a:pos x="358" y="178"/>
                </a:cxn>
                <a:cxn ang="0">
                  <a:pos x="207" y="347"/>
                </a:cxn>
                <a:cxn ang="0">
                  <a:pos x="176" y="407"/>
                </a:cxn>
                <a:cxn ang="0">
                  <a:pos x="148" y="347"/>
                </a:cxn>
                <a:cxn ang="0">
                  <a:pos x="0" y="178"/>
                </a:cxn>
              </a:cxnLst>
              <a:rect l="0" t="0" r="r" b="b"/>
              <a:pathLst>
                <a:path w="358" h="407">
                  <a:moveTo>
                    <a:pt x="0" y="178"/>
                  </a:moveTo>
                  <a:cubicBezTo>
                    <a:pt x="0" y="80"/>
                    <a:pt x="80" y="0"/>
                    <a:pt x="180" y="0"/>
                  </a:cubicBezTo>
                  <a:cubicBezTo>
                    <a:pt x="278" y="0"/>
                    <a:pt x="358" y="80"/>
                    <a:pt x="358" y="178"/>
                  </a:cubicBezTo>
                  <a:cubicBezTo>
                    <a:pt x="358" y="263"/>
                    <a:pt x="293" y="334"/>
                    <a:pt x="207" y="347"/>
                  </a:cubicBezTo>
                  <a:cubicBezTo>
                    <a:pt x="176" y="407"/>
                    <a:pt x="176" y="407"/>
                    <a:pt x="176" y="407"/>
                  </a:cubicBezTo>
                  <a:cubicBezTo>
                    <a:pt x="148" y="347"/>
                    <a:pt x="148" y="347"/>
                    <a:pt x="148" y="347"/>
                  </a:cubicBezTo>
                  <a:cubicBezTo>
                    <a:pt x="63" y="331"/>
                    <a:pt x="0" y="260"/>
                    <a:pt x="0" y="178"/>
                  </a:cubicBezTo>
                  <a:close/>
                </a:path>
              </a:pathLst>
            </a:custGeom>
            <a:solidFill>
              <a:srgbClr val="EB340D"/>
            </a:solidFill>
            <a:ln w="9525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</a:endParaRPr>
            </a:p>
          </p:txBody>
        </p:sp>
        <p:sp>
          <p:nvSpPr>
            <p:cNvPr id="58" name="Title 1"/>
            <p:cNvSpPr txBox="1">
              <a:spLocks/>
            </p:cNvSpPr>
            <p:nvPr/>
          </p:nvSpPr>
          <p:spPr>
            <a:xfrm>
              <a:off x="2340166" y="1512297"/>
              <a:ext cx="685800" cy="246303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j-cs"/>
                </a:rPr>
                <a:t>20</a:t>
              </a: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j-cs"/>
                </a:rPr>
                <a:t>万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j-cs"/>
              </a:endParaRPr>
            </a:p>
          </p:txBody>
        </p:sp>
        <p:sp>
          <p:nvSpPr>
            <p:cNvPr id="59" name="Content Placeholder 2"/>
            <p:cNvSpPr txBox="1">
              <a:spLocks/>
            </p:cNvSpPr>
            <p:nvPr/>
          </p:nvSpPr>
          <p:spPr>
            <a:xfrm>
              <a:off x="2362200" y="1701418"/>
              <a:ext cx="640037" cy="208183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年销售额</a:t>
              </a:r>
              <a:endParaRPr kumimoji="0" lang="en-US" sz="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5037115" y="1515349"/>
            <a:ext cx="809481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4000" b="0" i="0" u="none" strike="noStrike" kern="0" cap="none" spc="-378" normalizeH="0" baseline="0" noProof="0" dirty="0">
                <a:ln>
                  <a:noFill/>
                </a:ln>
                <a:solidFill>
                  <a:srgbClr val="EB340D"/>
                </a:solidFill>
                <a:effectLst/>
                <a:uLnTx/>
                <a:uFillTx/>
                <a:latin typeface="Agency FB" panose="020B0503020202020204" pitchFamily="34" charset="0"/>
              </a:rPr>
              <a:t>0</a:t>
            </a:r>
            <a:r>
              <a:rPr kumimoji="0" lang="en-US" sz="4000" b="0" i="0" u="none" strike="noStrike" kern="0" cap="none" spc="-378" normalizeH="0" baseline="0" noProof="0" dirty="0">
                <a:ln>
                  <a:noFill/>
                </a:ln>
                <a:solidFill>
                  <a:srgbClr val="EB340D"/>
                </a:solidFill>
                <a:effectLst/>
                <a:uLnTx/>
                <a:uFillTx/>
                <a:latin typeface="Agency FB" panose="020B0503020202020204" pitchFamily="34" charset="0"/>
              </a:rPr>
              <a:t> </a:t>
            </a:r>
            <a:r>
              <a:rPr kumimoji="0" lang="id-ID" sz="4000" b="0" i="0" u="none" strike="noStrike" kern="0" cap="none" spc="-378" normalizeH="0" baseline="0" noProof="0" dirty="0">
                <a:ln>
                  <a:noFill/>
                </a:ln>
                <a:solidFill>
                  <a:srgbClr val="EB340D"/>
                </a:solidFill>
                <a:effectLst/>
                <a:uLnTx/>
                <a:uFillTx/>
                <a:latin typeface="Agency FB" panose="020B0503020202020204" pitchFamily="34" charset="0"/>
              </a:rPr>
              <a:t>1</a:t>
            </a:r>
            <a:endParaRPr kumimoji="0" lang="en-US" sz="4000" b="0" i="0" u="none" strike="noStrike" kern="0" cap="none" spc="-378" normalizeH="0" baseline="0" noProof="0" dirty="0">
              <a:ln>
                <a:noFill/>
              </a:ln>
              <a:solidFill>
                <a:srgbClr val="EB340D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5724128" y="1759788"/>
            <a:ext cx="2893447" cy="9494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/>
            </a:r>
            <a:b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</a:b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037115" y="2546636"/>
            <a:ext cx="809481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4000" b="0" i="0" u="none" strike="noStrike" kern="0" cap="none" spc="-378" normalizeH="0" baseline="0" noProof="0" dirty="0">
                <a:ln>
                  <a:noFill/>
                </a:ln>
                <a:solidFill>
                  <a:srgbClr val="EB340D"/>
                </a:solidFill>
                <a:effectLst/>
                <a:uLnTx/>
                <a:uFillTx/>
                <a:latin typeface="Agency FB" panose="020B0503020202020204" pitchFamily="34" charset="0"/>
              </a:rPr>
              <a:t>02</a:t>
            </a:r>
            <a:endParaRPr kumimoji="0" lang="en-US" sz="4000" b="0" i="0" u="none" strike="noStrike" kern="0" cap="none" spc="-378" normalizeH="0" baseline="0" noProof="0" dirty="0">
              <a:ln>
                <a:noFill/>
              </a:ln>
              <a:solidFill>
                <a:srgbClr val="EB340D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5724128" y="2795692"/>
            <a:ext cx="2893447" cy="9494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/>
            </a:r>
            <a:b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</a:b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037115" y="3617402"/>
            <a:ext cx="809481" cy="901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4000" b="0" i="0" u="none" strike="noStrike" kern="0" cap="none" spc="-378" normalizeH="0" baseline="0" noProof="0" dirty="0">
                <a:ln>
                  <a:noFill/>
                </a:ln>
                <a:solidFill>
                  <a:srgbClr val="EB340D"/>
                </a:solidFill>
                <a:effectLst/>
                <a:uLnTx/>
                <a:uFillTx/>
                <a:latin typeface="Agency FB" panose="020B0503020202020204" pitchFamily="34" charset="0"/>
              </a:rPr>
              <a:t>03</a:t>
            </a:r>
            <a:endParaRPr kumimoji="0" lang="en-US" sz="4000" b="0" i="0" u="none" strike="noStrike" kern="0" cap="none" spc="-378" normalizeH="0" baseline="0" noProof="0" dirty="0">
              <a:ln>
                <a:noFill/>
              </a:ln>
              <a:solidFill>
                <a:srgbClr val="EB340D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5724128" y="3847727"/>
            <a:ext cx="2893447" cy="949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/>
            </a:r>
            <a:b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</a:b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1053590" y="5073458"/>
            <a:ext cx="7519558" cy="648468"/>
          </a:xfrm>
          <a:prstGeom prst="rect">
            <a:avLst/>
          </a:prstGeom>
        </p:spPr>
        <p:txBody>
          <a:bodyPr vert="horz" lIns="115214" tIns="57607" rIns="115214" bIns="57607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此处添加详细文本描述，建议与标题相关并符合整体语言风格，语言描述尽量简洁生动。此处添加详细文本描述，建议与标题相关并符合整体语言风格，语言描述尽量简洁生动。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10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26"/>
          <p:cNvCxnSpPr>
            <a:cxnSpLocks noChangeShapeType="1"/>
          </p:cNvCxnSpPr>
          <p:nvPr/>
        </p:nvCxnSpPr>
        <p:spPr bwMode="auto">
          <a:xfrm>
            <a:off x="1735290" y="2044851"/>
            <a:ext cx="5147922" cy="0"/>
          </a:xfrm>
          <a:prstGeom prst="line">
            <a:avLst/>
          </a:prstGeom>
          <a:noFill/>
          <a:ln w="19050" algn="ctr">
            <a:solidFill>
              <a:srgbClr val="EB340D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直接连接符 53"/>
          <p:cNvCxnSpPr>
            <a:cxnSpLocks noChangeShapeType="1"/>
          </p:cNvCxnSpPr>
          <p:nvPr/>
        </p:nvCxnSpPr>
        <p:spPr bwMode="auto">
          <a:xfrm>
            <a:off x="4010715" y="3478370"/>
            <a:ext cx="4521725" cy="0"/>
          </a:xfrm>
          <a:prstGeom prst="line">
            <a:avLst/>
          </a:prstGeom>
          <a:noFill/>
          <a:ln w="19050" algn="ctr">
            <a:solidFill>
              <a:srgbClr val="EB340D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直接连接符 56"/>
          <p:cNvCxnSpPr>
            <a:cxnSpLocks noChangeShapeType="1"/>
          </p:cNvCxnSpPr>
          <p:nvPr/>
        </p:nvCxnSpPr>
        <p:spPr bwMode="auto">
          <a:xfrm>
            <a:off x="2277751" y="4875026"/>
            <a:ext cx="4745626" cy="0"/>
          </a:xfrm>
          <a:prstGeom prst="line">
            <a:avLst/>
          </a:prstGeom>
          <a:noFill/>
          <a:ln w="19050" algn="ctr">
            <a:solidFill>
              <a:srgbClr val="EB340D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KSO_GT3"/>
          <p:cNvSpPr txBox="1"/>
          <p:nvPr/>
        </p:nvSpPr>
        <p:spPr>
          <a:xfrm>
            <a:off x="4564101" y="4539174"/>
            <a:ext cx="2377365" cy="33312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  <a:defRPr/>
            </a:pP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点击添加小标题</a:t>
            </a:r>
          </a:p>
        </p:txBody>
      </p:sp>
      <p:sp>
        <p:nvSpPr>
          <p:cNvPr id="6" name="KSO_GT2"/>
          <p:cNvSpPr txBox="1"/>
          <p:nvPr/>
        </p:nvSpPr>
        <p:spPr>
          <a:xfrm>
            <a:off x="6027655" y="3145249"/>
            <a:ext cx="2377365" cy="33312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  <a:defRPr/>
            </a:pPr>
            <a:r>
              <a:rPr lang="zh-CN" altLang="en-US" sz="2000" kern="0" dirty="0">
                <a:latin typeface="微软雅黑" pitchFamily="34" charset="-122"/>
                <a:ea typeface="微软雅黑" pitchFamily="34" charset="-122"/>
              </a:rPr>
              <a:t>点击添加小标题</a:t>
            </a:r>
          </a:p>
        </p:txBody>
      </p:sp>
      <p:sp>
        <p:nvSpPr>
          <p:cNvPr id="7" name="KSO_GT1"/>
          <p:cNvSpPr txBox="1"/>
          <p:nvPr/>
        </p:nvSpPr>
        <p:spPr>
          <a:xfrm>
            <a:off x="4434857" y="1700808"/>
            <a:ext cx="2379185" cy="33312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zh-CN" altLang="en-US" sz="20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85311" y="3917984"/>
            <a:ext cx="1334309" cy="1280610"/>
            <a:chOff x="1414463" y="3014663"/>
            <a:chExt cx="1163637" cy="1116806"/>
          </a:xfrm>
          <a:solidFill>
            <a:srgbClr val="EB340D"/>
          </a:solidFill>
        </p:grpSpPr>
        <p:sp>
          <p:nvSpPr>
            <p:cNvPr id="9" name="圆角矩形 8"/>
            <p:cNvSpPr/>
            <p:nvPr/>
          </p:nvSpPr>
          <p:spPr>
            <a:xfrm rot="20248206">
              <a:off x="1414463" y="3014663"/>
              <a:ext cx="1014412" cy="1116806"/>
            </a:xfrm>
            <a:prstGeom prst="roundRect">
              <a:avLst>
                <a:gd name="adj" fmla="val 12132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20248206">
              <a:off x="1563688" y="3574257"/>
              <a:ext cx="1014412" cy="541735"/>
            </a:xfrm>
            <a:custGeom>
              <a:avLst/>
              <a:gdLst/>
              <a:ahLst/>
              <a:cxnLst/>
              <a:rect l="l" t="t" r="r" b="b"/>
              <a:pathLst>
                <a:path w="1470269" h="1046776">
                  <a:moveTo>
                    <a:pt x="0" y="0"/>
                  </a:moveTo>
                  <a:lnTo>
                    <a:pt x="1470269" y="609904"/>
                  </a:lnTo>
                  <a:lnTo>
                    <a:pt x="1470269" y="868403"/>
                  </a:lnTo>
                  <a:cubicBezTo>
                    <a:pt x="1470269" y="966916"/>
                    <a:pt x="1390409" y="1046776"/>
                    <a:pt x="1291896" y="1046776"/>
                  </a:cubicBezTo>
                  <a:lnTo>
                    <a:pt x="178373" y="1046776"/>
                  </a:lnTo>
                  <a:cubicBezTo>
                    <a:pt x="79860" y="1046776"/>
                    <a:pt x="0" y="966916"/>
                    <a:pt x="0" y="868403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KSO_GN3"/>
            <p:cNvSpPr/>
            <p:nvPr/>
          </p:nvSpPr>
          <p:spPr>
            <a:xfrm rot="20248206">
              <a:off x="1458914" y="3037285"/>
              <a:ext cx="930275" cy="1071563"/>
            </a:xfrm>
            <a:prstGeom prst="roundRect">
              <a:avLst>
                <a:gd name="adj" fmla="val 12132"/>
              </a:avLst>
            </a:prstGeom>
            <a:grpFill/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innerShdw blurRad="114300">
                <a:prstClr val="black"/>
              </a:inn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8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</a:t>
              </a:r>
              <a:endParaRPr lang="zh-CN" altLang="en-US" sz="88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893026" y="2917249"/>
            <a:ext cx="1321568" cy="1281975"/>
            <a:chOff x="3078163" y="2141934"/>
            <a:chExt cx="1152526" cy="1117997"/>
          </a:xfrm>
          <a:solidFill>
            <a:schemeClr val="bg1"/>
          </a:solidFill>
        </p:grpSpPr>
        <p:sp>
          <p:nvSpPr>
            <p:cNvPr id="13" name="圆角矩形 12"/>
            <p:cNvSpPr/>
            <p:nvPr/>
          </p:nvSpPr>
          <p:spPr>
            <a:xfrm rot="1132031">
              <a:off x="3216276" y="2141934"/>
              <a:ext cx="1014413" cy="1117997"/>
            </a:xfrm>
            <a:prstGeom prst="roundRect">
              <a:avLst>
                <a:gd name="adj" fmla="val 12132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圆角矩形 26"/>
            <p:cNvSpPr/>
            <p:nvPr/>
          </p:nvSpPr>
          <p:spPr>
            <a:xfrm rot="1132031">
              <a:off x="3078163" y="2765822"/>
              <a:ext cx="1014412" cy="476250"/>
            </a:xfrm>
            <a:custGeom>
              <a:avLst/>
              <a:gdLst/>
              <a:ahLst/>
              <a:cxnLst/>
              <a:rect l="l" t="t" r="r" b="b"/>
              <a:pathLst>
                <a:path w="1321797" h="826698">
                  <a:moveTo>
                    <a:pt x="0" y="451707"/>
                  </a:moveTo>
                  <a:lnTo>
                    <a:pt x="1321797" y="0"/>
                  </a:lnTo>
                  <a:lnTo>
                    <a:pt x="1321797" y="666338"/>
                  </a:lnTo>
                  <a:cubicBezTo>
                    <a:pt x="1321797" y="754902"/>
                    <a:pt x="1250001" y="826698"/>
                    <a:pt x="1161437" y="826698"/>
                  </a:cubicBezTo>
                  <a:lnTo>
                    <a:pt x="160360" y="826698"/>
                  </a:lnTo>
                  <a:cubicBezTo>
                    <a:pt x="71796" y="826698"/>
                    <a:pt x="0" y="754902"/>
                    <a:pt x="0" y="666338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KSO_GN2"/>
            <p:cNvSpPr/>
            <p:nvPr/>
          </p:nvSpPr>
          <p:spPr>
            <a:xfrm rot="1132031">
              <a:off x="3259138" y="2165747"/>
              <a:ext cx="931862" cy="1070372"/>
            </a:xfrm>
            <a:prstGeom prst="roundRect">
              <a:avLst>
                <a:gd name="adj" fmla="val 12132"/>
              </a:avLst>
            </a:prstGeom>
            <a:solidFill>
              <a:srgbClr val="EB340D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innerShdw blurRad="114300">
                <a:prstClr val="black"/>
              </a:inn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8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B</a:t>
              </a:r>
              <a:endParaRPr lang="zh-CN" altLang="en-US" sz="88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87013" y="1979321"/>
            <a:ext cx="1332490" cy="1280610"/>
            <a:chOff x="1328738" y="1323976"/>
            <a:chExt cx="1162051" cy="1116806"/>
          </a:xfrm>
        </p:grpSpPr>
        <p:sp>
          <p:nvSpPr>
            <p:cNvPr id="17" name="圆角矩形 16"/>
            <p:cNvSpPr/>
            <p:nvPr/>
          </p:nvSpPr>
          <p:spPr>
            <a:xfrm rot="20248206">
              <a:off x="1328738" y="1323976"/>
              <a:ext cx="1014412" cy="1116806"/>
            </a:xfrm>
            <a:prstGeom prst="roundRect">
              <a:avLst>
                <a:gd name="adj" fmla="val 12132"/>
              </a:avLst>
            </a:prstGeom>
            <a:solidFill>
              <a:srgbClr val="EB340D"/>
            </a:solidFill>
            <a:ln w="25400" cap="flat" cmpd="sng" algn="ctr">
              <a:noFill/>
              <a:prstDash val="solid"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8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</a:t>
              </a:r>
              <a:endParaRPr lang="zh-CN" altLang="en-US" sz="88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圆角矩形 9"/>
            <p:cNvSpPr/>
            <p:nvPr/>
          </p:nvSpPr>
          <p:spPr>
            <a:xfrm rot="20248206">
              <a:off x="1476376" y="1883569"/>
              <a:ext cx="1014413" cy="541735"/>
            </a:xfrm>
            <a:custGeom>
              <a:avLst/>
              <a:gdLst/>
              <a:ahLst/>
              <a:cxnLst/>
              <a:rect l="l" t="t" r="r" b="b"/>
              <a:pathLst>
                <a:path w="1470269" h="1046776">
                  <a:moveTo>
                    <a:pt x="0" y="0"/>
                  </a:moveTo>
                  <a:lnTo>
                    <a:pt x="1470269" y="609904"/>
                  </a:lnTo>
                  <a:lnTo>
                    <a:pt x="1470269" y="868403"/>
                  </a:lnTo>
                  <a:cubicBezTo>
                    <a:pt x="1470269" y="966916"/>
                    <a:pt x="1390409" y="1046776"/>
                    <a:pt x="1291896" y="1046776"/>
                  </a:cubicBezTo>
                  <a:lnTo>
                    <a:pt x="178373" y="1046776"/>
                  </a:lnTo>
                  <a:cubicBezTo>
                    <a:pt x="79860" y="1046776"/>
                    <a:pt x="0" y="966916"/>
                    <a:pt x="0" y="868403"/>
                  </a:cubicBezTo>
                  <a:close/>
                </a:path>
              </a:pathLst>
            </a:custGeom>
            <a:solidFill>
              <a:srgbClr val="FFFFFF">
                <a:alpha val="6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KSO_GN1"/>
            <p:cNvSpPr/>
            <p:nvPr/>
          </p:nvSpPr>
          <p:spPr>
            <a:xfrm rot="20248206">
              <a:off x="1371601" y="1346597"/>
              <a:ext cx="931863" cy="1071563"/>
            </a:xfrm>
            <a:prstGeom prst="roundRect">
              <a:avLst>
                <a:gd name="adj" fmla="val 12132"/>
              </a:avLst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" name="KSO_GT3.1"/>
          <p:cNvSpPr txBox="1"/>
          <p:nvPr/>
        </p:nvSpPr>
        <p:spPr>
          <a:xfrm>
            <a:off x="3087802" y="5003276"/>
            <a:ext cx="3846379" cy="636209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请在此处输入您的文本，或者将您的文本粘贴到此处。</a:t>
            </a:r>
          </a:p>
        </p:txBody>
      </p:sp>
      <p:sp>
        <p:nvSpPr>
          <p:cNvPr id="21" name="KSO_GT2.1"/>
          <p:cNvSpPr txBox="1"/>
          <p:nvPr/>
        </p:nvSpPr>
        <p:spPr>
          <a:xfrm>
            <a:off x="4687882" y="3607984"/>
            <a:ext cx="3757182" cy="63484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请在此处输入您的文本，或者将您的文本粘贴到此处。</a:t>
            </a:r>
          </a:p>
        </p:txBody>
      </p:sp>
      <p:sp>
        <p:nvSpPr>
          <p:cNvPr id="22" name="KSO_GT1.1"/>
          <p:cNvSpPr txBox="1"/>
          <p:nvPr/>
        </p:nvSpPr>
        <p:spPr>
          <a:xfrm>
            <a:off x="2670944" y="2166275"/>
            <a:ext cx="4143094" cy="63484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请在此处输入您的文本，或者将您的文本粘贴到此处。</a:t>
            </a: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23099</TotalTime>
  <Words>4173</Words>
  <Application>Microsoft Office PowerPoint</Application>
  <PresentationFormat>全屏显示(4:3)</PresentationFormat>
  <Paragraphs>242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1391</cp:revision>
  <dcterms:created xsi:type="dcterms:W3CDTF">2009-02-11T05:37:22Z</dcterms:created>
  <dcterms:modified xsi:type="dcterms:W3CDTF">2017-09-06T06:12:09Z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