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1"/>
  </p:notesMasterIdLst>
  <p:handoutMasterIdLst>
    <p:handoutMasterId r:id="rId2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359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24" autoAdjust="0"/>
    <p:restoredTop sz="95672" autoAdjust="0"/>
  </p:normalViewPr>
  <p:slideViewPr>
    <p:cSldViewPr>
      <p:cViewPr>
        <p:scale>
          <a:sx n="75" d="100"/>
          <a:sy n="75" d="100"/>
        </p:scale>
        <p:origin x="-462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49"/>
          <p:cNvSpPr/>
          <p:nvPr/>
        </p:nvSpPr>
        <p:spPr>
          <a:xfrm>
            <a:off x="1459212" y="4231149"/>
            <a:ext cx="6225578" cy="2693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1585597" y="4170419"/>
            <a:ext cx="497734" cy="6073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>
            <a:off x="2083331" y="4081528"/>
            <a:ext cx="497734" cy="14962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2581065" y="4018782"/>
            <a:ext cx="497734" cy="21236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6"/>
          <p:cNvSpPr>
            <a:spLocks/>
          </p:cNvSpPr>
          <p:nvPr/>
        </p:nvSpPr>
        <p:spPr bwMode="auto">
          <a:xfrm>
            <a:off x="3078799" y="3908974"/>
            <a:ext cx="497734" cy="3221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3576533" y="3814854"/>
            <a:ext cx="497734" cy="4162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6"/>
          <p:cNvSpPr>
            <a:spLocks/>
          </p:cNvSpPr>
          <p:nvPr/>
        </p:nvSpPr>
        <p:spPr bwMode="auto">
          <a:xfrm>
            <a:off x="4074267" y="3710276"/>
            <a:ext cx="497734" cy="52087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4572001" y="3637070"/>
            <a:ext cx="497734" cy="59407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5069735" y="3469747"/>
            <a:ext cx="497734" cy="76140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5567469" y="3303959"/>
            <a:ext cx="497734" cy="92718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6"/>
          <p:cNvSpPr>
            <a:spLocks/>
          </p:cNvSpPr>
          <p:nvPr/>
        </p:nvSpPr>
        <p:spPr bwMode="auto">
          <a:xfrm>
            <a:off x="6065203" y="3082809"/>
            <a:ext cx="497734" cy="114834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6"/>
          <p:cNvSpPr>
            <a:spLocks/>
          </p:cNvSpPr>
          <p:nvPr/>
        </p:nvSpPr>
        <p:spPr bwMode="auto">
          <a:xfrm>
            <a:off x="6562937" y="2852738"/>
            <a:ext cx="497734" cy="137841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7060671" y="2633124"/>
            <a:ext cx="497734" cy="1598026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8" name="Group 62"/>
          <p:cNvGrpSpPr/>
          <p:nvPr/>
        </p:nvGrpSpPr>
        <p:grpSpPr>
          <a:xfrm>
            <a:off x="1685213" y="3680901"/>
            <a:ext cx="298499" cy="298500"/>
            <a:chOff x="1513298" y="2362415"/>
            <a:chExt cx="648000" cy="648000"/>
          </a:xfrm>
          <a:solidFill>
            <a:srgbClr val="C00000"/>
          </a:solidFill>
        </p:grpSpPr>
        <p:sp>
          <p:nvSpPr>
            <p:cNvPr id="49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61557" y="2511099"/>
              <a:ext cx="351471" cy="39893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995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kumimoji="0" lang="en-US" sz="995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Teardrop 102"/>
          <p:cNvSpPr/>
          <p:nvPr/>
        </p:nvSpPr>
        <p:spPr>
          <a:xfrm rot="8100000">
            <a:off x="7160288" y="2130112"/>
            <a:ext cx="298499" cy="298500"/>
          </a:xfrm>
          <a:prstGeom prst="teardrop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136251" y="2181182"/>
            <a:ext cx="346570" cy="27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995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kumimoji="0" lang="en-US" sz="995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2"/>
          <p:cNvSpPr txBox="1">
            <a:spLocks/>
          </p:cNvSpPr>
          <p:nvPr/>
        </p:nvSpPr>
        <p:spPr>
          <a:xfrm>
            <a:off x="1865032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Oval 101"/>
          <p:cNvSpPr>
            <a:spLocks noChangeAspect="1"/>
          </p:cNvSpPr>
          <p:nvPr/>
        </p:nvSpPr>
        <p:spPr>
          <a:xfrm>
            <a:off x="1468781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32"/>
          <p:cNvSpPr txBox="1">
            <a:spLocks/>
          </p:cNvSpPr>
          <p:nvPr/>
        </p:nvSpPr>
        <p:spPr>
          <a:xfrm>
            <a:off x="2929217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Oval 99"/>
          <p:cNvSpPr>
            <a:spLocks noChangeAspect="1"/>
          </p:cNvSpPr>
          <p:nvPr/>
        </p:nvSpPr>
        <p:spPr>
          <a:xfrm>
            <a:off x="2532966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3993403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97"/>
          <p:cNvSpPr>
            <a:spLocks noChangeAspect="1"/>
          </p:cNvSpPr>
          <p:nvPr/>
        </p:nvSpPr>
        <p:spPr>
          <a:xfrm>
            <a:off x="3597151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2"/>
          <p:cNvSpPr txBox="1">
            <a:spLocks/>
          </p:cNvSpPr>
          <p:nvPr/>
        </p:nvSpPr>
        <p:spPr>
          <a:xfrm>
            <a:off x="5057588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95"/>
          <p:cNvSpPr>
            <a:spLocks noChangeAspect="1"/>
          </p:cNvSpPr>
          <p:nvPr/>
        </p:nvSpPr>
        <p:spPr>
          <a:xfrm>
            <a:off x="4661337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6121774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90"/>
          <p:cNvSpPr>
            <a:spLocks noChangeAspect="1"/>
          </p:cNvSpPr>
          <p:nvPr/>
        </p:nvSpPr>
        <p:spPr>
          <a:xfrm>
            <a:off x="5725524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 Placeholder 32"/>
          <p:cNvSpPr txBox="1">
            <a:spLocks/>
          </p:cNvSpPr>
          <p:nvPr/>
        </p:nvSpPr>
        <p:spPr>
          <a:xfrm>
            <a:off x="7185961" y="4606310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82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82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82"/>
          <p:cNvSpPr>
            <a:spLocks noChangeAspect="1"/>
          </p:cNvSpPr>
          <p:nvPr/>
        </p:nvSpPr>
        <p:spPr>
          <a:xfrm>
            <a:off x="6789709" y="4541618"/>
            <a:ext cx="327542" cy="32754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82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782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2"/>
          <p:cNvSpPr txBox="1">
            <a:spLocks/>
          </p:cNvSpPr>
          <p:nvPr/>
        </p:nvSpPr>
        <p:spPr>
          <a:xfrm>
            <a:off x="1669739" y="3052453"/>
            <a:ext cx="2775876" cy="52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1669740" y="2490211"/>
            <a:ext cx="2775875" cy="52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68"/>
          <p:cNvSpPr/>
          <p:nvPr/>
        </p:nvSpPr>
        <p:spPr>
          <a:xfrm>
            <a:off x="1621282" y="2205559"/>
            <a:ext cx="897682" cy="1837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1" grpId="0" animBg="1"/>
      <p:bldP spid="52" grpId="0"/>
      <p:bldP spid="53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 animBg="1"/>
      <p:bldP spid="61" grpId="0"/>
      <p:bldP spid="62" grpId="0" animBg="1"/>
      <p:bldP spid="63" grpId="0"/>
      <p:bldP spid="64" grpId="0" animBg="1"/>
      <p:bldP spid="65" grpId="0"/>
      <p:bldP spid="66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/>
          <p:cNvSpPr>
            <a:spLocks/>
          </p:cNvSpPr>
          <p:nvPr/>
        </p:nvSpPr>
        <p:spPr bwMode="auto">
          <a:xfrm>
            <a:off x="3341958" y="1897843"/>
            <a:ext cx="1983005" cy="1971628"/>
          </a:xfrm>
          <a:custGeom>
            <a:avLst/>
            <a:gdLst>
              <a:gd name="T0" fmla="*/ 2100 w 2100"/>
              <a:gd name="T1" fmla="*/ 630 h 2147"/>
              <a:gd name="T2" fmla="*/ 634 w 2100"/>
              <a:gd name="T3" fmla="*/ 510 h 2147"/>
              <a:gd name="T4" fmla="*/ 1574 w 2100"/>
              <a:gd name="T5" fmla="*/ 1621 h 2147"/>
              <a:gd name="T6" fmla="*/ 991 w 2100"/>
              <a:gd name="T7" fmla="*/ 1572 h 2147"/>
              <a:gd name="T8" fmla="*/ 2100 w 2100"/>
              <a:gd name="T9" fmla="*/ 630 h 2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0" h="2147">
                <a:moveTo>
                  <a:pt x="2100" y="630"/>
                </a:moveTo>
                <a:cubicBezTo>
                  <a:pt x="1728" y="193"/>
                  <a:pt x="1072" y="139"/>
                  <a:pt x="634" y="510"/>
                </a:cubicBezTo>
                <a:cubicBezTo>
                  <a:pt x="0" y="1047"/>
                  <a:pt x="953" y="2147"/>
                  <a:pt x="1574" y="1621"/>
                </a:cubicBezTo>
                <a:cubicBezTo>
                  <a:pt x="1400" y="1768"/>
                  <a:pt x="1139" y="1747"/>
                  <a:pt x="991" y="1572"/>
                </a:cubicBezTo>
                <a:cubicBezTo>
                  <a:pt x="466" y="952"/>
                  <a:pt x="1563" y="0"/>
                  <a:pt x="2100" y="63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3825071" y="1943401"/>
            <a:ext cx="2022423" cy="1926070"/>
          </a:xfrm>
          <a:custGeom>
            <a:avLst/>
            <a:gdLst>
              <a:gd name="T0" fmla="*/ 1521 w 2142"/>
              <a:gd name="T1" fmla="*/ 2097 h 2097"/>
              <a:gd name="T2" fmla="*/ 1637 w 2142"/>
              <a:gd name="T3" fmla="*/ 634 h 2097"/>
              <a:gd name="T4" fmla="*/ 526 w 2142"/>
              <a:gd name="T5" fmla="*/ 1574 h 2097"/>
              <a:gd name="T6" fmla="*/ 575 w 2142"/>
              <a:gd name="T7" fmla="*/ 991 h 2097"/>
              <a:gd name="T8" fmla="*/ 1521 w 2142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2" h="2097">
                <a:moveTo>
                  <a:pt x="1521" y="2097"/>
                </a:moveTo>
                <a:cubicBezTo>
                  <a:pt x="1954" y="1724"/>
                  <a:pt x="2007" y="1071"/>
                  <a:pt x="1637" y="634"/>
                </a:cubicBezTo>
                <a:cubicBezTo>
                  <a:pt x="1100" y="0"/>
                  <a:pt x="0" y="953"/>
                  <a:pt x="526" y="1574"/>
                </a:cubicBezTo>
                <a:cubicBezTo>
                  <a:pt x="379" y="1400"/>
                  <a:pt x="400" y="1139"/>
                  <a:pt x="575" y="991"/>
                </a:cubicBezTo>
                <a:cubicBezTo>
                  <a:pt x="1194" y="467"/>
                  <a:pt x="2142" y="1558"/>
                  <a:pt x="1521" y="209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3296509" y="2431573"/>
            <a:ext cx="2028452" cy="1929678"/>
          </a:xfrm>
          <a:custGeom>
            <a:avLst/>
            <a:gdLst>
              <a:gd name="T0" fmla="*/ 633 w 2148"/>
              <a:gd name="T1" fmla="*/ 0 h 2101"/>
              <a:gd name="T2" fmla="*/ 512 w 2148"/>
              <a:gd name="T3" fmla="*/ 1467 h 2101"/>
              <a:gd name="T4" fmla="*/ 1623 w 2148"/>
              <a:gd name="T5" fmla="*/ 527 h 2101"/>
              <a:gd name="T6" fmla="*/ 1574 w 2148"/>
              <a:gd name="T7" fmla="*/ 1110 h 2101"/>
              <a:gd name="T8" fmla="*/ 633 w 2148"/>
              <a:gd name="T9" fmla="*/ 0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8" h="2101">
                <a:moveTo>
                  <a:pt x="633" y="0"/>
                </a:moveTo>
                <a:cubicBezTo>
                  <a:pt x="195" y="371"/>
                  <a:pt x="140" y="1028"/>
                  <a:pt x="512" y="1467"/>
                </a:cubicBezTo>
                <a:cubicBezTo>
                  <a:pt x="1048" y="2101"/>
                  <a:pt x="2148" y="1148"/>
                  <a:pt x="1623" y="527"/>
                </a:cubicBezTo>
                <a:cubicBezTo>
                  <a:pt x="1770" y="701"/>
                  <a:pt x="1748" y="962"/>
                  <a:pt x="1574" y="1110"/>
                </a:cubicBezTo>
                <a:cubicBezTo>
                  <a:pt x="953" y="1636"/>
                  <a:pt x="0" y="536"/>
                  <a:pt x="633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3819041" y="2420521"/>
            <a:ext cx="1980222" cy="1967568"/>
          </a:xfrm>
          <a:custGeom>
            <a:avLst/>
            <a:gdLst>
              <a:gd name="T0" fmla="*/ 0 w 2097"/>
              <a:gd name="T1" fmla="*/ 1520 h 2142"/>
              <a:gd name="T2" fmla="*/ 1463 w 2097"/>
              <a:gd name="T3" fmla="*/ 1636 h 2142"/>
              <a:gd name="T4" fmla="*/ 523 w 2097"/>
              <a:gd name="T5" fmla="*/ 525 h 2142"/>
              <a:gd name="T6" fmla="*/ 1106 w 2097"/>
              <a:gd name="T7" fmla="*/ 574 h 2142"/>
              <a:gd name="T8" fmla="*/ 0 w 2097"/>
              <a:gd name="T9" fmla="*/ 1520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7" h="2142">
                <a:moveTo>
                  <a:pt x="0" y="1520"/>
                </a:moveTo>
                <a:cubicBezTo>
                  <a:pt x="373" y="1954"/>
                  <a:pt x="1026" y="2006"/>
                  <a:pt x="1463" y="1636"/>
                </a:cubicBezTo>
                <a:cubicBezTo>
                  <a:pt x="2097" y="1100"/>
                  <a:pt x="1144" y="0"/>
                  <a:pt x="523" y="525"/>
                </a:cubicBezTo>
                <a:cubicBezTo>
                  <a:pt x="697" y="378"/>
                  <a:pt x="958" y="400"/>
                  <a:pt x="1106" y="574"/>
                </a:cubicBezTo>
                <a:cubicBezTo>
                  <a:pt x="1630" y="1193"/>
                  <a:pt x="539" y="2142"/>
                  <a:pt x="0" y="1520"/>
                </a:cubicBezTo>
                <a:close/>
              </a:path>
            </a:pathLst>
          </a:custGeom>
          <a:solidFill>
            <a:srgbClr val="373545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2411"/>
          <p:cNvSpPr/>
          <p:nvPr/>
        </p:nvSpPr>
        <p:spPr>
          <a:xfrm>
            <a:off x="5865622" y="2103267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Shape 2414"/>
          <p:cNvSpPr/>
          <p:nvPr/>
        </p:nvSpPr>
        <p:spPr>
          <a:xfrm>
            <a:off x="5865622" y="2299301"/>
            <a:ext cx="1727284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Shape 2411"/>
          <p:cNvSpPr/>
          <p:nvPr/>
        </p:nvSpPr>
        <p:spPr>
          <a:xfrm>
            <a:off x="5865622" y="3820707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4"/>
          <p:cNvSpPr/>
          <p:nvPr/>
        </p:nvSpPr>
        <p:spPr>
          <a:xfrm>
            <a:off x="5865622" y="4016741"/>
            <a:ext cx="1727284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just" defTabSz="4572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1"/>
          <p:cNvSpPr/>
          <p:nvPr/>
        </p:nvSpPr>
        <p:spPr>
          <a:xfrm>
            <a:off x="2200217" y="2103267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Shape 2414"/>
          <p:cNvSpPr/>
          <p:nvPr/>
        </p:nvSpPr>
        <p:spPr>
          <a:xfrm>
            <a:off x="1624317" y="2299301"/>
            <a:ext cx="1717640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Shape 2411"/>
          <p:cNvSpPr/>
          <p:nvPr/>
        </p:nvSpPr>
        <p:spPr>
          <a:xfrm>
            <a:off x="2200217" y="3820707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4"/>
          <p:cNvSpPr/>
          <p:nvPr/>
        </p:nvSpPr>
        <p:spPr>
          <a:xfrm>
            <a:off x="1624317" y="4016741"/>
            <a:ext cx="1717640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onut 28"/>
          <p:cNvSpPr/>
          <p:nvPr/>
        </p:nvSpPr>
        <p:spPr>
          <a:xfrm>
            <a:off x="4225009" y="1391106"/>
            <a:ext cx="889917" cy="889917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Donut 27"/>
          <p:cNvSpPr/>
          <p:nvPr/>
        </p:nvSpPr>
        <p:spPr>
          <a:xfrm>
            <a:off x="4478154" y="1940155"/>
            <a:ext cx="1046171" cy="1046169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Donut 26"/>
          <p:cNvSpPr/>
          <p:nvPr/>
        </p:nvSpPr>
        <p:spPr>
          <a:xfrm>
            <a:off x="4753699" y="2695742"/>
            <a:ext cx="1037490" cy="1037490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Freeform 174"/>
          <p:cNvSpPr>
            <a:spLocks noEditPoints="1"/>
          </p:cNvSpPr>
          <p:nvPr/>
        </p:nvSpPr>
        <p:spPr bwMode="auto">
          <a:xfrm>
            <a:off x="5068948" y="3072577"/>
            <a:ext cx="406982" cy="283817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01"/>
          <p:cNvSpPr>
            <a:spLocks noEditPoints="1"/>
          </p:cNvSpPr>
          <p:nvPr/>
        </p:nvSpPr>
        <p:spPr bwMode="auto">
          <a:xfrm>
            <a:off x="4840097" y="2338189"/>
            <a:ext cx="322281" cy="298164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45"/>
          <p:cNvSpPr>
            <a:spLocks/>
          </p:cNvSpPr>
          <p:nvPr/>
        </p:nvSpPr>
        <p:spPr bwMode="auto">
          <a:xfrm>
            <a:off x="4530205" y="1698884"/>
            <a:ext cx="272421" cy="23491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4160045" y="3233667"/>
            <a:ext cx="1189122" cy="1189122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Donut 24"/>
          <p:cNvSpPr/>
          <p:nvPr/>
        </p:nvSpPr>
        <p:spPr>
          <a:xfrm>
            <a:off x="3202363" y="3552894"/>
            <a:ext cx="1404602" cy="1404602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Donut 23"/>
          <p:cNvSpPr/>
          <p:nvPr/>
        </p:nvSpPr>
        <p:spPr>
          <a:xfrm>
            <a:off x="1899417" y="3425201"/>
            <a:ext cx="1659983" cy="1659983"/>
          </a:xfrm>
          <a:prstGeom prst="donut">
            <a:avLst>
              <a:gd name="adj" fmla="val 1057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2557615" y="4024112"/>
            <a:ext cx="395665" cy="462165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72"/>
          <p:cNvSpPr>
            <a:spLocks noEditPoints="1"/>
          </p:cNvSpPr>
          <p:nvPr/>
        </p:nvSpPr>
        <p:spPr bwMode="auto">
          <a:xfrm>
            <a:off x="3705245" y="4097381"/>
            <a:ext cx="398841" cy="315628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26"/>
          <p:cNvSpPr>
            <a:spLocks/>
          </p:cNvSpPr>
          <p:nvPr/>
        </p:nvSpPr>
        <p:spPr bwMode="auto">
          <a:xfrm>
            <a:off x="4603169" y="3633327"/>
            <a:ext cx="302872" cy="389808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ooter Text"/>
          <p:cNvSpPr txBox="1"/>
          <p:nvPr/>
        </p:nvSpPr>
        <p:spPr>
          <a:xfrm>
            <a:off x="1621573" y="3068936"/>
            <a:ext cx="1771619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4603168" y="4610513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ooter Text"/>
          <p:cNvSpPr txBox="1"/>
          <p:nvPr/>
        </p:nvSpPr>
        <p:spPr>
          <a:xfrm>
            <a:off x="5448156" y="3766960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ooter Text"/>
          <p:cNvSpPr txBox="1"/>
          <p:nvPr/>
        </p:nvSpPr>
        <p:spPr>
          <a:xfrm>
            <a:off x="5865980" y="2891461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ooter Text"/>
          <p:cNvSpPr txBox="1"/>
          <p:nvPr/>
        </p:nvSpPr>
        <p:spPr>
          <a:xfrm>
            <a:off x="5618438" y="2076606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ooter Text"/>
          <p:cNvSpPr txBox="1"/>
          <p:nvPr/>
        </p:nvSpPr>
        <p:spPr>
          <a:xfrm>
            <a:off x="2411344" y="1505358"/>
            <a:ext cx="1774162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9"/>
          <p:cNvSpPr/>
          <p:nvPr/>
        </p:nvSpPr>
        <p:spPr>
          <a:xfrm>
            <a:off x="2661798" y="1989579"/>
            <a:ext cx="607792" cy="607792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40"/>
          <p:cNvSpPr/>
          <p:nvPr/>
        </p:nvSpPr>
        <p:spPr>
          <a:xfrm>
            <a:off x="5024743" y="2266600"/>
            <a:ext cx="607792" cy="607792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41"/>
          <p:cNvSpPr/>
          <p:nvPr/>
        </p:nvSpPr>
        <p:spPr>
          <a:xfrm>
            <a:off x="3926731" y="3420816"/>
            <a:ext cx="607792" cy="607792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2"/>
          <p:cNvSpPr/>
          <p:nvPr/>
        </p:nvSpPr>
        <p:spPr>
          <a:xfrm>
            <a:off x="6145301" y="3149998"/>
            <a:ext cx="607792" cy="607792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6" name="Straight Connector 43"/>
          <p:cNvCxnSpPr>
            <a:stCxn id="22" idx="4"/>
          </p:cNvCxnSpPr>
          <p:nvPr/>
        </p:nvCxnSpPr>
        <p:spPr>
          <a:xfrm flipH="1">
            <a:off x="1160" y="2597371"/>
            <a:ext cx="2964534" cy="0"/>
          </a:xfrm>
          <a:prstGeom prst="line">
            <a:avLst/>
          </a:prstGeom>
          <a:noFill/>
          <a:ln w="13970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7" name="Straight Connector 63"/>
          <p:cNvCxnSpPr/>
          <p:nvPr/>
        </p:nvCxnSpPr>
        <p:spPr>
          <a:xfrm flipH="1">
            <a:off x="1161" y="2874391"/>
            <a:ext cx="5327479" cy="0"/>
          </a:xfrm>
          <a:prstGeom prst="line">
            <a:avLst/>
          </a:prstGeom>
          <a:noFill/>
          <a:ln w="13970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8" name="Straight Connector 64"/>
          <p:cNvCxnSpPr/>
          <p:nvPr/>
        </p:nvCxnSpPr>
        <p:spPr>
          <a:xfrm flipH="1">
            <a:off x="1160" y="3149998"/>
            <a:ext cx="6410274" cy="0"/>
          </a:xfrm>
          <a:prstGeom prst="line">
            <a:avLst/>
          </a:prstGeom>
          <a:noFill/>
          <a:ln w="13970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9" name="Straight Connector 65"/>
          <p:cNvCxnSpPr>
            <a:stCxn id="24" idx="0"/>
          </p:cNvCxnSpPr>
          <p:nvPr/>
        </p:nvCxnSpPr>
        <p:spPr>
          <a:xfrm flipH="1">
            <a:off x="1161" y="3420816"/>
            <a:ext cx="4229466" cy="0"/>
          </a:xfrm>
          <a:prstGeom prst="line">
            <a:avLst/>
          </a:prstGeom>
          <a:noFill/>
          <a:ln w="1397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30" name="Text Placeholder 32"/>
          <p:cNvSpPr txBox="1">
            <a:spLocks/>
          </p:cNvSpPr>
          <p:nvPr/>
        </p:nvSpPr>
        <p:spPr>
          <a:xfrm>
            <a:off x="3457931" y="2258093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3457932" y="2072110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5820876" y="2508313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>
            <a:spLocks/>
          </p:cNvSpPr>
          <p:nvPr/>
        </p:nvSpPr>
        <p:spPr>
          <a:xfrm>
            <a:off x="5820876" y="2322331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4719210" y="3670963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>
            <a:off x="4719210" y="3484980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6961482" y="3396498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>
            <a:spLocks/>
          </p:cNvSpPr>
          <p:nvPr/>
        </p:nvSpPr>
        <p:spPr>
          <a:xfrm>
            <a:off x="6961482" y="3210515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74"/>
          <p:cNvSpPr/>
          <p:nvPr/>
        </p:nvSpPr>
        <p:spPr>
          <a:xfrm>
            <a:off x="1701429" y="3685304"/>
            <a:ext cx="607792" cy="607792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Straight Connector 75"/>
          <p:cNvCxnSpPr>
            <a:stCxn id="38" idx="0"/>
          </p:cNvCxnSpPr>
          <p:nvPr/>
        </p:nvCxnSpPr>
        <p:spPr>
          <a:xfrm flipH="1">
            <a:off x="1160" y="3685305"/>
            <a:ext cx="2004165" cy="0"/>
          </a:xfrm>
          <a:prstGeom prst="line">
            <a:avLst/>
          </a:prstGeom>
          <a:noFill/>
          <a:ln w="1397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40" name="Text Placeholder 32"/>
          <p:cNvSpPr txBox="1">
            <a:spLocks/>
          </p:cNvSpPr>
          <p:nvPr/>
        </p:nvSpPr>
        <p:spPr>
          <a:xfrm>
            <a:off x="2493908" y="3935451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3"/>
          <p:cNvSpPr txBox="1">
            <a:spLocks/>
          </p:cNvSpPr>
          <p:nvPr/>
        </p:nvSpPr>
        <p:spPr>
          <a:xfrm>
            <a:off x="2493908" y="3749468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40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5"/>
          <p:cNvSpPr>
            <a:spLocks/>
          </p:cNvSpPr>
          <p:nvPr/>
        </p:nvSpPr>
        <p:spPr bwMode="auto">
          <a:xfrm>
            <a:off x="4553394" y="2006070"/>
            <a:ext cx="1198011" cy="122281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899"/>
                </a:cubicBezTo>
                <a:cubicBezTo>
                  <a:pt x="21600" y="18899"/>
                  <a:pt x="21600" y="18899"/>
                  <a:pt x="21600" y="18899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899"/>
                  <a:pt x="11144" y="18899"/>
                  <a:pt x="11144" y="18899"/>
                </a:cubicBezTo>
                <a:cubicBezTo>
                  <a:pt x="13327" y="18899"/>
                  <a:pt x="13327" y="18899"/>
                  <a:pt x="13327" y="18899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884" tIns="14884" rIns="14884" bIns="1488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3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6"/>
          <p:cNvSpPr>
            <a:spLocks/>
          </p:cNvSpPr>
          <p:nvPr/>
        </p:nvSpPr>
        <p:spPr bwMode="auto">
          <a:xfrm>
            <a:off x="3480973" y="1875828"/>
            <a:ext cx="1225920" cy="12042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599"/>
                </a:cubicBezTo>
                <a:cubicBezTo>
                  <a:pt x="5890" y="21599"/>
                  <a:pt x="5890" y="21599"/>
                  <a:pt x="5890" y="21599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884" tIns="14884" rIns="14884" bIns="14884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37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7"/>
          <p:cNvSpPr>
            <a:spLocks/>
          </p:cNvSpPr>
          <p:nvPr/>
        </p:nvSpPr>
        <p:spPr bwMode="auto">
          <a:xfrm>
            <a:off x="3353316" y="2929645"/>
            <a:ext cx="1200079" cy="12207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599" y="21599"/>
                </a:cubicBezTo>
                <a:cubicBezTo>
                  <a:pt x="21599" y="15509"/>
                  <a:pt x="21599" y="15509"/>
                  <a:pt x="21599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14884" tIns="14884" rIns="14884" bIns="14884"/>
          <a:lstStyle/>
          <a:p>
            <a:pPr marL="0" marR="0" lvl="0" indent="0" defTabSz="29768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4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AutoShape 8"/>
          <p:cNvSpPr>
            <a:spLocks/>
          </p:cNvSpPr>
          <p:nvPr/>
        </p:nvSpPr>
        <p:spPr bwMode="auto">
          <a:xfrm>
            <a:off x="4400413" y="3136376"/>
            <a:ext cx="1223335" cy="11282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00" y="19403"/>
                </a:moveTo>
                <a:cubicBezTo>
                  <a:pt x="12768" y="19403"/>
                  <a:pt x="21037" y="10861"/>
                  <a:pt x="21599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4" y="7200"/>
                  <a:pt x="9562" y="12813"/>
                  <a:pt x="2812" y="12813"/>
                </a:cubicBezTo>
                <a:cubicBezTo>
                  <a:pt x="2756" y="12813"/>
                  <a:pt x="2756" y="12813"/>
                  <a:pt x="2700" y="12813"/>
                </a:cubicBezTo>
                <a:cubicBezTo>
                  <a:pt x="2700" y="10494"/>
                  <a:pt x="2700" y="10494"/>
                  <a:pt x="2700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700" y="21600"/>
                  <a:pt x="2700" y="21600"/>
                  <a:pt x="2700" y="21600"/>
                </a:cubicBezTo>
                <a:lnTo>
                  <a:pt x="2700" y="1940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14884" tIns="14884" rIns="14884" bIns="14884"/>
          <a:lstStyle/>
          <a:p>
            <a:pPr marL="0" marR="0" lvl="0" indent="0" defTabSz="29768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64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AutoShape 9"/>
          <p:cNvSpPr>
            <a:spLocks/>
          </p:cNvSpPr>
          <p:nvPr/>
        </p:nvSpPr>
        <p:spPr bwMode="auto">
          <a:xfrm>
            <a:off x="5719878" y="2075325"/>
            <a:ext cx="515796" cy="595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2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kumimoji="0" lang="es-ES" altLang="zh-CN" sz="1422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AutoShape 10"/>
          <p:cNvSpPr>
            <a:spLocks/>
          </p:cNvSpPr>
          <p:nvPr/>
        </p:nvSpPr>
        <p:spPr bwMode="auto">
          <a:xfrm>
            <a:off x="5849602" y="2241701"/>
            <a:ext cx="256347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11"/>
          <p:cNvSpPr>
            <a:spLocks/>
          </p:cNvSpPr>
          <p:nvPr/>
        </p:nvSpPr>
        <p:spPr bwMode="auto">
          <a:xfrm>
            <a:off x="2865429" y="2075325"/>
            <a:ext cx="515796" cy="595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2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kumimoji="0" lang="es-ES" altLang="zh-CN" sz="1422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12"/>
          <p:cNvSpPr>
            <a:spLocks/>
          </p:cNvSpPr>
          <p:nvPr/>
        </p:nvSpPr>
        <p:spPr bwMode="auto">
          <a:xfrm>
            <a:off x="3002907" y="2241700"/>
            <a:ext cx="240842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AutoShape 13"/>
          <p:cNvSpPr>
            <a:spLocks/>
          </p:cNvSpPr>
          <p:nvPr/>
        </p:nvSpPr>
        <p:spPr bwMode="auto">
          <a:xfrm>
            <a:off x="5719878" y="3544930"/>
            <a:ext cx="515796" cy="595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22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30" name="AutoShape 14"/>
          <p:cNvSpPr>
            <a:spLocks/>
          </p:cNvSpPr>
          <p:nvPr/>
        </p:nvSpPr>
        <p:spPr bwMode="auto">
          <a:xfrm>
            <a:off x="5782519" y="3711564"/>
            <a:ext cx="390514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AutoShape 15"/>
          <p:cNvSpPr>
            <a:spLocks/>
          </p:cNvSpPr>
          <p:nvPr/>
        </p:nvSpPr>
        <p:spPr bwMode="auto">
          <a:xfrm>
            <a:off x="2865429" y="3544930"/>
            <a:ext cx="515796" cy="595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2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kumimoji="0" lang="es-ES" altLang="zh-CN" sz="1422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AutoShape 16"/>
          <p:cNvSpPr>
            <a:spLocks/>
          </p:cNvSpPr>
          <p:nvPr/>
        </p:nvSpPr>
        <p:spPr bwMode="auto">
          <a:xfrm>
            <a:off x="3002907" y="3711563"/>
            <a:ext cx="240842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AutoShape 17"/>
          <p:cNvSpPr>
            <a:spLocks/>
          </p:cNvSpPr>
          <p:nvPr/>
        </p:nvSpPr>
        <p:spPr bwMode="auto">
          <a:xfrm>
            <a:off x="6331288" y="2147738"/>
            <a:ext cx="1174902" cy="525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48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18"/>
          <p:cNvSpPr>
            <a:spLocks/>
          </p:cNvSpPr>
          <p:nvPr/>
        </p:nvSpPr>
        <p:spPr bwMode="auto">
          <a:xfrm>
            <a:off x="6331288" y="3617602"/>
            <a:ext cx="1174902" cy="525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48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19"/>
          <p:cNvSpPr>
            <a:spLocks/>
          </p:cNvSpPr>
          <p:nvPr/>
        </p:nvSpPr>
        <p:spPr bwMode="auto">
          <a:xfrm>
            <a:off x="1609018" y="2134553"/>
            <a:ext cx="1157181" cy="6305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48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20"/>
          <p:cNvSpPr>
            <a:spLocks/>
          </p:cNvSpPr>
          <p:nvPr/>
        </p:nvSpPr>
        <p:spPr bwMode="auto">
          <a:xfrm>
            <a:off x="1609018" y="3662539"/>
            <a:ext cx="1157181" cy="6305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48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Group 21"/>
          <p:cNvGrpSpPr>
            <a:grpSpLocks/>
          </p:cNvGrpSpPr>
          <p:nvPr/>
        </p:nvGrpSpPr>
        <p:grpSpPr bwMode="auto">
          <a:xfrm>
            <a:off x="4109438" y="2651590"/>
            <a:ext cx="877577" cy="875509"/>
            <a:chOff x="0" y="0"/>
            <a:chExt cx="2694538" cy="2689032"/>
          </a:xfrm>
        </p:grpSpPr>
        <p:sp>
          <p:nvSpPr>
            <p:cNvPr id="38" name="AutoShape 22"/>
            <p:cNvSpPr>
              <a:spLocks/>
            </p:cNvSpPr>
            <p:nvPr/>
          </p:nvSpPr>
          <p:spPr bwMode="auto">
            <a:xfrm>
              <a:off x="0" y="0"/>
              <a:ext cx="2689777" cy="2689032"/>
            </a:xfrm>
            <a:custGeom>
              <a:avLst/>
              <a:gdLst>
                <a:gd name="T0" fmla="*/ 1344820 w 19679"/>
                <a:gd name="T1" fmla="*/ 1475763 h 19679"/>
                <a:gd name="T2" fmla="*/ 1344820 w 19679"/>
                <a:gd name="T3" fmla="*/ 1475763 h 19679"/>
                <a:gd name="T4" fmla="*/ 1344820 w 19679"/>
                <a:gd name="T5" fmla="*/ 1475763 h 19679"/>
                <a:gd name="T6" fmla="*/ 1344820 w 19679"/>
                <a:gd name="T7" fmla="*/ 147576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AutoShape 23"/>
            <p:cNvSpPr>
              <a:spLocks/>
            </p:cNvSpPr>
            <p:nvPr/>
          </p:nvSpPr>
          <p:spPr bwMode="auto">
            <a:xfrm>
              <a:off x="238033" y="231758"/>
              <a:ext cx="2456505" cy="2320758"/>
            </a:xfrm>
            <a:custGeom>
              <a:avLst/>
              <a:gdLst>
                <a:gd name="T0" fmla="*/ 1228253 w 21506"/>
                <a:gd name="T1" fmla="*/ 1160379 h 21600"/>
                <a:gd name="T2" fmla="*/ 1228253 w 21506"/>
                <a:gd name="T3" fmla="*/ 1160379 h 21600"/>
                <a:gd name="T4" fmla="*/ 1228253 w 21506"/>
                <a:gd name="T5" fmla="*/ 1160379 h 21600"/>
                <a:gd name="T6" fmla="*/ 1228253 w 21506"/>
                <a:gd name="T7" fmla="*/ 11603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6" h="21600">
                  <a:moveTo>
                    <a:pt x="15358" y="0"/>
                  </a:moveTo>
                  <a:lnTo>
                    <a:pt x="15183" y="107"/>
                  </a:lnTo>
                  <a:lnTo>
                    <a:pt x="14457" y="1"/>
                  </a:lnTo>
                  <a:lnTo>
                    <a:pt x="13420" y="32"/>
                  </a:lnTo>
                  <a:lnTo>
                    <a:pt x="13421" y="345"/>
                  </a:lnTo>
                  <a:lnTo>
                    <a:pt x="12914" y="387"/>
                  </a:lnTo>
                  <a:lnTo>
                    <a:pt x="12059" y="302"/>
                  </a:lnTo>
                  <a:lnTo>
                    <a:pt x="11793" y="519"/>
                  </a:lnTo>
                  <a:cubicBezTo>
                    <a:pt x="11707" y="564"/>
                    <a:pt x="11616" y="598"/>
                    <a:pt x="11522" y="621"/>
                  </a:cubicBezTo>
                  <a:cubicBezTo>
                    <a:pt x="11378" y="657"/>
                    <a:pt x="11230" y="667"/>
                    <a:pt x="11083" y="650"/>
                  </a:cubicBezTo>
                  <a:lnTo>
                    <a:pt x="10773" y="700"/>
                  </a:lnTo>
                  <a:cubicBezTo>
                    <a:pt x="10738" y="761"/>
                    <a:pt x="10737" y="838"/>
                    <a:pt x="10772" y="900"/>
                  </a:cubicBezTo>
                  <a:cubicBezTo>
                    <a:pt x="10799" y="948"/>
                    <a:pt x="10843" y="980"/>
                    <a:pt x="10894" y="990"/>
                  </a:cubicBezTo>
                  <a:lnTo>
                    <a:pt x="11151" y="905"/>
                  </a:lnTo>
                  <a:lnTo>
                    <a:pt x="11678" y="944"/>
                  </a:lnTo>
                  <a:lnTo>
                    <a:pt x="11968" y="1062"/>
                  </a:lnTo>
                  <a:lnTo>
                    <a:pt x="11809" y="1450"/>
                  </a:lnTo>
                  <a:lnTo>
                    <a:pt x="11642" y="1571"/>
                  </a:lnTo>
                  <a:lnTo>
                    <a:pt x="12127" y="1645"/>
                  </a:lnTo>
                  <a:lnTo>
                    <a:pt x="11988" y="2022"/>
                  </a:lnTo>
                  <a:lnTo>
                    <a:pt x="11506" y="2182"/>
                  </a:lnTo>
                  <a:lnTo>
                    <a:pt x="11695" y="3059"/>
                  </a:lnTo>
                  <a:lnTo>
                    <a:pt x="12105" y="3098"/>
                  </a:lnTo>
                  <a:cubicBezTo>
                    <a:pt x="12162" y="2946"/>
                    <a:pt x="12246" y="2807"/>
                    <a:pt x="12352" y="2689"/>
                  </a:cubicBezTo>
                  <a:cubicBezTo>
                    <a:pt x="12475" y="2554"/>
                    <a:pt x="12623" y="2449"/>
                    <a:pt x="12788" y="2383"/>
                  </a:cubicBezTo>
                  <a:lnTo>
                    <a:pt x="12978" y="2047"/>
                  </a:lnTo>
                  <a:lnTo>
                    <a:pt x="13185" y="2047"/>
                  </a:lnTo>
                  <a:lnTo>
                    <a:pt x="13372" y="2110"/>
                  </a:lnTo>
                  <a:lnTo>
                    <a:pt x="13510" y="1785"/>
                  </a:lnTo>
                  <a:cubicBezTo>
                    <a:pt x="13629" y="1811"/>
                    <a:pt x="13748" y="1830"/>
                    <a:pt x="13869" y="1840"/>
                  </a:cubicBezTo>
                  <a:cubicBezTo>
                    <a:pt x="14010" y="1853"/>
                    <a:pt x="14152" y="1854"/>
                    <a:pt x="14293" y="1844"/>
                  </a:cubicBezTo>
                  <a:lnTo>
                    <a:pt x="14439" y="1530"/>
                  </a:lnTo>
                  <a:lnTo>
                    <a:pt x="14688" y="1459"/>
                  </a:lnTo>
                  <a:cubicBezTo>
                    <a:pt x="14751" y="1390"/>
                    <a:pt x="14817" y="1323"/>
                    <a:pt x="14885" y="1260"/>
                  </a:cubicBezTo>
                  <a:cubicBezTo>
                    <a:pt x="14959" y="1191"/>
                    <a:pt x="15037" y="1127"/>
                    <a:pt x="15117" y="1066"/>
                  </a:cubicBezTo>
                  <a:lnTo>
                    <a:pt x="15126" y="690"/>
                  </a:lnTo>
                  <a:lnTo>
                    <a:pt x="15329" y="346"/>
                  </a:lnTo>
                  <a:lnTo>
                    <a:pt x="15575" y="336"/>
                  </a:lnTo>
                  <a:lnTo>
                    <a:pt x="15625" y="156"/>
                  </a:lnTo>
                  <a:lnTo>
                    <a:pt x="15358" y="0"/>
                  </a:lnTo>
                  <a:close/>
                  <a:moveTo>
                    <a:pt x="11114" y="73"/>
                  </a:moveTo>
                  <a:lnTo>
                    <a:pt x="10739" y="206"/>
                  </a:lnTo>
                  <a:lnTo>
                    <a:pt x="10084" y="302"/>
                  </a:lnTo>
                  <a:lnTo>
                    <a:pt x="9835" y="143"/>
                  </a:lnTo>
                  <a:lnTo>
                    <a:pt x="9241" y="102"/>
                  </a:lnTo>
                  <a:lnTo>
                    <a:pt x="9093" y="316"/>
                  </a:lnTo>
                  <a:lnTo>
                    <a:pt x="8825" y="329"/>
                  </a:lnTo>
                  <a:lnTo>
                    <a:pt x="8795" y="634"/>
                  </a:lnTo>
                  <a:lnTo>
                    <a:pt x="9296" y="673"/>
                  </a:lnTo>
                  <a:lnTo>
                    <a:pt x="9520" y="600"/>
                  </a:lnTo>
                  <a:lnTo>
                    <a:pt x="9550" y="914"/>
                  </a:lnTo>
                  <a:lnTo>
                    <a:pt x="9839" y="1006"/>
                  </a:lnTo>
                  <a:lnTo>
                    <a:pt x="9989" y="671"/>
                  </a:lnTo>
                  <a:lnTo>
                    <a:pt x="10409" y="428"/>
                  </a:lnTo>
                  <a:lnTo>
                    <a:pt x="10749" y="408"/>
                  </a:lnTo>
                  <a:lnTo>
                    <a:pt x="11236" y="338"/>
                  </a:lnTo>
                  <a:lnTo>
                    <a:pt x="11598" y="230"/>
                  </a:lnTo>
                  <a:lnTo>
                    <a:pt x="11114" y="73"/>
                  </a:lnTo>
                  <a:close/>
                  <a:moveTo>
                    <a:pt x="8399" y="529"/>
                  </a:moveTo>
                  <a:lnTo>
                    <a:pt x="8051" y="558"/>
                  </a:lnTo>
                  <a:lnTo>
                    <a:pt x="7628" y="557"/>
                  </a:lnTo>
                  <a:lnTo>
                    <a:pt x="7493" y="821"/>
                  </a:lnTo>
                  <a:lnTo>
                    <a:pt x="7714" y="913"/>
                  </a:lnTo>
                  <a:lnTo>
                    <a:pt x="8098" y="707"/>
                  </a:lnTo>
                  <a:lnTo>
                    <a:pt x="8504" y="634"/>
                  </a:lnTo>
                  <a:lnTo>
                    <a:pt x="8399" y="529"/>
                  </a:lnTo>
                  <a:close/>
                  <a:moveTo>
                    <a:pt x="8332" y="917"/>
                  </a:moveTo>
                  <a:lnTo>
                    <a:pt x="7952" y="958"/>
                  </a:lnTo>
                  <a:lnTo>
                    <a:pt x="8112" y="1199"/>
                  </a:lnTo>
                  <a:lnTo>
                    <a:pt x="8272" y="1179"/>
                  </a:lnTo>
                  <a:lnTo>
                    <a:pt x="8332" y="917"/>
                  </a:lnTo>
                  <a:close/>
                  <a:moveTo>
                    <a:pt x="7232" y="1018"/>
                  </a:moveTo>
                  <a:lnTo>
                    <a:pt x="7005" y="1199"/>
                  </a:lnTo>
                  <a:lnTo>
                    <a:pt x="6350" y="1360"/>
                  </a:lnTo>
                  <a:lnTo>
                    <a:pt x="5911" y="1062"/>
                  </a:lnTo>
                  <a:lnTo>
                    <a:pt x="5433" y="1120"/>
                  </a:lnTo>
                  <a:lnTo>
                    <a:pt x="5006" y="1325"/>
                  </a:lnTo>
                  <a:lnTo>
                    <a:pt x="5337" y="1488"/>
                  </a:lnTo>
                  <a:lnTo>
                    <a:pt x="5768" y="1425"/>
                  </a:lnTo>
                  <a:lnTo>
                    <a:pt x="5846" y="1778"/>
                  </a:lnTo>
                  <a:cubicBezTo>
                    <a:pt x="5889" y="1839"/>
                    <a:pt x="5955" y="1876"/>
                    <a:pt x="6026" y="1879"/>
                  </a:cubicBezTo>
                  <a:cubicBezTo>
                    <a:pt x="6195" y="1888"/>
                    <a:pt x="6328" y="1727"/>
                    <a:pt x="6298" y="1550"/>
                  </a:cubicBezTo>
                  <a:lnTo>
                    <a:pt x="6573" y="1540"/>
                  </a:lnTo>
                  <a:lnTo>
                    <a:pt x="6802" y="1725"/>
                  </a:lnTo>
                  <a:lnTo>
                    <a:pt x="7121" y="1521"/>
                  </a:lnTo>
                  <a:lnTo>
                    <a:pt x="7232" y="1018"/>
                  </a:lnTo>
                  <a:close/>
                  <a:moveTo>
                    <a:pt x="9455" y="1106"/>
                  </a:moveTo>
                  <a:lnTo>
                    <a:pt x="9235" y="1380"/>
                  </a:lnTo>
                  <a:lnTo>
                    <a:pt x="9068" y="1460"/>
                  </a:lnTo>
                  <a:lnTo>
                    <a:pt x="8705" y="1190"/>
                  </a:lnTo>
                  <a:lnTo>
                    <a:pt x="8414" y="1291"/>
                  </a:lnTo>
                  <a:lnTo>
                    <a:pt x="8426" y="1739"/>
                  </a:lnTo>
                  <a:lnTo>
                    <a:pt x="8605" y="1860"/>
                  </a:lnTo>
                  <a:lnTo>
                    <a:pt x="8447" y="2175"/>
                  </a:lnTo>
                  <a:lnTo>
                    <a:pt x="8813" y="2299"/>
                  </a:lnTo>
                  <a:lnTo>
                    <a:pt x="8814" y="1698"/>
                  </a:lnTo>
                  <a:lnTo>
                    <a:pt x="9150" y="1603"/>
                  </a:lnTo>
                  <a:lnTo>
                    <a:pt x="9416" y="1854"/>
                  </a:lnTo>
                  <a:lnTo>
                    <a:pt x="9708" y="2306"/>
                  </a:lnTo>
                  <a:lnTo>
                    <a:pt x="10285" y="2225"/>
                  </a:lnTo>
                  <a:lnTo>
                    <a:pt x="10492" y="2288"/>
                  </a:lnTo>
                  <a:lnTo>
                    <a:pt x="10334" y="1805"/>
                  </a:lnTo>
                  <a:lnTo>
                    <a:pt x="9861" y="1664"/>
                  </a:lnTo>
                  <a:lnTo>
                    <a:pt x="9732" y="1190"/>
                  </a:lnTo>
                  <a:lnTo>
                    <a:pt x="9455" y="1106"/>
                  </a:lnTo>
                  <a:close/>
                  <a:moveTo>
                    <a:pt x="7756" y="1294"/>
                  </a:moveTo>
                  <a:lnTo>
                    <a:pt x="7657" y="1867"/>
                  </a:lnTo>
                  <a:lnTo>
                    <a:pt x="7333" y="2120"/>
                  </a:lnTo>
                  <a:lnTo>
                    <a:pt x="6862" y="2313"/>
                  </a:lnTo>
                  <a:lnTo>
                    <a:pt x="6397" y="2166"/>
                  </a:lnTo>
                  <a:lnTo>
                    <a:pt x="6160" y="1966"/>
                  </a:lnTo>
                  <a:lnTo>
                    <a:pt x="5992" y="2553"/>
                  </a:lnTo>
                  <a:lnTo>
                    <a:pt x="5686" y="2311"/>
                  </a:lnTo>
                  <a:lnTo>
                    <a:pt x="5636" y="1965"/>
                  </a:lnTo>
                  <a:lnTo>
                    <a:pt x="5312" y="2033"/>
                  </a:lnTo>
                  <a:lnTo>
                    <a:pt x="4729" y="1844"/>
                  </a:lnTo>
                  <a:lnTo>
                    <a:pt x="4226" y="1706"/>
                  </a:lnTo>
                  <a:lnTo>
                    <a:pt x="3987" y="1931"/>
                  </a:lnTo>
                  <a:lnTo>
                    <a:pt x="3650" y="2099"/>
                  </a:lnTo>
                  <a:lnTo>
                    <a:pt x="3054" y="1881"/>
                  </a:lnTo>
                  <a:lnTo>
                    <a:pt x="2117" y="1719"/>
                  </a:lnTo>
                  <a:lnTo>
                    <a:pt x="1181" y="1758"/>
                  </a:lnTo>
                  <a:lnTo>
                    <a:pt x="832" y="1973"/>
                  </a:lnTo>
                  <a:cubicBezTo>
                    <a:pt x="682" y="2152"/>
                    <a:pt x="537" y="2335"/>
                    <a:pt x="399" y="2522"/>
                  </a:cubicBezTo>
                  <a:cubicBezTo>
                    <a:pt x="260" y="2708"/>
                    <a:pt x="127" y="2898"/>
                    <a:pt x="0" y="3090"/>
                  </a:cubicBezTo>
                  <a:lnTo>
                    <a:pt x="110" y="3089"/>
                  </a:lnTo>
                  <a:lnTo>
                    <a:pt x="726" y="3365"/>
                  </a:lnTo>
                  <a:lnTo>
                    <a:pt x="1624" y="3256"/>
                  </a:lnTo>
                  <a:lnTo>
                    <a:pt x="2276" y="3097"/>
                  </a:lnTo>
                  <a:lnTo>
                    <a:pt x="2233" y="4100"/>
                  </a:lnTo>
                  <a:lnTo>
                    <a:pt x="2163" y="5066"/>
                  </a:lnTo>
                  <a:lnTo>
                    <a:pt x="1591" y="5667"/>
                  </a:lnTo>
                  <a:lnTo>
                    <a:pt x="1291" y="6154"/>
                  </a:lnTo>
                  <a:lnTo>
                    <a:pt x="1299" y="6807"/>
                  </a:lnTo>
                  <a:lnTo>
                    <a:pt x="1408" y="7158"/>
                  </a:lnTo>
                  <a:lnTo>
                    <a:pt x="1417" y="7787"/>
                  </a:lnTo>
                  <a:lnTo>
                    <a:pt x="1688" y="8623"/>
                  </a:lnTo>
                  <a:lnTo>
                    <a:pt x="1937" y="8746"/>
                  </a:lnTo>
                  <a:lnTo>
                    <a:pt x="1909" y="8466"/>
                  </a:lnTo>
                  <a:lnTo>
                    <a:pt x="1658" y="7886"/>
                  </a:lnTo>
                  <a:lnTo>
                    <a:pt x="1755" y="7618"/>
                  </a:lnTo>
                  <a:lnTo>
                    <a:pt x="2010" y="7912"/>
                  </a:lnTo>
                  <a:lnTo>
                    <a:pt x="2291" y="8570"/>
                  </a:lnTo>
                  <a:lnTo>
                    <a:pt x="2624" y="8986"/>
                  </a:lnTo>
                  <a:lnTo>
                    <a:pt x="2604" y="9523"/>
                  </a:lnTo>
                  <a:lnTo>
                    <a:pt x="2949" y="9942"/>
                  </a:lnTo>
                  <a:lnTo>
                    <a:pt x="3298" y="10092"/>
                  </a:lnTo>
                  <a:lnTo>
                    <a:pt x="3472" y="10266"/>
                  </a:lnTo>
                  <a:lnTo>
                    <a:pt x="4045" y="10245"/>
                  </a:lnTo>
                  <a:lnTo>
                    <a:pt x="4163" y="10433"/>
                  </a:lnTo>
                  <a:lnTo>
                    <a:pt x="4323" y="10555"/>
                  </a:lnTo>
                  <a:lnTo>
                    <a:pt x="4697" y="10545"/>
                  </a:lnTo>
                  <a:lnTo>
                    <a:pt x="4861" y="10684"/>
                  </a:lnTo>
                  <a:lnTo>
                    <a:pt x="4950" y="10926"/>
                  </a:lnTo>
                  <a:lnTo>
                    <a:pt x="5077" y="11170"/>
                  </a:lnTo>
                  <a:lnTo>
                    <a:pt x="5191" y="11440"/>
                  </a:lnTo>
                  <a:lnTo>
                    <a:pt x="5465" y="11573"/>
                  </a:lnTo>
                  <a:lnTo>
                    <a:pt x="5666" y="11433"/>
                  </a:lnTo>
                  <a:lnTo>
                    <a:pt x="5886" y="11402"/>
                  </a:lnTo>
                  <a:lnTo>
                    <a:pt x="6041" y="11703"/>
                  </a:lnTo>
                  <a:lnTo>
                    <a:pt x="6199" y="12089"/>
                  </a:lnTo>
                  <a:lnTo>
                    <a:pt x="6071" y="12511"/>
                  </a:lnTo>
                  <a:lnTo>
                    <a:pt x="5810" y="12763"/>
                  </a:lnTo>
                  <a:lnTo>
                    <a:pt x="5709" y="13050"/>
                  </a:lnTo>
                  <a:lnTo>
                    <a:pt x="5709" y="13383"/>
                  </a:lnTo>
                  <a:lnTo>
                    <a:pt x="5643" y="13672"/>
                  </a:lnTo>
                  <a:cubicBezTo>
                    <a:pt x="5657" y="13765"/>
                    <a:pt x="5686" y="13856"/>
                    <a:pt x="5730" y="13938"/>
                  </a:cubicBezTo>
                  <a:cubicBezTo>
                    <a:pt x="5793" y="14054"/>
                    <a:pt x="5884" y="14152"/>
                    <a:pt x="5994" y="14219"/>
                  </a:cubicBezTo>
                  <a:lnTo>
                    <a:pt x="5978" y="14557"/>
                  </a:lnTo>
                  <a:lnTo>
                    <a:pt x="6103" y="14855"/>
                  </a:lnTo>
                  <a:cubicBezTo>
                    <a:pt x="6223" y="14861"/>
                    <a:pt x="6328" y="14946"/>
                    <a:pt x="6365" y="15067"/>
                  </a:cubicBezTo>
                  <a:cubicBezTo>
                    <a:pt x="6408" y="15204"/>
                    <a:pt x="6354" y="15366"/>
                    <a:pt x="6435" y="15486"/>
                  </a:cubicBezTo>
                  <a:cubicBezTo>
                    <a:pt x="6530" y="15624"/>
                    <a:pt x="6727" y="15618"/>
                    <a:pt x="6813" y="15473"/>
                  </a:cubicBezTo>
                  <a:lnTo>
                    <a:pt x="7140" y="15643"/>
                  </a:lnTo>
                  <a:lnTo>
                    <a:pt x="7353" y="15953"/>
                  </a:lnTo>
                  <a:lnTo>
                    <a:pt x="7286" y="16240"/>
                  </a:lnTo>
                  <a:lnTo>
                    <a:pt x="7325" y="17102"/>
                  </a:lnTo>
                  <a:lnTo>
                    <a:pt x="7572" y="17364"/>
                  </a:lnTo>
                  <a:lnTo>
                    <a:pt x="7331" y="17778"/>
                  </a:lnTo>
                  <a:lnTo>
                    <a:pt x="7474" y="18168"/>
                  </a:lnTo>
                  <a:lnTo>
                    <a:pt x="7356" y="18525"/>
                  </a:lnTo>
                  <a:lnTo>
                    <a:pt x="7572" y="18819"/>
                  </a:lnTo>
                  <a:lnTo>
                    <a:pt x="7533" y="19178"/>
                  </a:lnTo>
                  <a:lnTo>
                    <a:pt x="7682" y="19389"/>
                  </a:lnTo>
                  <a:lnTo>
                    <a:pt x="7763" y="19855"/>
                  </a:lnTo>
                  <a:lnTo>
                    <a:pt x="7803" y="20281"/>
                  </a:lnTo>
                  <a:lnTo>
                    <a:pt x="7911" y="20480"/>
                  </a:lnTo>
                  <a:lnTo>
                    <a:pt x="7784" y="20965"/>
                  </a:lnTo>
                  <a:lnTo>
                    <a:pt x="8040" y="21007"/>
                  </a:lnTo>
                  <a:lnTo>
                    <a:pt x="8137" y="21405"/>
                  </a:lnTo>
                  <a:lnTo>
                    <a:pt x="8393" y="21598"/>
                  </a:lnTo>
                  <a:lnTo>
                    <a:pt x="8667" y="21600"/>
                  </a:lnTo>
                  <a:lnTo>
                    <a:pt x="8765" y="21253"/>
                  </a:lnTo>
                  <a:lnTo>
                    <a:pt x="8848" y="20896"/>
                  </a:lnTo>
                  <a:lnTo>
                    <a:pt x="8969" y="20628"/>
                  </a:lnTo>
                  <a:lnTo>
                    <a:pt x="8624" y="20449"/>
                  </a:lnTo>
                  <a:lnTo>
                    <a:pt x="8614" y="20050"/>
                  </a:lnTo>
                  <a:lnTo>
                    <a:pt x="8752" y="19915"/>
                  </a:lnTo>
                  <a:lnTo>
                    <a:pt x="8630" y="19795"/>
                  </a:lnTo>
                  <a:lnTo>
                    <a:pt x="8620" y="19596"/>
                  </a:lnTo>
                  <a:lnTo>
                    <a:pt x="8830" y="19536"/>
                  </a:lnTo>
                  <a:lnTo>
                    <a:pt x="8849" y="19115"/>
                  </a:lnTo>
                  <a:lnTo>
                    <a:pt x="9166" y="19137"/>
                  </a:lnTo>
                  <a:lnTo>
                    <a:pt x="9413" y="18989"/>
                  </a:lnTo>
                  <a:lnTo>
                    <a:pt x="9365" y="18733"/>
                  </a:lnTo>
                  <a:lnTo>
                    <a:pt x="9187" y="18512"/>
                  </a:lnTo>
                  <a:lnTo>
                    <a:pt x="9286" y="18345"/>
                  </a:lnTo>
                  <a:lnTo>
                    <a:pt x="9543" y="18461"/>
                  </a:lnTo>
                  <a:lnTo>
                    <a:pt x="9934" y="18236"/>
                  </a:lnTo>
                  <a:lnTo>
                    <a:pt x="9858" y="17793"/>
                  </a:lnTo>
                  <a:lnTo>
                    <a:pt x="9947" y="17595"/>
                  </a:lnTo>
                  <a:lnTo>
                    <a:pt x="10270" y="17506"/>
                  </a:lnTo>
                  <a:lnTo>
                    <a:pt x="10109" y="16892"/>
                  </a:lnTo>
                  <a:lnTo>
                    <a:pt x="10353" y="16634"/>
                  </a:lnTo>
                  <a:lnTo>
                    <a:pt x="10767" y="16508"/>
                  </a:lnTo>
                  <a:lnTo>
                    <a:pt x="11052" y="16529"/>
                  </a:lnTo>
                  <a:lnTo>
                    <a:pt x="11185" y="16164"/>
                  </a:lnTo>
                  <a:lnTo>
                    <a:pt x="11313" y="15654"/>
                  </a:lnTo>
                  <a:lnTo>
                    <a:pt x="11215" y="15120"/>
                  </a:lnTo>
                  <a:lnTo>
                    <a:pt x="11356" y="14743"/>
                  </a:lnTo>
                  <a:lnTo>
                    <a:pt x="11619" y="14487"/>
                  </a:lnTo>
                  <a:lnTo>
                    <a:pt x="11856" y="14172"/>
                  </a:lnTo>
                  <a:lnTo>
                    <a:pt x="11780" y="13871"/>
                  </a:lnTo>
                  <a:lnTo>
                    <a:pt x="11412" y="13626"/>
                  </a:lnTo>
                  <a:lnTo>
                    <a:pt x="11185" y="13262"/>
                  </a:lnTo>
                  <a:lnTo>
                    <a:pt x="10603" y="13262"/>
                  </a:lnTo>
                  <a:lnTo>
                    <a:pt x="10331" y="13018"/>
                  </a:lnTo>
                  <a:lnTo>
                    <a:pt x="10016" y="12850"/>
                  </a:lnTo>
                  <a:lnTo>
                    <a:pt x="9660" y="12965"/>
                  </a:lnTo>
                  <a:lnTo>
                    <a:pt x="9645" y="12508"/>
                  </a:lnTo>
                  <a:lnTo>
                    <a:pt x="9507" y="12059"/>
                  </a:lnTo>
                  <a:lnTo>
                    <a:pt x="9235" y="11866"/>
                  </a:lnTo>
                  <a:lnTo>
                    <a:pt x="8724" y="11856"/>
                  </a:lnTo>
                  <a:lnTo>
                    <a:pt x="8614" y="11553"/>
                  </a:lnTo>
                  <a:lnTo>
                    <a:pt x="8293" y="11396"/>
                  </a:lnTo>
                  <a:lnTo>
                    <a:pt x="8114" y="11112"/>
                  </a:lnTo>
                  <a:lnTo>
                    <a:pt x="7445" y="11133"/>
                  </a:lnTo>
                  <a:lnTo>
                    <a:pt x="7276" y="10955"/>
                  </a:lnTo>
                  <a:lnTo>
                    <a:pt x="6932" y="10924"/>
                  </a:lnTo>
                  <a:lnTo>
                    <a:pt x="6719" y="10965"/>
                  </a:lnTo>
                  <a:lnTo>
                    <a:pt x="6408" y="11344"/>
                  </a:lnTo>
                  <a:lnTo>
                    <a:pt x="6248" y="11579"/>
                  </a:lnTo>
                  <a:lnTo>
                    <a:pt x="6019" y="11204"/>
                  </a:lnTo>
                  <a:lnTo>
                    <a:pt x="5675" y="11225"/>
                  </a:lnTo>
                  <a:lnTo>
                    <a:pt x="5497" y="11340"/>
                  </a:lnTo>
                  <a:lnTo>
                    <a:pt x="5370" y="11205"/>
                  </a:lnTo>
                  <a:lnTo>
                    <a:pt x="5273" y="10861"/>
                  </a:lnTo>
                  <a:lnTo>
                    <a:pt x="5279" y="10555"/>
                  </a:lnTo>
                  <a:lnTo>
                    <a:pt x="5376" y="10399"/>
                  </a:lnTo>
                  <a:lnTo>
                    <a:pt x="5259" y="10192"/>
                  </a:lnTo>
                  <a:lnTo>
                    <a:pt x="5047" y="10284"/>
                  </a:lnTo>
                  <a:lnTo>
                    <a:pt x="4749" y="10316"/>
                  </a:lnTo>
                  <a:lnTo>
                    <a:pt x="4613" y="10163"/>
                  </a:lnTo>
                  <a:lnTo>
                    <a:pt x="4674" y="9879"/>
                  </a:lnTo>
                  <a:lnTo>
                    <a:pt x="4714" y="9786"/>
                  </a:lnTo>
                  <a:lnTo>
                    <a:pt x="4896" y="9694"/>
                  </a:lnTo>
                  <a:lnTo>
                    <a:pt x="4869" y="9517"/>
                  </a:lnTo>
                  <a:lnTo>
                    <a:pt x="5003" y="9395"/>
                  </a:lnTo>
                  <a:lnTo>
                    <a:pt x="4844" y="9205"/>
                  </a:lnTo>
                  <a:lnTo>
                    <a:pt x="4538" y="9269"/>
                  </a:lnTo>
                  <a:lnTo>
                    <a:pt x="4432" y="9555"/>
                  </a:lnTo>
                  <a:lnTo>
                    <a:pt x="4347" y="9830"/>
                  </a:lnTo>
                  <a:lnTo>
                    <a:pt x="3999" y="9861"/>
                  </a:lnTo>
                  <a:lnTo>
                    <a:pt x="3834" y="9595"/>
                  </a:lnTo>
                  <a:lnTo>
                    <a:pt x="3616" y="9480"/>
                  </a:lnTo>
                  <a:lnTo>
                    <a:pt x="3534" y="9065"/>
                  </a:lnTo>
                  <a:lnTo>
                    <a:pt x="3629" y="8464"/>
                  </a:lnTo>
                  <a:lnTo>
                    <a:pt x="3784" y="8081"/>
                  </a:lnTo>
                  <a:lnTo>
                    <a:pt x="4175" y="7858"/>
                  </a:lnTo>
                  <a:lnTo>
                    <a:pt x="4480" y="7742"/>
                  </a:lnTo>
                  <a:lnTo>
                    <a:pt x="4588" y="7973"/>
                  </a:lnTo>
                  <a:lnTo>
                    <a:pt x="4824" y="7920"/>
                  </a:lnTo>
                  <a:lnTo>
                    <a:pt x="4902" y="7743"/>
                  </a:lnTo>
                  <a:lnTo>
                    <a:pt x="5259" y="7743"/>
                  </a:lnTo>
                  <a:lnTo>
                    <a:pt x="5586" y="7743"/>
                  </a:lnTo>
                  <a:lnTo>
                    <a:pt x="5734" y="7984"/>
                  </a:lnTo>
                  <a:lnTo>
                    <a:pt x="5808" y="8460"/>
                  </a:lnTo>
                  <a:lnTo>
                    <a:pt x="5963" y="8658"/>
                  </a:lnTo>
                  <a:lnTo>
                    <a:pt x="6115" y="8495"/>
                  </a:lnTo>
                  <a:lnTo>
                    <a:pt x="6064" y="8016"/>
                  </a:lnTo>
                  <a:lnTo>
                    <a:pt x="5997" y="7520"/>
                  </a:lnTo>
                  <a:cubicBezTo>
                    <a:pt x="6081" y="7446"/>
                    <a:pt x="6172" y="7381"/>
                    <a:pt x="6267" y="7324"/>
                  </a:cubicBezTo>
                  <a:cubicBezTo>
                    <a:pt x="6425" y="7231"/>
                    <a:pt x="6597" y="7165"/>
                    <a:pt x="6775" y="7128"/>
                  </a:cubicBezTo>
                  <a:lnTo>
                    <a:pt x="6933" y="6868"/>
                  </a:lnTo>
                  <a:lnTo>
                    <a:pt x="6913" y="6374"/>
                  </a:lnTo>
                  <a:lnTo>
                    <a:pt x="7205" y="6301"/>
                  </a:lnTo>
                  <a:lnTo>
                    <a:pt x="7401" y="6026"/>
                  </a:lnTo>
                  <a:lnTo>
                    <a:pt x="7707" y="5995"/>
                  </a:lnTo>
                  <a:lnTo>
                    <a:pt x="8100" y="5596"/>
                  </a:lnTo>
                  <a:lnTo>
                    <a:pt x="8473" y="5301"/>
                  </a:lnTo>
                  <a:cubicBezTo>
                    <a:pt x="8587" y="5251"/>
                    <a:pt x="8719" y="5289"/>
                    <a:pt x="8794" y="5393"/>
                  </a:cubicBezTo>
                  <a:cubicBezTo>
                    <a:pt x="8854" y="5477"/>
                    <a:pt x="8864" y="5594"/>
                    <a:pt x="8936" y="5668"/>
                  </a:cubicBezTo>
                  <a:cubicBezTo>
                    <a:pt x="9045" y="5780"/>
                    <a:pt x="9224" y="5755"/>
                    <a:pt x="9301" y="5616"/>
                  </a:cubicBezTo>
                  <a:lnTo>
                    <a:pt x="9351" y="5376"/>
                  </a:lnTo>
                  <a:lnTo>
                    <a:pt x="9143" y="5250"/>
                  </a:lnTo>
                  <a:lnTo>
                    <a:pt x="8891" y="5114"/>
                  </a:lnTo>
                  <a:lnTo>
                    <a:pt x="8720" y="4567"/>
                  </a:lnTo>
                  <a:lnTo>
                    <a:pt x="8998" y="4409"/>
                  </a:lnTo>
                  <a:lnTo>
                    <a:pt x="9481" y="4472"/>
                  </a:lnTo>
                  <a:lnTo>
                    <a:pt x="9541" y="4723"/>
                  </a:lnTo>
                  <a:lnTo>
                    <a:pt x="9975" y="4450"/>
                  </a:lnTo>
                  <a:lnTo>
                    <a:pt x="9926" y="4230"/>
                  </a:lnTo>
                  <a:lnTo>
                    <a:pt x="10103" y="4146"/>
                  </a:lnTo>
                  <a:lnTo>
                    <a:pt x="10222" y="3958"/>
                  </a:lnTo>
                  <a:lnTo>
                    <a:pt x="10005" y="3854"/>
                  </a:lnTo>
                  <a:lnTo>
                    <a:pt x="9868" y="3560"/>
                  </a:lnTo>
                  <a:lnTo>
                    <a:pt x="9888" y="3152"/>
                  </a:lnTo>
                  <a:lnTo>
                    <a:pt x="9745" y="3108"/>
                  </a:lnTo>
                  <a:lnTo>
                    <a:pt x="9579" y="3381"/>
                  </a:lnTo>
                  <a:lnTo>
                    <a:pt x="9222" y="3535"/>
                  </a:lnTo>
                  <a:lnTo>
                    <a:pt x="9144" y="3305"/>
                  </a:lnTo>
                  <a:lnTo>
                    <a:pt x="9194" y="3075"/>
                  </a:lnTo>
                  <a:lnTo>
                    <a:pt x="8986" y="2949"/>
                  </a:lnTo>
                  <a:lnTo>
                    <a:pt x="8750" y="2771"/>
                  </a:lnTo>
                  <a:lnTo>
                    <a:pt x="8537" y="3003"/>
                  </a:lnTo>
                  <a:lnTo>
                    <a:pt x="8073" y="3244"/>
                  </a:lnTo>
                  <a:lnTo>
                    <a:pt x="8390" y="3570"/>
                  </a:lnTo>
                  <a:lnTo>
                    <a:pt x="8390" y="3884"/>
                  </a:lnTo>
                  <a:lnTo>
                    <a:pt x="8024" y="3894"/>
                  </a:lnTo>
                  <a:lnTo>
                    <a:pt x="7807" y="3811"/>
                  </a:lnTo>
                  <a:lnTo>
                    <a:pt x="7765" y="4223"/>
                  </a:lnTo>
                  <a:lnTo>
                    <a:pt x="7695" y="4453"/>
                  </a:lnTo>
                  <a:lnTo>
                    <a:pt x="7489" y="4538"/>
                  </a:lnTo>
                  <a:lnTo>
                    <a:pt x="7252" y="4538"/>
                  </a:lnTo>
                  <a:lnTo>
                    <a:pt x="7124" y="4275"/>
                  </a:lnTo>
                  <a:lnTo>
                    <a:pt x="7390" y="4000"/>
                  </a:lnTo>
                  <a:lnTo>
                    <a:pt x="7134" y="3928"/>
                  </a:lnTo>
                  <a:lnTo>
                    <a:pt x="7037" y="3658"/>
                  </a:lnTo>
                  <a:lnTo>
                    <a:pt x="6741" y="3741"/>
                  </a:lnTo>
                  <a:lnTo>
                    <a:pt x="6505" y="3648"/>
                  </a:lnTo>
                  <a:lnTo>
                    <a:pt x="6450" y="3257"/>
                  </a:lnTo>
                  <a:lnTo>
                    <a:pt x="6450" y="3099"/>
                  </a:lnTo>
                  <a:lnTo>
                    <a:pt x="7028" y="2730"/>
                  </a:lnTo>
                  <a:lnTo>
                    <a:pt x="7710" y="2530"/>
                  </a:lnTo>
                  <a:lnTo>
                    <a:pt x="7759" y="2331"/>
                  </a:lnTo>
                  <a:lnTo>
                    <a:pt x="7992" y="2239"/>
                  </a:lnTo>
                  <a:lnTo>
                    <a:pt x="8091" y="2060"/>
                  </a:lnTo>
                  <a:lnTo>
                    <a:pt x="7962" y="1883"/>
                  </a:lnTo>
                  <a:lnTo>
                    <a:pt x="7756" y="1294"/>
                  </a:lnTo>
                  <a:close/>
                  <a:moveTo>
                    <a:pt x="18465" y="1899"/>
                  </a:moveTo>
                  <a:lnTo>
                    <a:pt x="18204" y="2274"/>
                  </a:lnTo>
                  <a:lnTo>
                    <a:pt x="17927" y="2495"/>
                  </a:lnTo>
                  <a:lnTo>
                    <a:pt x="17689" y="2786"/>
                  </a:lnTo>
                  <a:lnTo>
                    <a:pt x="17319" y="2755"/>
                  </a:lnTo>
                  <a:cubicBezTo>
                    <a:pt x="17230" y="2896"/>
                    <a:pt x="17229" y="3079"/>
                    <a:pt x="17318" y="3220"/>
                  </a:cubicBezTo>
                  <a:cubicBezTo>
                    <a:pt x="17375" y="3310"/>
                    <a:pt x="17463" y="3373"/>
                    <a:pt x="17563" y="3393"/>
                  </a:cubicBezTo>
                  <a:lnTo>
                    <a:pt x="18009" y="3130"/>
                  </a:lnTo>
                  <a:cubicBezTo>
                    <a:pt x="18083" y="3141"/>
                    <a:pt x="18149" y="3187"/>
                    <a:pt x="18187" y="3256"/>
                  </a:cubicBezTo>
                  <a:cubicBezTo>
                    <a:pt x="18252" y="3372"/>
                    <a:pt x="18228" y="3521"/>
                    <a:pt x="18130" y="3608"/>
                  </a:cubicBezTo>
                  <a:lnTo>
                    <a:pt x="17607" y="3628"/>
                  </a:lnTo>
                  <a:cubicBezTo>
                    <a:pt x="17568" y="3678"/>
                    <a:pt x="17549" y="3743"/>
                    <a:pt x="17557" y="3807"/>
                  </a:cubicBezTo>
                  <a:cubicBezTo>
                    <a:pt x="17570" y="3918"/>
                    <a:pt x="17654" y="4006"/>
                    <a:pt x="17759" y="4019"/>
                  </a:cubicBezTo>
                  <a:cubicBezTo>
                    <a:pt x="17857" y="3975"/>
                    <a:pt x="17957" y="3931"/>
                    <a:pt x="18056" y="3888"/>
                  </a:cubicBezTo>
                  <a:cubicBezTo>
                    <a:pt x="18191" y="3829"/>
                    <a:pt x="18326" y="3770"/>
                    <a:pt x="18462" y="3712"/>
                  </a:cubicBezTo>
                  <a:lnTo>
                    <a:pt x="18528" y="3405"/>
                  </a:lnTo>
                  <a:lnTo>
                    <a:pt x="18727" y="2933"/>
                  </a:lnTo>
                  <a:lnTo>
                    <a:pt x="18895" y="2755"/>
                  </a:lnTo>
                  <a:lnTo>
                    <a:pt x="19038" y="2631"/>
                  </a:lnTo>
                  <a:cubicBezTo>
                    <a:pt x="19021" y="2609"/>
                    <a:pt x="19005" y="2586"/>
                    <a:pt x="18989" y="2564"/>
                  </a:cubicBezTo>
                  <a:cubicBezTo>
                    <a:pt x="18972" y="2542"/>
                    <a:pt x="18956" y="2520"/>
                    <a:pt x="18939" y="2497"/>
                  </a:cubicBezTo>
                  <a:lnTo>
                    <a:pt x="18630" y="2173"/>
                  </a:lnTo>
                  <a:lnTo>
                    <a:pt x="18540" y="1993"/>
                  </a:lnTo>
                  <a:cubicBezTo>
                    <a:pt x="18527" y="1978"/>
                    <a:pt x="18515" y="1962"/>
                    <a:pt x="18503" y="1946"/>
                  </a:cubicBezTo>
                  <a:cubicBezTo>
                    <a:pt x="18491" y="1930"/>
                    <a:pt x="18478" y="1915"/>
                    <a:pt x="18465" y="1899"/>
                  </a:cubicBezTo>
                  <a:close/>
                  <a:moveTo>
                    <a:pt x="14708" y="2137"/>
                  </a:moveTo>
                  <a:lnTo>
                    <a:pt x="14407" y="2191"/>
                  </a:lnTo>
                  <a:lnTo>
                    <a:pt x="14334" y="2438"/>
                  </a:lnTo>
                  <a:lnTo>
                    <a:pt x="14866" y="2756"/>
                  </a:lnTo>
                  <a:lnTo>
                    <a:pt x="15344" y="2878"/>
                  </a:lnTo>
                  <a:lnTo>
                    <a:pt x="15536" y="2544"/>
                  </a:lnTo>
                  <a:lnTo>
                    <a:pt x="15474" y="2138"/>
                  </a:lnTo>
                  <a:lnTo>
                    <a:pt x="15044" y="2186"/>
                  </a:lnTo>
                  <a:lnTo>
                    <a:pt x="14904" y="2299"/>
                  </a:lnTo>
                  <a:lnTo>
                    <a:pt x="14708" y="2137"/>
                  </a:lnTo>
                  <a:close/>
                  <a:moveTo>
                    <a:pt x="19460" y="3248"/>
                  </a:moveTo>
                  <a:lnTo>
                    <a:pt x="19288" y="3441"/>
                  </a:lnTo>
                  <a:lnTo>
                    <a:pt x="19087" y="3942"/>
                  </a:lnTo>
                  <a:lnTo>
                    <a:pt x="18592" y="4100"/>
                  </a:lnTo>
                  <a:lnTo>
                    <a:pt x="18103" y="4382"/>
                  </a:lnTo>
                  <a:lnTo>
                    <a:pt x="17557" y="4300"/>
                  </a:lnTo>
                  <a:lnTo>
                    <a:pt x="17279" y="4419"/>
                  </a:lnTo>
                  <a:lnTo>
                    <a:pt x="16810" y="4724"/>
                  </a:lnTo>
                  <a:lnTo>
                    <a:pt x="16334" y="4886"/>
                  </a:lnTo>
                  <a:lnTo>
                    <a:pt x="16478" y="5148"/>
                  </a:lnTo>
                  <a:cubicBezTo>
                    <a:pt x="16609" y="5194"/>
                    <a:pt x="16696" y="5328"/>
                    <a:pt x="16689" y="5475"/>
                  </a:cubicBezTo>
                  <a:cubicBezTo>
                    <a:pt x="16682" y="5626"/>
                    <a:pt x="16578" y="5753"/>
                    <a:pt x="16438" y="5781"/>
                  </a:cubicBezTo>
                  <a:lnTo>
                    <a:pt x="15854" y="5654"/>
                  </a:lnTo>
                  <a:lnTo>
                    <a:pt x="15452" y="5628"/>
                  </a:lnTo>
                  <a:lnTo>
                    <a:pt x="15406" y="6014"/>
                  </a:lnTo>
                  <a:lnTo>
                    <a:pt x="15782" y="6681"/>
                  </a:lnTo>
                  <a:lnTo>
                    <a:pt x="15754" y="6807"/>
                  </a:lnTo>
                  <a:lnTo>
                    <a:pt x="16279" y="6649"/>
                  </a:lnTo>
                  <a:lnTo>
                    <a:pt x="16664" y="6576"/>
                  </a:lnTo>
                  <a:lnTo>
                    <a:pt x="16703" y="6115"/>
                  </a:lnTo>
                  <a:lnTo>
                    <a:pt x="16969" y="6000"/>
                  </a:lnTo>
                  <a:lnTo>
                    <a:pt x="17049" y="5578"/>
                  </a:lnTo>
                  <a:lnTo>
                    <a:pt x="17374" y="5537"/>
                  </a:lnTo>
                  <a:lnTo>
                    <a:pt x="17670" y="5537"/>
                  </a:lnTo>
                  <a:lnTo>
                    <a:pt x="17847" y="5819"/>
                  </a:lnTo>
                  <a:lnTo>
                    <a:pt x="18181" y="5819"/>
                  </a:lnTo>
                  <a:lnTo>
                    <a:pt x="18267" y="6103"/>
                  </a:lnTo>
                  <a:lnTo>
                    <a:pt x="18569" y="6144"/>
                  </a:lnTo>
                  <a:lnTo>
                    <a:pt x="18658" y="6531"/>
                  </a:lnTo>
                  <a:lnTo>
                    <a:pt x="18386" y="6715"/>
                  </a:lnTo>
                  <a:lnTo>
                    <a:pt x="18814" y="6755"/>
                  </a:lnTo>
                  <a:lnTo>
                    <a:pt x="18920" y="6417"/>
                  </a:lnTo>
                  <a:lnTo>
                    <a:pt x="18919" y="6123"/>
                  </a:lnTo>
                  <a:lnTo>
                    <a:pt x="18608" y="5974"/>
                  </a:lnTo>
                  <a:lnTo>
                    <a:pt x="18529" y="5744"/>
                  </a:lnTo>
                  <a:lnTo>
                    <a:pt x="18735" y="5754"/>
                  </a:lnTo>
                  <a:lnTo>
                    <a:pt x="18962" y="5869"/>
                  </a:lnTo>
                  <a:lnTo>
                    <a:pt x="19155" y="6347"/>
                  </a:lnTo>
                  <a:lnTo>
                    <a:pt x="19300" y="6718"/>
                  </a:lnTo>
                  <a:lnTo>
                    <a:pt x="19497" y="6745"/>
                  </a:lnTo>
                  <a:lnTo>
                    <a:pt x="19576" y="6276"/>
                  </a:lnTo>
                  <a:lnTo>
                    <a:pt x="19844" y="6210"/>
                  </a:lnTo>
                  <a:lnTo>
                    <a:pt x="19952" y="6484"/>
                  </a:lnTo>
                  <a:lnTo>
                    <a:pt x="20049" y="6629"/>
                  </a:lnTo>
                  <a:lnTo>
                    <a:pt x="20318" y="6773"/>
                  </a:lnTo>
                  <a:lnTo>
                    <a:pt x="20605" y="6752"/>
                  </a:lnTo>
                  <a:lnTo>
                    <a:pt x="20891" y="6742"/>
                  </a:lnTo>
                  <a:lnTo>
                    <a:pt x="21046" y="6830"/>
                  </a:lnTo>
                  <a:cubicBezTo>
                    <a:pt x="20876" y="6202"/>
                    <a:pt x="20658" y="5585"/>
                    <a:pt x="20394" y="4986"/>
                  </a:cubicBezTo>
                  <a:cubicBezTo>
                    <a:pt x="20129" y="4387"/>
                    <a:pt x="19818" y="3806"/>
                    <a:pt x="19460" y="3248"/>
                  </a:cubicBezTo>
                  <a:close/>
                  <a:moveTo>
                    <a:pt x="16371" y="3400"/>
                  </a:moveTo>
                  <a:lnTo>
                    <a:pt x="16187" y="3408"/>
                  </a:lnTo>
                  <a:lnTo>
                    <a:pt x="16204" y="3599"/>
                  </a:lnTo>
                  <a:lnTo>
                    <a:pt x="16371" y="3791"/>
                  </a:lnTo>
                  <a:lnTo>
                    <a:pt x="16447" y="4096"/>
                  </a:lnTo>
                  <a:lnTo>
                    <a:pt x="16225" y="4321"/>
                  </a:lnTo>
                  <a:lnTo>
                    <a:pt x="16196" y="4575"/>
                  </a:lnTo>
                  <a:lnTo>
                    <a:pt x="16562" y="4535"/>
                  </a:lnTo>
                  <a:lnTo>
                    <a:pt x="16871" y="4246"/>
                  </a:lnTo>
                  <a:lnTo>
                    <a:pt x="16825" y="3981"/>
                  </a:lnTo>
                  <a:lnTo>
                    <a:pt x="16624" y="3768"/>
                  </a:lnTo>
                  <a:lnTo>
                    <a:pt x="16525" y="3575"/>
                  </a:lnTo>
                  <a:lnTo>
                    <a:pt x="16371" y="3400"/>
                  </a:lnTo>
                  <a:close/>
                  <a:moveTo>
                    <a:pt x="16005" y="3821"/>
                  </a:moveTo>
                  <a:lnTo>
                    <a:pt x="15507" y="3965"/>
                  </a:lnTo>
                  <a:lnTo>
                    <a:pt x="15422" y="4269"/>
                  </a:lnTo>
                  <a:lnTo>
                    <a:pt x="15605" y="4447"/>
                  </a:lnTo>
                  <a:lnTo>
                    <a:pt x="15865" y="4300"/>
                  </a:lnTo>
                  <a:lnTo>
                    <a:pt x="15995" y="4016"/>
                  </a:lnTo>
                  <a:lnTo>
                    <a:pt x="16005" y="3821"/>
                  </a:lnTo>
                  <a:close/>
                  <a:moveTo>
                    <a:pt x="17601" y="6690"/>
                  </a:moveTo>
                  <a:lnTo>
                    <a:pt x="17018" y="6830"/>
                  </a:lnTo>
                  <a:lnTo>
                    <a:pt x="16472" y="7251"/>
                  </a:lnTo>
                  <a:lnTo>
                    <a:pt x="15883" y="7177"/>
                  </a:lnTo>
                  <a:lnTo>
                    <a:pt x="15371" y="7386"/>
                  </a:lnTo>
                  <a:lnTo>
                    <a:pt x="15351" y="7723"/>
                  </a:lnTo>
                  <a:lnTo>
                    <a:pt x="15344" y="8176"/>
                  </a:lnTo>
                  <a:lnTo>
                    <a:pt x="14791" y="8427"/>
                  </a:lnTo>
                  <a:lnTo>
                    <a:pt x="14470" y="8966"/>
                  </a:lnTo>
                  <a:lnTo>
                    <a:pt x="14427" y="9238"/>
                  </a:lnTo>
                  <a:lnTo>
                    <a:pt x="14485" y="9506"/>
                  </a:lnTo>
                  <a:lnTo>
                    <a:pt x="14559" y="10077"/>
                  </a:lnTo>
                  <a:lnTo>
                    <a:pt x="14291" y="10340"/>
                  </a:lnTo>
                  <a:lnTo>
                    <a:pt x="14489" y="10907"/>
                  </a:lnTo>
                  <a:lnTo>
                    <a:pt x="14705" y="11107"/>
                  </a:lnTo>
                  <a:lnTo>
                    <a:pt x="14863" y="11452"/>
                  </a:lnTo>
                  <a:lnTo>
                    <a:pt x="15224" y="11657"/>
                  </a:lnTo>
                  <a:lnTo>
                    <a:pt x="15440" y="12110"/>
                  </a:lnTo>
                  <a:lnTo>
                    <a:pt x="15915" y="12121"/>
                  </a:lnTo>
                  <a:lnTo>
                    <a:pt x="16507" y="12021"/>
                  </a:lnTo>
                  <a:lnTo>
                    <a:pt x="16615" y="11666"/>
                  </a:lnTo>
                  <a:lnTo>
                    <a:pt x="17043" y="11634"/>
                  </a:lnTo>
                  <a:lnTo>
                    <a:pt x="17329" y="11727"/>
                  </a:lnTo>
                  <a:lnTo>
                    <a:pt x="17368" y="12053"/>
                  </a:lnTo>
                  <a:lnTo>
                    <a:pt x="17970" y="11885"/>
                  </a:lnTo>
                  <a:lnTo>
                    <a:pt x="18070" y="12216"/>
                  </a:lnTo>
                  <a:lnTo>
                    <a:pt x="17958" y="12878"/>
                  </a:lnTo>
                  <a:lnTo>
                    <a:pt x="18010" y="13214"/>
                  </a:lnTo>
                  <a:lnTo>
                    <a:pt x="18223" y="13273"/>
                  </a:lnTo>
                  <a:lnTo>
                    <a:pt x="18469" y="13089"/>
                  </a:lnTo>
                  <a:lnTo>
                    <a:pt x="18775" y="13162"/>
                  </a:lnTo>
                  <a:lnTo>
                    <a:pt x="18804" y="13438"/>
                  </a:lnTo>
                  <a:lnTo>
                    <a:pt x="18775" y="13578"/>
                  </a:lnTo>
                  <a:lnTo>
                    <a:pt x="18481" y="13526"/>
                  </a:lnTo>
                  <a:lnTo>
                    <a:pt x="18342" y="13818"/>
                  </a:lnTo>
                  <a:lnTo>
                    <a:pt x="18401" y="14088"/>
                  </a:lnTo>
                  <a:lnTo>
                    <a:pt x="18437" y="14999"/>
                  </a:lnTo>
                  <a:lnTo>
                    <a:pt x="18180" y="15238"/>
                  </a:lnTo>
                  <a:lnTo>
                    <a:pt x="18111" y="15537"/>
                  </a:lnTo>
                  <a:lnTo>
                    <a:pt x="18151" y="15966"/>
                  </a:lnTo>
                  <a:lnTo>
                    <a:pt x="18521" y="16113"/>
                  </a:lnTo>
                  <a:lnTo>
                    <a:pt x="18628" y="16506"/>
                  </a:lnTo>
                  <a:lnTo>
                    <a:pt x="18521" y="17195"/>
                  </a:lnTo>
                  <a:lnTo>
                    <a:pt x="18964" y="17391"/>
                  </a:lnTo>
                  <a:lnTo>
                    <a:pt x="19026" y="18018"/>
                  </a:lnTo>
                  <a:cubicBezTo>
                    <a:pt x="20122" y="16520"/>
                    <a:pt x="20854" y="14820"/>
                    <a:pt x="21224" y="13051"/>
                  </a:cubicBezTo>
                  <a:cubicBezTo>
                    <a:pt x="21593" y="11282"/>
                    <a:pt x="21599" y="9445"/>
                    <a:pt x="21243" y="7674"/>
                  </a:cubicBezTo>
                  <a:lnTo>
                    <a:pt x="20932" y="7722"/>
                  </a:lnTo>
                  <a:lnTo>
                    <a:pt x="20649" y="7533"/>
                  </a:lnTo>
                  <a:lnTo>
                    <a:pt x="20471" y="7795"/>
                  </a:lnTo>
                  <a:lnTo>
                    <a:pt x="20145" y="7878"/>
                  </a:lnTo>
                  <a:lnTo>
                    <a:pt x="19996" y="7617"/>
                  </a:lnTo>
                  <a:lnTo>
                    <a:pt x="19679" y="7685"/>
                  </a:lnTo>
                  <a:lnTo>
                    <a:pt x="19314" y="7377"/>
                  </a:lnTo>
                  <a:lnTo>
                    <a:pt x="19275" y="7900"/>
                  </a:lnTo>
                  <a:cubicBezTo>
                    <a:pt x="19190" y="7958"/>
                    <a:pt x="19090" y="7989"/>
                    <a:pt x="18989" y="7988"/>
                  </a:cubicBezTo>
                  <a:cubicBezTo>
                    <a:pt x="18859" y="7987"/>
                    <a:pt x="18735" y="7936"/>
                    <a:pt x="18639" y="7843"/>
                  </a:cubicBezTo>
                  <a:lnTo>
                    <a:pt x="18584" y="7632"/>
                  </a:lnTo>
                  <a:lnTo>
                    <a:pt x="18170" y="7718"/>
                  </a:lnTo>
                  <a:lnTo>
                    <a:pt x="17933" y="7603"/>
                  </a:lnTo>
                  <a:lnTo>
                    <a:pt x="18021" y="6795"/>
                  </a:lnTo>
                  <a:lnTo>
                    <a:pt x="17601" y="669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4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2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6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 animBg="1" autoUpdateAnimBg="0"/>
      <p:bldP spid="26" grpId="0" autoUpdateAnimBg="0"/>
      <p:bldP spid="27" grpId="0" animBg="1" autoUpdateAnimBg="0"/>
      <p:bldP spid="28" grpId="0" autoUpdateAnimBg="0"/>
      <p:bldP spid="30" grpId="0" autoUpdateAnimBg="0"/>
      <p:bldP spid="31" grpId="0" animBg="1" autoUpdateAnimBg="0"/>
      <p:bldP spid="32" grpId="0" autoUpdateAnimBg="0"/>
      <p:bldP spid="33" grpId="0" autoUpdateAnimBg="0"/>
      <p:bldP spid="34" grpId="0" autoUpdateAnimBg="0"/>
      <p:bldP spid="35" grpId="0" autoUpdateAnimBg="0"/>
      <p:bldP spid="3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onut 37"/>
          <p:cNvSpPr/>
          <p:nvPr/>
        </p:nvSpPr>
        <p:spPr>
          <a:xfrm>
            <a:off x="3581646" y="2223667"/>
            <a:ext cx="1980708" cy="1980708"/>
          </a:xfrm>
          <a:prstGeom prst="donut">
            <a:avLst>
              <a:gd name="adj" fmla="val 5220"/>
            </a:avLst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Donut 38"/>
          <p:cNvSpPr/>
          <p:nvPr/>
        </p:nvSpPr>
        <p:spPr>
          <a:xfrm>
            <a:off x="3737330" y="2383531"/>
            <a:ext cx="1665159" cy="1665159"/>
          </a:xfrm>
          <a:prstGeom prst="donut">
            <a:avLst>
              <a:gd name="adj" fmla="val 6418"/>
            </a:avLst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Donut 39"/>
          <p:cNvSpPr/>
          <p:nvPr/>
        </p:nvSpPr>
        <p:spPr>
          <a:xfrm>
            <a:off x="3914593" y="2552434"/>
            <a:ext cx="1318995" cy="1318995"/>
          </a:xfrm>
          <a:prstGeom prst="donut">
            <a:avLst>
              <a:gd name="adj" fmla="val 7219"/>
            </a:avLst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Donut 1"/>
          <p:cNvSpPr/>
          <p:nvPr/>
        </p:nvSpPr>
        <p:spPr>
          <a:xfrm>
            <a:off x="3420918" y="2062939"/>
            <a:ext cx="2302165" cy="2302165"/>
          </a:xfrm>
          <a:prstGeom prst="donut">
            <a:avLst>
              <a:gd name="adj" fmla="val 4317"/>
            </a:avLst>
          </a:prstGeom>
          <a:solidFill>
            <a:sysClr val="window" lastClr="FFFFFF">
              <a:lumMod val="95000"/>
            </a:sys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Block Arc 32"/>
          <p:cNvSpPr/>
          <p:nvPr/>
        </p:nvSpPr>
        <p:spPr>
          <a:xfrm flipH="1">
            <a:off x="3420918" y="2062939"/>
            <a:ext cx="2302165" cy="2302165"/>
          </a:xfrm>
          <a:prstGeom prst="blockArc">
            <a:avLst>
              <a:gd name="adj1" fmla="val 3787504"/>
              <a:gd name="adj2" fmla="val 16202892"/>
              <a:gd name="adj3" fmla="val 4205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Block Arc 33"/>
          <p:cNvSpPr/>
          <p:nvPr/>
        </p:nvSpPr>
        <p:spPr>
          <a:xfrm flipH="1">
            <a:off x="3581646" y="2223667"/>
            <a:ext cx="1980708" cy="1980708"/>
          </a:xfrm>
          <a:prstGeom prst="blockArc">
            <a:avLst>
              <a:gd name="adj1" fmla="val 1427478"/>
              <a:gd name="adj2" fmla="val 16202949"/>
              <a:gd name="adj3" fmla="val 5085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Block Arc 34"/>
          <p:cNvSpPr/>
          <p:nvPr/>
        </p:nvSpPr>
        <p:spPr>
          <a:xfrm flipH="1">
            <a:off x="3741511" y="2383532"/>
            <a:ext cx="1660979" cy="1660979"/>
          </a:xfrm>
          <a:prstGeom prst="blockArc">
            <a:avLst>
              <a:gd name="adj1" fmla="val 18246226"/>
              <a:gd name="adj2" fmla="val 16212231"/>
              <a:gd name="adj3" fmla="val 6142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Block Arc 35"/>
          <p:cNvSpPr/>
          <p:nvPr/>
        </p:nvSpPr>
        <p:spPr>
          <a:xfrm flipH="1">
            <a:off x="3914594" y="2556614"/>
            <a:ext cx="1314814" cy="1314814"/>
          </a:xfrm>
          <a:prstGeom prst="blockArc">
            <a:avLst>
              <a:gd name="adj1" fmla="val 21030407"/>
              <a:gd name="adj2" fmla="val 16212547"/>
              <a:gd name="adj3" fmla="val 7246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94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41"/>
          <p:cNvSpPr/>
          <p:nvPr/>
        </p:nvSpPr>
        <p:spPr>
          <a:xfrm>
            <a:off x="6173255" y="2355968"/>
            <a:ext cx="381420" cy="38142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6639122" y="2538397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3"/>
          <p:cNvSpPr txBox="1">
            <a:spLocks/>
          </p:cNvSpPr>
          <p:nvPr/>
        </p:nvSpPr>
        <p:spPr>
          <a:xfrm>
            <a:off x="6629819" y="2355967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44"/>
          <p:cNvSpPr/>
          <p:nvPr/>
        </p:nvSpPr>
        <p:spPr>
          <a:xfrm>
            <a:off x="6174635" y="3474766"/>
            <a:ext cx="381420" cy="38142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32"/>
          <p:cNvSpPr txBox="1">
            <a:spLocks/>
          </p:cNvSpPr>
          <p:nvPr/>
        </p:nvSpPr>
        <p:spPr>
          <a:xfrm>
            <a:off x="6640501" y="3657196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33"/>
          <p:cNvSpPr txBox="1">
            <a:spLocks/>
          </p:cNvSpPr>
          <p:nvPr/>
        </p:nvSpPr>
        <p:spPr>
          <a:xfrm>
            <a:off x="6631198" y="3474767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0" name="Straight Arrow Connector 5"/>
          <p:cNvCxnSpPr/>
          <p:nvPr/>
        </p:nvCxnSpPr>
        <p:spPr>
          <a:xfrm>
            <a:off x="5443153" y="2547387"/>
            <a:ext cx="562189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tailEnd type="oval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Straight Arrow Connector 75"/>
          <p:cNvCxnSpPr/>
          <p:nvPr/>
        </p:nvCxnSpPr>
        <p:spPr>
          <a:xfrm>
            <a:off x="5402490" y="3660975"/>
            <a:ext cx="602851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tailEnd type="oval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2" name="Oval 76"/>
          <p:cNvSpPr/>
          <p:nvPr/>
        </p:nvSpPr>
        <p:spPr>
          <a:xfrm flipH="1">
            <a:off x="2578243" y="2359198"/>
            <a:ext cx="381420" cy="38142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2"/>
          <p:cNvSpPr txBox="1">
            <a:spLocks/>
          </p:cNvSpPr>
          <p:nvPr/>
        </p:nvSpPr>
        <p:spPr>
          <a:xfrm flipH="1">
            <a:off x="1361039" y="2541626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 flipH="1">
            <a:off x="1362418" y="2359196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79"/>
          <p:cNvSpPr/>
          <p:nvPr/>
        </p:nvSpPr>
        <p:spPr>
          <a:xfrm flipH="1">
            <a:off x="2578243" y="3474766"/>
            <a:ext cx="381420" cy="38142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altLang="zh-CN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 flipH="1">
            <a:off x="1361039" y="3657196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3"/>
          <p:cNvSpPr txBox="1">
            <a:spLocks/>
          </p:cNvSpPr>
          <p:nvPr/>
        </p:nvSpPr>
        <p:spPr>
          <a:xfrm flipH="1">
            <a:off x="1362418" y="3474767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8" name="Straight Arrow Connector 82"/>
          <p:cNvCxnSpPr/>
          <p:nvPr/>
        </p:nvCxnSpPr>
        <p:spPr>
          <a:xfrm flipH="1">
            <a:off x="3121590" y="3660975"/>
            <a:ext cx="793004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tailEnd type="oval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9" name="Elbow Connector 84"/>
          <p:cNvCxnSpPr/>
          <p:nvPr/>
        </p:nvCxnSpPr>
        <p:spPr>
          <a:xfrm rot="10800000">
            <a:off x="3121589" y="2552435"/>
            <a:ext cx="831331" cy="775231"/>
          </a:xfrm>
          <a:prstGeom prst="bentConnector3">
            <a:avLst>
              <a:gd name="adj1" fmla="val 50000"/>
            </a:avLst>
          </a:prstGeom>
          <a:noFill/>
          <a:ln w="6350" cap="flat" cmpd="sng" algn="ctr">
            <a:solidFill>
              <a:sysClr val="window" lastClr="FFFFFF">
                <a:lumMod val="65000"/>
                <a:alpha val="50000"/>
              </a:sysClr>
            </a:solidFill>
            <a:prstDash val="solid"/>
            <a:tailEnd type="oval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6" grpId="0"/>
      <p:bldP spid="37" grpId="0" animBg="1"/>
      <p:bldP spid="38" grpId="0"/>
      <p:bldP spid="39" grpId="0"/>
      <p:bldP spid="42" grpId="0" animBg="1"/>
      <p:bldP spid="43" grpId="0"/>
      <p:bldP spid="44" grpId="0"/>
      <p:bldP spid="45" grpId="0" animBg="1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entagon 14"/>
          <p:cNvSpPr/>
          <p:nvPr/>
        </p:nvSpPr>
        <p:spPr>
          <a:xfrm>
            <a:off x="5124190" y="2371818"/>
            <a:ext cx="2330483" cy="661542"/>
          </a:xfrm>
          <a:prstGeom prst="homePlat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Parallelogram 15"/>
          <p:cNvSpPr/>
          <p:nvPr/>
        </p:nvSpPr>
        <p:spPr>
          <a:xfrm rot="5400000">
            <a:off x="5248355" y="2247532"/>
            <a:ext cx="992313" cy="1240644"/>
          </a:xfrm>
          <a:prstGeom prst="parallelogram">
            <a:avLst>
              <a:gd name="adj" fmla="val 33167"/>
            </a:avLst>
          </a:prstGeom>
          <a:solidFill>
            <a:srgbClr val="C00000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16"/>
          <p:cNvSpPr/>
          <p:nvPr/>
        </p:nvSpPr>
        <p:spPr>
          <a:xfrm>
            <a:off x="4323776" y="2702589"/>
            <a:ext cx="2041058" cy="66154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Parallelogram 10"/>
          <p:cNvSpPr/>
          <p:nvPr/>
        </p:nvSpPr>
        <p:spPr>
          <a:xfrm rot="5400000">
            <a:off x="4447940" y="2578303"/>
            <a:ext cx="992313" cy="1240644"/>
          </a:xfrm>
          <a:prstGeom prst="parallelogram">
            <a:avLst>
              <a:gd name="adj" fmla="val 33167"/>
            </a:avLst>
          </a:prstGeom>
          <a:solidFill>
            <a:srgbClr val="C00000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7"/>
          <p:cNvSpPr/>
          <p:nvPr/>
        </p:nvSpPr>
        <p:spPr>
          <a:xfrm>
            <a:off x="3523362" y="3033501"/>
            <a:ext cx="2041058" cy="66154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Parallelogram 8"/>
          <p:cNvSpPr/>
          <p:nvPr/>
        </p:nvSpPr>
        <p:spPr>
          <a:xfrm rot="5400000">
            <a:off x="3647525" y="2909074"/>
            <a:ext cx="992313" cy="1240644"/>
          </a:xfrm>
          <a:prstGeom prst="parallelogram">
            <a:avLst>
              <a:gd name="adj" fmla="val 33167"/>
            </a:avLst>
          </a:prstGeom>
          <a:solidFill>
            <a:srgbClr val="C00000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6"/>
          <p:cNvSpPr/>
          <p:nvPr/>
        </p:nvSpPr>
        <p:spPr>
          <a:xfrm>
            <a:off x="2722946" y="3363444"/>
            <a:ext cx="2041058" cy="66154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arallelogram 5"/>
          <p:cNvSpPr/>
          <p:nvPr/>
        </p:nvSpPr>
        <p:spPr>
          <a:xfrm rot="5400000">
            <a:off x="2847109" y="3239845"/>
            <a:ext cx="992313" cy="1240644"/>
          </a:xfrm>
          <a:prstGeom prst="parallelogram">
            <a:avLst>
              <a:gd name="adj" fmla="val 33167"/>
            </a:avLst>
          </a:prstGeom>
          <a:solidFill>
            <a:srgbClr val="C00000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"/>
          <p:cNvSpPr/>
          <p:nvPr/>
        </p:nvSpPr>
        <p:spPr>
          <a:xfrm>
            <a:off x="1160" y="3708684"/>
            <a:ext cx="3962429" cy="66154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Group 21"/>
          <p:cNvGrpSpPr/>
          <p:nvPr/>
        </p:nvGrpSpPr>
        <p:grpSpPr>
          <a:xfrm>
            <a:off x="4161744" y="3517611"/>
            <a:ext cx="382146" cy="382146"/>
            <a:chOff x="8780463" y="1906588"/>
            <a:chExt cx="360363" cy="360363"/>
          </a:xfrm>
          <a:solidFill>
            <a:sysClr val="window" lastClr="FFFFFF"/>
          </a:solidFill>
        </p:grpSpPr>
        <p:sp>
          <p:nvSpPr>
            <p:cNvPr id="46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131"/>
          <p:cNvSpPr>
            <a:spLocks noEditPoints="1"/>
          </p:cNvSpPr>
          <p:nvPr/>
        </p:nvSpPr>
        <p:spPr bwMode="auto">
          <a:xfrm>
            <a:off x="5047317" y="3198625"/>
            <a:ext cx="382146" cy="35857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32"/>
          <p:cNvGrpSpPr/>
          <p:nvPr/>
        </p:nvGrpSpPr>
        <p:grpSpPr>
          <a:xfrm>
            <a:off x="5815944" y="2867854"/>
            <a:ext cx="382146" cy="358576"/>
            <a:chOff x="6373813" y="2717801"/>
            <a:chExt cx="360363" cy="338138"/>
          </a:xfrm>
          <a:solidFill>
            <a:sysClr val="window" lastClr="FFFFFF"/>
          </a:solidFill>
        </p:grpSpPr>
        <p:sp>
          <p:nvSpPr>
            <p:cNvPr id="5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Freeform 144"/>
          <p:cNvSpPr>
            <a:spLocks noEditPoints="1"/>
          </p:cNvSpPr>
          <p:nvPr/>
        </p:nvSpPr>
        <p:spPr bwMode="auto">
          <a:xfrm>
            <a:off x="2747779" y="3848382"/>
            <a:ext cx="390562" cy="38214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72"/>
          <p:cNvSpPr>
            <a:spLocks noEditPoints="1"/>
          </p:cNvSpPr>
          <p:nvPr/>
        </p:nvSpPr>
        <p:spPr bwMode="auto">
          <a:xfrm>
            <a:off x="6669430" y="2525298"/>
            <a:ext cx="382146" cy="382146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"/>
          <p:cNvSpPr txBox="1">
            <a:spLocks/>
          </p:cNvSpPr>
          <p:nvPr/>
        </p:nvSpPr>
        <p:spPr>
          <a:xfrm>
            <a:off x="2047584" y="4448789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3"/>
          <p:cNvSpPr txBox="1">
            <a:spLocks/>
          </p:cNvSpPr>
          <p:nvPr/>
        </p:nvSpPr>
        <p:spPr>
          <a:xfrm>
            <a:off x="4855422" y="3868575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1485978" y="2834500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3123520" y="2158479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5330016" y="1839366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5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33"/>
          <p:cNvGrpSpPr/>
          <p:nvPr/>
        </p:nvGrpSpPr>
        <p:grpSpPr>
          <a:xfrm>
            <a:off x="2501587" y="2142174"/>
            <a:ext cx="3017482" cy="2654978"/>
            <a:chOff x="2187184" y="1723730"/>
            <a:chExt cx="3475701" cy="3058149"/>
          </a:xfrm>
        </p:grpSpPr>
        <p:grpSp>
          <p:nvGrpSpPr>
            <p:cNvPr id="31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35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79385" tIns="39693" rIns="79385" bIns="3969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rgbClr val="C00000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79385" tIns="39693" rIns="79385" bIns="39693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2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33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rgbClr val="CEDBE6">
                      <a:lumMod val="75000"/>
                    </a:srgbClr>
                  </a:gs>
                  <a:gs pos="50000">
                    <a:srgbClr val="CEDBE6">
                      <a:lumMod val="85000"/>
                    </a:srgbClr>
                  </a:gs>
                </a:gsLst>
                <a:lin ang="132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rgbClr val="CEDBE6">
                      <a:lumMod val="75000"/>
                    </a:srgbClr>
                  </a:gs>
                  <a:gs pos="50000">
                    <a:srgbClr val="CEDBE6">
                      <a:lumMod val="85000"/>
                    </a:srgb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9"/>
          <p:cNvGrpSpPr/>
          <p:nvPr/>
        </p:nvGrpSpPr>
        <p:grpSpPr>
          <a:xfrm>
            <a:off x="4011560" y="3905308"/>
            <a:ext cx="632147" cy="632146"/>
            <a:chOff x="3926454" y="3754605"/>
            <a:chExt cx="728142" cy="728140"/>
          </a:xfrm>
        </p:grpSpPr>
        <p:sp>
          <p:nvSpPr>
            <p:cNvPr id="38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6"/>
          <p:cNvGrpSpPr/>
          <p:nvPr/>
        </p:nvGrpSpPr>
        <p:grpSpPr>
          <a:xfrm>
            <a:off x="5181945" y="2056920"/>
            <a:ext cx="632147" cy="632146"/>
            <a:chOff x="5274567" y="1625529"/>
            <a:chExt cx="728142" cy="728140"/>
          </a:xfrm>
        </p:grpSpPr>
        <p:sp>
          <p:nvSpPr>
            <p:cNvPr id="41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37"/>
          <p:cNvGrpSpPr/>
          <p:nvPr/>
        </p:nvGrpSpPr>
        <p:grpSpPr>
          <a:xfrm>
            <a:off x="5268219" y="3406281"/>
            <a:ext cx="632147" cy="632146"/>
            <a:chOff x="5373943" y="3179798"/>
            <a:chExt cx="728142" cy="728140"/>
          </a:xfrm>
        </p:grpSpPr>
        <p:sp>
          <p:nvSpPr>
            <p:cNvPr id="44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35"/>
          <p:cNvGrpSpPr/>
          <p:nvPr/>
        </p:nvGrpSpPr>
        <p:grpSpPr>
          <a:xfrm>
            <a:off x="3871966" y="1721996"/>
            <a:ext cx="632147" cy="632146"/>
            <a:chOff x="3765661" y="1239745"/>
            <a:chExt cx="728142" cy="728140"/>
          </a:xfrm>
        </p:grpSpPr>
        <p:sp>
          <p:nvSpPr>
            <p:cNvPr id="47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34"/>
          <p:cNvGrpSpPr/>
          <p:nvPr/>
        </p:nvGrpSpPr>
        <p:grpSpPr>
          <a:xfrm>
            <a:off x="3148628" y="2864362"/>
            <a:ext cx="632147" cy="632146"/>
            <a:chOff x="2932481" y="2555586"/>
            <a:chExt cx="728142" cy="728140"/>
          </a:xfrm>
        </p:grpSpPr>
        <p:sp>
          <p:nvSpPr>
            <p:cNvPr id="50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ooter Text"/>
          <p:cNvSpPr txBox="1"/>
          <p:nvPr/>
        </p:nvSpPr>
        <p:spPr>
          <a:xfrm flipH="1">
            <a:off x="1211112" y="2964626"/>
            <a:ext cx="1706973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ooter Text"/>
          <p:cNvSpPr txBox="1"/>
          <p:nvPr/>
        </p:nvSpPr>
        <p:spPr>
          <a:xfrm flipH="1">
            <a:off x="4086292" y="2751457"/>
            <a:ext cx="960689" cy="630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ooter Text"/>
          <p:cNvSpPr txBox="1"/>
          <p:nvPr/>
        </p:nvSpPr>
        <p:spPr>
          <a:xfrm flipH="1">
            <a:off x="1961173" y="1817451"/>
            <a:ext cx="1706973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ooter Text"/>
          <p:cNvSpPr txBox="1"/>
          <p:nvPr/>
        </p:nvSpPr>
        <p:spPr>
          <a:xfrm flipH="1">
            <a:off x="5981889" y="2124400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ooter Text"/>
          <p:cNvSpPr txBox="1"/>
          <p:nvPr/>
        </p:nvSpPr>
        <p:spPr>
          <a:xfrm flipH="1">
            <a:off x="6032562" y="3533523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ooter Text"/>
          <p:cNvSpPr txBox="1"/>
          <p:nvPr/>
        </p:nvSpPr>
        <p:spPr>
          <a:xfrm flipH="1">
            <a:off x="4797219" y="4123988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793852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4"/>
          <p:cNvSpPr/>
          <p:nvPr/>
        </p:nvSpPr>
        <p:spPr>
          <a:xfrm>
            <a:off x="2515235" y="4040238"/>
            <a:ext cx="685588" cy="540970"/>
          </a:xfrm>
          <a:custGeom>
            <a:avLst/>
            <a:gdLst>
              <a:gd name="connsiteX0" fmla="*/ 914400 w 914400"/>
              <a:gd name="connsiteY0" fmla="*/ 0 h 721516"/>
              <a:gd name="connsiteX1" fmla="*/ 914400 w 914400"/>
              <a:gd name="connsiteY1" fmla="*/ 721516 h 721516"/>
              <a:gd name="connsiteX2" fmla="*/ 0 w 914400"/>
              <a:gd name="connsiteY2" fmla="*/ 721516 h 721516"/>
              <a:gd name="connsiteX3" fmla="*/ 806637 w 914400"/>
              <a:gd name="connsiteY3" fmla="*/ 115049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914400" y="0"/>
                </a:moveTo>
                <a:lnTo>
                  <a:pt x="914400" y="721516"/>
                </a:lnTo>
                <a:lnTo>
                  <a:pt x="0" y="721516"/>
                </a:lnTo>
                <a:cubicBezTo>
                  <a:pt x="319035" y="544894"/>
                  <a:pt x="582726" y="336725"/>
                  <a:pt x="806637" y="11504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5"/>
          <p:cNvSpPr/>
          <p:nvPr/>
        </p:nvSpPr>
        <p:spPr>
          <a:xfrm>
            <a:off x="3200824" y="3078939"/>
            <a:ext cx="685588" cy="1502269"/>
          </a:xfrm>
          <a:custGeom>
            <a:avLst/>
            <a:gdLst>
              <a:gd name="connsiteX0" fmla="*/ 914400 w 914400"/>
              <a:gd name="connsiteY0" fmla="*/ 0 h 2003644"/>
              <a:gd name="connsiteX1" fmla="*/ 914400 w 914400"/>
              <a:gd name="connsiteY1" fmla="*/ 2003644 h 2003644"/>
              <a:gd name="connsiteX2" fmla="*/ 0 w 914400"/>
              <a:gd name="connsiteY2" fmla="*/ 2003644 h 2003644"/>
              <a:gd name="connsiteX3" fmla="*/ 0 w 914400"/>
              <a:gd name="connsiteY3" fmla="*/ 1282128 h 2003644"/>
              <a:gd name="connsiteX4" fmla="*/ 103466 w 914400"/>
              <a:gd name="connsiteY4" fmla="*/ 1171666 h 2003644"/>
              <a:gd name="connsiteX5" fmla="*/ 882888 w 914400"/>
              <a:gd name="connsiteY5" fmla="*/ 49346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914400" y="0"/>
                </a:moveTo>
                <a:lnTo>
                  <a:pt x="914400" y="2003644"/>
                </a:lnTo>
                <a:lnTo>
                  <a:pt x="0" y="2003644"/>
                </a:lnTo>
                <a:lnTo>
                  <a:pt x="0" y="1282128"/>
                </a:lnTo>
                <a:lnTo>
                  <a:pt x="103466" y="1171666"/>
                </a:lnTo>
                <a:cubicBezTo>
                  <a:pt x="435336" y="790538"/>
                  <a:pt x="671123" y="388593"/>
                  <a:pt x="882888" y="49346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"/>
          <p:cNvSpPr/>
          <p:nvPr/>
        </p:nvSpPr>
        <p:spPr>
          <a:xfrm>
            <a:off x="3886412" y="2495877"/>
            <a:ext cx="685588" cy="2085331"/>
          </a:xfrm>
          <a:custGeom>
            <a:avLst/>
            <a:gdLst>
              <a:gd name="connsiteX0" fmla="*/ 914400 w 914400"/>
              <a:gd name="connsiteY0" fmla="*/ 0 h 2781300"/>
              <a:gd name="connsiteX1" fmla="*/ 914400 w 914400"/>
              <a:gd name="connsiteY1" fmla="*/ 2781300 h 2781300"/>
              <a:gd name="connsiteX2" fmla="*/ 0 w 914400"/>
              <a:gd name="connsiteY2" fmla="*/ 2781300 h 2781300"/>
              <a:gd name="connsiteX3" fmla="*/ 0 w 914400"/>
              <a:gd name="connsiteY3" fmla="*/ 777656 h 2781300"/>
              <a:gd name="connsiteX4" fmla="*/ 93241 w 914400"/>
              <a:gd name="connsiteY4" fmla="*/ 631646 h 2781300"/>
              <a:gd name="connsiteX5" fmla="*/ 914400 w 914400"/>
              <a:gd name="connsiteY5" fmla="*/ 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781300">
                <a:moveTo>
                  <a:pt x="914400" y="0"/>
                </a:moveTo>
                <a:lnTo>
                  <a:pt x="914400" y="2781300"/>
                </a:lnTo>
                <a:lnTo>
                  <a:pt x="0" y="2781300"/>
                </a:lnTo>
                <a:lnTo>
                  <a:pt x="0" y="777656"/>
                </a:lnTo>
                <a:lnTo>
                  <a:pt x="93241" y="631646"/>
                </a:lnTo>
                <a:cubicBezTo>
                  <a:pt x="339289" y="258654"/>
                  <a:pt x="571500" y="0"/>
                  <a:pt x="914400" y="0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7"/>
          <p:cNvSpPr/>
          <p:nvPr/>
        </p:nvSpPr>
        <p:spPr>
          <a:xfrm>
            <a:off x="4572000" y="2495877"/>
            <a:ext cx="685588" cy="2085331"/>
          </a:xfrm>
          <a:custGeom>
            <a:avLst/>
            <a:gdLst>
              <a:gd name="connsiteX0" fmla="*/ 0 w 914400"/>
              <a:gd name="connsiteY0" fmla="*/ 0 h 2781300"/>
              <a:gd name="connsiteX1" fmla="*/ 821159 w 914400"/>
              <a:gd name="connsiteY1" fmla="*/ 631646 h 2781300"/>
              <a:gd name="connsiteX2" fmla="*/ 914400 w 914400"/>
              <a:gd name="connsiteY2" fmla="*/ 777656 h 2781300"/>
              <a:gd name="connsiteX3" fmla="*/ 914400 w 914400"/>
              <a:gd name="connsiteY3" fmla="*/ 2781300 h 2781300"/>
              <a:gd name="connsiteX4" fmla="*/ 0 w 9144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2781300">
                <a:moveTo>
                  <a:pt x="0" y="0"/>
                </a:moveTo>
                <a:cubicBezTo>
                  <a:pt x="342900" y="0"/>
                  <a:pt x="575112" y="258654"/>
                  <a:pt x="821159" y="631646"/>
                </a:cubicBezTo>
                <a:lnTo>
                  <a:pt x="914400" y="777656"/>
                </a:lnTo>
                <a:lnTo>
                  <a:pt x="914400" y="2781300"/>
                </a:lnTo>
                <a:lnTo>
                  <a:pt x="0" y="278130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8"/>
          <p:cNvSpPr/>
          <p:nvPr/>
        </p:nvSpPr>
        <p:spPr>
          <a:xfrm>
            <a:off x="5257589" y="3078939"/>
            <a:ext cx="685588" cy="1502269"/>
          </a:xfrm>
          <a:custGeom>
            <a:avLst/>
            <a:gdLst>
              <a:gd name="connsiteX0" fmla="*/ 0 w 914400"/>
              <a:gd name="connsiteY0" fmla="*/ 0 h 2003644"/>
              <a:gd name="connsiteX1" fmla="*/ 31512 w 914400"/>
              <a:gd name="connsiteY1" fmla="*/ 49346 h 2003644"/>
              <a:gd name="connsiteX2" fmla="*/ 810934 w 914400"/>
              <a:gd name="connsiteY2" fmla="*/ 1171666 h 2003644"/>
              <a:gd name="connsiteX3" fmla="*/ 914400 w 914400"/>
              <a:gd name="connsiteY3" fmla="*/ 1282128 h 2003644"/>
              <a:gd name="connsiteX4" fmla="*/ 914400 w 914400"/>
              <a:gd name="connsiteY4" fmla="*/ 2003644 h 2003644"/>
              <a:gd name="connsiteX5" fmla="*/ 0 w 914400"/>
              <a:gd name="connsiteY5" fmla="*/ 2003644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0" y="0"/>
                </a:moveTo>
                <a:lnTo>
                  <a:pt x="31512" y="49346"/>
                </a:lnTo>
                <a:cubicBezTo>
                  <a:pt x="243278" y="388593"/>
                  <a:pt x="479064" y="790538"/>
                  <a:pt x="810934" y="1171666"/>
                </a:cubicBezTo>
                <a:lnTo>
                  <a:pt x="914400" y="1282128"/>
                </a:lnTo>
                <a:lnTo>
                  <a:pt x="914400" y="2003644"/>
                </a:lnTo>
                <a:lnTo>
                  <a:pt x="0" y="2003644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11"/>
          <p:cNvSpPr/>
          <p:nvPr/>
        </p:nvSpPr>
        <p:spPr>
          <a:xfrm>
            <a:off x="5943177" y="4040238"/>
            <a:ext cx="685588" cy="540970"/>
          </a:xfrm>
          <a:custGeom>
            <a:avLst/>
            <a:gdLst>
              <a:gd name="connsiteX0" fmla="*/ 0 w 914400"/>
              <a:gd name="connsiteY0" fmla="*/ 0 h 721516"/>
              <a:gd name="connsiteX1" fmla="*/ 107763 w 914400"/>
              <a:gd name="connsiteY1" fmla="*/ 115049 h 721516"/>
              <a:gd name="connsiteX2" fmla="*/ 914400 w 914400"/>
              <a:gd name="connsiteY2" fmla="*/ 721516 h 721516"/>
              <a:gd name="connsiteX3" fmla="*/ 0 w 914400"/>
              <a:gd name="connsiteY3" fmla="*/ 721516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0" y="0"/>
                </a:moveTo>
                <a:lnTo>
                  <a:pt x="107763" y="115049"/>
                </a:lnTo>
                <a:cubicBezTo>
                  <a:pt x="331675" y="336725"/>
                  <a:pt x="595365" y="544894"/>
                  <a:pt x="914400" y="721516"/>
                </a:cubicBezTo>
                <a:lnTo>
                  <a:pt x="0" y="721516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09216" y="4623389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80051" y="4623708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64613" y="4623389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250885" y="4623389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37158" y="4623389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19"/>
          <p:cNvSpPr/>
          <p:nvPr/>
        </p:nvSpPr>
        <p:spPr>
          <a:xfrm>
            <a:off x="6228839" y="3979535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20"/>
          <p:cNvSpPr/>
          <p:nvPr/>
        </p:nvSpPr>
        <p:spPr>
          <a:xfrm>
            <a:off x="2800897" y="3979535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Oval 21"/>
          <p:cNvSpPr/>
          <p:nvPr/>
        </p:nvSpPr>
        <p:spPr>
          <a:xfrm>
            <a:off x="3482916" y="3096416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22"/>
          <p:cNvSpPr/>
          <p:nvPr/>
        </p:nvSpPr>
        <p:spPr>
          <a:xfrm>
            <a:off x="4168503" y="2316960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Oval 23"/>
          <p:cNvSpPr/>
          <p:nvPr/>
        </p:nvSpPr>
        <p:spPr>
          <a:xfrm>
            <a:off x="4854091" y="2316960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Oval 24"/>
          <p:cNvSpPr/>
          <p:nvPr/>
        </p:nvSpPr>
        <p:spPr>
          <a:xfrm>
            <a:off x="5539680" y="3096416"/>
            <a:ext cx="121406" cy="12140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4914793" y="2110611"/>
            <a:ext cx="1028383" cy="158543"/>
            <a:chOff x="6911550" y="2426336"/>
            <a:chExt cx="1446531" cy="223007"/>
          </a:xfrm>
        </p:grpSpPr>
        <p:cxnSp>
          <p:nvCxnSpPr>
            <p:cNvPr id="68" name="Straight Connector 25"/>
            <p:cNvCxnSpPr/>
            <p:nvPr/>
          </p:nvCxnSpPr>
          <p:spPr>
            <a:xfrm>
              <a:off x="6911551" y="2456472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69" name="Straight Connector 27"/>
            <p:cNvCxnSpPr/>
            <p:nvPr/>
          </p:nvCxnSpPr>
          <p:spPr>
            <a:xfrm>
              <a:off x="6911550" y="2426336"/>
              <a:ext cx="1446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tailEnd type="oval"/>
            </a:ln>
            <a:effectLst/>
          </p:spPr>
        </p:cxnSp>
      </p:grpSp>
      <p:grpSp>
        <p:nvGrpSpPr>
          <p:cNvPr id="70" name="组合 69"/>
          <p:cNvGrpSpPr/>
          <p:nvPr/>
        </p:nvGrpSpPr>
        <p:grpSpPr>
          <a:xfrm>
            <a:off x="3193680" y="2110611"/>
            <a:ext cx="1028383" cy="158543"/>
            <a:chOff x="4490620" y="2426336"/>
            <a:chExt cx="1446531" cy="223007"/>
          </a:xfrm>
        </p:grpSpPr>
        <p:cxnSp>
          <p:nvCxnSpPr>
            <p:cNvPr id="71" name="Straight Connector 26"/>
            <p:cNvCxnSpPr/>
            <p:nvPr/>
          </p:nvCxnSpPr>
          <p:spPr>
            <a:xfrm>
              <a:off x="5937151" y="2456472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72" name="Straight Connector 28"/>
            <p:cNvCxnSpPr/>
            <p:nvPr/>
          </p:nvCxnSpPr>
          <p:spPr>
            <a:xfrm>
              <a:off x="4490620" y="2426336"/>
              <a:ext cx="1446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headEnd type="oval"/>
            </a:ln>
            <a:effectLst/>
          </p:spPr>
        </p:cxnSp>
      </p:grpSp>
      <p:grpSp>
        <p:nvGrpSpPr>
          <p:cNvPr id="73" name="组合 72"/>
          <p:cNvGrpSpPr/>
          <p:nvPr/>
        </p:nvGrpSpPr>
        <p:grpSpPr>
          <a:xfrm>
            <a:off x="5593240" y="2892610"/>
            <a:ext cx="1035526" cy="147831"/>
            <a:chOff x="7865858" y="3526301"/>
            <a:chExt cx="1456578" cy="207940"/>
          </a:xfrm>
        </p:grpSpPr>
        <p:cxnSp>
          <p:nvCxnSpPr>
            <p:cNvPr id="74" name="Straight Connector 29"/>
            <p:cNvCxnSpPr/>
            <p:nvPr/>
          </p:nvCxnSpPr>
          <p:spPr>
            <a:xfrm>
              <a:off x="7865858" y="3541370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75" name="Straight Connector 31"/>
            <p:cNvCxnSpPr/>
            <p:nvPr/>
          </p:nvCxnSpPr>
          <p:spPr>
            <a:xfrm>
              <a:off x="7875905" y="3526301"/>
              <a:ext cx="1446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tailEnd type="oval"/>
            </a:ln>
            <a:effectLst/>
          </p:spPr>
        </p:cxnSp>
      </p:grpSp>
      <p:grpSp>
        <p:nvGrpSpPr>
          <p:cNvPr id="76" name="组合 75"/>
          <p:cNvGrpSpPr/>
          <p:nvPr/>
        </p:nvGrpSpPr>
        <p:grpSpPr>
          <a:xfrm>
            <a:off x="2508093" y="2892610"/>
            <a:ext cx="1028383" cy="147831"/>
            <a:chOff x="3526269" y="3526301"/>
            <a:chExt cx="1446531" cy="207940"/>
          </a:xfrm>
        </p:grpSpPr>
        <p:cxnSp>
          <p:nvCxnSpPr>
            <p:cNvPr id="77" name="Straight Connector 30"/>
            <p:cNvCxnSpPr/>
            <p:nvPr/>
          </p:nvCxnSpPr>
          <p:spPr>
            <a:xfrm>
              <a:off x="4972798" y="3541370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78" name="Straight Connector 32"/>
            <p:cNvCxnSpPr/>
            <p:nvPr/>
          </p:nvCxnSpPr>
          <p:spPr>
            <a:xfrm>
              <a:off x="3526269" y="3526301"/>
              <a:ext cx="144653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headEnd type="oval"/>
            </a:ln>
            <a:effectLst/>
          </p:spPr>
        </p:cxnSp>
      </p:grpSp>
      <p:grpSp>
        <p:nvGrpSpPr>
          <p:cNvPr id="79" name="组合 78"/>
          <p:cNvGrpSpPr/>
          <p:nvPr/>
        </p:nvGrpSpPr>
        <p:grpSpPr>
          <a:xfrm>
            <a:off x="6285971" y="3782827"/>
            <a:ext cx="685589" cy="148656"/>
            <a:chOff x="8840258" y="4778486"/>
            <a:chExt cx="964354" cy="209101"/>
          </a:xfrm>
        </p:grpSpPr>
        <p:cxnSp>
          <p:nvCxnSpPr>
            <p:cNvPr id="80" name="Straight Connector 33"/>
            <p:cNvCxnSpPr/>
            <p:nvPr/>
          </p:nvCxnSpPr>
          <p:spPr>
            <a:xfrm>
              <a:off x="8840258" y="4794716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81" name="Straight Connector 35"/>
            <p:cNvCxnSpPr/>
            <p:nvPr/>
          </p:nvCxnSpPr>
          <p:spPr>
            <a:xfrm>
              <a:off x="8840259" y="4778486"/>
              <a:ext cx="96435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tailEnd type="oval"/>
            </a:ln>
            <a:effectLst/>
          </p:spPr>
        </p:cxnSp>
      </p:grpSp>
      <p:grpSp>
        <p:nvGrpSpPr>
          <p:cNvPr id="82" name="组合 81"/>
          <p:cNvGrpSpPr/>
          <p:nvPr/>
        </p:nvGrpSpPr>
        <p:grpSpPr>
          <a:xfrm>
            <a:off x="2165298" y="3782827"/>
            <a:ext cx="692731" cy="148656"/>
            <a:chOff x="3044092" y="4778486"/>
            <a:chExt cx="974400" cy="209101"/>
          </a:xfrm>
        </p:grpSpPr>
        <p:cxnSp>
          <p:nvCxnSpPr>
            <p:cNvPr id="83" name="Straight Connector 34"/>
            <p:cNvCxnSpPr/>
            <p:nvPr/>
          </p:nvCxnSpPr>
          <p:spPr>
            <a:xfrm>
              <a:off x="4018492" y="4794716"/>
              <a:ext cx="0" cy="19287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</a:ln>
            <a:effectLst/>
          </p:spPr>
        </p:cxnSp>
        <p:cxnSp>
          <p:nvCxnSpPr>
            <p:cNvPr id="84" name="Straight Connector 36"/>
            <p:cNvCxnSpPr/>
            <p:nvPr/>
          </p:nvCxnSpPr>
          <p:spPr>
            <a:xfrm>
              <a:off x="3044092" y="4778486"/>
              <a:ext cx="964353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dash"/>
              <a:headEnd type="oval"/>
            </a:ln>
            <a:effectLst/>
          </p:spPr>
        </p:cxnSp>
      </p:grpSp>
      <p:sp>
        <p:nvSpPr>
          <p:cNvPr id="85" name="TextBox 84"/>
          <p:cNvSpPr txBox="1"/>
          <p:nvPr/>
        </p:nvSpPr>
        <p:spPr>
          <a:xfrm>
            <a:off x="6017482" y="2023762"/>
            <a:ext cx="1152404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695929" y="2806969"/>
            <a:ext cx="1152404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67288" y="3714159"/>
            <a:ext cx="1190586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939026" y="2022995"/>
            <a:ext cx="118175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259179" y="2802452"/>
            <a:ext cx="118175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886127" y="3714159"/>
            <a:ext cx="1197725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43"/>
          <p:cNvSpPr/>
          <p:nvPr/>
        </p:nvSpPr>
        <p:spPr>
          <a:xfrm>
            <a:off x="2695165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2" name="Rectangle 44"/>
          <p:cNvSpPr/>
          <p:nvPr/>
        </p:nvSpPr>
        <p:spPr>
          <a:xfrm>
            <a:off x="3380753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3" name="Rectangle 45"/>
          <p:cNvSpPr/>
          <p:nvPr/>
        </p:nvSpPr>
        <p:spPr>
          <a:xfrm>
            <a:off x="4066342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94" name="Rectangle 46"/>
          <p:cNvSpPr/>
          <p:nvPr/>
        </p:nvSpPr>
        <p:spPr>
          <a:xfrm>
            <a:off x="4751930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95" name="Rectangle 47"/>
          <p:cNvSpPr/>
          <p:nvPr/>
        </p:nvSpPr>
        <p:spPr>
          <a:xfrm>
            <a:off x="5437518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96" name="Rectangle 48"/>
          <p:cNvSpPr/>
          <p:nvPr/>
        </p:nvSpPr>
        <p:spPr>
          <a:xfrm>
            <a:off x="6123107" y="4373974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97" name="TextBox 13"/>
          <p:cNvSpPr txBox="1"/>
          <p:nvPr/>
        </p:nvSpPr>
        <p:spPr>
          <a:xfrm>
            <a:off x="3195488" y="4623389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>
            <a:grpSpLocks noChangeAspect="1"/>
          </p:cNvGrpSpPr>
          <p:nvPr/>
        </p:nvGrpSpPr>
        <p:grpSpPr bwMode="auto">
          <a:xfrm>
            <a:off x="3297035" y="2025176"/>
            <a:ext cx="2555952" cy="2555952"/>
            <a:chOff x="1307" y="587"/>
            <a:chExt cx="3147" cy="3147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3502" y="2039"/>
              <a:ext cx="663" cy="1375"/>
            </a:xfrm>
            <a:custGeom>
              <a:avLst/>
              <a:gdLst>
                <a:gd name="T0" fmla="*/ 0 w 727"/>
                <a:gd name="T1" fmla="*/ 0 h 1508"/>
                <a:gd name="T2" fmla="*/ 0 w 727"/>
                <a:gd name="T3" fmla="*/ 1508 h 1508"/>
                <a:gd name="T4" fmla="*/ 727 w 727"/>
                <a:gd name="T5" fmla="*/ 722 h 1508"/>
                <a:gd name="T6" fmla="*/ 0 w 727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0" y="0"/>
                  </a:moveTo>
                  <a:cubicBezTo>
                    <a:pt x="0" y="1508"/>
                    <a:pt x="0" y="1508"/>
                    <a:pt x="0" y="1508"/>
                  </a:cubicBezTo>
                  <a:cubicBezTo>
                    <a:pt x="0" y="1508"/>
                    <a:pt x="535" y="1358"/>
                    <a:pt x="727" y="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3233" y="1631"/>
              <a:ext cx="1221" cy="975"/>
            </a:xfrm>
            <a:custGeom>
              <a:avLst/>
              <a:gdLst>
                <a:gd name="T0" fmla="*/ 0 w 1339"/>
                <a:gd name="T1" fmla="*/ 3 h 1069"/>
                <a:gd name="T2" fmla="*/ 1067 w 1339"/>
                <a:gd name="T3" fmla="*/ 1069 h 1069"/>
                <a:gd name="T4" fmla="*/ 1025 w 1339"/>
                <a:gd name="T5" fmla="*/ 0 h 1069"/>
                <a:gd name="T6" fmla="*/ 0 w 1339"/>
                <a:gd name="T7" fmla="*/ 3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9" h="1069">
                  <a:moveTo>
                    <a:pt x="0" y="3"/>
                  </a:moveTo>
                  <a:cubicBezTo>
                    <a:pt x="1067" y="1069"/>
                    <a:pt x="1067" y="1069"/>
                    <a:pt x="1067" y="1069"/>
                  </a:cubicBezTo>
                  <a:cubicBezTo>
                    <a:pt x="1067" y="1069"/>
                    <a:pt x="1339" y="585"/>
                    <a:pt x="1025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2757" y="876"/>
              <a:ext cx="1375" cy="663"/>
            </a:xfrm>
            <a:custGeom>
              <a:avLst/>
              <a:gdLst>
                <a:gd name="T0" fmla="*/ 0 w 1508"/>
                <a:gd name="T1" fmla="*/ 727 h 727"/>
                <a:gd name="T2" fmla="*/ 1508 w 1508"/>
                <a:gd name="T3" fmla="*/ 727 h 727"/>
                <a:gd name="T4" fmla="*/ 722 w 1508"/>
                <a:gd name="T5" fmla="*/ 0 h 727"/>
                <a:gd name="T6" fmla="*/ 0 w 1508"/>
                <a:gd name="T7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0" y="727"/>
                  </a:moveTo>
                  <a:cubicBezTo>
                    <a:pt x="1508" y="727"/>
                    <a:pt x="1508" y="727"/>
                    <a:pt x="1508" y="727"/>
                  </a:cubicBezTo>
                  <a:cubicBezTo>
                    <a:pt x="1508" y="727"/>
                    <a:pt x="1358" y="192"/>
                    <a:pt x="722" y="0"/>
                  </a:cubicBezTo>
                  <a:lnTo>
                    <a:pt x="0" y="72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2351" y="587"/>
              <a:ext cx="975" cy="1220"/>
            </a:xfrm>
            <a:custGeom>
              <a:avLst/>
              <a:gdLst>
                <a:gd name="T0" fmla="*/ 3 w 1070"/>
                <a:gd name="T1" fmla="*/ 1338 h 1338"/>
                <a:gd name="T2" fmla="*/ 1070 w 1070"/>
                <a:gd name="T3" fmla="*/ 272 h 1338"/>
                <a:gd name="T4" fmla="*/ 0 w 1070"/>
                <a:gd name="T5" fmla="*/ 314 h 1338"/>
                <a:gd name="T6" fmla="*/ 3 w 1070"/>
                <a:gd name="T7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3" y="1338"/>
                  </a:moveTo>
                  <a:cubicBezTo>
                    <a:pt x="1070" y="272"/>
                    <a:pt x="1070" y="272"/>
                    <a:pt x="1070" y="272"/>
                  </a:cubicBezTo>
                  <a:cubicBezTo>
                    <a:pt x="1070" y="272"/>
                    <a:pt x="585" y="0"/>
                    <a:pt x="0" y="314"/>
                  </a:cubicBezTo>
                  <a:lnTo>
                    <a:pt x="3" y="133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596" y="908"/>
              <a:ext cx="663" cy="1375"/>
            </a:xfrm>
            <a:custGeom>
              <a:avLst/>
              <a:gdLst>
                <a:gd name="T0" fmla="*/ 727 w 727"/>
                <a:gd name="T1" fmla="*/ 1508 h 1508"/>
                <a:gd name="T2" fmla="*/ 727 w 727"/>
                <a:gd name="T3" fmla="*/ 0 h 1508"/>
                <a:gd name="T4" fmla="*/ 0 w 727"/>
                <a:gd name="T5" fmla="*/ 786 h 1508"/>
                <a:gd name="T6" fmla="*/ 727 w 727"/>
                <a:gd name="T7" fmla="*/ 1508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727" y="1508"/>
                  </a:moveTo>
                  <a:cubicBezTo>
                    <a:pt x="727" y="0"/>
                    <a:pt x="727" y="0"/>
                    <a:pt x="727" y="0"/>
                  </a:cubicBezTo>
                  <a:cubicBezTo>
                    <a:pt x="727" y="0"/>
                    <a:pt x="192" y="150"/>
                    <a:pt x="0" y="786"/>
                  </a:cubicBezTo>
                  <a:lnTo>
                    <a:pt x="727" y="150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307" y="1714"/>
              <a:ext cx="1220" cy="975"/>
            </a:xfrm>
            <a:custGeom>
              <a:avLst/>
              <a:gdLst>
                <a:gd name="T0" fmla="*/ 1338 w 1338"/>
                <a:gd name="T1" fmla="*/ 1066 h 1069"/>
                <a:gd name="T2" fmla="*/ 272 w 1338"/>
                <a:gd name="T3" fmla="*/ 0 h 1069"/>
                <a:gd name="T4" fmla="*/ 314 w 1338"/>
                <a:gd name="T5" fmla="*/ 1069 h 1069"/>
                <a:gd name="T6" fmla="*/ 1338 w 1338"/>
                <a:gd name="T7" fmla="*/ 1066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8" h="1069">
                  <a:moveTo>
                    <a:pt x="1338" y="1066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72" y="0"/>
                    <a:pt x="0" y="484"/>
                    <a:pt x="314" y="1069"/>
                  </a:cubicBezTo>
                  <a:lnTo>
                    <a:pt x="1338" y="106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627" y="2783"/>
              <a:ext cx="1375" cy="662"/>
            </a:xfrm>
            <a:custGeom>
              <a:avLst/>
              <a:gdLst>
                <a:gd name="T0" fmla="*/ 1508 w 1508"/>
                <a:gd name="T1" fmla="*/ 0 h 727"/>
                <a:gd name="T2" fmla="*/ 0 w 1508"/>
                <a:gd name="T3" fmla="*/ 0 h 727"/>
                <a:gd name="T4" fmla="*/ 786 w 1508"/>
                <a:gd name="T5" fmla="*/ 727 h 727"/>
                <a:gd name="T6" fmla="*/ 1508 w 1508"/>
                <a:gd name="T7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15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0" y="535"/>
                    <a:pt x="786" y="727"/>
                  </a:cubicBezTo>
                  <a:lnTo>
                    <a:pt x="1508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2434" y="2515"/>
              <a:ext cx="975" cy="1219"/>
            </a:xfrm>
            <a:custGeom>
              <a:avLst/>
              <a:gdLst>
                <a:gd name="T0" fmla="*/ 1066 w 1070"/>
                <a:gd name="T1" fmla="*/ 0 h 1338"/>
                <a:gd name="T2" fmla="*/ 0 w 1070"/>
                <a:gd name="T3" fmla="*/ 1066 h 1338"/>
                <a:gd name="T4" fmla="*/ 1070 w 1070"/>
                <a:gd name="T5" fmla="*/ 1024 h 1338"/>
                <a:gd name="T6" fmla="*/ 1066 w 1070"/>
                <a:gd name="T7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1066" y="0"/>
                  </a:moveTo>
                  <a:cubicBezTo>
                    <a:pt x="0" y="1066"/>
                    <a:pt x="0" y="1066"/>
                    <a:pt x="0" y="1066"/>
                  </a:cubicBezTo>
                  <a:cubicBezTo>
                    <a:pt x="0" y="1066"/>
                    <a:pt x="484" y="1338"/>
                    <a:pt x="1070" y="1024"/>
                  </a:cubicBezTo>
                  <a:lnTo>
                    <a:pt x="1066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137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987031" y="2325858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3" name="Rectangle 54"/>
          <p:cNvSpPr/>
          <p:nvPr/>
        </p:nvSpPr>
        <p:spPr>
          <a:xfrm>
            <a:off x="1449246" y="2457952"/>
            <a:ext cx="1484562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32592" y="2273101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7031" y="3876521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6" name="Rectangle 57"/>
          <p:cNvSpPr/>
          <p:nvPr/>
        </p:nvSpPr>
        <p:spPr>
          <a:xfrm>
            <a:off x="1449246" y="4008616"/>
            <a:ext cx="1484562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2592" y="3823765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76323" y="2325858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9" name="Rectangle 60"/>
          <p:cNvSpPr/>
          <p:nvPr/>
        </p:nvSpPr>
        <p:spPr>
          <a:xfrm>
            <a:off x="6236522" y="2457952"/>
            <a:ext cx="1448257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33463" y="2273101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76324" y="3876521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91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2" name="Rectangle 63"/>
          <p:cNvSpPr/>
          <p:nvPr/>
        </p:nvSpPr>
        <p:spPr>
          <a:xfrm>
            <a:off x="6236522" y="4008616"/>
            <a:ext cx="1448257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33463" y="3823765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1"/>
          <p:cNvGrpSpPr/>
          <p:nvPr/>
        </p:nvGrpSpPr>
        <p:grpSpPr>
          <a:xfrm>
            <a:off x="2694209" y="2616560"/>
            <a:ext cx="3758077" cy="1720165"/>
            <a:chOff x="3212076" y="2449974"/>
            <a:chExt cx="5771680" cy="2641840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rgbClr val="CEDBE6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rgbClr val="CEDBE6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CEDBE6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CEDBE6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CEDBE6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Rounded Rectangle 123"/>
          <p:cNvSpPr/>
          <p:nvPr/>
        </p:nvSpPr>
        <p:spPr>
          <a:xfrm rot="5400000">
            <a:off x="2286628" y="3287825"/>
            <a:ext cx="1193635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124"/>
          <p:cNvSpPr/>
          <p:nvPr/>
        </p:nvSpPr>
        <p:spPr>
          <a:xfrm rot="5400000">
            <a:off x="2655114" y="3287826"/>
            <a:ext cx="1802516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125"/>
          <p:cNvSpPr/>
          <p:nvPr/>
        </p:nvSpPr>
        <p:spPr>
          <a:xfrm rot="5400000">
            <a:off x="3487260" y="3287826"/>
            <a:ext cx="1498075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ounded Rectangle 126"/>
          <p:cNvSpPr/>
          <p:nvPr/>
        </p:nvSpPr>
        <p:spPr>
          <a:xfrm rot="5400000">
            <a:off x="3852076" y="3287827"/>
            <a:ext cx="2108617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ounded Rectangle 127"/>
          <p:cNvSpPr/>
          <p:nvPr/>
        </p:nvSpPr>
        <p:spPr>
          <a:xfrm rot="5400000">
            <a:off x="4689259" y="3287827"/>
            <a:ext cx="1802517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128"/>
          <p:cNvSpPr/>
          <p:nvPr/>
        </p:nvSpPr>
        <p:spPr>
          <a:xfrm rot="5400000">
            <a:off x="5765658" y="3287826"/>
            <a:ext cx="989014" cy="383461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32"/>
          <p:cNvSpPr txBox="1">
            <a:spLocks/>
          </p:cNvSpPr>
          <p:nvPr/>
        </p:nvSpPr>
        <p:spPr>
          <a:xfrm>
            <a:off x="6594916" y="2059689"/>
            <a:ext cx="120222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ounded Rectangle 131"/>
          <p:cNvSpPr/>
          <p:nvPr/>
        </p:nvSpPr>
        <p:spPr>
          <a:xfrm>
            <a:off x="6064668" y="2008601"/>
            <a:ext cx="393731" cy="393731"/>
          </a:xfrm>
          <a:prstGeom prst="roundRect">
            <a:avLst>
              <a:gd name="adj" fmla="val 1655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2"/>
          <p:cNvSpPr txBox="1">
            <a:spLocks/>
          </p:cNvSpPr>
          <p:nvPr/>
        </p:nvSpPr>
        <p:spPr>
          <a:xfrm>
            <a:off x="6613167" y="4540095"/>
            <a:ext cx="120222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ounded Rectangle 133"/>
          <p:cNvSpPr/>
          <p:nvPr/>
        </p:nvSpPr>
        <p:spPr>
          <a:xfrm>
            <a:off x="6082919" y="4489008"/>
            <a:ext cx="393731" cy="393731"/>
          </a:xfrm>
          <a:prstGeom prst="roundRect">
            <a:avLst>
              <a:gd name="adj" fmla="val 1655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Arc 134"/>
          <p:cNvSpPr/>
          <p:nvPr/>
        </p:nvSpPr>
        <p:spPr>
          <a:xfrm rot="14978043" flipH="1">
            <a:off x="4996794" y="3689325"/>
            <a:ext cx="1158476" cy="1158476"/>
          </a:xfrm>
          <a:prstGeom prst="arc">
            <a:avLst>
              <a:gd name="adj1" fmla="val 17014246"/>
              <a:gd name="adj2" fmla="val 745915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Arc 135"/>
          <p:cNvSpPr/>
          <p:nvPr/>
        </p:nvSpPr>
        <p:spPr>
          <a:xfrm rot="6621957" flipH="1" flipV="1">
            <a:off x="5489587" y="2154112"/>
            <a:ext cx="1158476" cy="1158476"/>
          </a:xfrm>
          <a:prstGeom prst="arc">
            <a:avLst>
              <a:gd name="adj1" fmla="val 17014246"/>
              <a:gd name="adj2" fmla="val 19242592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 flipH="1">
            <a:off x="1365112" y="2059689"/>
            <a:ext cx="113149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ounded Rectangle 137"/>
          <p:cNvSpPr/>
          <p:nvPr/>
        </p:nvSpPr>
        <p:spPr>
          <a:xfrm flipH="1">
            <a:off x="2633126" y="2008601"/>
            <a:ext cx="393731" cy="393731"/>
          </a:xfrm>
          <a:prstGeom prst="roundRect">
            <a:avLst>
              <a:gd name="adj" fmla="val 1655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 flipH="1">
            <a:off x="1346860" y="4540096"/>
            <a:ext cx="113149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ounded Rectangle 139"/>
          <p:cNvSpPr/>
          <p:nvPr/>
        </p:nvSpPr>
        <p:spPr>
          <a:xfrm flipH="1">
            <a:off x="2614874" y="4489008"/>
            <a:ext cx="393731" cy="393731"/>
          </a:xfrm>
          <a:prstGeom prst="roundRect">
            <a:avLst>
              <a:gd name="adj" fmla="val 16554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rc 140"/>
          <p:cNvSpPr/>
          <p:nvPr/>
        </p:nvSpPr>
        <p:spPr>
          <a:xfrm rot="6621957">
            <a:off x="2902174" y="3487497"/>
            <a:ext cx="1324496" cy="1324496"/>
          </a:xfrm>
          <a:prstGeom prst="arc">
            <a:avLst>
              <a:gd name="adj1" fmla="val 16087243"/>
              <a:gd name="adj2" fmla="val 745915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Arc 141"/>
          <p:cNvSpPr/>
          <p:nvPr/>
        </p:nvSpPr>
        <p:spPr>
          <a:xfrm rot="14978043" flipV="1">
            <a:off x="2443459" y="2154112"/>
            <a:ext cx="1158476" cy="1158476"/>
          </a:xfrm>
          <a:prstGeom prst="arc">
            <a:avLst>
              <a:gd name="adj1" fmla="val 17014246"/>
              <a:gd name="adj2" fmla="val 19242592"/>
            </a:avLst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tailEnd type="triangle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56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 animBg="1"/>
      <p:bldP spid="40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 animBg="1"/>
      <p:bldP spid="48" grpId="0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utoShape 4"/>
          <p:cNvSpPr>
            <a:spLocks/>
          </p:cNvSpPr>
          <p:nvPr/>
        </p:nvSpPr>
        <p:spPr bwMode="auto">
          <a:xfrm>
            <a:off x="4851125" y="4659363"/>
            <a:ext cx="1129005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5"/>
          <p:cNvSpPr>
            <a:spLocks/>
          </p:cNvSpPr>
          <p:nvPr/>
        </p:nvSpPr>
        <p:spPr bwMode="auto">
          <a:xfrm>
            <a:off x="6154457" y="3776786"/>
            <a:ext cx="1129005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6"/>
          <p:cNvSpPr>
            <a:spLocks/>
          </p:cNvSpPr>
          <p:nvPr/>
        </p:nvSpPr>
        <p:spPr bwMode="auto">
          <a:xfrm>
            <a:off x="3079427" y="4659363"/>
            <a:ext cx="1226561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7"/>
          <p:cNvSpPr>
            <a:spLocks/>
          </p:cNvSpPr>
          <p:nvPr/>
        </p:nvSpPr>
        <p:spPr bwMode="auto">
          <a:xfrm>
            <a:off x="1604697" y="3689898"/>
            <a:ext cx="1226561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AutoShape 8"/>
          <p:cNvSpPr>
            <a:spLocks/>
          </p:cNvSpPr>
          <p:nvPr/>
        </p:nvSpPr>
        <p:spPr bwMode="auto">
          <a:xfrm>
            <a:off x="6699595" y="2715673"/>
            <a:ext cx="1128501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AutoShape 9"/>
          <p:cNvSpPr>
            <a:spLocks/>
          </p:cNvSpPr>
          <p:nvPr/>
        </p:nvSpPr>
        <p:spPr bwMode="auto">
          <a:xfrm>
            <a:off x="1253524" y="2653780"/>
            <a:ext cx="1226013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r" defTabSz="601663" eaLnBrk="1" fontAlgn="auto" latinLnBrk="0" hangingPunct="1">
              <a:lnSpc>
                <a:spcPct val="120000"/>
              </a:lnSpc>
              <a:spcBef>
                <a:spcPts val="56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AutoShape 10"/>
          <p:cNvSpPr>
            <a:spLocks/>
          </p:cNvSpPr>
          <p:nvPr/>
        </p:nvSpPr>
        <p:spPr bwMode="auto">
          <a:xfrm>
            <a:off x="3573978" y="1652178"/>
            <a:ext cx="496932" cy="1735395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11"/>
          <p:cNvSpPr>
            <a:spLocks/>
          </p:cNvSpPr>
          <p:nvPr/>
        </p:nvSpPr>
        <p:spPr bwMode="auto">
          <a:xfrm>
            <a:off x="3656702" y="2626404"/>
            <a:ext cx="364814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12"/>
          <p:cNvSpPr>
            <a:spLocks/>
          </p:cNvSpPr>
          <p:nvPr/>
        </p:nvSpPr>
        <p:spPr bwMode="auto">
          <a:xfrm>
            <a:off x="4128044" y="1515893"/>
            <a:ext cx="422542" cy="2007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5" name="AutoShape 13"/>
          <p:cNvSpPr>
            <a:spLocks/>
          </p:cNvSpPr>
          <p:nvPr/>
        </p:nvSpPr>
        <p:spPr bwMode="auto">
          <a:xfrm>
            <a:off x="4157800" y="2959675"/>
            <a:ext cx="364219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14"/>
          <p:cNvSpPr>
            <a:spLocks/>
          </p:cNvSpPr>
          <p:nvPr/>
        </p:nvSpPr>
        <p:spPr bwMode="auto">
          <a:xfrm>
            <a:off x="4607717" y="1515893"/>
            <a:ext cx="421947" cy="2007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7" name="AutoShape 15"/>
          <p:cNvSpPr>
            <a:spLocks/>
          </p:cNvSpPr>
          <p:nvPr/>
        </p:nvSpPr>
        <p:spPr bwMode="auto">
          <a:xfrm>
            <a:off x="4634498" y="2959675"/>
            <a:ext cx="364219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AutoShape 16"/>
          <p:cNvSpPr>
            <a:spLocks/>
          </p:cNvSpPr>
          <p:nvPr/>
        </p:nvSpPr>
        <p:spPr bwMode="auto">
          <a:xfrm>
            <a:off x="5087987" y="1650391"/>
            <a:ext cx="498123" cy="1736586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" name="AutoShape 17"/>
          <p:cNvSpPr>
            <a:spLocks/>
          </p:cNvSpPr>
          <p:nvPr/>
        </p:nvSpPr>
        <p:spPr bwMode="auto">
          <a:xfrm>
            <a:off x="5126670" y="2620452"/>
            <a:ext cx="364814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AutoShape 18"/>
          <p:cNvSpPr>
            <a:spLocks/>
          </p:cNvSpPr>
          <p:nvPr/>
        </p:nvSpPr>
        <p:spPr bwMode="auto">
          <a:xfrm>
            <a:off x="3319858" y="2834698"/>
            <a:ext cx="345770" cy="581440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rgbClr val="C00000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AutoShape 19"/>
          <p:cNvSpPr>
            <a:spLocks/>
          </p:cNvSpPr>
          <p:nvPr/>
        </p:nvSpPr>
        <p:spPr bwMode="auto">
          <a:xfrm>
            <a:off x="2562261" y="2619261"/>
            <a:ext cx="427897" cy="427897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AutoShape 20"/>
          <p:cNvSpPr>
            <a:spLocks/>
          </p:cNvSpPr>
          <p:nvPr/>
        </p:nvSpPr>
        <p:spPr bwMode="auto">
          <a:xfrm>
            <a:off x="2627129" y="2679965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3" name="AutoShape 21"/>
          <p:cNvSpPr>
            <a:spLocks/>
          </p:cNvSpPr>
          <p:nvPr/>
        </p:nvSpPr>
        <p:spPr bwMode="auto">
          <a:xfrm>
            <a:off x="2624022" y="2703620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Line 22"/>
          <p:cNvSpPr>
            <a:spLocks noChangeShapeType="1"/>
          </p:cNvSpPr>
          <p:nvPr/>
        </p:nvSpPr>
        <p:spPr bwMode="auto">
          <a:xfrm>
            <a:off x="3079427" y="2835293"/>
            <a:ext cx="282687" cy="0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AutoShape 23"/>
          <p:cNvSpPr>
            <a:spLocks/>
          </p:cNvSpPr>
          <p:nvPr/>
        </p:nvSpPr>
        <p:spPr bwMode="auto">
          <a:xfrm>
            <a:off x="3632896" y="3381026"/>
            <a:ext cx="642739" cy="364814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rgbClr val="C00000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AutoShape 24"/>
          <p:cNvSpPr>
            <a:spLocks/>
          </p:cNvSpPr>
          <p:nvPr/>
        </p:nvSpPr>
        <p:spPr bwMode="auto">
          <a:xfrm>
            <a:off x="2922908" y="3672044"/>
            <a:ext cx="428493" cy="427898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AutoShape 25"/>
          <p:cNvSpPr>
            <a:spLocks/>
          </p:cNvSpPr>
          <p:nvPr/>
        </p:nvSpPr>
        <p:spPr bwMode="auto">
          <a:xfrm>
            <a:off x="2988968" y="3732747"/>
            <a:ext cx="302325" cy="3029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8" name="Line 26"/>
          <p:cNvSpPr>
            <a:spLocks noChangeShapeType="1"/>
          </p:cNvSpPr>
          <p:nvPr/>
        </p:nvSpPr>
        <p:spPr bwMode="auto">
          <a:xfrm flipH="1">
            <a:off x="3360923" y="3417924"/>
            <a:ext cx="230910" cy="230315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AutoShape 27"/>
          <p:cNvSpPr>
            <a:spLocks/>
          </p:cNvSpPr>
          <p:nvPr/>
        </p:nvSpPr>
        <p:spPr bwMode="auto">
          <a:xfrm>
            <a:off x="2990027" y="3753427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AutoShape 28"/>
          <p:cNvSpPr>
            <a:spLocks/>
          </p:cNvSpPr>
          <p:nvPr/>
        </p:nvSpPr>
        <p:spPr bwMode="auto">
          <a:xfrm>
            <a:off x="4175059" y="3718464"/>
            <a:ext cx="749267" cy="64274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rgbClr val="C00000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AutoShape 29"/>
          <p:cNvSpPr>
            <a:spLocks/>
          </p:cNvSpPr>
          <p:nvPr/>
        </p:nvSpPr>
        <p:spPr bwMode="auto">
          <a:xfrm>
            <a:off x="3792987" y="4152313"/>
            <a:ext cx="427897" cy="428493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AutoShape 30"/>
          <p:cNvSpPr>
            <a:spLocks/>
          </p:cNvSpPr>
          <p:nvPr/>
        </p:nvSpPr>
        <p:spPr bwMode="auto">
          <a:xfrm>
            <a:off x="3857261" y="4213017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3" name="Line 31"/>
          <p:cNvSpPr>
            <a:spLocks noChangeShapeType="1"/>
          </p:cNvSpPr>
          <p:nvPr/>
        </p:nvSpPr>
        <p:spPr bwMode="auto">
          <a:xfrm flipH="1">
            <a:off x="4082219" y="3744055"/>
            <a:ext cx="88674" cy="311252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AutoShape 32"/>
          <p:cNvSpPr>
            <a:spLocks/>
          </p:cNvSpPr>
          <p:nvPr/>
        </p:nvSpPr>
        <p:spPr bwMode="auto">
          <a:xfrm>
            <a:off x="3892766" y="4239310"/>
            <a:ext cx="240836" cy="226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AutoShape 34"/>
          <p:cNvSpPr>
            <a:spLocks/>
          </p:cNvSpPr>
          <p:nvPr/>
        </p:nvSpPr>
        <p:spPr bwMode="auto">
          <a:xfrm>
            <a:off x="4851125" y="4152313"/>
            <a:ext cx="427897" cy="428493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AutoShape 35"/>
          <p:cNvSpPr>
            <a:spLocks/>
          </p:cNvSpPr>
          <p:nvPr/>
        </p:nvSpPr>
        <p:spPr bwMode="auto">
          <a:xfrm>
            <a:off x="4915994" y="4213017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7" name="Line 36"/>
          <p:cNvSpPr>
            <a:spLocks noChangeShapeType="1"/>
          </p:cNvSpPr>
          <p:nvPr/>
        </p:nvSpPr>
        <p:spPr bwMode="auto">
          <a:xfrm>
            <a:off x="4873145" y="3744055"/>
            <a:ext cx="89269" cy="311252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AutoShape 37"/>
          <p:cNvSpPr>
            <a:spLocks/>
          </p:cNvSpPr>
          <p:nvPr/>
        </p:nvSpPr>
        <p:spPr bwMode="auto">
          <a:xfrm>
            <a:off x="4843851" y="4200058"/>
            <a:ext cx="450777" cy="2753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AutoShape 39"/>
          <p:cNvSpPr>
            <a:spLocks/>
          </p:cNvSpPr>
          <p:nvPr/>
        </p:nvSpPr>
        <p:spPr bwMode="auto">
          <a:xfrm>
            <a:off x="5655740" y="3757148"/>
            <a:ext cx="427897" cy="427897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AutoShape 40"/>
          <p:cNvSpPr>
            <a:spLocks/>
          </p:cNvSpPr>
          <p:nvPr/>
        </p:nvSpPr>
        <p:spPr bwMode="auto">
          <a:xfrm>
            <a:off x="5720609" y="3817850"/>
            <a:ext cx="302325" cy="3029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1" name="Line 41"/>
          <p:cNvSpPr>
            <a:spLocks noChangeShapeType="1"/>
          </p:cNvSpPr>
          <p:nvPr/>
        </p:nvSpPr>
        <p:spPr bwMode="auto">
          <a:xfrm>
            <a:off x="5412926" y="3536949"/>
            <a:ext cx="230315" cy="230315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AutoShape 42"/>
          <p:cNvSpPr>
            <a:spLocks/>
          </p:cNvSpPr>
          <p:nvPr/>
        </p:nvSpPr>
        <p:spPr bwMode="auto">
          <a:xfrm>
            <a:off x="5717502" y="3841507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AutoShape 44"/>
          <p:cNvSpPr>
            <a:spLocks/>
          </p:cNvSpPr>
          <p:nvPr/>
        </p:nvSpPr>
        <p:spPr bwMode="auto">
          <a:xfrm>
            <a:off x="6209804" y="2685916"/>
            <a:ext cx="427898" cy="427897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AutoShape 45"/>
          <p:cNvSpPr>
            <a:spLocks/>
          </p:cNvSpPr>
          <p:nvPr/>
        </p:nvSpPr>
        <p:spPr bwMode="auto">
          <a:xfrm>
            <a:off x="6274674" y="2746619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5" name="AutoShape 46"/>
          <p:cNvSpPr>
            <a:spLocks/>
          </p:cNvSpPr>
          <p:nvPr/>
        </p:nvSpPr>
        <p:spPr bwMode="auto">
          <a:xfrm>
            <a:off x="6271567" y="2770275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Line 47"/>
          <p:cNvSpPr>
            <a:spLocks noChangeShapeType="1"/>
          </p:cNvSpPr>
          <p:nvPr/>
        </p:nvSpPr>
        <p:spPr bwMode="auto">
          <a:xfrm>
            <a:off x="5839038" y="2887069"/>
            <a:ext cx="282686" cy="0"/>
          </a:xfrm>
          <a:prstGeom prst="line">
            <a:avLst/>
          </a:prstGeom>
          <a:noFill/>
          <a:ln w="6350" cap="flat" cmpd="sng">
            <a:solidFill>
              <a:sysClr val="window" lastClr="FFFFFF">
                <a:lumMod val="65000"/>
              </a:sys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1713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5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33"/>
          <p:cNvSpPr>
            <a:spLocks/>
          </p:cNvSpPr>
          <p:nvPr/>
        </p:nvSpPr>
        <p:spPr bwMode="auto">
          <a:xfrm rot="10627777" flipV="1">
            <a:off x="4865408" y="3402451"/>
            <a:ext cx="655236" cy="333867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rgbClr val="C00000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AutoShape 38"/>
          <p:cNvSpPr>
            <a:spLocks/>
          </p:cNvSpPr>
          <p:nvPr/>
        </p:nvSpPr>
        <p:spPr bwMode="auto">
          <a:xfrm rot="172778" flipH="1">
            <a:off x="5390907" y="2872191"/>
            <a:ext cx="410639" cy="647500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rgbClr val="C00000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AutoShape 43"/>
          <p:cNvSpPr>
            <a:spLocks/>
          </p:cNvSpPr>
          <p:nvPr/>
        </p:nvSpPr>
        <p:spPr bwMode="auto">
          <a:xfrm>
            <a:off x="5760481" y="2826366"/>
            <a:ext cx="120811" cy="12081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99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3" grpId="0" autoUpdateAnimBg="0"/>
      <p:bldP spid="55" grpId="0" autoUpdateAnimBg="0"/>
      <p:bldP spid="57" grpId="0" autoUpdateAnimBg="0"/>
      <p:bldP spid="59" grpId="0" autoUpdateAnimBg="0"/>
      <p:bldP spid="60" grpId="0" animBg="1"/>
      <p:bldP spid="61" grpId="0" animBg="1"/>
      <p:bldP spid="63" grpId="0" autoUpdateAnimBg="0"/>
      <p:bldP spid="65" grpId="0" animBg="1"/>
      <p:bldP spid="66" grpId="0" animBg="1"/>
      <p:bldP spid="69" grpId="0" autoUpdateAnimBg="0"/>
      <p:bldP spid="70" grpId="0" animBg="1"/>
      <p:bldP spid="71" grpId="0" animBg="1"/>
      <p:bldP spid="74" grpId="0" autoUpdateAnimBg="0"/>
      <p:bldP spid="75" grpId="0" animBg="1"/>
      <p:bldP spid="78" grpId="0" autoUpdateAnimBg="0"/>
      <p:bldP spid="79" grpId="0" animBg="1"/>
      <p:bldP spid="82" grpId="0" autoUpdateAnimBg="0"/>
      <p:bldP spid="83" grpId="0" animBg="1"/>
      <p:bldP spid="85" grpId="0" autoUpdateAnimBg="0"/>
      <p:bldP spid="87" grpId="0" animBg="1"/>
      <p:bldP spid="8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26"/>
          <p:cNvSpPr/>
          <p:nvPr/>
        </p:nvSpPr>
        <p:spPr>
          <a:xfrm>
            <a:off x="1596434" y="4479113"/>
            <a:ext cx="6225881" cy="32155"/>
          </a:xfrm>
          <a:prstGeom prst="rect">
            <a:avLst/>
          </a:prstGeom>
          <a:gradFill>
            <a:gsLst>
              <a:gs pos="0">
                <a:srgbClr val="C00000">
                  <a:lumMod val="5000"/>
                  <a:lumOff val="95000"/>
                </a:srgbClr>
              </a:gs>
              <a:gs pos="16000">
                <a:srgbClr val="373545">
                  <a:lumMod val="20000"/>
                  <a:lumOff val="80000"/>
                </a:srgbClr>
              </a:gs>
              <a:gs pos="100000">
                <a:srgbClr val="373545">
                  <a:lumMod val="20000"/>
                  <a:lumOff val="80000"/>
                </a:srgbClr>
              </a:gs>
            </a:gsLst>
            <a:lin ang="108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6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70291" y="4613384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1"/>
          <p:cNvGrpSpPr/>
          <p:nvPr/>
        </p:nvGrpSpPr>
        <p:grpSpPr>
          <a:xfrm>
            <a:off x="1370352" y="3291863"/>
            <a:ext cx="452166" cy="1247934"/>
            <a:chOff x="1178887" y="3706932"/>
            <a:chExt cx="694440" cy="1916585"/>
          </a:xfrm>
        </p:grpSpPr>
        <p:cxnSp>
          <p:nvCxnSpPr>
            <p:cNvPr id="51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52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rgbClr val="C00000"/>
            </a:solidFill>
          </p:grpSpPr>
          <p:sp>
            <p:nvSpPr>
              <p:cNvPr id="54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773676" y="1613620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1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kumimoji="0" lang="en-US" sz="711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>
            <a:spLocks/>
          </p:cNvSpPr>
          <p:nvPr/>
        </p:nvSpPr>
        <p:spPr>
          <a:xfrm>
            <a:off x="1732684" y="3846328"/>
            <a:ext cx="930693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1732685" y="4019609"/>
            <a:ext cx="113983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13310" y="4613384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Group 2"/>
          <p:cNvGrpSpPr/>
          <p:nvPr/>
        </p:nvGrpSpPr>
        <p:grpSpPr>
          <a:xfrm>
            <a:off x="2613371" y="2341070"/>
            <a:ext cx="452166" cy="2198726"/>
            <a:chOff x="3087924" y="2246699"/>
            <a:chExt cx="694440" cy="3376818"/>
          </a:xfrm>
        </p:grpSpPr>
        <p:cxnSp>
          <p:nvCxnSpPr>
            <p:cNvPr id="60" name="Straight Connector 46"/>
            <p:cNvCxnSpPr>
              <a:stCxn id="64" idx="2"/>
              <a:endCxn id="62" idx="0"/>
            </p:cNvCxnSpPr>
            <p:nvPr/>
          </p:nvCxnSpPr>
          <p:spPr>
            <a:xfrm>
              <a:off x="3435142" y="2691380"/>
              <a:ext cx="2" cy="2781008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61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rgbClr val="C00000"/>
            </a:solidFill>
          </p:grpSpPr>
          <p:sp>
            <p:nvSpPr>
              <p:cNvPr id="63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773676" y="1612681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1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711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5" name="Text Placeholder 33"/>
          <p:cNvSpPr txBox="1">
            <a:spLocks/>
          </p:cNvSpPr>
          <p:nvPr/>
        </p:nvSpPr>
        <p:spPr>
          <a:xfrm>
            <a:off x="2969745" y="2907852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2969746" y="3081133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7" name="Group 4"/>
          <p:cNvGrpSpPr/>
          <p:nvPr/>
        </p:nvGrpSpPr>
        <p:grpSpPr>
          <a:xfrm>
            <a:off x="3893821" y="1821387"/>
            <a:ext cx="452166" cy="2718410"/>
            <a:chOff x="5054449" y="1448565"/>
            <a:chExt cx="694440" cy="4174952"/>
          </a:xfrm>
        </p:grpSpPr>
        <p:cxnSp>
          <p:nvCxnSpPr>
            <p:cNvPr id="68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69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rgbClr val="C00000"/>
            </a:solidFill>
          </p:grpSpPr>
          <p:sp>
            <p:nvSpPr>
              <p:cNvPr id="71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773676" y="1594987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1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711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 Placeholder 33"/>
          <p:cNvSpPr txBox="1">
            <a:spLocks/>
          </p:cNvSpPr>
          <p:nvPr/>
        </p:nvSpPr>
        <p:spPr>
          <a:xfrm>
            <a:off x="4250196" y="2397737"/>
            <a:ext cx="1802983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2"/>
          <p:cNvSpPr txBox="1">
            <a:spLocks/>
          </p:cNvSpPr>
          <p:nvPr/>
        </p:nvSpPr>
        <p:spPr>
          <a:xfrm>
            <a:off x="4250197" y="2571017"/>
            <a:ext cx="11017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5" name="Group 5"/>
          <p:cNvGrpSpPr/>
          <p:nvPr/>
        </p:nvGrpSpPr>
        <p:grpSpPr>
          <a:xfrm>
            <a:off x="5174274" y="3451924"/>
            <a:ext cx="452166" cy="1087872"/>
            <a:chOff x="7020976" y="3952755"/>
            <a:chExt cx="694440" cy="1670762"/>
          </a:xfrm>
        </p:grpSpPr>
        <p:cxnSp>
          <p:nvCxnSpPr>
            <p:cNvPr id="76" name="Straight Connector 62"/>
            <p:cNvCxnSpPr>
              <a:endCxn id="78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77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rgbClr val="C00000"/>
            </a:solidFill>
          </p:grpSpPr>
          <p:sp>
            <p:nvSpPr>
              <p:cNvPr id="79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5773679" y="1615517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1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sz="711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8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Text Placeholder 33"/>
          <p:cNvSpPr txBox="1">
            <a:spLocks/>
          </p:cNvSpPr>
          <p:nvPr/>
        </p:nvSpPr>
        <p:spPr>
          <a:xfrm>
            <a:off x="5478537" y="3986708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32"/>
          <p:cNvSpPr txBox="1">
            <a:spLocks/>
          </p:cNvSpPr>
          <p:nvPr/>
        </p:nvSpPr>
        <p:spPr>
          <a:xfrm>
            <a:off x="5478538" y="4159989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3" name="Group 6"/>
          <p:cNvGrpSpPr/>
          <p:nvPr/>
        </p:nvGrpSpPr>
        <p:grpSpPr>
          <a:xfrm>
            <a:off x="6405525" y="2357734"/>
            <a:ext cx="452166" cy="2182063"/>
            <a:chOff x="8911938" y="2272291"/>
            <a:chExt cx="694440" cy="3351226"/>
          </a:xfrm>
        </p:grpSpPr>
        <p:cxnSp>
          <p:nvCxnSpPr>
            <p:cNvPr id="84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grpSp>
          <p:nvGrpSpPr>
            <p:cNvPr id="85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rgbClr val="C00000"/>
            </a:solidFill>
          </p:grpSpPr>
          <p:sp>
            <p:nvSpPr>
              <p:cNvPr id="87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69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773679" y="1608883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711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文字内容</a:t>
                </a:r>
                <a:endParaRPr kumimoji="0" lang="en-US" altLang="zh-CN" sz="711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6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rgbClr val="C00000"/>
            </a:solidFill>
            <a:ln w="571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69" b="0" i="0" u="none" strike="noStrike" kern="0" cap="none" spc="0" normalizeH="0" baseline="0" noProof="0" dirty="0">
                <a:ln>
                  <a:noFill/>
                </a:ln>
                <a:solidFill>
                  <a:srgbClr val="26A6C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9" name="Text Placeholder 33"/>
          <p:cNvSpPr txBox="1">
            <a:spLocks/>
          </p:cNvSpPr>
          <p:nvPr/>
        </p:nvSpPr>
        <p:spPr>
          <a:xfrm>
            <a:off x="6761899" y="2907852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95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995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32"/>
          <p:cNvSpPr txBox="1">
            <a:spLocks/>
          </p:cNvSpPr>
          <p:nvPr/>
        </p:nvSpPr>
        <p:spPr>
          <a:xfrm>
            <a:off x="6761899" y="3081133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893760" y="4613384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174211" y="4613384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05464" y="4613384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6" grpId="0"/>
      <p:bldP spid="57" grpId="0"/>
      <p:bldP spid="58" grpId="0"/>
      <p:bldP spid="65" grpId="0"/>
      <p:bldP spid="66" grpId="0"/>
      <p:bldP spid="73" grpId="0"/>
      <p:bldP spid="74" grpId="0"/>
      <p:bldP spid="81" grpId="0"/>
      <p:bldP spid="82" grpId="0"/>
      <p:bldP spid="89" grpId="0"/>
      <p:bldP spid="90" grpId="0"/>
      <p:bldP spid="91" grpId="0"/>
      <p:bldP spid="92" grpId="0"/>
      <p:bldP spid="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AutoShape 5"/>
          <p:cNvSpPr>
            <a:spLocks/>
          </p:cNvSpPr>
          <p:nvPr/>
        </p:nvSpPr>
        <p:spPr bwMode="auto">
          <a:xfrm>
            <a:off x="1120283" y="2090309"/>
            <a:ext cx="445156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6"/>
          <p:cNvSpPr>
            <a:spLocks/>
          </p:cNvSpPr>
          <p:nvPr/>
        </p:nvSpPr>
        <p:spPr bwMode="auto">
          <a:xfrm>
            <a:off x="1223836" y="2091177"/>
            <a:ext cx="248764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7"/>
          <p:cNvSpPr>
            <a:spLocks/>
          </p:cNvSpPr>
          <p:nvPr/>
        </p:nvSpPr>
        <p:spPr bwMode="auto">
          <a:xfrm>
            <a:off x="1667803" y="2230194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AutoShape 9"/>
          <p:cNvSpPr>
            <a:spLocks/>
          </p:cNvSpPr>
          <p:nvPr/>
        </p:nvSpPr>
        <p:spPr bwMode="auto">
          <a:xfrm>
            <a:off x="1111357" y="262533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10"/>
          <p:cNvSpPr>
            <a:spLocks/>
          </p:cNvSpPr>
          <p:nvPr/>
        </p:nvSpPr>
        <p:spPr bwMode="auto">
          <a:xfrm>
            <a:off x="3715641" y="2090309"/>
            <a:ext cx="445751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AutoShape 11"/>
          <p:cNvSpPr>
            <a:spLocks/>
          </p:cNvSpPr>
          <p:nvPr/>
        </p:nvSpPr>
        <p:spPr bwMode="auto">
          <a:xfrm>
            <a:off x="3829309" y="2091177"/>
            <a:ext cx="221388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AutoShape 12"/>
          <p:cNvSpPr>
            <a:spLocks/>
          </p:cNvSpPr>
          <p:nvPr/>
        </p:nvSpPr>
        <p:spPr bwMode="auto">
          <a:xfrm>
            <a:off x="4264349" y="2227218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AutoShape 14"/>
          <p:cNvSpPr>
            <a:spLocks/>
          </p:cNvSpPr>
          <p:nvPr/>
        </p:nvSpPr>
        <p:spPr bwMode="auto">
          <a:xfrm>
            <a:off x="3707308" y="262533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15"/>
          <p:cNvSpPr>
            <a:spLocks/>
          </p:cNvSpPr>
          <p:nvPr/>
        </p:nvSpPr>
        <p:spPr bwMode="auto">
          <a:xfrm>
            <a:off x="6302665" y="2090309"/>
            <a:ext cx="445751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16"/>
          <p:cNvSpPr>
            <a:spLocks/>
          </p:cNvSpPr>
          <p:nvPr/>
        </p:nvSpPr>
        <p:spPr bwMode="auto">
          <a:xfrm>
            <a:off x="6410978" y="2091177"/>
            <a:ext cx="235671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17"/>
          <p:cNvSpPr>
            <a:spLocks/>
          </p:cNvSpPr>
          <p:nvPr/>
        </p:nvSpPr>
        <p:spPr bwMode="auto">
          <a:xfrm>
            <a:off x="6850779" y="2230194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AutoShape 19"/>
          <p:cNvSpPr>
            <a:spLocks/>
          </p:cNvSpPr>
          <p:nvPr/>
        </p:nvSpPr>
        <p:spPr bwMode="auto">
          <a:xfrm>
            <a:off x="6294333" y="262533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20"/>
          <p:cNvSpPr>
            <a:spLocks/>
          </p:cNvSpPr>
          <p:nvPr/>
        </p:nvSpPr>
        <p:spPr bwMode="auto">
          <a:xfrm>
            <a:off x="1120283" y="3481125"/>
            <a:ext cx="445156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AutoShape 21"/>
          <p:cNvSpPr>
            <a:spLocks/>
          </p:cNvSpPr>
          <p:nvPr/>
        </p:nvSpPr>
        <p:spPr bwMode="auto">
          <a:xfrm>
            <a:off x="1232762" y="3481993"/>
            <a:ext cx="221388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2"/>
          <p:cNvSpPr>
            <a:spLocks/>
          </p:cNvSpPr>
          <p:nvPr/>
        </p:nvSpPr>
        <p:spPr bwMode="auto">
          <a:xfrm>
            <a:off x="1667803" y="362101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4"/>
          <p:cNvSpPr>
            <a:spLocks/>
          </p:cNvSpPr>
          <p:nvPr/>
        </p:nvSpPr>
        <p:spPr bwMode="auto">
          <a:xfrm>
            <a:off x="1111357" y="4016741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3715641" y="3481125"/>
            <a:ext cx="445751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3767416" y="3584083"/>
            <a:ext cx="338628" cy="2440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7"/>
          <p:cNvSpPr>
            <a:spLocks/>
          </p:cNvSpPr>
          <p:nvPr/>
        </p:nvSpPr>
        <p:spPr bwMode="auto">
          <a:xfrm>
            <a:off x="4263754" y="362101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9"/>
          <p:cNvSpPr>
            <a:spLocks/>
          </p:cNvSpPr>
          <p:nvPr/>
        </p:nvSpPr>
        <p:spPr bwMode="auto">
          <a:xfrm>
            <a:off x="3707308" y="4016741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30"/>
          <p:cNvSpPr>
            <a:spLocks/>
          </p:cNvSpPr>
          <p:nvPr/>
        </p:nvSpPr>
        <p:spPr bwMode="auto">
          <a:xfrm>
            <a:off x="6302665" y="3481125"/>
            <a:ext cx="445751" cy="445156"/>
          </a:xfrm>
          <a:prstGeom prst="roundRect">
            <a:avLst>
              <a:gd name="adj" fmla="val 20315"/>
            </a:avLst>
          </a:prstGeom>
          <a:solidFill>
            <a:srgbClr val="C00000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31"/>
          <p:cNvSpPr>
            <a:spLocks/>
          </p:cNvSpPr>
          <p:nvPr/>
        </p:nvSpPr>
        <p:spPr bwMode="auto">
          <a:xfrm>
            <a:off x="6406217" y="3481993"/>
            <a:ext cx="248764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32"/>
          <p:cNvSpPr>
            <a:spLocks/>
          </p:cNvSpPr>
          <p:nvPr/>
        </p:nvSpPr>
        <p:spPr bwMode="auto">
          <a:xfrm>
            <a:off x="6850779" y="362101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AutoShape 34"/>
          <p:cNvSpPr>
            <a:spLocks/>
          </p:cNvSpPr>
          <p:nvPr/>
        </p:nvSpPr>
        <p:spPr bwMode="auto">
          <a:xfrm>
            <a:off x="6294333" y="4016741"/>
            <a:ext cx="1666360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782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 autoUpdateAnimBg="0"/>
      <p:bldP spid="27" grpId="0" autoUpdateAnimBg="0"/>
      <p:bldP spid="28" grpId="0" autoUpdateAnimBg="0"/>
      <p:bldP spid="29" grpId="0" autoUpdateAnimBg="0"/>
      <p:bldP spid="30" grpId="0" animBg="1" autoUpdateAnimBg="0"/>
      <p:bldP spid="31" grpId="0" autoUpdateAnimBg="0"/>
      <p:bldP spid="32" grpId="0" autoUpdateAnimBg="0"/>
      <p:bldP spid="33" grpId="0" autoUpdateAnimBg="0"/>
      <p:bldP spid="34" grpId="0" animBg="1" autoUpdateAnimBg="0"/>
      <p:bldP spid="35" grpId="0" autoUpdateAnimBg="0"/>
      <p:bldP spid="36" grpId="0" autoUpdateAnimBg="0"/>
      <p:bldP spid="37" grpId="0" autoUpdateAnimBg="0"/>
      <p:bldP spid="38" grpId="0" animBg="1" autoUpdateAnimBg="0"/>
      <p:bldP spid="39" grpId="0" autoUpdateAnimBg="0"/>
      <p:bldP spid="40" grpId="0" autoUpdateAnimBg="0"/>
      <p:bldP spid="41" grpId="0" autoUpdateAnimBg="0"/>
      <p:bldP spid="42" grpId="0" animBg="1" autoUpdateAnimBg="0"/>
      <p:bldP spid="43" grpId="0" autoUpdateAnimBg="0"/>
      <p:bldP spid="44" grpId="0" autoUpdateAnimBg="0"/>
      <p:bldP spid="45" grpId="0" autoUpdateAnimBg="0"/>
      <p:bldP spid="46" grpId="0" animBg="1" autoUpdateAnimBg="0"/>
      <p:bldP spid="47" grpId="0" autoUpdateAnimBg="0"/>
      <p:bldP spid="48" grpId="0" autoUpdateAnimBg="0"/>
      <p:bldP spid="4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5"/>
          <p:cNvSpPr>
            <a:spLocks/>
          </p:cNvSpPr>
          <p:nvPr/>
        </p:nvSpPr>
        <p:spPr bwMode="auto">
          <a:xfrm>
            <a:off x="1010750" y="2771949"/>
            <a:ext cx="1682429" cy="61893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Group 6"/>
          <p:cNvGrpSpPr>
            <a:grpSpLocks/>
          </p:cNvGrpSpPr>
          <p:nvPr/>
        </p:nvGrpSpPr>
        <p:grpSpPr bwMode="auto">
          <a:xfrm>
            <a:off x="1010750" y="2080410"/>
            <a:ext cx="596319" cy="596319"/>
            <a:chOff x="0" y="0"/>
            <a:chExt cx="1591420" cy="1591420"/>
          </a:xfrm>
        </p:grpSpPr>
        <p:sp>
          <p:nvSpPr>
            <p:cNvPr id="32" name="AutoShape 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AutoShape 8"/>
            <p:cNvSpPr>
              <a:spLocks/>
            </p:cNvSpPr>
            <p:nvPr/>
          </p:nvSpPr>
          <p:spPr bwMode="auto">
            <a:xfrm>
              <a:off x="0" y="547945"/>
              <a:ext cx="1591420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altLang="zh-CN" sz="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sp>
        <p:nvSpPr>
          <p:cNvPr id="34" name="AutoShape 9"/>
          <p:cNvSpPr>
            <a:spLocks/>
          </p:cNvSpPr>
          <p:nvPr/>
        </p:nvSpPr>
        <p:spPr bwMode="auto">
          <a:xfrm>
            <a:off x="1235709" y="3060039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10"/>
          <p:cNvSpPr>
            <a:spLocks/>
          </p:cNvSpPr>
          <p:nvPr/>
        </p:nvSpPr>
        <p:spPr bwMode="auto">
          <a:xfrm>
            <a:off x="2812205" y="2910019"/>
            <a:ext cx="1683024" cy="61893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11"/>
          <p:cNvGrpSpPr>
            <a:grpSpLocks/>
          </p:cNvGrpSpPr>
          <p:nvPr/>
        </p:nvGrpSpPr>
        <p:grpSpPr bwMode="auto">
          <a:xfrm>
            <a:off x="2812204" y="3624174"/>
            <a:ext cx="596914" cy="596914"/>
            <a:chOff x="0" y="0"/>
            <a:chExt cx="1591420" cy="1591420"/>
          </a:xfrm>
        </p:grpSpPr>
        <p:sp>
          <p:nvSpPr>
            <p:cNvPr id="37" name="AutoShape 1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AutoShape 1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2013</a:t>
              </a:r>
            </a:p>
          </p:txBody>
        </p:sp>
      </p:grpSp>
      <p:sp>
        <p:nvSpPr>
          <p:cNvPr id="39" name="AutoShape 14"/>
          <p:cNvSpPr>
            <a:spLocks/>
          </p:cNvSpPr>
          <p:nvPr/>
        </p:nvSpPr>
        <p:spPr bwMode="auto">
          <a:xfrm>
            <a:off x="3048471" y="3060039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15"/>
          <p:cNvSpPr>
            <a:spLocks/>
          </p:cNvSpPr>
          <p:nvPr/>
        </p:nvSpPr>
        <p:spPr bwMode="auto">
          <a:xfrm>
            <a:off x="4595210" y="2771949"/>
            <a:ext cx="1682429" cy="618934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41" name="Group 16"/>
          <p:cNvGrpSpPr>
            <a:grpSpLocks/>
          </p:cNvGrpSpPr>
          <p:nvPr/>
        </p:nvGrpSpPr>
        <p:grpSpPr bwMode="auto">
          <a:xfrm>
            <a:off x="4595210" y="2080410"/>
            <a:ext cx="596319" cy="596319"/>
            <a:chOff x="0" y="0"/>
            <a:chExt cx="1591420" cy="1591420"/>
          </a:xfrm>
        </p:grpSpPr>
        <p:sp>
          <p:nvSpPr>
            <p:cNvPr id="42" name="AutoShape 1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8"/>
            <p:cNvSpPr>
              <a:spLocks/>
            </p:cNvSpPr>
            <p:nvPr/>
          </p:nvSpPr>
          <p:spPr bwMode="auto">
            <a:xfrm>
              <a:off x="0" y="554297"/>
              <a:ext cx="1591420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2014</a:t>
              </a:r>
            </a:p>
          </p:txBody>
        </p:sp>
      </p:grpSp>
      <p:sp>
        <p:nvSpPr>
          <p:cNvPr id="44" name="AutoShape 19"/>
          <p:cNvSpPr>
            <a:spLocks/>
          </p:cNvSpPr>
          <p:nvPr/>
        </p:nvSpPr>
        <p:spPr bwMode="auto">
          <a:xfrm>
            <a:off x="4850520" y="3065851"/>
            <a:ext cx="1190853" cy="1614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zh-CN" altLang="en-US" sz="104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0"/>
          <p:cNvSpPr>
            <a:spLocks/>
          </p:cNvSpPr>
          <p:nvPr/>
        </p:nvSpPr>
        <p:spPr bwMode="auto">
          <a:xfrm>
            <a:off x="6396665" y="2910019"/>
            <a:ext cx="1683024" cy="618934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46" name="Group 21"/>
          <p:cNvGrpSpPr>
            <a:grpSpLocks/>
          </p:cNvGrpSpPr>
          <p:nvPr/>
        </p:nvGrpSpPr>
        <p:grpSpPr bwMode="auto">
          <a:xfrm>
            <a:off x="6396665" y="3624174"/>
            <a:ext cx="596319" cy="596914"/>
            <a:chOff x="0" y="0"/>
            <a:chExt cx="1591420" cy="1591420"/>
          </a:xfrm>
        </p:grpSpPr>
        <p:sp>
          <p:nvSpPr>
            <p:cNvPr id="47" name="AutoShape 2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AutoShape 2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201N</a:t>
              </a:r>
            </a:p>
          </p:txBody>
        </p:sp>
      </p:grpSp>
      <p:sp>
        <p:nvSpPr>
          <p:cNvPr id="49" name="AutoShape 24"/>
          <p:cNvSpPr>
            <a:spLocks/>
          </p:cNvSpPr>
          <p:nvPr/>
        </p:nvSpPr>
        <p:spPr bwMode="auto">
          <a:xfrm>
            <a:off x="6651976" y="3060039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AutoShape 25"/>
          <p:cNvSpPr>
            <a:spLocks/>
          </p:cNvSpPr>
          <p:nvPr/>
        </p:nvSpPr>
        <p:spPr bwMode="auto">
          <a:xfrm>
            <a:off x="1064907" y="3542559"/>
            <a:ext cx="909951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AutoShape 26"/>
          <p:cNvSpPr>
            <a:spLocks/>
          </p:cNvSpPr>
          <p:nvPr/>
        </p:nvSpPr>
        <p:spPr bwMode="auto">
          <a:xfrm>
            <a:off x="1076214" y="3733082"/>
            <a:ext cx="1597921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AutoShape 27"/>
          <p:cNvSpPr>
            <a:spLocks/>
          </p:cNvSpPr>
          <p:nvPr/>
        </p:nvSpPr>
        <p:spPr bwMode="auto">
          <a:xfrm>
            <a:off x="2856839" y="2260057"/>
            <a:ext cx="909952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AutoShape 28"/>
          <p:cNvSpPr>
            <a:spLocks/>
          </p:cNvSpPr>
          <p:nvPr/>
        </p:nvSpPr>
        <p:spPr bwMode="auto">
          <a:xfrm>
            <a:off x="2868147" y="2426179"/>
            <a:ext cx="159851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29"/>
          <p:cNvSpPr>
            <a:spLocks/>
          </p:cNvSpPr>
          <p:nvPr/>
        </p:nvSpPr>
        <p:spPr bwMode="auto">
          <a:xfrm>
            <a:off x="4716021" y="3576482"/>
            <a:ext cx="909952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30"/>
          <p:cNvSpPr>
            <a:spLocks/>
          </p:cNvSpPr>
          <p:nvPr/>
        </p:nvSpPr>
        <p:spPr bwMode="auto">
          <a:xfrm>
            <a:off x="4727330" y="3762838"/>
            <a:ext cx="148365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AutoShape 31"/>
          <p:cNvSpPr>
            <a:spLocks/>
          </p:cNvSpPr>
          <p:nvPr/>
        </p:nvSpPr>
        <p:spPr bwMode="auto">
          <a:xfrm>
            <a:off x="6487125" y="2248154"/>
            <a:ext cx="1483656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s-ES" altLang="zh-CN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AutoShape 32"/>
          <p:cNvSpPr>
            <a:spLocks/>
          </p:cNvSpPr>
          <p:nvPr/>
        </p:nvSpPr>
        <p:spPr bwMode="auto">
          <a:xfrm>
            <a:off x="6490101" y="2435701"/>
            <a:ext cx="148365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8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4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 autoUpdateAnimBg="0"/>
      <p:bldP spid="35" grpId="0" animBg="1"/>
      <p:bldP spid="39" grpId="0" autoUpdateAnimBg="0"/>
      <p:bldP spid="44" grpId="0" autoUpdateAnimBg="0"/>
      <p:bldP spid="49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  <p:bldP spid="56" grpId="0" autoUpdateAnimBg="0"/>
      <p:bldP spid="5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8"/>
          <p:cNvSpPr>
            <a:spLocks/>
          </p:cNvSpPr>
          <p:nvPr/>
        </p:nvSpPr>
        <p:spPr bwMode="auto">
          <a:xfrm>
            <a:off x="1030984" y="4016741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9"/>
          <p:cNvSpPr>
            <a:spLocks/>
          </p:cNvSpPr>
          <p:nvPr/>
        </p:nvSpPr>
        <p:spPr bwMode="auto">
          <a:xfrm>
            <a:off x="3459110" y="4016741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10"/>
          <p:cNvSpPr>
            <a:spLocks/>
          </p:cNvSpPr>
          <p:nvPr/>
        </p:nvSpPr>
        <p:spPr bwMode="auto">
          <a:xfrm>
            <a:off x="5868190" y="4016741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647700" eaLnBrk="1" fontAlgn="auto" latinLnBrk="0" hangingPunct="1">
              <a:lnSpc>
                <a:spcPct val="120000"/>
              </a:lnSpc>
              <a:spcBef>
                <a:spcPts val="637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69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s-ES" altLang="zh-CN" sz="569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1040507" y="3610268"/>
            <a:ext cx="2211498" cy="27614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39" tIns="17139" rIns="17139" bIns="17139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95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2"/>
          <p:cNvSpPr>
            <a:spLocks/>
          </p:cNvSpPr>
          <p:nvPr/>
        </p:nvSpPr>
        <p:spPr bwMode="auto">
          <a:xfrm>
            <a:off x="3451373" y="3610268"/>
            <a:ext cx="2211498" cy="2761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ffectLst/>
        </p:spPr>
        <p:txBody>
          <a:bodyPr lIns="17139" tIns="17139" rIns="17139" bIns="17139" anchor="ctr"/>
          <a:lstStyle/>
          <a:p>
            <a:pPr marL="0" marR="0" lvl="0" indent="0" algn="ctr" defTabSz="3427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95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9" name="AutoShape 13"/>
          <p:cNvSpPr>
            <a:spLocks/>
          </p:cNvSpPr>
          <p:nvPr/>
        </p:nvSpPr>
        <p:spPr bwMode="auto">
          <a:xfrm>
            <a:off x="5850337" y="3610268"/>
            <a:ext cx="2211498" cy="2761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rgbClr val="C00000">
              <a:alpha val="79999"/>
            </a:srgbClr>
          </a:solidFill>
          <a:ln>
            <a:noFill/>
          </a:ln>
          <a:effectLst/>
        </p:spPr>
        <p:txBody>
          <a:bodyPr lIns="17139" tIns="17139" rIns="17139" bIns="17139" anchor="ctr"/>
          <a:lstStyle/>
          <a:p>
            <a:pPr marL="0" marR="0" lvl="0" indent="0" algn="ctr" defTabSz="3427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995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0" name="AutoShape 14"/>
          <p:cNvSpPr>
            <a:spLocks/>
          </p:cNvSpPr>
          <p:nvPr/>
        </p:nvSpPr>
        <p:spPr bwMode="auto">
          <a:xfrm>
            <a:off x="1204368" y="3675074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kumimoji="0" lang="es-E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" name="AutoShape 15"/>
          <p:cNvSpPr>
            <a:spLocks/>
          </p:cNvSpPr>
          <p:nvPr/>
        </p:nvSpPr>
        <p:spPr bwMode="auto">
          <a:xfrm>
            <a:off x="3632493" y="3675074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kumimoji="0" lang="es-E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2" name="AutoShape 16"/>
          <p:cNvSpPr>
            <a:spLocks/>
          </p:cNvSpPr>
          <p:nvPr/>
        </p:nvSpPr>
        <p:spPr bwMode="auto">
          <a:xfrm>
            <a:off x="6041574" y="3675074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kumimoji="0" lang="es-E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040506" y="1989434"/>
            <a:ext cx="2208755" cy="16208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 bwMode="auto">
          <a:xfrm>
            <a:off x="3448397" y="1989434"/>
            <a:ext cx="2214474" cy="162083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5850337" y="1989434"/>
            <a:ext cx="2211498" cy="16208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8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utoUpdateAnimBg="0"/>
      <p:bldP spid="16" grpId="0" autoUpdateAnimBg="0"/>
      <p:bldP spid="17" grpId="0" animBg="1"/>
      <p:bldP spid="20" grpId="0" autoUpdateAnimBg="0"/>
      <p:bldP spid="21" grpId="0" autoUpdateAnimBg="0"/>
      <p:bldP spid="22" grpId="0" autoUpdateAnimBg="0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1"/>
          <p:cNvCxnSpPr/>
          <p:nvPr/>
        </p:nvCxnSpPr>
        <p:spPr>
          <a:xfrm flipH="1">
            <a:off x="5891095" y="3087935"/>
            <a:ext cx="1267509" cy="0"/>
          </a:xfrm>
          <a:prstGeom prst="line">
            <a:avLst/>
          </a:prstGeom>
          <a:noFill/>
          <a:ln w="254000" cap="flat" cmpd="sng" algn="ctr">
            <a:solidFill>
              <a:srgbClr val="CEDBE6"/>
            </a:solidFill>
            <a:prstDash val="solid"/>
          </a:ln>
          <a:effectLst/>
        </p:spPr>
      </p:cxnSp>
      <p:cxnSp>
        <p:nvCxnSpPr>
          <p:cNvPr id="39" name="Straight Connector 36"/>
          <p:cNvCxnSpPr/>
          <p:nvPr/>
        </p:nvCxnSpPr>
        <p:spPr>
          <a:xfrm flipH="1">
            <a:off x="3147616" y="2718998"/>
            <a:ext cx="1072361" cy="1217164"/>
          </a:xfrm>
          <a:prstGeom prst="line">
            <a:avLst/>
          </a:prstGeom>
          <a:noFill/>
          <a:ln w="254000" cap="flat" cmpd="sng" algn="ctr">
            <a:solidFill>
              <a:srgbClr val="CEDBE6"/>
            </a:solidFill>
            <a:prstDash val="solid"/>
          </a:ln>
          <a:effectLst/>
        </p:spPr>
      </p:cxnSp>
      <p:cxnSp>
        <p:nvCxnSpPr>
          <p:cNvPr id="40" name="Straight Connector 40"/>
          <p:cNvCxnSpPr/>
          <p:nvPr/>
        </p:nvCxnSpPr>
        <p:spPr>
          <a:xfrm flipH="1">
            <a:off x="5031489" y="3087935"/>
            <a:ext cx="847977" cy="965371"/>
          </a:xfrm>
          <a:prstGeom prst="line">
            <a:avLst/>
          </a:prstGeom>
          <a:noFill/>
          <a:ln w="254000" cap="flat" cmpd="sng" algn="ctr">
            <a:solidFill>
              <a:srgbClr val="CEDBE6"/>
            </a:solidFill>
            <a:prstDash val="solid"/>
          </a:ln>
          <a:effectLst/>
        </p:spPr>
      </p:cxnSp>
      <p:cxnSp>
        <p:nvCxnSpPr>
          <p:cNvPr id="41" name="Straight Connector 47"/>
          <p:cNvCxnSpPr/>
          <p:nvPr/>
        </p:nvCxnSpPr>
        <p:spPr>
          <a:xfrm>
            <a:off x="4210577" y="2703425"/>
            <a:ext cx="820913" cy="1349882"/>
          </a:xfrm>
          <a:prstGeom prst="line">
            <a:avLst/>
          </a:prstGeom>
          <a:noFill/>
          <a:ln w="254000" cap="flat" cmpd="sng" algn="ctr">
            <a:solidFill>
              <a:srgbClr val="CEDBE6"/>
            </a:solidFill>
            <a:prstDash val="solid"/>
          </a:ln>
          <a:effectLst/>
        </p:spPr>
      </p:cxnSp>
      <p:cxnSp>
        <p:nvCxnSpPr>
          <p:cNvPr id="42" name="Straight Connector 48"/>
          <p:cNvCxnSpPr/>
          <p:nvPr/>
        </p:nvCxnSpPr>
        <p:spPr>
          <a:xfrm>
            <a:off x="2003467" y="3006868"/>
            <a:ext cx="1144150" cy="911123"/>
          </a:xfrm>
          <a:prstGeom prst="line">
            <a:avLst/>
          </a:prstGeom>
          <a:noFill/>
          <a:ln w="254000" cap="flat" cmpd="sng" algn="ctr">
            <a:solidFill>
              <a:srgbClr val="CEDBE6"/>
            </a:solidFill>
            <a:prstDash val="solid"/>
          </a:ln>
          <a:effectLst/>
        </p:spPr>
      </p:cxnSp>
      <p:sp>
        <p:nvSpPr>
          <p:cNvPr id="43" name="Oval 12"/>
          <p:cNvSpPr>
            <a:spLocks noChangeArrowheads="1"/>
          </p:cNvSpPr>
          <p:nvPr/>
        </p:nvSpPr>
        <p:spPr bwMode="auto">
          <a:xfrm>
            <a:off x="2509404" y="3280732"/>
            <a:ext cx="1276425" cy="1274517"/>
          </a:xfrm>
          <a:prstGeom prst="ellipse">
            <a:avLst/>
          </a:prstGeom>
          <a:solidFill>
            <a:srgbClr val="C00000"/>
          </a:solidFill>
          <a:ln w="2540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12"/>
          <p:cNvSpPr>
            <a:spLocks noChangeArrowheads="1"/>
          </p:cNvSpPr>
          <p:nvPr/>
        </p:nvSpPr>
        <p:spPr bwMode="auto">
          <a:xfrm>
            <a:off x="3785829" y="2310759"/>
            <a:ext cx="849497" cy="848227"/>
          </a:xfrm>
          <a:prstGeom prst="ellipse">
            <a:avLst/>
          </a:prstGeom>
          <a:solidFill>
            <a:srgbClr val="C00000"/>
          </a:solidFill>
          <a:ln w="2540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12"/>
          <p:cNvSpPr>
            <a:spLocks noChangeArrowheads="1"/>
          </p:cNvSpPr>
          <p:nvPr/>
        </p:nvSpPr>
        <p:spPr bwMode="auto">
          <a:xfrm>
            <a:off x="4713907" y="3736197"/>
            <a:ext cx="635167" cy="634218"/>
          </a:xfrm>
          <a:prstGeom prst="ellipse">
            <a:avLst/>
          </a:prstGeom>
          <a:solidFill>
            <a:srgbClr val="C00000"/>
          </a:solidFill>
          <a:ln w="2032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Oval 12"/>
          <p:cNvSpPr>
            <a:spLocks noChangeArrowheads="1"/>
          </p:cNvSpPr>
          <p:nvPr/>
        </p:nvSpPr>
        <p:spPr bwMode="auto">
          <a:xfrm>
            <a:off x="5373529" y="2582754"/>
            <a:ext cx="1011875" cy="1010363"/>
          </a:xfrm>
          <a:prstGeom prst="ellipse">
            <a:avLst/>
          </a:prstGeom>
          <a:solidFill>
            <a:srgbClr val="C00000"/>
          </a:solidFill>
          <a:ln w="2540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Oval 12"/>
          <p:cNvSpPr>
            <a:spLocks noChangeArrowheads="1"/>
          </p:cNvSpPr>
          <p:nvPr/>
        </p:nvSpPr>
        <p:spPr bwMode="auto">
          <a:xfrm>
            <a:off x="1667813" y="2671716"/>
            <a:ext cx="671305" cy="670302"/>
          </a:xfrm>
          <a:prstGeom prst="ellipse">
            <a:avLst/>
          </a:prstGeom>
          <a:solidFill>
            <a:srgbClr val="C00000"/>
          </a:solidFill>
          <a:ln w="2032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AU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Oval 12"/>
          <p:cNvSpPr>
            <a:spLocks noChangeArrowheads="1"/>
          </p:cNvSpPr>
          <p:nvPr/>
        </p:nvSpPr>
        <p:spPr bwMode="auto">
          <a:xfrm>
            <a:off x="6841021" y="2770826"/>
            <a:ext cx="635167" cy="634218"/>
          </a:xfrm>
          <a:prstGeom prst="ellipse">
            <a:avLst/>
          </a:prstGeom>
          <a:solidFill>
            <a:srgbClr val="C00000"/>
          </a:solidFill>
          <a:ln w="203200">
            <a:solidFill>
              <a:srgbClr val="CEDBE6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95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995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3"/>
          <p:cNvSpPr txBox="1">
            <a:spLocks/>
          </p:cNvSpPr>
          <p:nvPr/>
        </p:nvSpPr>
        <p:spPr>
          <a:xfrm>
            <a:off x="1520215" y="2194497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3"/>
          <p:cNvSpPr txBox="1">
            <a:spLocks/>
          </p:cNvSpPr>
          <p:nvPr/>
        </p:nvSpPr>
        <p:spPr>
          <a:xfrm>
            <a:off x="2597131" y="2804029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33"/>
          <p:cNvSpPr txBox="1">
            <a:spLocks/>
          </p:cNvSpPr>
          <p:nvPr/>
        </p:nvSpPr>
        <p:spPr>
          <a:xfrm>
            <a:off x="3715269" y="1828422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33"/>
          <p:cNvSpPr txBox="1">
            <a:spLocks/>
          </p:cNvSpPr>
          <p:nvPr/>
        </p:nvSpPr>
        <p:spPr>
          <a:xfrm>
            <a:off x="4536181" y="4625889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3"/>
          <p:cNvSpPr txBox="1">
            <a:spLocks/>
          </p:cNvSpPr>
          <p:nvPr/>
        </p:nvSpPr>
        <p:spPr>
          <a:xfrm>
            <a:off x="6663296" y="2301920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33"/>
          <p:cNvSpPr txBox="1">
            <a:spLocks/>
          </p:cNvSpPr>
          <p:nvPr/>
        </p:nvSpPr>
        <p:spPr>
          <a:xfrm>
            <a:off x="5384158" y="2088501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569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69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AU" sz="569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23079</TotalTime>
  <Words>5598</Words>
  <Application>Microsoft Office PowerPoint</Application>
  <PresentationFormat>全屏显示(4:3)</PresentationFormat>
  <Paragraphs>223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2017-08-29T08:12:57Z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