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7"/>
  </p:notesMasterIdLst>
  <p:handoutMasterIdLst>
    <p:handoutMasterId r:id="rId2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359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828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4"/>
          <p:cNvSpPr>
            <a:spLocks noChangeArrowheads="1"/>
          </p:cNvSpPr>
          <p:nvPr/>
        </p:nvSpPr>
        <p:spPr bwMode="auto">
          <a:xfrm>
            <a:off x="3150879" y="3092342"/>
            <a:ext cx="270399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闪耀星空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323528" y="1623084"/>
            <a:ext cx="299133" cy="299132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Freeform 6"/>
          <p:cNvSpPr>
            <a:spLocks noChangeArrowheads="1"/>
          </p:cNvSpPr>
          <p:nvPr/>
        </p:nvSpPr>
        <p:spPr bwMode="auto">
          <a:xfrm>
            <a:off x="4333632" y="2177588"/>
            <a:ext cx="338492" cy="338492"/>
          </a:xfrm>
          <a:custGeom>
            <a:avLst/>
            <a:gdLst>
              <a:gd name="T0" fmla="*/ 2147483647 w 36"/>
              <a:gd name="T1" fmla="*/ 2147483647 h 36"/>
              <a:gd name="T2" fmla="*/ 906070917 w 36"/>
              <a:gd name="T3" fmla="*/ 2147483647 h 36"/>
              <a:gd name="T4" fmla="*/ 906070917 w 36"/>
              <a:gd name="T5" fmla="*/ 906070917 h 36"/>
              <a:gd name="T6" fmla="*/ 2147483647 w 36"/>
              <a:gd name="T7" fmla="*/ 906070917 h 36"/>
              <a:gd name="T8" fmla="*/ 2147483647 w 36"/>
              <a:gd name="T9" fmla="*/ 2147483647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29" y="29"/>
                </a:moveTo>
                <a:cubicBezTo>
                  <a:pt x="23" y="36"/>
                  <a:pt x="13" y="36"/>
                  <a:pt x="7" y="29"/>
                </a:cubicBezTo>
                <a:cubicBezTo>
                  <a:pt x="0" y="23"/>
                  <a:pt x="0" y="13"/>
                  <a:pt x="7" y="7"/>
                </a:cubicBezTo>
                <a:cubicBezTo>
                  <a:pt x="13" y="0"/>
                  <a:pt x="23" y="0"/>
                  <a:pt x="29" y="7"/>
                </a:cubicBezTo>
                <a:cubicBezTo>
                  <a:pt x="36" y="13"/>
                  <a:pt x="36" y="23"/>
                  <a:pt x="29" y="29"/>
                </a:cubicBezTo>
                <a:close/>
              </a:path>
            </a:pathLst>
          </a:custGeom>
          <a:noFill/>
          <a:ln w="60325" cap="rnd" cmpd="sng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auto">
          <a:xfrm>
            <a:off x="3549269" y="1390421"/>
            <a:ext cx="74783" cy="74783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Oval 8"/>
          <p:cNvSpPr>
            <a:spLocks noChangeArrowheads="1"/>
          </p:cNvSpPr>
          <p:nvPr/>
        </p:nvSpPr>
        <p:spPr bwMode="auto">
          <a:xfrm>
            <a:off x="4975394" y="1315638"/>
            <a:ext cx="74783" cy="74783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" name="Oval 9"/>
          <p:cNvSpPr>
            <a:spLocks noChangeArrowheads="1"/>
          </p:cNvSpPr>
          <p:nvPr/>
        </p:nvSpPr>
        <p:spPr bwMode="auto">
          <a:xfrm>
            <a:off x="2876220" y="2293065"/>
            <a:ext cx="74783" cy="74783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8074604" y="2833115"/>
            <a:ext cx="76095" cy="76095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" name="Oval 11"/>
          <p:cNvSpPr>
            <a:spLocks noChangeArrowheads="1"/>
          </p:cNvSpPr>
          <p:nvPr/>
        </p:nvSpPr>
        <p:spPr bwMode="auto">
          <a:xfrm>
            <a:off x="1536167" y="2459199"/>
            <a:ext cx="448698" cy="450010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Oval 12"/>
          <p:cNvSpPr>
            <a:spLocks noChangeArrowheads="1"/>
          </p:cNvSpPr>
          <p:nvPr/>
        </p:nvSpPr>
        <p:spPr bwMode="auto">
          <a:xfrm>
            <a:off x="8337063" y="1471550"/>
            <a:ext cx="602201" cy="602200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" name="文本框 25"/>
          <p:cNvSpPr>
            <a:spLocks noChangeArrowheads="1"/>
          </p:cNvSpPr>
          <p:nvPr/>
        </p:nvSpPr>
        <p:spPr bwMode="auto">
          <a:xfrm>
            <a:off x="1396763" y="3931733"/>
            <a:ext cx="629210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星空系列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模版</a:t>
            </a:r>
          </a:p>
        </p:txBody>
      </p:sp>
      <p:sp>
        <p:nvSpPr>
          <p:cNvPr id="24" name="文本框 26"/>
          <p:cNvSpPr>
            <a:spLocks noChangeArrowheads="1"/>
          </p:cNvSpPr>
          <p:nvPr/>
        </p:nvSpPr>
        <p:spPr bwMode="auto">
          <a:xfrm>
            <a:off x="2506093" y="5021411"/>
            <a:ext cx="38347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 CONSECTETUER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直接连接符 27"/>
          <p:cNvSpPr>
            <a:spLocks noChangeShapeType="1"/>
          </p:cNvSpPr>
          <p:nvPr/>
        </p:nvSpPr>
        <p:spPr bwMode="auto">
          <a:xfrm>
            <a:off x="1085235" y="4918401"/>
            <a:ext cx="6835282" cy="5340"/>
          </a:xfrm>
          <a:prstGeom prst="line">
            <a:avLst/>
          </a:prstGeom>
          <a:noFill/>
          <a:ln w="63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19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838" y="2121049"/>
            <a:ext cx="1752694" cy="1447283"/>
          </a:xfrm>
          <a:custGeom>
            <a:avLst/>
            <a:gdLst>
              <a:gd name="T0" fmla="*/ 0 w 2440530"/>
              <a:gd name="T1" fmla="*/ 0 h 2016073"/>
              <a:gd name="T2" fmla="*/ 2440530 w 2440530"/>
              <a:gd name="T3" fmla="*/ 0 h 2016073"/>
              <a:gd name="T4" fmla="*/ 2440530 w 2440530"/>
              <a:gd name="T5" fmla="*/ 2016073 h 2016073"/>
              <a:gd name="T6" fmla="*/ 0 w 2440530"/>
              <a:gd name="T7" fmla="*/ 2016073 h 2016073"/>
              <a:gd name="T8" fmla="*/ 0 w 2440530"/>
              <a:gd name="T9" fmla="*/ 0 h 2016073"/>
              <a:gd name="T10" fmla="*/ 2440530 w 2440530"/>
              <a:gd name="T11" fmla="*/ 2016073 h 2016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0530" h="2016073">
                <a:moveTo>
                  <a:pt x="0" y="0"/>
                </a:moveTo>
                <a:lnTo>
                  <a:pt x="2440530" y="0"/>
                </a:lnTo>
                <a:lnTo>
                  <a:pt x="2440530" y="2016073"/>
                </a:lnTo>
                <a:lnTo>
                  <a:pt x="0" y="2016073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3" name="图片 20"/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2596" y="2121048"/>
            <a:ext cx="1757253" cy="1449563"/>
          </a:xfrm>
          <a:custGeom>
            <a:avLst/>
            <a:gdLst>
              <a:gd name="T0" fmla="*/ 0 w 2447390"/>
              <a:gd name="T1" fmla="*/ 0 h 2019300"/>
              <a:gd name="T2" fmla="*/ 2447390 w 2447390"/>
              <a:gd name="T3" fmla="*/ 0 h 2019300"/>
              <a:gd name="T4" fmla="*/ 2447390 w 2447390"/>
              <a:gd name="T5" fmla="*/ 2019300 h 2019300"/>
              <a:gd name="T6" fmla="*/ 0 w 2447390"/>
              <a:gd name="T7" fmla="*/ 2019300 h 2019300"/>
              <a:gd name="T8" fmla="*/ 0 w 2447390"/>
              <a:gd name="T9" fmla="*/ 0 h 2019300"/>
              <a:gd name="T10" fmla="*/ 2447390 w 2447390"/>
              <a:gd name="T11" fmla="*/ 201930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9300">
                <a:moveTo>
                  <a:pt x="0" y="0"/>
                </a:moveTo>
                <a:lnTo>
                  <a:pt x="2447390" y="0"/>
                </a:lnTo>
                <a:lnTo>
                  <a:pt x="2447390" y="2019300"/>
                </a:lnTo>
                <a:lnTo>
                  <a:pt x="0" y="201930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4" name="图片 21"/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6099" y="2121049"/>
            <a:ext cx="1756113" cy="1442725"/>
          </a:xfrm>
          <a:custGeom>
            <a:avLst/>
            <a:gdLst>
              <a:gd name="T0" fmla="*/ 0 w 2447390"/>
              <a:gd name="T1" fmla="*/ 0 h 2010046"/>
              <a:gd name="T2" fmla="*/ 2447390 w 2447390"/>
              <a:gd name="T3" fmla="*/ 0 h 2010046"/>
              <a:gd name="T4" fmla="*/ 2447390 w 2447390"/>
              <a:gd name="T5" fmla="*/ 2010046 h 2010046"/>
              <a:gd name="T6" fmla="*/ 0 w 2447390"/>
              <a:gd name="T7" fmla="*/ 2010046 h 2010046"/>
              <a:gd name="T8" fmla="*/ 0 w 2447390"/>
              <a:gd name="T9" fmla="*/ 0 h 2010046"/>
              <a:gd name="T10" fmla="*/ 2447390 w 2447390"/>
              <a:gd name="T11" fmla="*/ 2010046 h 2010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0046">
                <a:moveTo>
                  <a:pt x="0" y="0"/>
                </a:moveTo>
                <a:lnTo>
                  <a:pt x="2447390" y="0"/>
                </a:lnTo>
                <a:lnTo>
                  <a:pt x="2447390" y="2010046"/>
                </a:lnTo>
                <a:lnTo>
                  <a:pt x="0" y="2010046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5" name="图片 22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3778" y="2121048"/>
            <a:ext cx="1757253" cy="1449563"/>
          </a:xfrm>
          <a:custGeom>
            <a:avLst/>
            <a:gdLst>
              <a:gd name="T0" fmla="*/ 0 w 2447390"/>
              <a:gd name="T1" fmla="*/ 0 h 2019300"/>
              <a:gd name="T2" fmla="*/ 2447390 w 2447390"/>
              <a:gd name="T3" fmla="*/ 0 h 2019300"/>
              <a:gd name="T4" fmla="*/ 2447390 w 2447390"/>
              <a:gd name="T5" fmla="*/ 2019300 h 2019300"/>
              <a:gd name="T6" fmla="*/ 0 w 2447390"/>
              <a:gd name="T7" fmla="*/ 2019300 h 2019300"/>
              <a:gd name="T8" fmla="*/ 0 w 2447390"/>
              <a:gd name="T9" fmla="*/ 0 h 2019300"/>
              <a:gd name="T10" fmla="*/ 2447390 w 2447390"/>
              <a:gd name="T11" fmla="*/ 201930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9300">
                <a:moveTo>
                  <a:pt x="0" y="0"/>
                </a:moveTo>
                <a:lnTo>
                  <a:pt x="2447390" y="0"/>
                </a:lnTo>
                <a:lnTo>
                  <a:pt x="2447390" y="2019300"/>
                </a:lnTo>
                <a:lnTo>
                  <a:pt x="0" y="201930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矩形 23"/>
          <p:cNvSpPr>
            <a:spLocks noChangeArrowheads="1"/>
          </p:cNvSpPr>
          <p:nvPr/>
        </p:nvSpPr>
        <p:spPr bwMode="auto">
          <a:xfrm>
            <a:off x="761838" y="3566054"/>
            <a:ext cx="1752694" cy="1460959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" name="矩形 24"/>
          <p:cNvSpPr>
            <a:spLocks noChangeArrowheads="1"/>
          </p:cNvSpPr>
          <p:nvPr/>
        </p:nvSpPr>
        <p:spPr bwMode="auto">
          <a:xfrm>
            <a:off x="761838" y="3185430"/>
            <a:ext cx="1752694" cy="38518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" name="矩形 25"/>
          <p:cNvSpPr>
            <a:spLocks noChangeArrowheads="1"/>
          </p:cNvSpPr>
          <p:nvPr/>
        </p:nvSpPr>
        <p:spPr bwMode="auto">
          <a:xfrm>
            <a:off x="2666099" y="3566054"/>
            <a:ext cx="1751554" cy="1460959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" name="矩形 26"/>
          <p:cNvSpPr>
            <a:spLocks noChangeArrowheads="1"/>
          </p:cNvSpPr>
          <p:nvPr/>
        </p:nvSpPr>
        <p:spPr bwMode="auto">
          <a:xfrm>
            <a:off x="2666099" y="3185430"/>
            <a:ext cx="1756113" cy="38518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" name="矩形 27"/>
          <p:cNvSpPr>
            <a:spLocks noChangeArrowheads="1"/>
          </p:cNvSpPr>
          <p:nvPr/>
        </p:nvSpPr>
        <p:spPr bwMode="auto">
          <a:xfrm>
            <a:off x="4579475" y="3566054"/>
            <a:ext cx="1751555" cy="1460959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" name="矩形 28"/>
          <p:cNvSpPr>
            <a:spLocks noChangeArrowheads="1"/>
          </p:cNvSpPr>
          <p:nvPr/>
        </p:nvSpPr>
        <p:spPr bwMode="auto">
          <a:xfrm>
            <a:off x="4569219" y="3185430"/>
            <a:ext cx="1761811" cy="38518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" name="矩形 29"/>
          <p:cNvSpPr>
            <a:spLocks noChangeArrowheads="1"/>
          </p:cNvSpPr>
          <p:nvPr/>
        </p:nvSpPr>
        <p:spPr bwMode="auto">
          <a:xfrm>
            <a:off x="6491714" y="3566054"/>
            <a:ext cx="1752694" cy="1460959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3" name="矩形 30"/>
          <p:cNvSpPr>
            <a:spLocks noChangeArrowheads="1"/>
          </p:cNvSpPr>
          <p:nvPr/>
        </p:nvSpPr>
        <p:spPr bwMode="auto">
          <a:xfrm>
            <a:off x="6482596" y="3185430"/>
            <a:ext cx="1761811" cy="38518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" name="文本框 7"/>
          <p:cNvSpPr>
            <a:spLocks noChangeArrowheads="1"/>
          </p:cNvSpPr>
          <p:nvPr/>
        </p:nvSpPr>
        <p:spPr bwMode="auto">
          <a:xfrm>
            <a:off x="798304" y="3201382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5" name="文本框 7"/>
          <p:cNvSpPr>
            <a:spLocks noChangeArrowheads="1"/>
          </p:cNvSpPr>
          <p:nvPr/>
        </p:nvSpPr>
        <p:spPr bwMode="auto">
          <a:xfrm>
            <a:off x="2702566" y="3201382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6" name="文本框 7"/>
          <p:cNvSpPr>
            <a:spLocks noChangeArrowheads="1"/>
          </p:cNvSpPr>
          <p:nvPr/>
        </p:nvSpPr>
        <p:spPr bwMode="auto">
          <a:xfrm>
            <a:off x="4605686" y="3201382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7" name="文本框 7"/>
          <p:cNvSpPr>
            <a:spLocks noChangeArrowheads="1"/>
          </p:cNvSpPr>
          <p:nvPr/>
        </p:nvSpPr>
        <p:spPr bwMode="auto">
          <a:xfrm>
            <a:off x="6528180" y="3201382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38" name="矩形 55"/>
          <p:cNvSpPr>
            <a:spLocks noChangeArrowheads="1"/>
          </p:cNvSpPr>
          <p:nvPr/>
        </p:nvSpPr>
        <p:spPr bwMode="auto">
          <a:xfrm>
            <a:off x="897451" y="3723317"/>
            <a:ext cx="1482610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110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110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55"/>
          <p:cNvSpPr>
            <a:spLocks noChangeArrowheads="1"/>
          </p:cNvSpPr>
          <p:nvPr/>
        </p:nvSpPr>
        <p:spPr bwMode="auto">
          <a:xfrm>
            <a:off x="2800571" y="3723317"/>
            <a:ext cx="1482610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110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110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55"/>
          <p:cNvSpPr>
            <a:spLocks noChangeArrowheads="1"/>
          </p:cNvSpPr>
          <p:nvPr/>
        </p:nvSpPr>
        <p:spPr bwMode="auto">
          <a:xfrm>
            <a:off x="4709388" y="3723317"/>
            <a:ext cx="1482612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110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110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55"/>
          <p:cNvSpPr>
            <a:spLocks noChangeArrowheads="1"/>
          </p:cNvSpPr>
          <p:nvPr/>
        </p:nvSpPr>
        <p:spPr bwMode="auto">
          <a:xfrm>
            <a:off x="6627325" y="3723317"/>
            <a:ext cx="1482610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110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110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1"/>
          <p:cNvSpPr>
            <a:spLocks noChangeArrowheads="1"/>
          </p:cNvSpPr>
          <p:nvPr/>
        </p:nvSpPr>
        <p:spPr bwMode="auto">
          <a:xfrm>
            <a:off x="1248326" y="124714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4" name="组合 23"/>
          <p:cNvGrpSpPr>
            <a:grpSpLocks/>
          </p:cNvGrpSpPr>
          <p:nvPr/>
        </p:nvGrpSpPr>
        <p:grpSpPr bwMode="auto">
          <a:xfrm>
            <a:off x="395536" y="1052736"/>
            <a:ext cx="692967" cy="800310"/>
            <a:chOff x="0" y="0"/>
            <a:chExt cx="1179513" cy="1360488"/>
          </a:xfrm>
        </p:grpSpPr>
        <p:sp>
          <p:nvSpPr>
            <p:cNvPr id="45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8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8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5"/>
          <p:cNvSpPr>
            <a:spLocks noChangeArrowheads="1"/>
          </p:cNvSpPr>
          <p:nvPr/>
        </p:nvSpPr>
        <p:spPr bwMode="auto">
          <a:xfrm>
            <a:off x="2068616" y="1766407"/>
            <a:ext cx="1894505" cy="1616364"/>
          </a:xfrm>
          <a:custGeom>
            <a:avLst/>
            <a:gdLst>
              <a:gd name="T0" fmla="*/ 2147483647 w 714"/>
              <a:gd name="T1" fmla="*/ 2147483647 h 609"/>
              <a:gd name="T2" fmla="*/ 2147483647 w 714"/>
              <a:gd name="T3" fmla="*/ 2147483647 h 609"/>
              <a:gd name="T4" fmla="*/ 2147483647 w 714"/>
              <a:gd name="T5" fmla="*/ 2147483647 h 609"/>
              <a:gd name="T6" fmla="*/ 2147483647 w 714"/>
              <a:gd name="T7" fmla="*/ 2147483647 h 609"/>
              <a:gd name="T8" fmla="*/ 2147483647 w 714"/>
              <a:gd name="T9" fmla="*/ 2147483647 h 609"/>
              <a:gd name="T10" fmla="*/ 2147483647 w 714"/>
              <a:gd name="T11" fmla="*/ 2147483647 h 609"/>
              <a:gd name="T12" fmla="*/ 2147483647 w 714"/>
              <a:gd name="T13" fmla="*/ 2147483647 h 609"/>
              <a:gd name="T14" fmla="*/ 2147483647 w 714"/>
              <a:gd name="T15" fmla="*/ 2147483647 h 609"/>
              <a:gd name="T16" fmla="*/ 2147483647 w 714"/>
              <a:gd name="T17" fmla="*/ 2147483647 h 609"/>
              <a:gd name="T18" fmla="*/ 2147483647 w 714"/>
              <a:gd name="T19" fmla="*/ 2147483647 h 609"/>
              <a:gd name="T20" fmla="*/ 2147483647 w 714"/>
              <a:gd name="T21" fmla="*/ 2147483647 h 609"/>
              <a:gd name="T22" fmla="*/ 2147483647 w 714"/>
              <a:gd name="T23" fmla="*/ 2147483647 h 609"/>
              <a:gd name="T24" fmla="*/ 2147483647 w 714"/>
              <a:gd name="T25" fmla="*/ 2147483647 h 609"/>
              <a:gd name="T26" fmla="*/ 2147483647 w 714"/>
              <a:gd name="T27" fmla="*/ 2147483647 h 609"/>
              <a:gd name="T28" fmla="*/ 2147483647 w 714"/>
              <a:gd name="T29" fmla="*/ 2147483647 h 609"/>
              <a:gd name="T30" fmla="*/ 2147483647 w 714"/>
              <a:gd name="T31" fmla="*/ 2147483647 h 609"/>
              <a:gd name="T32" fmla="*/ 2147483647 w 714"/>
              <a:gd name="T33" fmla="*/ 2147483647 h 609"/>
              <a:gd name="T34" fmla="*/ 2147483647 w 714"/>
              <a:gd name="T35" fmla="*/ 2147483647 h 609"/>
              <a:gd name="T36" fmla="*/ 2147483647 w 714"/>
              <a:gd name="T37" fmla="*/ 2147483647 h 609"/>
              <a:gd name="T38" fmla="*/ 2147483647 w 714"/>
              <a:gd name="T39" fmla="*/ 2147483647 h 609"/>
              <a:gd name="T40" fmla="*/ 2147483647 w 714"/>
              <a:gd name="T41" fmla="*/ 2147483647 h 609"/>
              <a:gd name="T42" fmla="*/ 2147483647 w 714"/>
              <a:gd name="T43" fmla="*/ 2147483647 h 609"/>
              <a:gd name="T44" fmla="*/ 2147483647 w 714"/>
              <a:gd name="T45" fmla="*/ 2147483647 h 609"/>
              <a:gd name="T46" fmla="*/ 2147483647 w 714"/>
              <a:gd name="T47" fmla="*/ 2147483647 h 609"/>
              <a:gd name="T48" fmla="*/ 2147483647 w 714"/>
              <a:gd name="T49" fmla="*/ 2147483647 h 609"/>
              <a:gd name="T50" fmla="*/ 2147483647 w 714"/>
              <a:gd name="T51" fmla="*/ 2147483647 h 609"/>
              <a:gd name="T52" fmla="*/ 2147483647 w 714"/>
              <a:gd name="T53" fmla="*/ 2147483647 h 609"/>
              <a:gd name="T54" fmla="*/ 2147483647 w 714"/>
              <a:gd name="T55" fmla="*/ 2147483647 h 609"/>
              <a:gd name="T56" fmla="*/ 2147483647 w 714"/>
              <a:gd name="T57" fmla="*/ 2147483647 h 609"/>
              <a:gd name="T58" fmla="*/ 2147483647 w 714"/>
              <a:gd name="T59" fmla="*/ 2147483647 h 609"/>
              <a:gd name="T60" fmla="*/ 2147483647 w 714"/>
              <a:gd name="T61" fmla="*/ 2147483647 h 609"/>
              <a:gd name="T62" fmla="*/ 2147483647 w 714"/>
              <a:gd name="T63" fmla="*/ 2147483647 h 609"/>
              <a:gd name="T64" fmla="*/ 2147483647 w 714"/>
              <a:gd name="T65" fmla="*/ 2147483647 h 609"/>
              <a:gd name="T66" fmla="*/ 2147483647 w 714"/>
              <a:gd name="T67" fmla="*/ 2147483647 h 609"/>
              <a:gd name="T68" fmla="*/ 2147483647 w 714"/>
              <a:gd name="T69" fmla="*/ 2147483647 h 609"/>
              <a:gd name="T70" fmla="*/ 2147483647 w 714"/>
              <a:gd name="T71" fmla="*/ 2147483647 h 609"/>
              <a:gd name="T72" fmla="*/ 2147483647 w 714"/>
              <a:gd name="T73" fmla="*/ 2147483647 h 609"/>
              <a:gd name="T74" fmla="*/ 2147483647 w 714"/>
              <a:gd name="T75" fmla="*/ 2147483647 h 609"/>
              <a:gd name="T76" fmla="*/ 2147483647 w 714"/>
              <a:gd name="T77" fmla="*/ 2147483647 h 609"/>
              <a:gd name="T78" fmla="*/ 2147483647 w 714"/>
              <a:gd name="T79" fmla="*/ 2147483647 h 609"/>
              <a:gd name="T80" fmla="*/ 2147483647 w 714"/>
              <a:gd name="T81" fmla="*/ 2147483647 h 609"/>
              <a:gd name="T82" fmla="*/ 2147483647 w 714"/>
              <a:gd name="T83" fmla="*/ 2147483647 h 609"/>
              <a:gd name="T84" fmla="*/ 2147483647 w 714"/>
              <a:gd name="T85" fmla="*/ 2147483647 h 609"/>
              <a:gd name="T86" fmla="*/ 2147483647 w 714"/>
              <a:gd name="T87" fmla="*/ 2147483647 h 609"/>
              <a:gd name="T88" fmla="*/ 2147483647 w 714"/>
              <a:gd name="T89" fmla="*/ 2147483647 h 609"/>
              <a:gd name="T90" fmla="*/ 2147483647 w 714"/>
              <a:gd name="T91" fmla="*/ 2147483647 h 609"/>
              <a:gd name="T92" fmla="*/ 2147483647 w 714"/>
              <a:gd name="T93" fmla="*/ 2147483647 h 609"/>
              <a:gd name="T94" fmla="*/ 2147483647 w 714"/>
              <a:gd name="T95" fmla="*/ 2147483647 h 609"/>
              <a:gd name="T96" fmla="*/ 2147483647 w 714"/>
              <a:gd name="T97" fmla="*/ 2147483647 h 609"/>
              <a:gd name="T98" fmla="*/ 2147483647 w 714"/>
              <a:gd name="T99" fmla="*/ 2147483647 h 609"/>
              <a:gd name="T100" fmla="*/ 2147483647 w 714"/>
              <a:gd name="T101" fmla="*/ 2147483647 h 609"/>
              <a:gd name="T102" fmla="*/ 2147483647 w 714"/>
              <a:gd name="T103" fmla="*/ 2147483647 h 609"/>
              <a:gd name="T104" fmla="*/ 2147483647 w 714"/>
              <a:gd name="T105" fmla="*/ 2147483647 h 609"/>
              <a:gd name="T106" fmla="*/ 2147483647 w 714"/>
              <a:gd name="T107" fmla="*/ 2147483647 h 609"/>
              <a:gd name="T108" fmla="*/ 2147483647 w 714"/>
              <a:gd name="T109" fmla="*/ 2147483647 h 609"/>
              <a:gd name="T110" fmla="*/ 2147483647 w 714"/>
              <a:gd name="T111" fmla="*/ 2147483647 h 609"/>
              <a:gd name="T112" fmla="*/ 2147483647 w 714"/>
              <a:gd name="T113" fmla="*/ 2147483647 h 609"/>
              <a:gd name="T114" fmla="*/ 2147483647 w 714"/>
              <a:gd name="T115" fmla="*/ 2147483647 h 609"/>
              <a:gd name="T116" fmla="*/ 2147483647 w 714"/>
              <a:gd name="T117" fmla="*/ 2147483647 h 609"/>
              <a:gd name="T118" fmla="*/ 2147483647 w 714"/>
              <a:gd name="T119" fmla="*/ 2147483647 h 609"/>
              <a:gd name="T120" fmla="*/ 2147483647 w 714"/>
              <a:gd name="T121" fmla="*/ 2147483647 h 609"/>
              <a:gd name="T122" fmla="*/ 2147483647 w 714"/>
              <a:gd name="T123" fmla="*/ 2147483647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14"/>
              <a:gd name="T187" fmla="*/ 0 h 609"/>
              <a:gd name="T188" fmla="*/ 714 w 714"/>
              <a:gd name="T189" fmla="*/ 609 h 60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Freeform 6"/>
          <p:cNvSpPr>
            <a:spLocks noChangeArrowheads="1"/>
          </p:cNvSpPr>
          <p:nvPr/>
        </p:nvSpPr>
        <p:spPr bwMode="auto">
          <a:xfrm>
            <a:off x="1703884" y="2860601"/>
            <a:ext cx="1212274" cy="1024660"/>
          </a:xfrm>
          <a:custGeom>
            <a:avLst/>
            <a:gdLst>
              <a:gd name="T0" fmla="*/ 2147483647 w 456"/>
              <a:gd name="T1" fmla="*/ 2147483647 h 386"/>
              <a:gd name="T2" fmla="*/ 2147483647 w 456"/>
              <a:gd name="T3" fmla="*/ 2147483647 h 386"/>
              <a:gd name="T4" fmla="*/ 2147483647 w 456"/>
              <a:gd name="T5" fmla="*/ 2147483647 h 386"/>
              <a:gd name="T6" fmla="*/ 2147483647 w 456"/>
              <a:gd name="T7" fmla="*/ 2147483647 h 386"/>
              <a:gd name="T8" fmla="*/ 2147483647 w 456"/>
              <a:gd name="T9" fmla="*/ 2147483647 h 386"/>
              <a:gd name="T10" fmla="*/ 2147483647 w 456"/>
              <a:gd name="T11" fmla="*/ 2147483647 h 386"/>
              <a:gd name="T12" fmla="*/ 2147483647 w 456"/>
              <a:gd name="T13" fmla="*/ 2147483647 h 386"/>
              <a:gd name="T14" fmla="*/ 2147483647 w 456"/>
              <a:gd name="T15" fmla="*/ 2147483647 h 386"/>
              <a:gd name="T16" fmla="*/ 2147483647 w 456"/>
              <a:gd name="T17" fmla="*/ 2147483647 h 386"/>
              <a:gd name="T18" fmla="*/ 2147483647 w 456"/>
              <a:gd name="T19" fmla="*/ 2147483647 h 386"/>
              <a:gd name="T20" fmla="*/ 2147483647 w 456"/>
              <a:gd name="T21" fmla="*/ 2147483647 h 386"/>
              <a:gd name="T22" fmla="*/ 2147483647 w 456"/>
              <a:gd name="T23" fmla="*/ 2147483647 h 386"/>
              <a:gd name="T24" fmla="*/ 2147483647 w 456"/>
              <a:gd name="T25" fmla="*/ 2147483647 h 386"/>
              <a:gd name="T26" fmla="*/ 2147483647 w 456"/>
              <a:gd name="T27" fmla="*/ 2147483647 h 386"/>
              <a:gd name="T28" fmla="*/ 2147483647 w 456"/>
              <a:gd name="T29" fmla="*/ 2147483647 h 386"/>
              <a:gd name="T30" fmla="*/ 2147483647 w 456"/>
              <a:gd name="T31" fmla="*/ 2147483647 h 386"/>
              <a:gd name="T32" fmla="*/ 2147483647 w 456"/>
              <a:gd name="T33" fmla="*/ 2147483647 h 386"/>
              <a:gd name="T34" fmla="*/ 2147483647 w 456"/>
              <a:gd name="T35" fmla="*/ 2147483647 h 386"/>
              <a:gd name="T36" fmla="*/ 2147483647 w 456"/>
              <a:gd name="T37" fmla="*/ 2147483647 h 386"/>
              <a:gd name="T38" fmla="*/ 2147483647 w 456"/>
              <a:gd name="T39" fmla="*/ 2147483647 h 386"/>
              <a:gd name="T40" fmla="*/ 2147483647 w 456"/>
              <a:gd name="T41" fmla="*/ 2147483647 h 386"/>
              <a:gd name="T42" fmla="*/ 2147483647 w 456"/>
              <a:gd name="T43" fmla="*/ 2147483647 h 386"/>
              <a:gd name="T44" fmla="*/ 2147483647 w 456"/>
              <a:gd name="T45" fmla="*/ 2147483647 h 386"/>
              <a:gd name="T46" fmla="*/ 2147483647 w 456"/>
              <a:gd name="T47" fmla="*/ 2147483647 h 386"/>
              <a:gd name="T48" fmla="*/ 2147483647 w 456"/>
              <a:gd name="T49" fmla="*/ 2147483647 h 386"/>
              <a:gd name="T50" fmla="*/ 2147483647 w 456"/>
              <a:gd name="T51" fmla="*/ 2147483647 h 386"/>
              <a:gd name="T52" fmla="*/ 2147483647 w 456"/>
              <a:gd name="T53" fmla="*/ 2147483647 h 386"/>
              <a:gd name="T54" fmla="*/ 2147483647 w 456"/>
              <a:gd name="T55" fmla="*/ 2147483647 h 386"/>
              <a:gd name="T56" fmla="*/ 2147483647 w 456"/>
              <a:gd name="T57" fmla="*/ 2147483647 h 386"/>
              <a:gd name="T58" fmla="*/ 2147483647 w 456"/>
              <a:gd name="T59" fmla="*/ 2147483647 h 386"/>
              <a:gd name="T60" fmla="*/ 2147483647 w 456"/>
              <a:gd name="T61" fmla="*/ 2147483647 h 386"/>
              <a:gd name="T62" fmla="*/ 2147483647 w 456"/>
              <a:gd name="T63" fmla="*/ 2147483647 h 386"/>
              <a:gd name="T64" fmla="*/ 2147483647 w 456"/>
              <a:gd name="T65" fmla="*/ 2147483647 h 386"/>
              <a:gd name="T66" fmla="*/ 2147483647 w 456"/>
              <a:gd name="T67" fmla="*/ 2147483647 h 386"/>
              <a:gd name="T68" fmla="*/ 2147483647 w 456"/>
              <a:gd name="T69" fmla="*/ 2147483647 h 386"/>
              <a:gd name="T70" fmla="*/ 2147483647 w 456"/>
              <a:gd name="T71" fmla="*/ 2147483647 h 386"/>
              <a:gd name="T72" fmla="*/ 2147483647 w 456"/>
              <a:gd name="T73" fmla="*/ 2147483647 h 386"/>
              <a:gd name="T74" fmla="*/ 2147483647 w 456"/>
              <a:gd name="T75" fmla="*/ 2147483647 h 386"/>
              <a:gd name="T76" fmla="*/ 2147483647 w 456"/>
              <a:gd name="T77" fmla="*/ 2147483647 h 386"/>
              <a:gd name="T78" fmla="*/ 2147483647 w 456"/>
              <a:gd name="T79" fmla="*/ 2147483647 h 386"/>
              <a:gd name="T80" fmla="*/ 2147483647 w 456"/>
              <a:gd name="T81" fmla="*/ 2147483647 h 386"/>
              <a:gd name="T82" fmla="*/ 2147483647 w 456"/>
              <a:gd name="T83" fmla="*/ 2147483647 h 386"/>
              <a:gd name="T84" fmla="*/ 2147483647 w 456"/>
              <a:gd name="T85" fmla="*/ 2147483647 h 386"/>
              <a:gd name="T86" fmla="*/ 2147483647 w 456"/>
              <a:gd name="T87" fmla="*/ 2147483647 h 386"/>
              <a:gd name="T88" fmla="*/ 2147483647 w 456"/>
              <a:gd name="T89" fmla="*/ 2147483647 h 386"/>
              <a:gd name="T90" fmla="*/ 2147483647 w 456"/>
              <a:gd name="T91" fmla="*/ 2147483647 h 386"/>
              <a:gd name="T92" fmla="*/ 2147483647 w 456"/>
              <a:gd name="T93" fmla="*/ 2147483647 h 386"/>
              <a:gd name="T94" fmla="*/ 2147483647 w 456"/>
              <a:gd name="T95" fmla="*/ 2147483647 h 386"/>
              <a:gd name="T96" fmla="*/ 2147483647 w 456"/>
              <a:gd name="T97" fmla="*/ 2147483647 h 386"/>
              <a:gd name="T98" fmla="*/ 2147483647 w 456"/>
              <a:gd name="T99" fmla="*/ 2147483647 h 386"/>
              <a:gd name="T100" fmla="*/ 2147483647 w 456"/>
              <a:gd name="T101" fmla="*/ 2147483647 h 386"/>
              <a:gd name="T102" fmla="*/ 2147483647 w 456"/>
              <a:gd name="T103" fmla="*/ 2147483647 h 386"/>
              <a:gd name="T104" fmla="*/ 2147483647 w 456"/>
              <a:gd name="T105" fmla="*/ 2147483647 h 386"/>
              <a:gd name="T106" fmla="*/ 2147483647 w 456"/>
              <a:gd name="T107" fmla="*/ 2147483647 h 386"/>
              <a:gd name="T108" fmla="*/ 2147483647 w 456"/>
              <a:gd name="T109" fmla="*/ 2147483647 h 3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456"/>
              <a:gd name="T166" fmla="*/ 0 h 386"/>
              <a:gd name="T167" fmla="*/ 456 w 456"/>
              <a:gd name="T168" fmla="*/ 386 h 38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Freeform 7"/>
          <p:cNvSpPr>
            <a:spLocks noChangeArrowheads="1"/>
          </p:cNvSpPr>
          <p:nvPr/>
        </p:nvSpPr>
        <p:spPr bwMode="auto">
          <a:xfrm>
            <a:off x="2563234" y="3216149"/>
            <a:ext cx="245341" cy="402779"/>
          </a:xfrm>
          <a:custGeom>
            <a:avLst/>
            <a:gdLst>
              <a:gd name="T0" fmla="*/ 2147483647 w 92"/>
              <a:gd name="T1" fmla="*/ 2147483647 h 152"/>
              <a:gd name="T2" fmla="*/ 2147483647 w 92"/>
              <a:gd name="T3" fmla="*/ 2147483647 h 152"/>
              <a:gd name="T4" fmla="*/ 2147483647 w 92"/>
              <a:gd name="T5" fmla="*/ 2147483647 h 152"/>
              <a:gd name="T6" fmla="*/ 2147483647 w 92"/>
              <a:gd name="T7" fmla="*/ 2147483647 h 152"/>
              <a:gd name="T8" fmla="*/ 2147483647 w 92"/>
              <a:gd name="T9" fmla="*/ 2147483647 h 152"/>
              <a:gd name="T10" fmla="*/ 2147483647 w 92"/>
              <a:gd name="T11" fmla="*/ 2147483647 h 152"/>
              <a:gd name="T12" fmla="*/ 2147483647 w 92"/>
              <a:gd name="T13" fmla="*/ 2147483647 h 152"/>
              <a:gd name="T14" fmla="*/ 2147483647 w 92"/>
              <a:gd name="T15" fmla="*/ 2147483647 h 152"/>
              <a:gd name="T16" fmla="*/ 2147483647 w 92"/>
              <a:gd name="T17" fmla="*/ 2147483647 h 152"/>
              <a:gd name="T18" fmla="*/ 2147483647 w 92"/>
              <a:gd name="T19" fmla="*/ 2147483647 h 152"/>
              <a:gd name="T20" fmla="*/ 2147483647 w 92"/>
              <a:gd name="T21" fmla="*/ 2147483647 h 152"/>
              <a:gd name="T22" fmla="*/ 2147483647 w 92"/>
              <a:gd name="T23" fmla="*/ 2147483647 h 152"/>
              <a:gd name="T24" fmla="*/ 2147483647 w 92"/>
              <a:gd name="T25" fmla="*/ 2147483647 h 152"/>
              <a:gd name="T26" fmla="*/ 2147483647 w 92"/>
              <a:gd name="T27" fmla="*/ 2147483647 h 152"/>
              <a:gd name="T28" fmla="*/ 2147483647 w 92"/>
              <a:gd name="T29" fmla="*/ 2147483647 h 152"/>
              <a:gd name="T30" fmla="*/ 2147483647 w 92"/>
              <a:gd name="T31" fmla="*/ 2147483647 h 152"/>
              <a:gd name="T32" fmla="*/ 2147483647 w 92"/>
              <a:gd name="T33" fmla="*/ 2147483647 h 152"/>
              <a:gd name="T34" fmla="*/ 2147483647 w 92"/>
              <a:gd name="T35" fmla="*/ 2147483647 h 152"/>
              <a:gd name="T36" fmla="*/ 2147483647 w 92"/>
              <a:gd name="T37" fmla="*/ 2147483647 h 152"/>
              <a:gd name="T38" fmla="*/ 2147483647 w 92"/>
              <a:gd name="T39" fmla="*/ 2147483647 h 152"/>
              <a:gd name="T40" fmla="*/ 2147483647 w 92"/>
              <a:gd name="T41" fmla="*/ 2147483647 h 152"/>
              <a:gd name="T42" fmla="*/ 2147483647 w 92"/>
              <a:gd name="T43" fmla="*/ 2147483647 h 152"/>
              <a:gd name="T44" fmla="*/ 2147483647 w 92"/>
              <a:gd name="T45" fmla="*/ 2147483647 h 152"/>
              <a:gd name="T46" fmla="*/ 2147483647 w 92"/>
              <a:gd name="T47" fmla="*/ 2147483647 h 152"/>
              <a:gd name="T48" fmla="*/ 2147483647 w 92"/>
              <a:gd name="T49" fmla="*/ 2147483647 h 152"/>
              <a:gd name="T50" fmla="*/ 2147483647 w 92"/>
              <a:gd name="T51" fmla="*/ 2147483647 h 152"/>
              <a:gd name="T52" fmla="*/ 2147483647 w 92"/>
              <a:gd name="T53" fmla="*/ 2147483647 h 152"/>
              <a:gd name="T54" fmla="*/ 2147483647 w 92"/>
              <a:gd name="T55" fmla="*/ 2147483647 h 152"/>
              <a:gd name="T56" fmla="*/ 2147483647 w 92"/>
              <a:gd name="T57" fmla="*/ 2147483647 h 152"/>
              <a:gd name="T58" fmla="*/ 2147483647 w 92"/>
              <a:gd name="T59" fmla="*/ 2147483647 h 152"/>
              <a:gd name="T60" fmla="*/ 2147483647 w 92"/>
              <a:gd name="T61" fmla="*/ 2147483647 h 152"/>
              <a:gd name="T62" fmla="*/ 2147483647 w 92"/>
              <a:gd name="T63" fmla="*/ 2147483647 h 152"/>
              <a:gd name="T64" fmla="*/ 2147483647 w 92"/>
              <a:gd name="T65" fmla="*/ 2147483647 h 152"/>
              <a:gd name="T66" fmla="*/ 2147483647 w 92"/>
              <a:gd name="T67" fmla="*/ 2147483647 h 152"/>
              <a:gd name="T68" fmla="*/ 2147483647 w 92"/>
              <a:gd name="T69" fmla="*/ 2147483647 h 152"/>
              <a:gd name="T70" fmla="*/ 2147483647 w 92"/>
              <a:gd name="T71" fmla="*/ 2147483647 h 152"/>
              <a:gd name="T72" fmla="*/ 2147483647 w 92"/>
              <a:gd name="T73" fmla="*/ 2147483647 h 152"/>
              <a:gd name="T74" fmla="*/ 2147483647 w 92"/>
              <a:gd name="T75" fmla="*/ 2147483647 h 152"/>
              <a:gd name="T76" fmla="*/ 2147483647 w 92"/>
              <a:gd name="T77" fmla="*/ 2147483647 h 152"/>
              <a:gd name="T78" fmla="*/ 2147483647 w 92"/>
              <a:gd name="T79" fmla="*/ 2147483647 h 152"/>
              <a:gd name="T80" fmla="*/ 2147483647 w 92"/>
              <a:gd name="T81" fmla="*/ 0 h 15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2"/>
              <a:gd name="T124" fmla="*/ 0 h 152"/>
              <a:gd name="T125" fmla="*/ 92 w 92"/>
              <a:gd name="T126" fmla="*/ 152 h 15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8"/>
          <p:cNvSpPr>
            <a:spLocks noChangeArrowheads="1"/>
          </p:cNvSpPr>
          <p:nvPr/>
        </p:nvSpPr>
        <p:spPr bwMode="auto">
          <a:xfrm>
            <a:off x="251520" y="2153444"/>
            <a:ext cx="1731818" cy="1309360"/>
          </a:xfrm>
          <a:custGeom>
            <a:avLst/>
            <a:gdLst>
              <a:gd name="T0" fmla="*/ 2147483647 w 652"/>
              <a:gd name="T1" fmla="*/ 2147483647 h 493"/>
              <a:gd name="T2" fmla="*/ 2147483647 w 652"/>
              <a:gd name="T3" fmla="*/ 2147483647 h 493"/>
              <a:gd name="T4" fmla="*/ 2147483647 w 652"/>
              <a:gd name="T5" fmla="*/ 2147483647 h 493"/>
              <a:gd name="T6" fmla="*/ 2147483647 w 652"/>
              <a:gd name="T7" fmla="*/ 2147483647 h 493"/>
              <a:gd name="T8" fmla="*/ 2147483647 w 652"/>
              <a:gd name="T9" fmla="*/ 2147483647 h 493"/>
              <a:gd name="T10" fmla="*/ 2147483647 w 652"/>
              <a:gd name="T11" fmla="*/ 2147483647 h 493"/>
              <a:gd name="T12" fmla="*/ 2147483647 w 652"/>
              <a:gd name="T13" fmla="*/ 2147483647 h 493"/>
              <a:gd name="T14" fmla="*/ 2147483647 w 652"/>
              <a:gd name="T15" fmla="*/ 2147483647 h 493"/>
              <a:gd name="T16" fmla="*/ 2147483647 w 652"/>
              <a:gd name="T17" fmla="*/ 2147483647 h 493"/>
              <a:gd name="T18" fmla="*/ 2147483647 w 652"/>
              <a:gd name="T19" fmla="*/ 2147483647 h 493"/>
              <a:gd name="T20" fmla="*/ 2147483647 w 652"/>
              <a:gd name="T21" fmla="*/ 2147483647 h 493"/>
              <a:gd name="T22" fmla="*/ 2147483647 w 652"/>
              <a:gd name="T23" fmla="*/ 2147483647 h 493"/>
              <a:gd name="T24" fmla="*/ 2147483647 w 652"/>
              <a:gd name="T25" fmla="*/ 2147483647 h 493"/>
              <a:gd name="T26" fmla="*/ 2147483647 w 652"/>
              <a:gd name="T27" fmla="*/ 2147483647 h 493"/>
              <a:gd name="T28" fmla="*/ 2147483647 w 652"/>
              <a:gd name="T29" fmla="*/ 2147483647 h 493"/>
              <a:gd name="T30" fmla="*/ 2147483647 w 652"/>
              <a:gd name="T31" fmla="*/ 2147483647 h 493"/>
              <a:gd name="T32" fmla="*/ 2147483647 w 652"/>
              <a:gd name="T33" fmla="*/ 2147483647 h 493"/>
              <a:gd name="T34" fmla="*/ 2147483647 w 652"/>
              <a:gd name="T35" fmla="*/ 2147483647 h 493"/>
              <a:gd name="T36" fmla="*/ 2147483647 w 652"/>
              <a:gd name="T37" fmla="*/ 2147483647 h 493"/>
              <a:gd name="T38" fmla="*/ 2147483647 w 652"/>
              <a:gd name="T39" fmla="*/ 2147483647 h 493"/>
              <a:gd name="T40" fmla="*/ 2147483647 w 652"/>
              <a:gd name="T41" fmla="*/ 2147483647 h 493"/>
              <a:gd name="T42" fmla="*/ 2147483647 w 652"/>
              <a:gd name="T43" fmla="*/ 2147483647 h 493"/>
              <a:gd name="T44" fmla="*/ 2147483647 w 652"/>
              <a:gd name="T45" fmla="*/ 2147483647 h 493"/>
              <a:gd name="T46" fmla="*/ 2147483647 w 652"/>
              <a:gd name="T47" fmla="*/ 2147483647 h 493"/>
              <a:gd name="T48" fmla="*/ 2147483647 w 652"/>
              <a:gd name="T49" fmla="*/ 2147483647 h 493"/>
              <a:gd name="T50" fmla="*/ 2147483647 w 652"/>
              <a:gd name="T51" fmla="*/ 2147483647 h 493"/>
              <a:gd name="T52" fmla="*/ 2147483647 w 652"/>
              <a:gd name="T53" fmla="*/ 2147483647 h 493"/>
              <a:gd name="T54" fmla="*/ 2147483647 w 652"/>
              <a:gd name="T55" fmla="*/ 2147483647 h 493"/>
              <a:gd name="T56" fmla="*/ 2147483647 w 652"/>
              <a:gd name="T57" fmla="*/ 2147483647 h 493"/>
              <a:gd name="T58" fmla="*/ 2147483647 w 652"/>
              <a:gd name="T59" fmla="*/ 2147483647 h 493"/>
              <a:gd name="T60" fmla="*/ 2147483647 w 652"/>
              <a:gd name="T61" fmla="*/ 2147483647 h 493"/>
              <a:gd name="T62" fmla="*/ 2147483647 w 652"/>
              <a:gd name="T63" fmla="*/ 2147483647 h 493"/>
              <a:gd name="T64" fmla="*/ 2147483647 w 652"/>
              <a:gd name="T65" fmla="*/ 2147483647 h 493"/>
              <a:gd name="T66" fmla="*/ 2147483647 w 652"/>
              <a:gd name="T67" fmla="*/ 2147483647 h 493"/>
              <a:gd name="T68" fmla="*/ 2147483647 w 652"/>
              <a:gd name="T69" fmla="*/ 2147483647 h 493"/>
              <a:gd name="T70" fmla="*/ 2147483647 w 652"/>
              <a:gd name="T71" fmla="*/ 2147483647 h 493"/>
              <a:gd name="T72" fmla="*/ 2147483647 w 652"/>
              <a:gd name="T73" fmla="*/ 2147483647 h 493"/>
              <a:gd name="T74" fmla="*/ 2147483647 w 652"/>
              <a:gd name="T75" fmla="*/ 2147483647 h 493"/>
              <a:gd name="T76" fmla="*/ 2147483647 w 652"/>
              <a:gd name="T77" fmla="*/ 2147483647 h 493"/>
              <a:gd name="T78" fmla="*/ 2147483647 w 652"/>
              <a:gd name="T79" fmla="*/ 2147483647 h 493"/>
              <a:gd name="T80" fmla="*/ 2147483647 w 652"/>
              <a:gd name="T81" fmla="*/ 2147483647 h 493"/>
              <a:gd name="T82" fmla="*/ 2147483647 w 652"/>
              <a:gd name="T83" fmla="*/ 2147483647 h 493"/>
              <a:gd name="T84" fmla="*/ 2147483647 w 652"/>
              <a:gd name="T85" fmla="*/ 2147483647 h 493"/>
              <a:gd name="T86" fmla="*/ 2147483647 w 652"/>
              <a:gd name="T87" fmla="*/ 2147483647 h 493"/>
              <a:gd name="T88" fmla="*/ 2147483647 w 652"/>
              <a:gd name="T89" fmla="*/ 2147483647 h 493"/>
              <a:gd name="T90" fmla="*/ 2147483647 w 652"/>
              <a:gd name="T91" fmla="*/ 2147483647 h 493"/>
              <a:gd name="T92" fmla="*/ 2147483647 w 652"/>
              <a:gd name="T93" fmla="*/ 2147483647 h 493"/>
              <a:gd name="T94" fmla="*/ 2147483647 w 652"/>
              <a:gd name="T95" fmla="*/ 2147483647 h 493"/>
              <a:gd name="T96" fmla="*/ 2147483647 w 652"/>
              <a:gd name="T97" fmla="*/ 2147483647 h 493"/>
              <a:gd name="T98" fmla="*/ 2147483647 w 652"/>
              <a:gd name="T99" fmla="*/ 2147483647 h 493"/>
              <a:gd name="T100" fmla="*/ 2147483647 w 652"/>
              <a:gd name="T101" fmla="*/ 2147483647 h 4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52"/>
              <a:gd name="T154" fmla="*/ 0 h 493"/>
              <a:gd name="T155" fmla="*/ 652 w 652"/>
              <a:gd name="T156" fmla="*/ 493 h 49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52" h="493">
                <a:moveTo>
                  <a:pt x="651" y="265"/>
                </a:moveTo>
                <a:cubicBezTo>
                  <a:pt x="652" y="265"/>
                  <a:pt x="652" y="265"/>
                  <a:pt x="652" y="265"/>
                </a:cubicBezTo>
                <a:cubicBezTo>
                  <a:pt x="652" y="265"/>
                  <a:pt x="652" y="265"/>
                  <a:pt x="652" y="265"/>
                </a:cubicBezTo>
                <a:cubicBezTo>
                  <a:pt x="652" y="264"/>
                  <a:pt x="652" y="264"/>
                  <a:pt x="652" y="264"/>
                </a:cubicBezTo>
                <a:cubicBezTo>
                  <a:pt x="639" y="228"/>
                  <a:pt x="639" y="228"/>
                  <a:pt x="639" y="228"/>
                </a:cubicBezTo>
                <a:cubicBezTo>
                  <a:pt x="631" y="222"/>
                  <a:pt x="631" y="222"/>
                  <a:pt x="631" y="222"/>
                </a:cubicBezTo>
                <a:cubicBezTo>
                  <a:pt x="631" y="221"/>
                  <a:pt x="631" y="221"/>
                  <a:pt x="631" y="221"/>
                </a:cubicBezTo>
                <a:cubicBezTo>
                  <a:pt x="629" y="206"/>
                  <a:pt x="629" y="206"/>
                  <a:pt x="629" y="206"/>
                </a:cubicBezTo>
                <a:cubicBezTo>
                  <a:pt x="613" y="204"/>
                  <a:pt x="613" y="204"/>
                  <a:pt x="613" y="204"/>
                </a:cubicBezTo>
                <a:cubicBezTo>
                  <a:pt x="612" y="204"/>
                  <a:pt x="612" y="204"/>
                  <a:pt x="612" y="204"/>
                </a:cubicBezTo>
                <a:cubicBezTo>
                  <a:pt x="611" y="204"/>
                  <a:pt x="611" y="204"/>
                  <a:pt x="611" y="204"/>
                </a:cubicBezTo>
                <a:cubicBezTo>
                  <a:pt x="611" y="203"/>
                  <a:pt x="611" y="203"/>
                  <a:pt x="611" y="203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09" y="196"/>
                  <a:pt x="604" y="190"/>
                  <a:pt x="596" y="184"/>
                </a:cubicBezTo>
                <a:cubicBezTo>
                  <a:pt x="591" y="180"/>
                  <a:pt x="587" y="178"/>
                  <a:pt x="583" y="177"/>
                </a:cubicBezTo>
                <a:cubicBezTo>
                  <a:pt x="581" y="176"/>
                  <a:pt x="578" y="174"/>
                  <a:pt x="576" y="173"/>
                </a:cubicBezTo>
                <a:cubicBezTo>
                  <a:pt x="571" y="169"/>
                  <a:pt x="553" y="166"/>
                  <a:pt x="521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16" y="160"/>
                  <a:pt x="516" y="160"/>
                  <a:pt x="516" y="160"/>
                </a:cubicBezTo>
                <a:cubicBezTo>
                  <a:pt x="515" y="156"/>
                  <a:pt x="513" y="153"/>
                  <a:pt x="513" y="150"/>
                </a:cubicBezTo>
                <a:cubicBezTo>
                  <a:pt x="513" y="145"/>
                  <a:pt x="518" y="131"/>
                  <a:pt x="529" y="107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18" y="62"/>
                  <a:pt x="518" y="62"/>
                  <a:pt x="518" y="62"/>
                </a:cubicBezTo>
                <a:cubicBezTo>
                  <a:pt x="517" y="58"/>
                  <a:pt x="510" y="54"/>
                  <a:pt x="498" y="50"/>
                </a:cubicBezTo>
                <a:cubicBezTo>
                  <a:pt x="496" y="50"/>
                  <a:pt x="493" y="49"/>
                  <a:pt x="491" y="47"/>
                </a:cubicBezTo>
                <a:cubicBezTo>
                  <a:pt x="487" y="45"/>
                  <a:pt x="483" y="42"/>
                  <a:pt x="482" y="37"/>
                </a:cubicBezTo>
                <a:cubicBezTo>
                  <a:pt x="479" y="32"/>
                  <a:pt x="475" y="28"/>
                  <a:pt x="470" y="25"/>
                </a:cubicBezTo>
                <a:cubicBezTo>
                  <a:pt x="469" y="25"/>
                  <a:pt x="469" y="25"/>
                  <a:pt x="469" y="25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4" y="0"/>
                  <a:pt x="464" y="0"/>
                  <a:pt x="464" y="0"/>
                </a:cubicBezTo>
                <a:cubicBezTo>
                  <a:pt x="445" y="2"/>
                  <a:pt x="445" y="2"/>
                  <a:pt x="445" y="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1" y="15"/>
                  <a:pt x="438" y="19"/>
                  <a:pt x="435" y="19"/>
                </a:cubicBezTo>
                <a:cubicBezTo>
                  <a:pt x="423" y="23"/>
                  <a:pt x="423" y="23"/>
                  <a:pt x="423" y="23"/>
                </a:cubicBezTo>
                <a:cubicBezTo>
                  <a:pt x="415" y="26"/>
                  <a:pt x="411" y="29"/>
                  <a:pt x="408" y="33"/>
                </a:cubicBezTo>
                <a:cubicBezTo>
                  <a:pt x="407" y="34"/>
                  <a:pt x="406" y="39"/>
                  <a:pt x="405" y="46"/>
                </a:cubicBezTo>
                <a:cubicBezTo>
                  <a:pt x="404" y="53"/>
                  <a:pt x="403" y="58"/>
                  <a:pt x="401" y="61"/>
                </a:cubicBezTo>
                <a:cubicBezTo>
                  <a:pt x="399" y="66"/>
                  <a:pt x="395" y="70"/>
                  <a:pt x="389" y="72"/>
                </a:cubicBezTo>
                <a:cubicBezTo>
                  <a:pt x="379" y="76"/>
                  <a:pt x="361" y="70"/>
                  <a:pt x="337" y="52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7" y="116"/>
                  <a:pt x="304" y="117"/>
                  <a:pt x="301" y="118"/>
                </a:cubicBezTo>
                <a:cubicBezTo>
                  <a:pt x="298" y="118"/>
                  <a:pt x="295" y="117"/>
                  <a:pt x="291" y="115"/>
                </a:cubicBezTo>
                <a:cubicBezTo>
                  <a:pt x="288" y="112"/>
                  <a:pt x="279" y="110"/>
                  <a:pt x="264" y="110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47" y="108"/>
                  <a:pt x="247" y="108"/>
                  <a:pt x="247" y="10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41" y="117"/>
                  <a:pt x="241" y="117"/>
                  <a:pt x="241" y="117"/>
                </a:cubicBezTo>
                <a:cubicBezTo>
                  <a:pt x="245" y="122"/>
                  <a:pt x="247" y="126"/>
                  <a:pt x="247" y="128"/>
                </a:cubicBezTo>
                <a:cubicBezTo>
                  <a:pt x="242" y="154"/>
                  <a:pt x="242" y="154"/>
                  <a:pt x="242" y="154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36" y="194"/>
                  <a:pt x="236" y="194"/>
                  <a:pt x="236" y="194"/>
                </a:cubicBezTo>
                <a:cubicBezTo>
                  <a:pt x="236" y="197"/>
                  <a:pt x="235" y="198"/>
                  <a:pt x="234" y="198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2" y="195"/>
                  <a:pt x="232" y="195"/>
                  <a:pt x="232" y="195"/>
                </a:cubicBezTo>
                <a:cubicBezTo>
                  <a:pt x="231" y="192"/>
                  <a:pt x="230" y="190"/>
                  <a:pt x="229" y="191"/>
                </a:cubicBezTo>
                <a:cubicBezTo>
                  <a:pt x="228" y="191"/>
                  <a:pt x="227" y="193"/>
                  <a:pt x="226" y="196"/>
                </a:cubicBezTo>
                <a:cubicBezTo>
                  <a:pt x="225" y="204"/>
                  <a:pt x="220" y="210"/>
                  <a:pt x="213" y="216"/>
                </a:cubicBezTo>
                <a:cubicBezTo>
                  <a:pt x="206" y="222"/>
                  <a:pt x="206" y="222"/>
                  <a:pt x="206" y="222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33" y="234"/>
                  <a:pt x="128" y="236"/>
                  <a:pt x="124" y="235"/>
                </a:cubicBezTo>
                <a:cubicBezTo>
                  <a:pt x="120" y="234"/>
                  <a:pt x="113" y="236"/>
                  <a:pt x="103" y="239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92" y="253"/>
                  <a:pt x="92" y="253"/>
                  <a:pt x="92" y="253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74" y="239"/>
                  <a:pt x="74" y="239"/>
                  <a:pt x="74" y="239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1" y="245"/>
                  <a:pt x="61" y="245"/>
                  <a:pt x="61" y="245"/>
                </a:cubicBezTo>
                <a:cubicBezTo>
                  <a:pt x="53" y="247"/>
                  <a:pt x="53" y="247"/>
                  <a:pt x="53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46" y="244"/>
                  <a:pt x="39" y="241"/>
                  <a:pt x="33" y="240"/>
                </a:cubicBezTo>
                <a:cubicBezTo>
                  <a:pt x="29" y="240"/>
                  <a:pt x="25" y="242"/>
                  <a:pt x="19" y="248"/>
                </a:cubicBezTo>
                <a:cubicBezTo>
                  <a:pt x="12" y="254"/>
                  <a:pt x="7" y="259"/>
                  <a:pt x="5" y="264"/>
                </a:cubicBezTo>
                <a:cubicBezTo>
                  <a:pt x="6" y="264"/>
                  <a:pt x="7" y="266"/>
                  <a:pt x="7" y="268"/>
                </a:cubicBezTo>
                <a:cubicBezTo>
                  <a:pt x="7" y="271"/>
                  <a:pt x="8" y="274"/>
                  <a:pt x="8" y="277"/>
                </a:cubicBezTo>
                <a:cubicBezTo>
                  <a:pt x="7" y="280"/>
                  <a:pt x="6" y="282"/>
                  <a:pt x="5" y="284"/>
                </a:cubicBezTo>
                <a:cubicBezTo>
                  <a:pt x="3" y="285"/>
                  <a:pt x="1" y="288"/>
                  <a:pt x="0" y="295"/>
                </a:cubicBezTo>
                <a:cubicBezTo>
                  <a:pt x="7" y="299"/>
                  <a:pt x="7" y="299"/>
                  <a:pt x="7" y="299"/>
                </a:cubicBezTo>
                <a:cubicBezTo>
                  <a:pt x="15" y="290"/>
                  <a:pt x="15" y="290"/>
                  <a:pt x="15" y="290"/>
                </a:cubicBezTo>
                <a:cubicBezTo>
                  <a:pt x="27" y="302"/>
                  <a:pt x="27" y="302"/>
                  <a:pt x="27" y="302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2" y="356"/>
                  <a:pt x="22" y="356"/>
                  <a:pt x="22" y="356"/>
                </a:cubicBezTo>
                <a:cubicBezTo>
                  <a:pt x="21" y="356"/>
                  <a:pt x="21" y="356"/>
                  <a:pt x="21" y="356"/>
                </a:cubicBezTo>
                <a:cubicBezTo>
                  <a:pt x="11" y="356"/>
                  <a:pt x="5" y="356"/>
                  <a:pt x="3" y="358"/>
                </a:cubicBezTo>
                <a:cubicBezTo>
                  <a:pt x="3" y="360"/>
                  <a:pt x="7" y="363"/>
                  <a:pt x="14" y="368"/>
                </a:cubicBezTo>
                <a:cubicBezTo>
                  <a:pt x="20" y="367"/>
                  <a:pt x="20" y="367"/>
                  <a:pt x="20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40" y="384"/>
                  <a:pt x="39" y="392"/>
                  <a:pt x="33" y="403"/>
                </a:cubicBezTo>
                <a:cubicBezTo>
                  <a:pt x="35" y="416"/>
                  <a:pt x="35" y="416"/>
                  <a:pt x="35" y="416"/>
                </a:cubicBezTo>
                <a:cubicBezTo>
                  <a:pt x="40" y="417"/>
                  <a:pt x="40" y="417"/>
                  <a:pt x="4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0" y="426"/>
                  <a:pt x="50" y="426"/>
                  <a:pt x="50" y="426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85" y="443"/>
                  <a:pt x="85" y="443"/>
                  <a:pt x="85" y="443"/>
                </a:cubicBezTo>
                <a:cubicBezTo>
                  <a:pt x="86" y="444"/>
                  <a:pt x="86" y="444"/>
                  <a:pt x="86" y="444"/>
                </a:cubicBezTo>
                <a:cubicBezTo>
                  <a:pt x="87" y="444"/>
                  <a:pt x="87" y="444"/>
                  <a:pt x="87" y="444"/>
                </a:cubicBezTo>
                <a:cubicBezTo>
                  <a:pt x="89" y="476"/>
                  <a:pt x="89" y="476"/>
                  <a:pt x="89" y="476"/>
                </a:cubicBezTo>
                <a:cubicBezTo>
                  <a:pt x="89" y="483"/>
                  <a:pt x="94" y="488"/>
                  <a:pt x="103" y="491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6" y="490"/>
                  <a:pt x="106" y="490"/>
                  <a:pt x="106" y="490"/>
                </a:cubicBezTo>
                <a:cubicBezTo>
                  <a:pt x="128" y="493"/>
                  <a:pt x="128" y="493"/>
                  <a:pt x="128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2"/>
                  <a:pt x="130" y="492"/>
                  <a:pt x="130" y="492"/>
                </a:cubicBezTo>
                <a:cubicBezTo>
                  <a:pt x="133" y="488"/>
                  <a:pt x="134" y="484"/>
                  <a:pt x="134" y="484"/>
                </a:cubicBezTo>
                <a:cubicBezTo>
                  <a:pt x="134" y="483"/>
                  <a:pt x="134" y="483"/>
                  <a:pt x="134" y="483"/>
                </a:cubicBezTo>
                <a:cubicBezTo>
                  <a:pt x="134" y="479"/>
                  <a:pt x="135" y="476"/>
                  <a:pt x="139" y="474"/>
                </a:cubicBezTo>
                <a:cubicBezTo>
                  <a:pt x="142" y="471"/>
                  <a:pt x="144" y="469"/>
                  <a:pt x="145" y="466"/>
                </a:cubicBezTo>
                <a:cubicBezTo>
                  <a:pt x="145" y="466"/>
                  <a:pt x="145" y="466"/>
                  <a:pt x="145" y="466"/>
                </a:cubicBezTo>
                <a:cubicBezTo>
                  <a:pt x="147" y="462"/>
                  <a:pt x="151" y="462"/>
                  <a:pt x="157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65" y="468"/>
                  <a:pt x="165" y="468"/>
                  <a:pt x="165" y="46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6" y="472"/>
                  <a:pt x="206" y="472"/>
                  <a:pt x="206" y="472"/>
                </a:cubicBezTo>
                <a:cubicBezTo>
                  <a:pt x="217" y="467"/>
                  <a:pt x="217" y="467"/>
                  <a:pt x="217" y="467"/>
                </a:cubicBezTo>
                <a:cubicBezTo>
                  <a:pt x="219" y="464"/>
                  <a:pt x="221" y="463"/>
                  <a:pt x="222" y="462"/>
                </a:cubicBezTo>
                <a:cubicBezTo>
                  <a:pt x="224" y="462"/>
                  <a:pt x="227" y="462"/>
                  <a:pt x="230" y="465"/>
                </a:cubicBezTo>
                <a:cubicBezTo>
                  <a:pt x="232" y="466"/>
                  <a:pt x="232" y="466"/>
                  <a:pt x="232" y="466"/>
                </a:cubicBezTo>
                <a:cubicBezTo>
                  <a:pt x="233" y="467"/>
                  <a:pt x="235" y="470"/>
                  <a:pt x="236" y="474"/>
                </a:cubicBezTo>
                <a:cubicBezTo>
                  <a:pt x="244" y="480"/>
                  <a:pt x="244" y="480"/>
                  <a:pt x="244" y="480"/>
                </a:cubicBezTo>
                <a:cubicBezTo>
                  <a:pt x="250" y="480"/>
                  <a:pt x="250" y="480"/>
                  <a:pt x="250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2" y="480"/>
                  <a:pt x="252" y="480"/>
                  <a:pt x="252" y="480"/>
                </a:cubicBezTo>
                <a:cubicBezTo>
                  <a:pt x="260" y="484"/>
                  <a:pt x="260" y="484"/>
                  <a:pt x="260" y="484"/>
                </a:cubicBezTo>
                <a:cubicBezTo>
                  <a:pt x="276" y="482"/>
                  <a:pt x="276" y="482"/>
                  <a:pt x="276" y="482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307" y="482"/>
                  <a:pt x="307" y="482"/>
                  <a:pt x="307" y="482"/>
                </a:cubicBezTo>
                <a:cubicBezTo>
                  <a:pt x="317" y="479"/>
                  <a:pt x="317" y="479"/>
                  <a:pt x="317" y="479"/>
                </a:cubicBezTo>
                <a:cubicBezTo>
                  <a:pt x="329" y="474"/>
                  <a:pt x="329" y="474"/>
                  <a:pt x="329" y="474"/>
                </a:cubicBezTo>
                <a:cubicBezTo>
                  <a:pt x="331" y="472"/>
                  <a:pt x="334" y="471"/>
                  <a:pt x="338" y="470"/>
                </a:cubicBezTo>
                <a:cubicBezTo>
                  <a:pt x="360" y="470"/>
                  <a:pt x="360" y="470"/>
                  <a:pt x="360" y="470"/>
                </a:cubicBezTo>
                <a:cubicBezTo>
                  <a:pt x="368" y="467"/>
                  <a:pt x="368" y="467"/>
                  <a:pt x="368" y="467"/>
                </a:cubicBezTo>
                <a:cubicBezTo>
                  <a:pt x="371" y="465"/>
                  <a:pt x="374" y="464"/>
                  <a:pt x="377" y="464"/>
                </a:cubicBezTo>
                <a:cubicBezTo>
                  <a:pt x="389" y="464"/>
                  <a:pt x="389" y="464"/>
                  <a:pt x="389" y="464"/>
                </a:cubicBezTo>
                <a:cubicBezTo>
                  <a:pt x="395" y="468"/>
                  <a:pt x="395" y="468"/>
                  <a:pt x="395" y="468"/>
                </a:cubicBezTo>
                <a:cubicBezTo>
                  <a:pt x="413" y="472"/>
                  <a:pt x="413" y="472"/>
                  <a:pt x="413" y="472"/>
                </a:cubicBezTo>
                <a:cubicBezTo>
                  <a:pt x="415" y="472"/>
                  <a:pt x="417" y="474"/>
                  <a:pt x="421" y="478"/>
                </a:cubicBezTo>
                <a:cubicBezTo>
                  <a:pt x="429" y="482"/>
                  <a:pt x="429" y="482"/>
                  <a:pt x="429" y="482"/>
                </a:cubicBezTo>
                <a:cubicBezTo>
                  <a:pt x="429" y="483"/>
                  <a:pt x="429" y="483"/>
                  <a:pt x="429" y="483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54" y="488"/>
                  <a:pt x="454" y="488"/>
                  <a:pt x="454" y="488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73" y="491"/>
                  <a:pt x="473" y="491"/>
                  <a:pt x="473" y="491"/>
                </a:cubicBezTo>
                <a:cubicBezTo>
                  <a:pt x="475" y="486"/>
                  <a:pt x="475" y="486"/>
                  <a:pt x="475" y="486"/>
                </a:cubicBezTo>
                <a:cubicBezTo>
                  <a:pt x="471" y="478"/>
                  <a:pt x="471" y="478"/>
                  <a:pt x="471" y="478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69" y="470"/>
                  <a:pt x="469" y="470"/>
                  <a:pt x="469" y="470"/>
                </a:cubicBezTo>
                <a:cubicBezTo>
                  <a:pt x="471" y="468"/>
                  <a:pt x="471" y="468"/>
                  <a:pt x="471" y="468"/>
                </a:cubicBezTo>
                <a:cubicBezTo>
                  <a:pt x="476" y="461"/>
                  <a:pt x="476" y="461"/>
                  <a:pt x="476" y="461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79" y="446"/>
                  <a:pt x="479" y="446"/>
                  <a:pt x="479" y="446"/>
                </a:cubicBezTo>
                <a:cubicBezTo>
                  <a:pt x="479" y="444"/>
                  <a:pt x="477" y="444"/>
                  <a:pt x="475" y="442"/>
                </a:cubicBezTo>
                <a:cubicBezTo>
                  <a:pt x="475" y="442"/>
                  <a:pt x="475" y="442"/>
                  <a:pt x="475" y="442"/>
                </a:cubicBezTo>
                <a:cubicBezTo>
                  <a:pt x="469" y="436"/>
                  <a:pt x="469" y="436"/>
                  <a:pt x="469" y="436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1" y="427"/>
                  <a:pt x="461" y="427"/>
                  <a:pt x="461" y="427"/>
                </a:cubicBezTo>
                <a:cubicBezTo>
                  <a:pt x="462" y="419"/>
                  <a:pt x="462" y="419"/>
                  <a:pt x="462" y="419"/>
                </a:cubicBezTo>
                <a:cubicBezTo>
                  <a:pt x="462" y="414"/>
                  <a:pt x="462" y="414"/>
                  <a:pt x="462" y="414"/>
                </a:cubicBezTo>
                <a:cubicBezTo>
                  <a:pt x="458" y="404"/>
                  <a:pt x="458" y="404"/>
                  <a:pt x="458" y="404"/>
                </a:cubicBezTo>
                <a:cubicBezTo>
                  <a:pt x="467" y="402"/>
                  <a:pt x="467" y="402"/>
                  <a:pt x="467" y="402"/>
                </a:cubicBezTo>
                <a:cubicBezTo>
                  <a:pt x="472" y="398"/>
                  <a:pt x="472" y="398"/>
                  <a:pt x="472" y="398"/>
                </a:cubicBezTo>
                <a:cubicBezTo>
                  <a:pt x="483" y="398"/>
                  <a:pt x="483" y="398"/>
                  <a:pt x="483" y="398"/>
                </a:cubicBezTo>
                <a:cubicBezTo>
                  <a:pt x="494" y="396"/>
                  <a:pt x="494" y="396"/>
                  <a:pt x="494" y="396"/>
                </a:cubicBezTo>
                <a:cubicBezTo>
                  <a:pt x="495" y="396"/>
                  <a:pt x="495" y="396"/>
                  <a:pt x="495" y="396"/>
                </a:cubicBezTo>
                <a:cubicBezTo>
                  <a:pt x="502" y="397"/>
                  <a:pt x="502" y="397"/>
                  <a:pt x="502" y="397"/>
                </a:cubicBezTo>
                <a:cubicBezTo>
                  <a:pt x="511" y="394"/>
                  <a:pt x="511" y="394"/>
                  <a:pt x="511" y="394"/>
                </a:cubicBezTo>
                <a:cubicBezTo>
                  <a:pt x="521" y="392"/>
                  <a:pt x="521" y="392"/>
                  <a:pt x="521" y="392"/>
                </a:cubicBezTo>
                <a:cubicBezTo>
                  <a:pt x="527" y="390"/>
                  <a:pt x="527" y="390"/>
                  <a:pt x="527" y="390"/>
                </a:cubicBezTo>
                <a:cubicBezTo>
                  <a:pt x="528" y="390"/>
                  <a:pt x="528" y="390"/>
                  <a:pt x="528" y="390"/>
                </a:cubicBezTo>
                <a:cubicBezTo>
                  <a:pt x="545" y="386"/>
                  <a:pt x="545" y="386"/>
                  <a:pt x="545" y="386"/>
                </a:cubicBezTo>
                <a:cubicBezTo>
                  <a:pt x="548" y="384"/>
                  <a:pt x="548" y="384"/>
                  <a:pt x="548" y="384"/>
                </a:cubicBezTo>
                <a:cubicBezTo>
                  <a:pt x="547" y="380"/>
                  <a:pt x="547" y="380"/>
                  <a:pt x="547" y="380"/>
                </a:cubicBezTo>
                <a:cubicBezTo>
                  <a:pt x="544" y="375"/>
                  <a:pt x="544" y="375"/>
                  <a:pt x="544" y="375"/>
                </a:cubicBezTo>
                <a:cubicBezTo>
                  <a:pt x="544" y="374"/>
                  <a:pt x="544" y="374"/>
                  <a:pt x="544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68"/>
                  <a:pt x="544" y="368"/>
                  <a:pt x="544" y="368"/>
                </a:cubicBezTo>
                <a:cubicBezTo>
                  <a:pt x="545" y="367"/>
                  <a:pt x="545" y="367"/>
                  <a:pt x="545" y="367"/>
                </a:cubicBezTo>
                <a:cubicBezTo>
                  <a:pt x="545" y="359"/>
                  <a:pt x="545" y="359"/>
                  <a:pt x="545" y="359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1"/>
                  <a:pt x="543" y="351"/>
                  <a:pt x="543" y="351"/>
                </a:cubicBezTo>
                <a:cubicBezTo>
                  <a:pt x="547" y="343"/>
                  <a:pt x="547" y="343"/>
                  <a:pt x="547" y="343"/>
                </a:cubicBezTo>
                <a:cubicBezTo>
                  <a:pt x="549" y="340"/>
                  <a:pt x="551" y="338"/>
                  <a:pt x="553" y="338"/>
                </a:cubicBezTo>
                <a:cubicBezTo>
                  <a:pt x="563" y="338"/>
                  <a:pt x="563" y="338"/>
                  <a:pt x="563" y="338"/>
                </a:cubicBezTo>
                <a:cubicBezTo>
                  <a:pt x="565" y="338"/>
                  <a:pt x="567" y="338"/>
                  <a:pt x="569" y="336"/>
                </a:cubicBezTo>
                <a:cubicBezTo>
                  <a:pt x="585" y="315"/>
                  <a:pt x="585" y="315"/>
                  <a:pt x="585" y="315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93" y="307"/>
                  <a:pt x="593" y="307"/>
                  <a:pt x="593" y="307"/>
                </a:cubicBezTo>
                <a:cubicBezTo>
                  <a:pt x="594" y="306"/>
                  <a:pt x="594" y="306"/>
                  <a:pt x="594" y="306"/>
                </a:cubicBezTo>
                <a:cubicBezTo>
                  <a:pt x="597" y="306"/>
                  <a:pt x="599" y="304"/>
                  <a:pt x="601" y="304"/>
                </a:cubicBezTo>
                <a:cubicBezTo>
                  <a:pt x="603" y="302"/>
                  <a:pt x="603" y="302"/>
                  <a:pt x="603" y="302"/>
                </a:cubicBezTo>
                <a:cubicBezTo>
                  <a:pt x="605" y="298"/>
                  <a:pt x="608" y="296"/>
                  <a:pt x="609" y="296"/>
                </a:cubicBezTo>
                <a:cubicBezTo>
                  <a:pt x="623" y="299"/>
                  <a:pt x="623" y="299"/>
                  <a:pt x="623" y="299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42" y="293"/>
                  <a:pt x="642" y="293"/>
                  <a:pt x="642" y="293"/>
                </a:cubicBezTo>
                <a:cubicBezTo>
                  <a:pt x="648" y="290"/>
                  <a:pt x="648" y="290"/>
                  <a:pt x="648" y="290"/>
                </a:cubicBezTo>
                <a:cubicBezTo>
                  <a:pt x="648" y="281"/>
                  <a:pt x="648" y="281"/>
                  <a:pt x="648" y="281"/>
                </a:cubicBezTo>
                <a:cubicBezTo>
                  <a:pt x="649" y="270"/>
                  <a:pt x="649" y="270"/>
                  <a:pt x="649" y="270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51" y="266"/>
                  <a:pt x="651" y="266"/>
                  <a:pt x="651" y="266"/>
                </a:cubicBezTo>
                <a:lnTo>
                  <a:pt x="651" y="265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9"/>
          <p:cNvSpPr>
            <a:spLocks noChangeArrowheads="1"/>
          </p:cNvSpPr>
          <p:nvPr/>
        </p:nvSpPr>
        <p:spPr bwMode="auto">
          <a:xfrm>
            <a:off x="1375889" y="3180725"/>
            <a:ext cx="1078450" cy="772759"/>
          </a:xfrm>
          <a:custGeom>
            <a:avLst/>
            <a:gdLst>
              <a:gd name="T0" fmla="*/ 2147483647 w 406"/>
              <a:gd name="T1" fmla="*/ 2147483647 h 291"/>
              <a:gd name="T2" fmla="*/ 2147483647 w 406"/>
              <a:gd name="T3" fmla="*/ 2147483647 h 291"/>
              <a:gd name="T4" fmla="*/ 2147483647 w 406"/>
              <a:gd name="T5" fmla="*/ 2147483647 h 291"/>
              <a:gd name="T6" fmla="*/ 2147483647 w 406"/>
              <a:gd name="T7" fmla="*/ 2147483647 h 291"/>
              <a:gd name="T8" fmla="*/ 2147483647 w 406"/>
              <a:gd name="T9" fmla="*/ 2147483647 h 291"/>
              <a:gd name="T10" fmla="*/ 2147483647 w 406"/>
              <a:gd name="T11" fmla="*/ 2147483647 h 291"/>
              <a:gd name="T12" fmla="*/ 2147483647 w 406"/>
              <a:gd name="T13" fmla="*/ 2147483647 h 291"/>
              <a:gd name="T14" fmla="*/ 2147483647 w 406"/>
              <a:gd name="T15" fmla="*/ 2147483647 h 291"/>
              <a:gd name="T16" fmla="*/ 2147483647 w 406"/>
              <a:gd name="T17" fmla="*/ 2147483647 h 291"/>
              <a:gd name="T18" fmla="*/ 2147483647 w 406"/>
              <a:gd name="T19" fmla="*/ 2147483647 h 291"/>
              <a:gd name="T20" fmla="*/ 2147483647 w 406"/>
              <a:gd name="T21" fmla="*/ 2147483647 h 291"/>
              <a:gd name="T22" fmla="*/ 2147483647 w 406"/>
              <a:gd name="T23" fmla="*/ 2147483647 h 291"/>
              <a:gd name="T24" fmla="*/ 2147483647 w 406"/>
              <a:gd name="T25" fmla="*/ 2147483647 h 291"/>
              <a:gd name="T26" fmla="*/ 2147483647 w 406"/>
              <a:gd name="T27" fmla="*/ 2147483647 h 291"/>
              <a:gd name="T28" fmla="*/ 2147483647 w 406"/>
              <a:gd name="T29" fmla="*/ 2147483647 h 291"/>
              <a:gd name="T30" fmla="*/ 2147483647 w 406"/>
              <a:gd name="T31" fmla="*/ 2147483647 h 291"/>
              <a:gd name="T32" fmla="*/ 2147483647 w 406"/>
              <a:gd name="T33" fmla="*/ 2147483647 h 291"/>
              <a:gd name="T34" fmla="*/ 2147483647 w 406"/>
              <a:gd name="T35" fmla="*/ 2147483647 h 291"/>
              <a:gd name="T36" fmla="*/ 2147483647 w 406"/>
              <a:gd name="T37" fmla="*/ 2147483647 h 291"/>
              <a:gd name="T38" fmla="*/ 2147483647 w 406"/>
              <a:gd name="T39" fmla="*/ 2147483647 h 291"/>
              <a:gd name="T40" fmla="*/ 2147483647 w 406"/>
              <a:gd name="T41" fmla="*/ 2147483647 h 291"/>
              <a:gd name="T42" fmla="*/ 2147483647 w 406"/>
              <a:gd name="T43" fmla="*/ 2147483647 h 291"/>
              <a:gd name="T44" fmla="*/ 2147483647 w 406"/>
              <a:gd name="T45" fmla="*/ 2147483647 h 291"/>
              <a:gd name="T46" fmla="*/ 2147483647 w 406"/>
              <a:gd name="T47" fmla="*/ 2147483647 h 291"/>
              <a:gd name="T48" fmla="*/ 2147483647 w 406"/>
              <a:gd name="T49" fmla="*/ 2147483647 h 291"/>
              <a:gd name="T50" fmla="*/ 2147483647 w 406"/>
              <a:gd name="T51" fmla="*/ 2147483647 h 291"/>
              <a:gd name="T52" fmla="*/ 2147483647 w 406"/>
              <a:gd name="T53" fmla="*/ 2147483647 h 291"/>
              <a:gd name="T54" fmla="*/ 2147483647 w 406"/>
              <a:gd name="T55" fmla="*/ 2147483647 h 291"/>
              <a:gd name="T56" fmla="*/ 2147483647 w 406"/>
              <a:gd name="T57" fmla="*/ 2147483647 h 291"/>
              <a:gd name="T58" fmla="*/ 2147483647 w 406"/>
              <a:gd name="T59" fmla="*/ 2147483647 h 291"/>
              <a:gd name="T60" fmla="*/ 2147483647 w 406"/>
              <a:gd name="T61" fmla="*/ 2147483647 h 291"/>
              <a:gd name="T62" fmla="*/ 2147483647 w 406"/>
              <a:gd name="T63" fmla="*/ 2147483647 h 291"/>
              <a:gd name="T64" fmla="*/ 2147483647 w 406"/>
              <a:gd name="T65" fmla="*/ 2147483647 h 291"/>
              <a:gd name="T66" fmla="*/ 2147483647 w 406"/>
              <a:gd name="T67" fmla="*/ 2147483647 h 291"/>
              <a:gd name="T68" fmla="*/ 2147483647 w 406"/>
              <a:gd name="T69" fmla="*/ 2147483647 h 291"/>
              <a:gd name="T70" fmla="*/ 2147483647 w 406"/>
              <a:gd name="T71" fmla="*/ 2147483647 h 291"/>
              <a:gd name="T72" fmla="*/ 2147483647 w 406"/>
              <a:gd name="T73" fmla="*/ 2147483647 h 291"/>
              <a:gd name="T74" fmla="*/ 2147483647 w 406"/>
              <a:gd name="T75" fmla="*/ 2147483647 h 291"/>
              <a:gd name="T76" fmla="*/ 2147483647 w 406"/>
              <a:gd name="T77" fmla="*/ 2147483647 h 291"/>
              <a:gd name="T78" fmla="*/ 2147483647 w 406"/>
              <a:gd name="T79" fmla="*/ 2147483647 h 291"/>
              <a:gd name="T80" fmla="*/ 2147483647 w 406"/>
              <a:gd name="T81" fmla="*/ 2147483647 h 291"/>
              <a:gd name="T82" fmla="*/ 2147483647 w 406"/>
              <a:gd name="T83" fmla="*/ 2147483647 h 291"/>
              <a:gd name="T84" fmla="*/ 2147483647 w 406"/>
              <a:gd name="T85" fmla="*/ 2147483647 h 291"/>
              <a:gd name="T86" fmla="*/ 2147483647 w 406"/>
              <a:gd name="T87" fmla="*/ 2147483647 h 291"/>
              <a:gd name="T88" fmla="*/ 2147483647 w 406"/>
              <a:gd name="T89" fmla="*/ 2147483647 h 291"/>
              <a:gd name="T90" fmla="*/ 2147483647 w 406"/>
              <a:gd name="T91" fmla="*/ 2147483647 h 291"/>
              <a:gd name="T92" fmla="*/ 2147483647 w 406"/>
              <a:gd name="T93" fmla="*/ 2147483647 h 291"/>
              <a:gd name="T94" fmla="*/ 2147483647 w 406"/>
              <a:gd name="T95" fmla="*/ 2147483647 h 291"/>
              <a:gd name="T96" fmla="*/ 2147483647 w 406"/>
              <a:gd name="T97" fmla="*/ 2147483647 h 291"/>
              <a:gd name="T98" fmla="*/ 2147483647 w 406"/>
              <a:gd name="T99" fmla="*/ 2147483647 h 291"/>
              <a:gd name="T100" fmla="*/ 2147483647 w 406"/>
              <a:gd name="T101" fmla="*/ 2147483647 h 291"/>
              <a:gd name="T102" fmla="*/ 2147483647 w 406"/>
              <a:gd name="T103" fmla="*/ 2147483647 h 291"/>
              <a:gd name="T104" fmla="*/ 2147483647 w 406"/>
              <a:gd name="T105" fmla="*/ 2147483647 h 291"/>
              <a:gd name="T106" fmla="*/ 2147483647 w 406"/>
              <a:gd name="T107" fmla="*/ 2147483647 h 29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06"/>
              <a:gd name="T163" fmla="*/ 0 h 291"/>
              <a:gd name="T164" fmla="*/ 406 w 406"/>
              <a:gd name="T165" fmla="*/ 291 h 29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Freeform 10"/>
          <p:cNvSpPr>
            <a:spLocks noChangeArrowheads="1"/>
          </p:cNvSpPr>
          <p:nvPr/>
        </p:nvSpPr>
        <p:spPr bwMode="auto">
          <a:xfrm>
            <a:off x="1992522" y="3722575"/>
            <a:ext cx="934132" cy="818678"/>
          </a:xfrm>
          <a:custGeom>
            <a:avLst/>
            <a:gdLst>
              <a:gd name="T0" fmla="*/ 2147483647 w 351"/>
              <a:gd name="T1" fmla="*/ 2147483647 h 308"/>
              <a:gd name="T2" fmla="*/ 2147483647 w 351"/>
              <a:gd name="T3" fmla="*/ 2147483647 h 308"/>
              <a:gd name="T4" fmla="*/ 2147483647 w 351"/>
              <a:gd name="T5" fmla="*/ 2147483647 h 308"/>
              <a:gd name="T6" fmla="*/ 2147483647 w 351"/>
              <a:gd name="T7" fmla="*/ 2147483647 h 308"/>
              <a:gd name="T8" fmla="*/ 2147483647 w 351"/>
              <a:gd name="T9" fmla="*/ 2147483647 h 308"/>
              <a:gd name="T10" fmla="*/ 2147483647 w 351"/>
              <a:gd name="T11" fmla="*/ 2147483647 h 308"/>
              <a:gd name="T12" fmla="*/ 2147483647 w 351"/>
              <a:gd name="T13" fmla="*/ 2147483647 h 308"/>
              <a:gd name="T14" fmla="*/ 2147483647 w 351"/>
              <a:gd name="T15" fmla="*/ 2147483647 h 308"/>
              <a:gd name="T16" fmla="*/ 2147483647 w 351"/>
              <a:gd name="T17" fmla="*/ 2147483647 h 308"/>
              <a:gd name="T18" fmla="*/ 2147483647 w 351"/>
              <a:gd name="T19" fmla="*/ 2147483647 h 308"/>
              <a:gd name="T20" fmla="*/ 2147483647 w 351"/>
              <a:gd name="T21" fmla="*/ 2147483647 h 308"/>
              <a:gd name="T22" fmla="*/ 2147483647 w 351"/>
              <a:gd name="T23" fmla="*/ 2147483647 h 308"/>
              <a:gd name="T24" fmla="*/ 2147483647 w 351"/>
              <a:gd name="T25" fmla="*/ 2147483647 h 308"/>
              <a:gd name="T26" fmla="*/ 2147483647 w 351"/>
              <a:gd name="T27" fmla="*/ 2147483647 h 308"/>
              <a:gd name="T28" fmla="*/ 2147483647 w 351"/>
              <a:gd name="T29" fmla="*/ 2147483647 h 308"/>
              <a:gd name="T30" fmla="*/ 2147483647 w 351"/>
              <a:gd name="T31" fmla="*/ 2147483647 h 308"/>
              <a:gd name="T32" fmla="*/ 2147483647 w 351"/>
              <a:gd name="T33" fmla="*/ 2147483647 h 308"/>
              <a:gd name="T34" fmla="*/ 2147483647 w 351"/>
              <a:gd name="T35" fmla="*/ 2147483647 h 308"/>
              <a:gd name="T36" fmla="*/ 2147483647 w 351"/>
              <a:gd name="T37" fmla="*/ 2147483647 h 308"/>
              <a:gd name="T38" fmla="*/ 2147483647 w 351"/>
              <a:gd name="T39" fmla="*/ 2147483647 h 308"/>
              <a:gd name="T40" fmla="*/ 2147483647 w 351"/>
              <a:gd name="T41" fmla="*/ 2147483647 h 308"/>
              <a:gd name="T42" fmla="*/ 2147483647 w 351"/>
              <a:gd name="T43" fmla="*/ 2147483647 h 308"/>
              <a:gd name="T44" fmla="*/ 2147483647 w 351"/>
              <a:gd name="T45" fmla="*/ 2147483647 h 308"/>
              <a:gd name="T46" fmla="*/ 2147483647 w 351"/>
              <a:gd name="T47" fmla="*/ 2147483647 h 308"/>
              <a:gd name="T48" fmla="*/ 2147483647 w 351"/>
              <a:gd name="T49" fmla="*/ 2147483647 h 308"/>
              <a:gd name="T50" fmla="*/ 2147483647 w 351"/>
              <a:gd name="T51" fmla="*/ 2147483647 h 308"/>
              <a:gd name="T52" fmla="*/ 2147483647 w 351"/>
              <a:gd name="T53" fmla="*/ 2147483647 h 308"/>
              <a:gd name="T54" fmla="*/ 2147483647 w 351"/>
              <a:gd name="T55" fmla="*/ 2147483647 h 308"/>
              <a:gd name="T56" fmla="*/ 2147483647 w 351"/>
              <a:gd name="T57" fmla="*/ 2147483647 h 308"/>
              <a:gd name="T58" fmla="*/ 2147483647 w 351"/>
              <a:gd name="T59" fmla="*/ 2147483647 h 308"/>
              <a:gd name="T60" fmla="*/ 2147483647 w 351"/>
              <a:gd name="T61" fmla="*/ 2147483647 h 308"/>
              <a:gd name="T62" fmla="*/ 2147483647 w 351"/>
              <a:gd name="T63" fmla="*/ 2147483647 h 308"/>
              <a:gd name="T64" fmla="*/ 2147483647 w 351"/>
              <a:gd name="T65" fmla="*/ 2147483647 h 308"/>
              <a:gd name="T66" fmla="*/ 2147483647 w 351"/>
              <a:gd name="T67" fmla="*/ 2147483647 h 308"/>
              <a:gd name="T68" fmla="*/ 2147483647 w 351"/>
              <a:gd name="T69" fmla="*/ 2147483647 h 308"/>
              <a:gd name="T70" fmla="*/ 2147483647 w 351"/>
              <a:gd name="T71" fmla="*/ 2147483647 h 308"/>
              <a:gd name="T72" fmla="*/ 2147483647 w 351"/>
              <a:gd name="T73" fmla="*/ 2147483647 h 308"/>
              <a:gd name="T74" fmla="*/ 2147483647 w 351"/>
              <a:gd name="T75" fmla="*/ 2147483647 h 308"/>
              <a:gd name="T76" fmla="*/ 2147483647 w 351"/>
              <a:gd name="T77" fmla="*/ 2147483647 h 308"/>
              <a:gd name="T78" fmla="*/ 2147483647 w 351"/>
              <a:gd name="T79" fmla="*/ 2147483647 h 308"/>
              <a:gd name="T80" fmla="*/ 2147483647 w 351"/>
              <a:gd name="T81" fmla="*/ 2147483647 h 308"/>
              <a:gd name="T82" fmla="*/ 2147483647 w 351"/>
              <a:gd name="T83" fmla="*/ 2147483647 h 308"/>
              <a:gd name="T84" fmla="*/ 2147483647 w 351"/>
              <a:gd name="T85" fmla="*/ 2147483647 h 308"/>
              <a:gd name="T86" fmla="*/ 2147483647 w 351"/>
              <a:gd name="T87" fmla="*/ 2147483647 h 308"/>
              <a:gd name="T88" fmla="*/ 2147483647 w 351"/>
              <a:gd name="T89" fmla="*/ 2147483647 h 308"/>
              <a:gd name="T90" fmla="*/ 2147483647 w 351"/>
              <a:gd name="T91" fmla="*/ 2147483647 h 308"/>
              <a:gd name="T92" fmla="*/ 2147483647 w 351"/>
              <a:gd name="T93" fmla="*/ 2147483647 h 308"/>
              <a:gd name="T94" fmla="*/ 2147483647 w 351"/>
              <a:gd name="T95" fmla="*/ 2147483647 h 308"/>
              <a:gd name="T96" fmla="*/ 2147483647 w 351"/>
              <a:gd name="T97" fmla="*/ 2147483647 h 308"/>
              <a:gd name="T98" fmla="*/ 2147483647 w 351"/>
              <a:gd name="T99" fmla="*/ 2147483647 h 308"/>
              <a:gd name="T100" fmla="*/ 2147483647 w 351"/>
              <a:gd name="T101" fmla="*/ 2147483647 h 308"/>
              <a:gd name="T102" fmla="*/ 2147483647 w 351"/>
              <a:gd name="T103" fmla="*/ 2147483647 h 308"/>
              <a:gd name="T104" fmla="*/ 2147483647 w 351"/>
              <a:gd name="T105" fmla="*/ 2147483647 h 308"/>
              <a:gd name="T106" fmla="*/ 2147483647 w 351"/>
              <a:gd name="T107" fmla="*/ 2147483647 h 308"/>
              <a:gd name="T108" fmla="*/ 2147483647 w 351"/>
              <a:gd name="T109" fmla="*/ 2147483647 h 308"/>
              <a:gd name="T110" fmla="*/ 2147483647 w 351"/>
              <a:gd name="T111" fmla="*/ 2147483647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51"/>
              <a:gd name="T169" fmla="*/ 0 h 308"/>
              <a:gd name="T170" fmla="*/ 351 w 351"/>
              <a:gd name="T171" fmla="*/ 308 h 30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11"/>
          <p:cNvSpPr>
            <a:spLocks noChangeArrowheads="1"/>
          </p:cNvSpPr>
          <p:nvPr/>
        </p:nvSpPr>
        <p:spPr bwMode="auto">
          <a:xfrm>
            <a:off x="443070" y="3391955"/>
            <a:ext cx="1670155" cy="1012851"/>
          </a:xfrm>
          <a:custGeom>
            <a:avLst/>
            <a:gdLst>
              <a:gd name="T0" fmla="*/ 2147483647 w 629"/>
              <a:gd name="T1" fmla="*/ 2147483647 h 382"/>
              <a:gd name="T2" fmla="*/ 2147483647 w 629"/>
              <a:gd name="T3" fmla="*/ 2147483647 h 382"/>
              <a:gd name="T4" fmla="*/ 2147483647 w 629"/>
              <a:gd name="T5" fmla="*/ 2147483647 h 382"/>
              <a:gd name="T6" fmla="*/ 2147483647 w 629"/>
              <a:gd name="T7" fmla="*/ 2147483647 h 382"/>
              <a:gd name="T8" fmla="*/ 2147483647 w 629"/>
              <a:gd name="T9" fmla="*/ 2147483647 h 382"/>
              <a:gd name="T10" fmla="*/ 2147483647 w 629"/>
              <a:gd name="T11" fmla="*/ 2147483647 h 382"/>
              <a:gd name="T12" fmla="*/ 2147483647 w 629"/>
              <a:gd name="T13" fmla="*/ 2147483647 h 382"/>
              <a:gd name="T14" fmla="*/ 2147483647 w 629"/>
              <a:gd name="T15" fmla="*/ 2147483647 h 382"/>
              <a:gd name="T16" fmla="*/ 2147483647 w 629"/>
              <a:gd name="T17" fmla="*/ 2147483647 h 382"/>
              <a:gd name="T18" fmla="*/ 2147483647 w 629"/>
              <a:gd name="T19" fmla="*/ 2147483647 h 382"/>
              <a:gd name="T20" fmla="*/ 2147483647 w 629"/>
              <a:gd name="T21" fmla="*/ 2147483647 h 382"/>
              <a:gd name="T22" fmla="*/ 2147483647 w 629"/>
              <a:gd name="T23" fmla="*/ 2147483647 h 382"/>
              <a:gd name="T24" fmla="*/ 2147483647 w 629"/>
              <a:gd name="T25" fmla="*/ 2147483647 h 382"/>
              <a:gd name="T26" fmla="*/ 2147483647 w 629"/>
              <a:gd name="T27" fmla="*/ 2147483647 h 382"/>
              <a:gd name="T28" fmla="*/ 2147483647 w 629"/>
              <a:gd name="T29" fmla="*/ 2147483647 h 382"/>
              <a:gd name="T30" fmla="*/ 2147483647 w 629"/>
              <a:gd name="T31" fmla="*/ 2147483647 h 382"/>
              <a:gd name="T32" fmla="*/ 2147483647 w 629"/>
              <a:gd name="T33" fmla="*/ 2147483647 h 382"/>
              <a:gd name="T34" fmla="*/ 2147483647 w 629"/>
              <a:gd name="T35" fmla="*/ 2147483647 h 382"/>
              <a:gd name="T36" fmla="*/ 2147483647 w 629"/>
              <a:gd name="T37" fmla="*/ 2147483647 h 382"/>
              <a:gd name="T38" fmla="*/ 2147483647 w 629"/>
              <a:gd name="T39" fmla="*/ 2147483647 h 382"/>
              <a:gd name="T40" fmla="*/ 2147483647 w 629"/>
              <a:gd name="T41" fmla="*/ 2147483647 h 382"/>
              <a:gd name="T42" fmla="*/ 2147483647 w 629"/>
              <a:gd name="T43" fmla="*/ 2147483647 h 382"/>
              <a:gd name="T44" fmla="*/ 2147483647 w 629"/>
              <a:gd name="T45" fmla="*/ 2147483647 h 382"/>
              <a:gd name="T46" fmla="*/ 2147483647 w 629"/>
              <a:gd name="T47" fmla="*/ 2147483647 h 382"/>
              <a:gd name="T48" fmla="*/ 2147483647 w 629"/>
              <a:gd name="T49" fmla="*/ 2147483647 h 382"/>
              <a:gd name="T50" fmla="*/ 2147483647 w 629"/>
              <a:gd name="T51" fmla="*/ 2147483647 h 382"/>
              <a:gd name="T52" fmla="*/ 2147483647 w 629"/>
              <a:gd name="T53" fmla="*/ 2147483647 h 382"/>
              <a:gd name="T54" fmla="*/ 2147483647 w 629"/>
              <a:gd name="T55" fmla="*/ 2147483647 h 382"/>
              <a:gd name="T56" fmla="*/ 2147483647 w 629"/>
              <a:gd name="T57" fmla="*/ 2147483647 h 382"/>
              <a:gd name="T58" fmla="*/ 2147483647 w 629"/>
              <a:gd name="T59" fmla="*/ 2147483647 h 382"/>
              <a:gd name="T60" fmla="*/ 2147483647 w 629"/>
              <a:gd name="T61" fmla="*/ 2147483647 h 382"/>
              <a:gd name="T62" fmla="*/ 2147483647 w 629"/>
              <a:gd name="T63" fmla="*/ 2147483647 h 382"/>
              <a:gd name="T64" fmla="*/ 2147483647 w 629"/>
              <a:gd name="T65" fmla="*/ 2147483647 h 382"/>
              <a:gd name="T66" fmla="*/ 2147483647 w 629"/>
              <a:gd name="T67" fmla="*/ 2147483647 h 382"/>
              <a:gd name="T68" fmla="*/ 2147483647 w 629"/>
              <a:gd name="T69" fmla="*/ 2147483647 h 382"/>
              <a:gd name="T70" fmla="*/ 2147483647 w 629"/>
              <a:gd name="T71" fmla="*/ 2147483647 h 382"/>
              <a:gd name="T72" fmla="*/ 2147483647 w 629"/>
              <a:gd name="T73" fmla="*/ 2147483647 h 382"/>
              <a:gd name="T74" fmla="*/ 2147483647 w 629"/>
              <a:gd name="T75" fmla="*/ 2147483647 h 382"/>
              <a:gd name="T76" fmla="*/ 2147483647 w 629"/>
              <a:gd name="T77" fmla="*/ 2147483647 h 382"/>
              <a:gd name="T78" fmla="*/ 2147483647 w 629"/>
              <a:gd name="T79" fmla="*/ 2147483647 h 382"/>
              <a:gd name="T80" fmla="*/ 2147483647 w 629"/>
              <a:gd name="T81" fmla="*/ 2147483647 h 382"/>
              <a:gd name="T82" fmla="*/ 2147483647 w 629"/>
              <a:gd name="T83" fmla="*/ 2147483647 h 382"/>
              <a:gd name="T84" fmla="*/ 2147483647 w 629"/>
              <a:gd name="T85" fmla="*/ 2147483647 h 382"/>
              <a:gd name="T86" fmla="*/ 2147483647 w 629"/>
              <a:gd name="T87" fmla="*/ 2147483647 h 382"/>
              <a:gd name="T88" fmla="*/ 2147483647 w 629"/>
              <a:gd name="T89" fmla="*/ 2147483647 h 382"/>
              <a:gd name="T90" fmla="*/ 2147483647 w 629"/>
              <a:gd name="T91" fmla="*/ 2147483647 h 382"/>
              <a:gd name="T92" fmla="*/ 2147483647 w 629"/>
              <a:gd name="T93" fmla="*/ 2147483647 h 382"/>
              <a:gd name="T94" fmla="*/ 2147483647 w 629"/>
              <a:gd name="T95" fmla="*/ 2147483647 h 382"/>
              <a:gd name="T96" fmla="*/ 2147483647 w 629"/>
              <a:gd name="T97" fmla="*/ 0 h 382"/>
              <a:gd name="T98" fmla="*/ 2147483647 w 629"/>
              <a:gd name="T99" fmla="*/ 2147483647 h 382"/>
              <a:gd name="T100" fmla="*/ 2147483647 w 629"/>
              <a:gd name="T101" fmla="*/ 2147483647 h 38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29"/>
              <a:gd name="T154" fmla="*/ 0 h 382"/>
              <a:gd name="T155" fmla="*/ 629 w 629"/>
              <a:gd name="T156" fmla="*/ 382 h 38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29" h="382">
                <a:moveTo>
                  <a:pt x="77" y="2"/>
                </a:moveTo>
                <a:cubicBezTo>
                  <a:pt x="77" y="2"/>
                  <a:pt x="77" y="2"/>
                  <a:pt x="77" y="2"/>
                </a:cubicBezTo>
                <a:cubicBezTo>
                  <a:pt x="76" y="6"/>
                  <a:pt x="73" y="8"/>
                  <a:pt x="70" y="11"/>
                </a:cubicBezTo>
                <a:cubicBezTo>
                  <a:pt x="67" y="12"/>
                  <a:pt x="67" y="14"/>
                  <a:pt x="67" y="16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20"/>
                  <a:pt x="65" y="23"/>
                  <a:pt x="62" y="2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1"/>
                  <a:pt x="59" y="32"/>
                  <a:pt x="57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4"/>
                  <a:pt x="22" y="50"/>
                  <a:pt x="21" y="54"/>
                </a:cubicBezTo>
                <a:cubicBezTo>
                  <a:pt x="21" y="56"/>
                  <a:pt x="23" y="63"/>
                  <a:pt x="29" y="75"/>
                </a:cubicBezTo>
                <a:cubicBezTo>
                  <a:pt x="32" y="84"/>
                  <a:pt x="32" y="84"/>
                  <a:pt x="32" y="84"/>
                </a:cubicBezTo>
                <a:cubicBezTo>
                  <a:pt x="34" y="88"/>
                  <a:pt x="33" y="92"/>
                  <a:pt x="29" y="98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7" y="92"/>
                  <a:pt x="7" y="92"/>
                  <a:pt x="7" y="92"/>
                </a:cubicBezTo>
                <a:cubicBezTo>
                  <a:pt x="4" y="108"/>
                  <a:pt x="4" y="108"/>
                  <a:pt x="4" y="108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7"/>
                  <a:pt x="10" y="118"/>
                  <a:pt x="9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7" y="120"/>
                  <a:pt x="5" y="124"/>
                  <a:pt x="2" y="131"/>
                </a:cubicBezTo>
                <a:cubicBezTo>
                  <a:pt x="0" y="137"/>
                  <a:pt x="1" y="143"/>
                  <a:pt x="6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19" y="150"/>
                  <a:pt x="23" y="156"/>
                  <a:pt x="30" y="165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8"/>
                  <a:pt x="32" y="170"/>
                  <a:pt x="34" y="17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112" y="227"/>
                  <a:pt x="112" y="227"/>
                  <a:pt x="112" y="227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145" y="250"/>
                  <a:pt x="145" y="250"/>
                  <a:pt x="145" y="250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147" y="251"/>
                  <a:pt x="147" y="251"/>
                  <a:pt x="147" y="251"/>
                </a:cubicBezTo>
                <a:cubicBezTo>
                  <a:pt x="148" y="252"/>
                  <a:pt x="148" y="252"/>
                  <a:pt x="148" y="252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68" y="278"/>
                  <a:pt x="168" y="278"/>
                  <a:pt x="168" y="278"/>
                </a:cubicBezTo>
                <a:cubicBezTo>
                  <a:pt x="177" y="280"/>
                  <a:pt x="177" y="280"/>
                  <a:pt x="177" y="280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189" y="292"/>
                  <a:pt x="189" y="292"/>
                  <a:pt x="189" y="292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4" y="302"/>
                  <a:pt x="204" y="302"/>
                  <a:pt x="204" y="302"/>
                </a:cubicBezTo>
                <a:cubicBezTo>
                  <a:pt x="214" y="314"/>
                  <a:pt x="214" y="314"/>
                  <a:pt x="214" y="314"/>
                </a:cubicBezTo>
                <a:cubicBezTo>
                  <a:pt x="229" y="312"/>
                  <a:pt x="229" y="312"/>
                  <a:pt x="229" y="312"/>
                </a:cubicBezTo>
                <a:cubicBezTo>
                  <a:pt x="230" y="312"/>
                  <a:pt x="230" y="312"/>
                  <a:pt x="230" y="312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46" y="322"/>
                  <a:pt x="246" y="322"/>
                  <a:pt x="246" y="322"/>
                </a:cubicBezTo>
                <a:cubicBezTo>
                  <a:pt x="263" y="324"/>
                  <a:pt x="263" y="324"/>
                  <a:pt x="263" y="324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87" y="320"/>
                  <a:pt x="296" y="321"/>
                  <a:pt x="299" y="324"/>
                </a:cubicBezTo>
                <a:cubicBezTo>
                  <a:pt x="301" y="328"/>
                  <a:pt x="300" y="331"/>
                  <a:pt x="295" y="335"/>
                </a:cubicBezTo>
                <a:cubicBezTo>
                  <a:pt x="291" y="339"/>
                  <a:pt x="291" y="339"/>
                  <a:pt x="291" y="339"/>
                </a:cubicBezTo>
                <a:cubicBezTo>
                  <a:pt x="290" y="341"/>
                  <a:pt x="292" y="344"/>
                  <a:pt x="297" y="349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11" y="332"/>
                  <a:pt x="319" y="322"/>
                  <a:pt x="325" y="320"/>
                </a:cubicBezTo>
                <a:cubicBezTo>
                  <a:pt x="331" y="318"/>
                  <a:pt x="343" y="323"/>
                  <a:pt x="363" y="335"/>
                </a:cubicBezTo>
                <a:cubicBezTo>
                  <a:pt x="387" y="339"/>
                  <a:pt x="387" y="339"/>
                  <a:pt x="387" y="339"/>
                </a:cubicBezTo>
                <a:cubicBezTo>
                  <a:pt x="387" y="340"/>
                  <a:pt x="387" y="340"/>
                  <a:pt x="387" y="340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97" y="354"/>
                  <a:pt x="397" y="354"/>
                  <a:pt x="397" y="354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401" y="376"/>
                  <a:pt x="403" y="380"/>
                  <a:pt x="405" y="381"/>
                </a:cubicBezTo>
                <a:cubicBezTo>
                  <a:pt x="407" y="382"/>
                  <a:pt x="419" y="382"/>
                  <a:pt x="441" y="381"/>
                </a:cubicBezTo>
                <a:cubicBezTo>
                  <a:pt x="453" y="374"/>
                  <a:pt x="453" y="374"/>
                  <a:pt x="453" y="374"/>
                </a:cubicBezTo>
                <a:cubicBezTo>
                  <a:pt x="465" y="358"/>
                  <a:pt x="465" y="358"/>
                  <a:pt x="465" y="358"/>
                </a:cubicBezTo>
                <a:cubicBezTo>
                  <a:pt x="479" y="357"/>
                  <a:pt x="479" y="357"/>
                  <a:pt x="479" y="357"/>
                </a:cubicBezTo>
                <a:cubicBezTo>
                  <a:pt x="486" y="355"/>
                  <a:pt x="486" y="355"/>
                  <a:pt x="486" y="355"/>
                </a:cubicBezTo>
                <a:cubicBezTo>
                  <a:pt x="512" y="340"/>
                  <a:pt x="512" y="340"/>
                  <a:pt x="512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28" y="338"/>
                  <a:pt x="537" y="338"/>
                  <a:pt x="539" y="340"/>
                </a:cubicBezTo>
                <a:cubicBezTo>
                  <a:pt x="557" y="354"/>
                  <a:pt x="557" y="354"/>
                  <a:pt x="557" y="354"/>
                </a:cubicBezTo>
                <a:cubicBezTo>
                  <a:pt x="562" y="356"/>
                  <a:pt x="562" y="356"/>
                  <a:pt x="562" y="356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9" y="360"/>
                  <a:pt x="569" y="360"/>
                  <a:pt x="569" y="360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3" y="346"/>
                  <a:pt x="573" y="346"/>
                  <a:pt x="573" y="346"/>
                </a:cubicBezTo>
                <a:cubicBezTo>
                  <a:pt x="571" y="342"/>
                  <a:pt x="571" y="339"/>
                  <a:pt x="573" y="337"/>
                </a:cubicBezTo>
                <a:cubicBezTo>
                  <a:pt x="573" y="335"/>
                  <a:pt x="575" y="334"/>
                  <a:pt x="579" y="333"/>
                </a:cubicBezTo>
                <a:cubicBezTo>
                  <a:pt x="585" y="332"/>
                  <a:pt x="590" y="337"/>
                  <a:pt x="596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607" y="344"/>
                  <a:pt x="607" y="344"/>
                  <a:pt x="607" y="344"/>
                </a:cubicBezTo>
                <a:cubicBezTo>
                  <a:pt x="609" y="344"/>
                  <a:pt x="610" y="342"/>
                  <a:pt x="610" y="340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7" y="329"/>
                  <a:pt x="608" y="326"/>
                  <a:pt x="611" y="325"/>
                </a:cubicBezTo>
                <a:cubicBezTo>
                  <a:pt x="615" y="322"/>
                  <a:pt x="615" y="322"/>
                  <a:pt x="615" y="322"/>
                </a:cubicBezTo>
                <a:cubicBezTo>
                  <a:pt x="623" y="312"/>
                  <a:pt x="623" y="312"/>
                  <a:pt x="623" y="312"/>
                </a:cubicBezTo>
                <a:cubicBezTo>
                  <a:pt x="629" y="299"/>
                  <a:pt x="629" y="299"/>
                  <a:pt x="629" y="299"/>
                </a:cubicBezTo>
                <a:cubicBezTo>
                  <a:pt x="624" y="291"/>
                  <a:pt x="623" y="285"/>
                  <a:pt x="624" y="281"/>
                </a:cubicBezTo>
                <a:cubicBezTo>
                  <a:pt x="625" y="270"/>
                  <a:pt x="625" y="270"/>
                  <a:pt x="625" y="270"/>
                </a:cubicBezTo>
                <a:cubicBezTo>
                  <a:pt x="623" y="265"/>
                  <a:pt x="622" y="262"/>
                  <a:pt x="622" y="259"/>
                </a:cubicBezTo>
                <a:cubicBezTo>
                  <a:pt x="622" y="258"/>
                  <a:pt x="620" y="254"/>
                  <a:pt x="617" y="249"/>
                </a:cubicBezTo>
                <a:cubicBezTo>
                  <a:pt x="617" y="249"/>
                  <a:pt x="617" y="249"/>
                  <a:pt x="617" y="249"/>
                </a:cubicBezTo>
                <a:cubicBezTo>
                  <a:pt x="617" y="248"/>
                  <a:pt x="617" y="248"/>
                  <a:pt x="617" y="248"/>
                </a:cubicBezTo>
                <a:cubicBezTo>
                  <a:pt x="615" y="234"/>
                  <a:pt x="615" y="234"/>
                  <a:pt x="615" y="234"/>
                </a:cubicBezTo>
                <a:cubicBezTo>
                  <a:pt x="615" y="231"/>
                  <a:pt x="615" y="228"/>
                  <a:pt x="615" y="224"/>
                </a:cubicBezTo>
                <a:cubicBezTo>
                  <a:pt x="612" y="221"/>
                  <a:pt x="609" y="218"/>
                  <a:pt x="608" y="216"/>
                </a:cubicBezTo>
                <a:cubicBezTo>
                  <a:pt x="602" y="208"/>
                  <a:pt x="602" y="208"/>
                  <a:pt x="602" y="208"/>
                </a:cubicBezTo>
                <a:cubicBezTo>
                  <a:pt x="601" y="207"/>
                  <a:pt x="601" y="207"/>
                  <a:pt x="601" y="207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599" y="196"/>
                  <a:pt x="599" y="196"/>
                  <a:pt x="599" y="196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3" y="192"/>
                  <a:pt x="593" y="192"/>
                  <a:pt x="593" y="192"/>
                </a:cubicBezTo>
                <a:cubicBezTo>
                  <a:pt x="582" y="182"/>
                  <a:pt x="582" y="182"/>
                  <a:pt x="582" y="182"/>
                </a:cubicBezTo>
                <a:cubicBezTo>
                  <a:pt x="582" y="183"/>
                  <a:pt x="582" y="183"/>
                  <a:pt x="582" y="183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7"/>
                  <a:pt x="583" y="197"/>
                  <a:pt x="583" y="197"/>
                </a:cubicBezTo>
                <a:cubicBezTo>
                  <a:pt x="577" y="200"/>
                  <a:pt x="577" y="200"/>
                  <a:pt x="577" y="200"/>
                </a:cubicBezTo>
                <a:cubicBezTo>
                  <a:pt x="577" y="208"/>
                  <a:pt x="577" y="208"/>
                  <a:pt x="577" y="208"/>
                </a:cubicBezTo>
                <a:cubicBezTo>
                  <a:pt x="577" y="209"/>
                  <a:pt x="577" y="209"/>
                  <a:pt x="577" y="209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58" y="203"/>
                  <a:pt x="558" y="203"/>
                  <a:pt x="558" y="203"/>
                </a:cubicBezTo>
                <a:cubicBezTo>
                  <a:pt x="555" y="202"/>
                  <a:pt x="555" y="202"/>
                  <a:pt x="555" y="202"/>
                </a:cubicBezTo>
                <a:cubicBezTo>
                  <a:pt x="551" y="207"/>
                  <a:pt x="551" y="207"/>
                  <a:pt x="551" y="207"/>
                </a:cubicBezTo>
                <a:cubicBezTo>
                  <a:pt x="548" y="215"/>
                  <a:pt x="548" y="215"/>
                  <a:pt x="548" y="215"/>
                </a:cubicBezTo>
                <a:cubicBezTo>
                  <a:pt x="538" y="218"/>
                  <a:pt x="538" y="218"/>
                  <a:pt x="538" y="218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24" y="211"/>
                  <a:pt x="524" y="211"/>
                  <a:pt x="524" y="211"/>
                </a:cubicBezTo>
                <a:cubicBezTo>
                  <a:pt x="522" y="200"/>
                  <a:pt x="522" y="200"/>
                  <a:pt x="522" y="200"/>
                </a:cubicBezTo>
                <a:cubicBezTo>
                  <a:pt x="519" y="193"/>
                  <a:pt x="519" y="193"/>
                  <a:pt x="519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3" y="190"/>
                  <a:pt x="513" y="190"/>
                  <a:pt x="513" y="190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1" y="172"/>
                  <a:pt x="501" y="172"/>
                  <a:pt x="501" y="172"/>
                </a:cubicBezTo>
                <a:cubicBezTo>
                  <a:pt x="496" y="172"/>
                  <a:pt x="496" y="172"/>
                  <a:pt x="496" y="172"/>
                </a:cubicBezTo>
                <a:cubicBezTo>
                  <a:pt x="488" y="175"/>
                  <a:pt x="488" y="175"/>
                  <a:pt x="488" y="175"/>
                </a:cubicBezTo>
                <a:cubicBezTo>
                  <a:pt x="487" y="176"/>
                  <a:pt x="487" y="176"/>
                  <a:pt x="487" y="176"/>
                </a:cubicBezTo>
                <a:cubicBezTo>
                  <a:pt x="467" y="174"/>
                  <a:pt x="467" y="174"/>
                  <a:pt x="467" y="174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0" y="170"/>
                  <a:pt x="447" y="169"/>
                  <a:pt x="443" y="166"/>
                </a:cubicBezTo>
                <a:cubicBezTo>
                  <a:pt x="431" y="162"/>
                  <a:pt x="431" y="162"/>
                  <a:pt x="431" y="162"/>
                </a:cubicBezTo>
                <a:cubicBezTo>
                  <a:pt x="422" y="160"/>
                  <a:pt x="417" y="158"/>
                  <a:pt x="415" y="156"/>
                </a:cubicBezTo>
                <a:cubicBezTo>
                  <a:pt x="413" y="154"/>
                  <a:pt x="413" y="154"/>
                  <a:pt x="413" y="154"/>
                </a:cubicBezTo>
                <a:cubicBezTo>
                  <a:pt x="411" y="154"/>
                  <a:pt x="411" y="154"/>
                  <a:pt x="411" y="154"/>
                </a:cubicBezTo>
                <a:cubicBezTo>
                  <a:pt x="403" y="150"/>
                  <a:pt x="403" y="150"/>
                  <a:pt x="403" y="150"/>
                </a:cubicBezTo>
                <a:cubicBezTo>
                  <a:pt x="403" y="149"/>
                  <a:pt x="403" y="149"/>
                  <a:pt x="403" y="149"/>
                </a:cubicBezTo>
                <a:cubicBezTo>
                  <a:pt x="401" y="148"/>
                  <a:pt x="400" y="146"/>
                  <a:pt x="399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5" y="136"/>
                  <a:pt x="395" y="136"/>
                  <a:pt x="395" y="136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382" y="139"/>
                  <a:pt x="380" y="140"/>
                  <a:pt x="379" y="140"/>
                </a:cubicBezTo>
                <a:cubicBezTo>
                  <a:pt x="375" y="141"/>
                  <a:pt x="372" y="140"/>
                  <a:pt x="369" y="136"/>
                </a:cubicBezTo>
                <a:cubicBezTo>
                  <a:pt x="361" y="128"/>
                  <a:pt x="361" y="128"/>
                  <a:pt x="361" y="128"/>
                </a:cubicBezTo>
                <a:cubicBezTo>
                  <a:pt x="358" y="124"/>
                  <a:pt x="356" y="121"/>
                  <a:pt x="355" y="119"/>
                </a:cubicBezTo>
                <a:cubicBezTo>
                  <a:pt x="353" y="116"/>
                  <a:pt x="353" y="116"/>
                  <a:pt x="353" y="116"/>
                </a:cubicBezTo>
                <a:cubicBezTo>
                  <a:pt x="351" y="113"/>
                  <a:pt x="349" y="110"/>
                  <a:pt x="347" y="108"/>
                </a:cubicBezTo>
                <a:cubicBezTo>
                  <a:pt x="346" y="104"/>
                  <a:pt x="346" y="101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52" y="89"/>
                  <a:pt x="352" y="89"/>
                  <a:pt x="352" y="89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356" y="74"/>
                  <a:pt x="356" y="74"/>
                  <a:pt x="356" y="7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48" y="59"/>
                  <a:pt x="348" y="59"/>
                  <a:pt x="348" y="59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49" y="46"/>
                  <a:pt x="351" y="43"/>
                  <a:pt x="355" y="42"/>
                </a:cubicBezTo>
                <a:cubicBezTo>
                  <a:pt x="357" y="42"/>
                  <a:pt x="357" y="41"/>
                  <a:pt x="357" y="40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4" y="20"/>
                  <a:pt x="354" y="20"/>
                  <a:pt x="354" y="20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1" y="10"/>
                  <a:pt x="341" y="10"/>
                  <a:pt x="341" y="10"/>
                </a:cubicBezTo>
                <a:cubicBezTo>
                  <a:pt x="322" y="7"/>
                  <a:pt x="322" y="7"/>
                  <a:pt x="322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16" y="2"/>
                  <a:pt x="316" y="2"/>
                  <a:pt x="316" y="2"/>
                </a:cubicBezTo>
                <a:cubicBezTo>
                  <a:pt x="305" y="2"/>
                  <a:pt x="305" y="2"/>
                  <a:pt x="305" y="2"/>
                </a:cubicBezTo>
                <a:cubicBezTo>
                  <a:pt x="303" y="2"/>
                  <a:pt x="301" y="4"/>
                  <a:pt x="299" y="5"/>
                </a:cubicBezTo>
                <a:cubicBezTo>
                  <a:pt x="298" y="5"/>
                  <a:pt x="298" y="5"/>
                  <a:pt x="298" y="5"/>
                </a:cubicBezTo>
                <a:cubicBezTo>
                  <a:pt x="289" y="8"/>
                  <a:pt x="289" y="8"/>
                  <a:pt x="289" y="8"/>
                </a:cubicBezTo>
                <a:cubicBezTo>
                  <a:pt x="267" y="8"/>
                  <a:pt x="267" y="8"/>
                  <a:pt x="267" y="8"/>
                </a:cubicBezTo>
                <a:cubicBezTo>
                  <a:pt x="264" y="9"/>
                  <a:pt x="261" y="10"/>
                  <a:pt x="260" y="12"/>
                </a:cubicBezTo>
                <a:cubicBezTo>
                  <a:pt x="257" y="14"/>
                  <a:pt x="253" y="15"/>
                  <a:pt x="247" y="17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06" y="20"/>
                  <a:pt x="206" y="20"/>
                  <a:pt x="206" y="20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7" y="22"/>
                  <a:pt x="187" y="22"/>
                  <a:pt x="187" y="22"/>
                </a:cubicBezTo>
                <a:cubicBezTo>
                  <a:pt x="179" y="18"/>
                  <a:pt x="179" y="18"/>
                  <a:pt x="179" y="18"/>
                </a:cubicBezTo>
                <a:cubicBezTo>
                  <a:pt x="171" y="18"/>
                  <a:pt x="171" y="18"/>
                  <a:pt x="171" y="18"/>
                </a:cubicBezTo>
                <a:cubicBezTo>
                  <a:pt x="168" y="18"/>
                  <a:pt x="165" y="15"/>
                  <a:pt x="161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59" y="6"/>
                  <a:pt x="158" y="4"/>
                  <a:pt x="158" y="4"/>
                </a:cubicBezTo>
                <a:cubicBezTo>
                  <a:pt x="156" y="2"/>
                  <a:pt x="156" y="2"/>
                  <a:pt x="156" y="2"/>
                </a:cubicBezTo>
                <a:cubicBezTo>
                  <a:pt x="152" y="0"/>
                  <a:pt x="152" y="0"/>
                  <a:pt x="152" y="0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36" y="10"/>
                  <a:pt x="136" y="10"/>
                  <a:pt x="136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7" y="11"/>
                  <a:pt x="112" y="10"/>
                  <a:pt x="106" y="8"/>
                </a:cubicBezTo>
                <a:cubicBezTo>
                  <a:pt x="93" y="6"/>
                  <a:pt x="93" y="6"/>
                  <a:pt x="93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84" y="2"/>
                  <a:pt x="84" y="2"/>
                  <a:pt x="84" y="2"/>
                </a:cubicBezTo>
                <a:lnTo>
                  <a:pt x="77" y="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Freeform 12"/>
          <p:cNvSpPr>
            <a:spLocks noChangeArrowheads="1"/>
          </p:cNvSpPr>
          <p:nvPr/>
        </p:nvSpPr>
        <p:spPr bwMode="auto">
          <a:xfrm>
            <a:off x="1963657" y="4234249"/>
            <a:ext cx="755702" cy="785878"/>
          </a:xfrm>
          <a:custGeom>
            <a:avLst/>
            <a:gdLst>
              <a:gd name="T0" fmla="*/ 2147483647 w 284"/>
              <a:gd name="T1" fmla="*/ 2147483647 h 296"/>
              <a:gd name="T2" fmla="*/ 2147483647 w 284"/>
              <a:gd name="T3" fmla="*/ 2147483647 h 296"/>
              <a:gd name="T4" fmla="*/ 2147483647 w 284"/>
              <a:gd name="T5" fmla="*/ 2147483647 h 296"/>
              <a:gd name="T6" fmla="*/ 2147483647 w 284"/>
              <a:gd name="T7" fmla="*/ 2147483647 h 296"/>
              <a:gd name="T8" fmla="*/ 2147483647 w 284"/>
              <a:gd name="T9" fmla="*/ 2147483647 h 296"/>
              <a:gd name="T10" fmla="*/ 2147483647 w 284"/>
              <a:gd name="T11" fmla="*/ 2147483647 h 296"/>
              <a:gd name="T12" fmla="*/ 2147483647 w 284"/>
              <a:gd name="T13" fmla="*/ 2147483647 h 296"/>
              <a:gd name="T14" fmla="*/ 2147483647 w 284"/>
              <a:gd name="T15" fmla="*/ 2147483647 h 296"/>
              <a:gd name="T16" fmla="*/ 2147483647 w 284"/>
              <a:gd name="T17" fmla="*/ 2147483647 h 296"/>
              <a:gd name="T18" fmla="*/ 2147483647 w 284"/>
              <a:gd name="T19" fmla="*/ 2147483647 h 296"/>
              <a:gd name="T20" fmla="*/ 2147483647 w 284"/>
              <a:gd name="T21" fmla="*/ 2147483647 h 296"/>
              <a:gd name="T22" fmla="*/ 2147483647 w 284"/>
              <a:gd name="T23" fmla="*/ 2147483647 h 296"/>
              <a:gd name="T24" fmla="*/ 2147483647 w 284"/>
              <a:gd name="T25" fmla="*/ 2147483647 h 296"/>
              <a:gd name="T26" fmla="*/ 2147483647 w 284"/>
              <a:gd name="T27" fmla="*/ 2147483647 h 296"/>
              <a:gd name="T28" fmla="*/ 2147483647 w 284"/>
              <a:gd name="T29" fmla="*/ 2147483647 h 296"/>
              <a:gd name="T30" fmla="*/ 2147483647 w 284"/>
              <a:gd name="T31" fmla="*/ 2147483647 h 296"/>
              <a:gd name="T32" fmla="*/ 2147483647 w 284"/>
              <a:gd name="T33" fmla="*/ 2147483647 h 296"/>
              <a:gd name="T34" fmla="*/ 2147483647 w 284"/>
              <a:gd name="T35" fmla="*/ 2147483647 h 296"/>
              <a:gd name="T36" fmla="*/ 2147483647 w 284"/>
              <a:gd name="T37" fmla="*/ 2147483647 h 296"/>
              <a:gd name="T38" fmla="*/ 2147483647 w 284"/>
              <a:gd name="T39" fmla="*/ 2147483647 h 296"/>
              <a:gd name="T40" fmla="*/ 2147483647 w 284"/>
              <a:gd name="T41" fmla="*/ 2147483647 h 296"/>
              <a:gd name="T42" fmla="*/ 2147483647 w 284"/>
              <a:gd name="T43" fmla="*/ 2147483647 h 296"/>
              <a:gd name="T44" fmla="*/ 2147483647 w 284"/>
              <a:gd name="T45" fmla="*/ 2147483647 h 296"/>
              <a:gd name="T46" fmla="*/ 2147483647 w 284"/>
              <a:gd name="T47" fmla="*/ 2147483647 h 296"/>
              <a:gd name="T48" fmla="*/ 2147483647 w 284"/>
              <a:gd name="T49" fmla="*/ 2147483647 h 296"/>
              <a:gd name="T50" fmla="*/ 2147483647 w 284"/>
              <a:gd name="T51" fmla="*/ 2147483647 h 296"/>
              <a:gd name="T52" fmla="*/ 2147483647 w 284"/>
              <a:gd name="T53" fmla="*/ 2147483647 h 296"/>
              <a:gd name="T54" fmla="*/ 2147483647 w 284"/>
              <a:gd name="T55" fmla="*/ 2147483647 h 296"/>
              <a:gd name="T56" fmla="*/ 2147483647 w 284"/>
              <a:gd name="T57" fmla="*/ 2147483647 h 296"/>
              <a:gd name="T58" fmla="*/ 2147483647 w 284"/>
              <a:gd name="T59" fmla="*/ 2147483647 h 296"/>
              <a:gd name="T60" fmla="*/ 2147483647 w 284"/>
              <a:gd name="T61" fmla="*/ 2147483647 h 296"/>
              <a:gd name="T62" fmla="*/ 2147483647 w 284"/>
              <a:gd name="T63" fmla="*/ 2147483647 h 296"/>
              <a:gd name="T64" fmla="*/ 2147483647 w 284"/>
              <a:gd name="T65" fmla="*/ 2147483647 h 296"/>
              <a:gd name="T66" fmla="*/ 2147483647 w 284"/>
              <a:gd name="T67" fmla="*/ 2147483647 h 296"/>
              <a:gd name="T68" fmla="*/ 2147483647 w 284"/>
              <a:gd name="T69" fmla="*/ 2147483647 h 296"/>
              <a:gd name="T70" fmla="*/ 2147483647 w 284"/>
              <a:gd name="T71" fmla="*/ 2147483647 h 296"/>
              <a:gd name="T72" fmla="*/ 2147483647 w 284"/>
              <a:gd name="T73" fmla="*/ 2147483647 h 296"/>
              <a:gd name="T74" fmla="*/ 2147483647 w 284"/>
              <a:gd name="T75" fmla="*/ 2147483647 h 296"/>
              <a:gd name="T76" fmla="*/ 2147483647 w 284"/>
              <a:gd name="T77" fmla="*/ 2147483647 h 296"/>
              <a:gd name="T78" fmla="*/ 2147483647 w 284"/>
              <a:gd name="T79" fmla="*/ 2147483647 h 296"/>
              <a:gd name="T80" fmla="*/ 2147483647 w 284"/>
              <a:gd name="T81" fmla="*/ 2147483647 h 296"/>
              <a:gd name="T82" fmla="*/ 2147483647 w 284"/>
              <a:gd name="T83" fmla="*/ 2147483647 h 296"/>
              <a:gd name="T84" fmla="*/ 2147483647 w 284"/>
              <a:gd name="T85" fmla="*/ 2147483647 h 296"/>
              <a:gd name="T86" fmla="*/ 2147483647 w 284"/>
              <a:gd name="T87" fmla="*/ 2147483647 h 296"/>
              <a:gd name="T88" fmla="*/ 2147483647 w 284"/>
              <a:gd name="T89" fmla="*/ 2147483647 h 296"/>
              <a:gd name="T90" fmla="*/ 2147483647 w 284"/>
              <a:gd name="T91" fmla="*/ 2147483647 h 296"/>
              <a:gd name="T92" fmla="*/ 2147483647 w 284"/>
              <a:gd name="T93" fmla="*/ 2147483647 h 296"/>
              <a:gd name="T94" fmla="*/ 2147483647 w 284"/>
              <a:gd name="T95" fmla="*/ 2147483647 h 296"/>
              <a:gd name="T96" fmla="*/ 2147483647 w 284"/>
              <a:gd name="T97" fmla="*/ 2147483647 h 296"/>
              <a:gd name="T98" fmla="*/ 2147483647 w 284"/>
              <a:gd name="T99" fmla="*/ 2147483647 h 296"/>
              <a:gd name="T100" fmla="*/ 2147483647 w 284"/>
              <a:gd name="T101" fmla="*/ 2147483647 h 296"/>
              <a:gd name="T102" fmla="*/ 2147483647 w 284"/>
              <a:gd name="T103" fmla="*/ 2147483647 h 296"/>
              <a:gd name="T104" fmla="*/ 2147483647 w 284"/>
              <a:gd name="T105" fmla="*/ 2147483647 h 296"/>
              <a:gd name="T106" fmla="*/ 2147483647 w 284"/>
              <a:gd name="T107" fmla="*/ 2147483647 h 296"/>
              <a:gd name="T108" fmla="*/ 2147483647 w 284"/>
              <a:gd name="T109" fmla="*/ 2147483647 h 296"/>
              <a:gd name="T110" fmla="*/ 2147483647 w 284"/>
              <a:gd name="T111" fmla="*/ 2147483647 h 296"/>
              <a:gd name="T112" fmla="*/ 2147483647 w 284"/>
              <a:gd name="T113" fmla="*/ 2147483647 h 296"/>
              <a:gd name="T114" fmla="*/ 2147483647 w 284"/>
              <a:gd name="T115" fmla="*/ 2147483647 h 296"/>
              <a:gd name="T116" fmla="*/ 2147483647 w 284"/>
              <a:gd name="T117" fmla="*/ 2147483647 h 296"/>
              <a:gd name="T118" fmla="*/ 2147483647 w 284"/>
              <a:gd name="T119" fmla="*/ 2147483647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"/>
              <a:gd name="T181" fmla="*/ 0 h 296"/>
              <a:gd name="T182" fmla="*/ 284 w 284"/>
              <a:gd name="T183" fmla="*/ 296 h 29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Freeform 13"/>
          <p:cNvSpPr>
            <a:spLocks noChangeArrowheads="1"/>
          </p:cNvSpPr>
          <p:nvPr/>
        </p:nvSpPr>
        <p:spPr bwMode="auto">
          <a:xfrm>
            <a:off x="2505508" y="4225064"/>
            <a:ext cx="510361" cy="440826"/>
          </a:xfrm>
          <a:custGeom>
            <a:avLst/>
            <a:gdLst>
              <a:gd name="T0" fmla="*/ 2147483647 w 192"/>
              <a:gd name="T1" fmla="*/ 2147483647 h 166"/>
              <a:gd name="T2" fmla="*/ 2147483647 w 192"/>
              <a:gd name="T3" fmla="*/ 2147483647 h 166"/>
              <a:gd name="T4" fmla="*/ 2147483647 w 192"/>
              <a:gd name="T5" fmla="*/ 0 h 166"/>
              <a:gd name="T6" fmla="*/ 2147483647 w 192"/>
              <a:gd name="T7" fmla="*/ 2147483647 h 166"/>
              <a:gd name="T8" fmla="*/ 2147483647 w 192"/>
              <a:gd name="T9" fmla="*/ 2147483647 h 166"/>
              <a:gd name="T10" fmla="*/ 2147483647 w 192"/>
              <a:gd name="T11" fmla="*/ 2147483647 h 166"/>
              <a:gd name="T12" fmla="*/ 2147483647 w 192"/>
              <a:gd name="T13" fmla="*/ 2147483647 h 166"/>
              <a:gd name="T14" fmla="*/ 2147483647 w 192"/>
              <a:gd name="T15" fmla="*/ 2147483647 h 166"/>
              <a:gd name="T16" fmla="*/ 2147483647 w 192"/>
              <a:gd name="T17" fmla="*/ 2147483647 h 166"/>
              <a:gd name="T18" fmla="*/ 2147483647 w 192"/>
              <a:gd name="T19" fmla="*/ 2147483647 h 166"/>
              <a:gd name="T20" fmla="*/ 2147483647 w 192"/>
              <a:gd name="T21" fmla="*/ 2147483647 h 166"/>
              <a:gd name="T22" fmla="*/ 2147483647 w 192"/>
              <a:gd name="T23" fmla="*/ 2147483647 h 166"/>
              <a:gd name="T24" fmla="*/ 2147483647 w 192"/>
              <a:gd name="T25" fmla="*/ 2147483647 h 166"/>
              <a:gd name="T26" fmla="*/ 2147483647 w 192"/>
              <a:gd name="T27" fmla="*/ 2147483647 h 166"/>
              <a:gd name="T28" fmla="*/ 2147483647 w 192"/>
              <a:gd name="T29" fmla="*/ 2147483647 h 166"/>
              <a:gd name="T30" fmla="*/ 2147483647 w 192"/>
              <a:gd name="T31" fmla="*/ 2147483647 h 166"/>
              <a:gd name="T32" fmla="*/ 2147483647 w 192"/>
              <a:gd name="T33" fmla="*/ 2147483647 h 166"/>
              <a:gd name="T34" fmla="*/ 2147483647 w 192"/>
              <a:gd name="T35" fmla="*/ 2147483647 h 166"/>
              <a:gd name="T36" fmla="*/ 2147483647 w 192"/>
              <a:gd name="T37" fmla="*/ 2147483647 h 166"/>
              <a:gd name="T38" fmla="*/ 2147483647 w 192"/>
              <a:gd name="T39" fmla="*/ 2147483647 h 166"/>
              <a:gd name="T40" fmla="*/ 2147483647 w 192"/>
              <a:gd name="T41" fmla="*/ 2147483647 h 166"/>
              <a:gd name="T42" fmla="*/ 2147483647 w 192"/>
              <a:gd name="T43" fmla="*/ 2147483647 h 166"/>
              <a:gd name="T44" fmla="*/ 2147483647 w 192"/>
              <a:gd name="T45" fmla="*/ 2147483647 h 166"/>
              <a:gd name="T46" fmla="*/ 2147483647 w 192"/>
              <a:gd name="T47" fmla="*/ 2147483647 h 166"/>
              <a:gd name="T48" fmla="*/ 2147483647 w 192"/>
              <a:gd name="T49" fmla="*/ 2147483647 h 166"/>
              <a:gd name="T50" fmla="*/ 2147483647 w 192"/>
              <a:gd name="T51" fmla="*/ 2147483647 h 166"/>
              <a:gd name="T52" fmla="*/ 2147483647 w 192"/>
              <a:gd name="T53" fmla="*/ 2147483647 h 166"/>
              <a:gd name="T54" fmla="*/ 2147483647 w 192"/>
              <a:gd name="T55" fmla="*/ 2147483647 h 166"/>
              <a:gd name="T56" fmla="*/ 2147483647 w 192"/>
              <a:gd name="T57" fmla="*/ 2147483647 h 166"/>
              <a:gd name="T58" fmla="*/ 2147483647 w 192"/>
              <a:gd name="T59" fmla="*/ 2147483647 h 166"/>
              <a:gd name="T60" fmla="*/ 2147483647 w 192"/>
              <a:gd name="T61" fmla="*/ 2147483647 h 166"/>
              <a:gd name="T62" fmla="*/ 2147483647 w 192"/>
              <a:gd name="T63" fmla="*/ 2147483647 h 166"/>
              <a:gd name="T64" fmla="*/ 2147483647 w 192"/>
              <a:gd name="T65" fmla="*/ 2147483647 h 166"/>
              <a:gd name="T66" fmla="*/ 2147483647 w 192"/>
              <a:gd name="T67" fmla="*/ 2147483647 h 166"/>
              <a:gd name="T68" fmla="*/ 2147483647 w 192"/>
              <a:gd name="T69" fmla="*/ 2147483647 h 166"/>
              <a:gd name="T70" fmla="*/ 2147483647 w 192"/>
              <a:gd name="T71" fmla="*/ 2147483647 h 166"/>
              <a:gd name="T72" fmla="*/ 2147483647 w 192"/>
              <a:gd name="T73" fmla="*/ 2147483647 h 166"/>
              <a:gd name="T74" fmla="*/ 2147483647 w 192"/>
              <a:gd name="T75" fmla="*/ 2147483647 h 166"/>
              <a:gd name="T76" fmla="*/ 2147483647 w 192"/>
              <a:gd name="T77" fmla="*/ 2147483647 h 166"/>
              <a:gd name="T78" fmla="*/ 2147483647 w 192"/>
              <a:gd name="T79" fmla="*/ 2147483647 h 166"/>
              <a:gd name="T80" fmla="*/ 2147483647 w 192"/>
              <a:gd name="T81" fmla="*/ 2147483647 h 166"/>
              <a:gd name="T82" fmla="*/ 2147483647 w 192"/>
              <a:gd name="T83" fmla="*/ 2147483647 h 166"/>
              <a:gd name="T84" fmla="*/ 2147483647 w 192"/>
              <a:gd name="T85" fmla="*/ 2147483647 h 166"/>
              <a:gd name="T86" fmla="*/ 2147483647 w 192"/>
              <a:gd name="T87" fmla="*/ 2147483647 h 166"/>
              <a:gd name="T88" fmla="*/ 2147483647 w 192"/>
              <a:gd name="T89" fmla="*/ 2147483647 h 166"/>
              <a:gd name="T90" fmla="*/ 2147483647 w 192"/>
              <a:gd name="T91" fmla="*/ 2147483647 h 166"/>
              <a:gd name="T92" fmla="*/ 2147483647 w 192"/>
              <a:gd name="T93" fmla="*/ 2147483647 h 166"/>
              <a:gd name="T94" fmla="*/ 2147483647 w 192"/>
              <a:gd name="T95" fmla="*/ 2147483647 h 166"/>
              <a:gd name="T96" fmla="*/ 2147483647 w 192"/>
              <a:gd name="T97" fmla="*/ 2147483647 h 166"/>
              <a:gd name="T98" fmla="*/ 2147483647 w 192"/>
              <a:gd name="T99" fmla="*/ 2147483647 h 166"/>
              <a:gd name="T100" fmla="*/ 2147483647 w 192"/>
              <a:gd name="T101" fmla="*/ 2147483647 h 166"/>
              <a:gd name="T102" fmla="*/ 2147483647 w 192"/>
              <a:gd name="T103" fmla="*/ 2147483647 h 16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92"/>
              <a:gd name="T157" fmla="*/ 0 h 166"/>
              <a:gd name="T158" fmla="*/ 192 w 192"/>
              <a:gd name="T159" fmla="*/ 166 h 16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Freeform 14"/>
          <p:cNvSpPr>
            <a:spLocks noChangeArrowheads="1"/>
          </p:cNvSpPr>
          <p:nvPr/>
        </p:nvSpPr>
        <p:spPr bwMode="auto">
          <a:xfrm>
            <a:off x="2588161" y="4495335"/>
            <a:ext cx="666488" cy="507738"/>
          </a:xfrm>
          <a:custGeom>
            <a:avLst/>
            <a:gdLst>
              <a:gd name="T0" fmla="*/ 2147483647 w 251"/>
              <a:gd name="T1" fmla="*/ 2147483647 h 191"/>
              <a:gd name="T2" fmla="*/ 2147483647 w 251"/>
              <a:gd name="T3" fmla="*/ 2147483647 h 191"/>
              <a:gd name="T4" fmla="*/ 2147483647 w 251"/>
              <a:gd name="T5" fmla="*/ 2147483647 h 191"/>
              <a:gd name="T6" fmla="*/ 2147483647 w 251"/>
              <a:gd name="T7" fmla="*/ 2147483647 h 191"/>
              <a:gd name="T8" fmla="*/ 2147483647 w 251"/>
              <a:gd name="T9" fmla="*/ 2147483647 h 191"/>
              <a:gd name="T10" fmla="*/ 2147483647 w 251"/>
              <a:gd name="T11" fmla="*/ 2147483647 h 191"/>
              <a:gd name="T12" fmla="*/ 2147483647 w 251"/>
              <a:gd name="T13" fmla="*/ 2147483647 h 191"/>
              <a:gd name="T14" fmla="*/ 2147483647 w 251"/>
              <a:gd name="T15" fmla="*/ 2147483647 h 191"/>
              <a:gd name="T16" fmla="*/ 2147483647 w 251"/>
              <a:gd name="T17" fmla="*/ 2147483647 h 191"/>
              <a:gd name="T18" fmla="*/ 2147483647 w 251"/>
              <a:gd name="T19" fmla="*/ 2147483647 h 191"/>
              <a:gd name="T20" fmla="*/ 2147483647 w 251"/>
              <a:gd name="T21" fmla="*/ 2147483647 h 191"/>
              <a:gd name="T22" fmla="*/ 2147483647 w 251"/>
              <a:gd name="T23" fmla="*/ 2147483647 h 191"/>
              <a:gd name="T24" fmla="*/ 2147483647 w 251"/>
              <a:gd name="T25" fmla="*/ 2147483647 h 191"/>
              <a:gd name="T26" fmla="*/ 2147483647 w 251"/>
              <a:gd name="T27" fmla="*/ 2147483647 h 191"/>
              <a:gd name="T28" fmla="*/ 2147483647 w 251"/>
              <a:gd name="T29" fmla="*/ 2147483647 h 191"/>
              <a:gd name="T30" fmla="*/ 2147483647 w 251"/>
              <a:gd name="T31" fmla="*/ 2147483647 h 191"/>
              <a:gd name="T32" fmla="*/ 2147483647 w 251"/>
              <a:gd name="T33" fmla="*/ 2147483647 h 191"/>
              <a:gd name="T34" fmla="*/ 2147483647 w 251"/>
              <a:gd name="T35" fmla="*/ 2147483647 h 191"/>
              <a:gd name="T36" fmla="*/ 2147483647 w 251"/>
              <a:gd name="T37" fmla="*/ 2147483647 h 191"/>
              <a:gd name="T38" fmla="*/ 2147483647 w 251"/>
              <a:gd name="T39" fmla="*/ 2147483647 h 191"/>
              <a:gd name="T40" fmla="*/ 2147483647 w 251"/>
              <a:gd name="T41" fmla="*/ 2147483647 h 191"/>
              <a:gd name="T42" fmla="*/ 2147483647 w 251"/>
              <a:gd name="T43" fmla="*/ 2147483647 h 191"/>
              <a:gd name="T44" fmla="*/ 2147483647 w 251"/>
              <a:gd name="T45" fmla="*/ 2147483647 h 191"/>
              <a:gd name="T46" fmla="*/ 2147483647 w 251"/>
              <a:gd name="T47" fmla="*/ 2147483647 h 191"/>
              <a:gd name="T48" fmla="*/ 2147483647 w 251"/>
              <a:gd name="T49" fmla="*/ 2147483647 h 191"/>
              <a:gd name="T50" fmla="*/ 2147483647 w 251"/>
              <a:gd name="T51" fmla="*/ 2147483647 h 191"/>
              <a:gd name="T52" fmla="*/ 2147483647 w 251"/>
              <a:gd name="T53" fmla="*/ 2147483647 h 191"/>
              <a:gd name="T54" fmla="*/ 2147483647 w 251"/>
              <a:gd name="T55" fmla="*/ 2147483647 h 191"/>
              <a:gd name="T56" fmla="*/ 2147483647 w 251"/>
              <a:gd name="T57" fmla="*/ 2147483647 h 191"/>
              <a:gd name="T58" fmla="*/ 2147483647 w 251"/>
              <a:gd name="T59" fmla="*/ 2147483647 h 191"/>
              <a:gd name="T60" fmla="*/ 2147483647 w 251"/>
              <a:gd name="T61" fmla="*/ 2147483647 h 191"/>
              <a:gd name="T62" fmla="*/ 2147483647 w 251"/>
              <a:gd name="T63" fmla="*/ 2147483647 h 191"/>
              <a:gd name="T64" fmla="*/ 2147483647 w 251"/>
              <a:gd name="T65" fmla="*/ 2147483647 h 191"/>
              <a:gd name="T66" fmla="*/ 2147483647 w 251"/>
              <a:gd name="T67" fmla="*/ 2147483647 h 191"/>
              <a:gd name="T68" fmla="*/ 2147483647 w 251"/>
              <a:gd name="T69" fmla="*/ 2147483647 h 191"/>
              <a:gd name="T70" fmla="*/ 2147483647 w 251"/>
              <a:gd name="T71" fmla="*/ 2147483647 h 191"/>
              <a:gd name="T72" fmla="*/ 2147483647 w 251"/>
              <a:gd name="T73" fmla="*/ 2147483647 h 191"/>
              <a:gd name="T74" fmla="*/ 2147483647 w 251"/>
              <a:gd name="T75" fmla="*/ 2147483647 h 191"/>
              <a:gd name="T76" fmla="*/ 2147483647 w 251"/>
              <a:gd name="T77" fmla="*/ 2147483647 h 191"/>
              <a:gd name="T78" fmla="*/ 2147483647 w 251"/>
              <a:gd name="T79" fmla="*/ 2147483647 h 191"/>
              <a:gd name="T80" fmla="*/ 2147483647 w 251"/>
              <a:gd name="T81" fmla="*/ 2147483647 h 191"/>
              <a:gd name="T82" fmla="*/ 2147483647 w 251"/>
              <a:gd name="T83" fmla="*/ 2147483647 h 191"/>
              <a:gd name="T84" fmla="*/ 2147483647 w 251"/>
              <a:gd name="T85" fmla="*/ 2147483647 h 191"/>
              <a:gd name="T86" fmla="*/ 2147483647 w 251"/>
              <a:gd name="T87" fmla="*/ 2147483647 h 191"/>
              <a:gd name="T88" fmla="*/ 2147483647 w 251"/>
              <a:gd name="T89" fmla="*/ 2147483647 h 191"/>
              <a:gd name="T90" fmla="*/ 2147483647 w 251"/>
              <a:gd name="T91" fmla="*/ 2147483647 h 191"/>
              <a:gd name="T92" fmla="*/ 2147483647 w 251"/>
              <a:gd name="T93" fmla="*/ 2147483647 h 191"/>
              <a:gd name="T94" fmla="*/ 2147483647 w 251"/>
              <a:gd name="T95" fmla="*/ 2147483647 h 191"/>
              <a:gd name="T96" fmla="*/ 2147483647 w 251"/>
              <a:gd name="T97" fmla="*/ 2147483647 h 191"/>
              <a:gd name="T98" fmla="*/ 2147483647 w 251"/>
              <a:gd name="T99" fmla="*/ 2147483647 h 191"/>
              <a:gd name="T100" fmla="*/ 2147483647 w 251"/>
              <a:gd name="T101" fmla="*/ 2147483647 h 191"/>
              <a:gd name="T102" fmla="*/ 2147483647 w 251"/>
              <a:gd name="T103" fmla="*/ 2147483647 h 191"/>
              <a:gd name="T104" fmla="*/ 2147483647 w 251"/>
              <a:gd name="T105" fmla="*/ 2147483647 h 191"/>
              <a:gd name="T106" fmla="*/ 2147483647 w 251"/>
              <a:gd name="T107" fmla="*/ 2147483647 h 191"/>
              <a:gd name="T108" fmla="*/ 2147483647 w 251"/>
              <a:gd name="T109" fmla="*/ 2147483647 h 191"/>
              <a:gd name="T110" fmla="*/ 2147483647 w 251"/>
              <a:gd name="T111" fmla="*/ 2147483647 h 191"/>
              <a:gd name="T112" fmla="*/ 2147483647 w 251"/>
              <a:gd name="T113" fmla="*/ 2147483647 h 191"/>
              <a:gd name="T114" fmla="*/ 2147483647 w 251"/>
              <a:gd name="T115" fmla="*/ 0 h 191"/>
              <a:gd name="T116" fmla="*/ 2147483647 w 251"/>
              <a:gd name="T117" fmla="*/ 2147483647 h 19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51"/>
              <a:gd name="T178" fmla="*/ 0 h 191"/>
              <a:gd name="T179" fmla="*/ 251 w 251"/>
              <a:gd name="T180" fmla="*/ 191 h 191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51" h="191">
                <a:moveTo>
                  <a:pt x="201" y="4"/>
                </a:moveTo>
                <a:cubicBezTo>
                  <a:pt x="201" y="5"/>
                  <a:pt x="201" y="5"/>
                  <a:pt x="201" y="5"/>
                </a:cubicBezTo>
                <a:cubicBezTo>
                  <a:pt x="202" y="6"/>
                  <a:pt x="202" y="6"/>
                  <a:pt x="202" y="6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5" y="16"/>
                  <a:pt x="192" y="18"/>
                  <a:pt x="189" y="18"/>
                </a:cubicBezTo>
                <a:cubicBezTo>
                  <a:pt x="188" y="18"/>
                  <a:pt x="188" y="18"/>
                  <a:pt x="188" y="18"/>
                </a:cubicBezTo>
                <a:cubicBezTo>
                  <a:pt x="184" y="15"/>
                  <a:pt x="184" y="15"/>
                  <a:pt x="184" y="15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2" y="22"/>
                  <a:pt x="172" y="22"/>
                  <a:pt x="172" y="22"/>
                </a:cubicBezTo>
                <a:cubicBezTo>
                  <a:pt x="170" y="22"/>
                  <a:pt x="167" y="20"/>
                  <a:pt x="164" y="16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5" y="34"/>
                  <a:pt x="134" y="36"/>
                  <a:pt x="135" y="37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5" y="49"/>
                  <a:pt x="92" y="46"/>
                  <a:pt x="89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75" y="50"/>
                  <a:pt x="75" y="50"/>
                  <a:pt x="75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67"/>
                  <a:pt x="51" y="67"/>
                  <a:pt x="51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0" y="65"/>
                  <a:pt x="10" y="65"/>
                  <a:pt x="10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67"/>
                  <a:pt x="2" y="68"/>
                  <a:pt x="1" y="6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9"/>
                  <a:pt x="2" y="79"/>
                  <a:pt x="2" y="79"/>
                </a:cubicBezTo>
                <a:cubicBezTo>
                  <a:pt x="11" y="76"/>
                  <a:pt x="11" y="76"/>
                  <a:pt x="11" y="76"/>
                </a:cubicBezTo>
                <a:cubicBezTo>
                  <a:pt x="13" y="76"/>
                  <a:pt x="16" y="77"/>
                  <a:pt x="20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1" y="80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1" y="90"/>
                  <a:pt x="44" y="89"/>
                  <a:pt x="47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0" y="89"/>
                  <a:pt x="50" y="89"/>
                  <a:pt x="50" y="89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9" y="158"/>
                  <a:pt x="71" y="164"/>
                  <a:pt x="75" y="165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97" y="178"/>
                  <a:pt x="97" y="178"/>
                  <a:pt x="97" y="178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3" y="184"/>
                  <a:pt x="123" y="184"/>
                  <a:pt x="123" y="184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91"/>
                  <a:pt x="157" y="191"/>
                  <a:pt x="157" y="191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9" y="181"/>
                  <a:pt x="179" y="181"/>
                  <a:pt x="179" y="181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7" y="154"/>
                  <a:pt x="207" y="154"/>
                  <a:pt x="207" y="154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205" y="144"/>
                  <a:pt x="205" y="144"/>
                  <a:pt x="205" y="144"/>
                </a:cubicBezTo>
                <a:cubicBezTo>
                  <a:pt x="205" y="143"/>
                  <a:pt x="205" y="143"/>
                  <a:pt x="205" y="143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5" y="84"/>
                  <a:pt x="245" y="84"/>
                  <a:pt x="245" y="84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36" y="65"/>
                  <a:pt x="232" y="64"/>
                  <a:pt x="227" y="61"/>
                </a:cubicBezTo>
                <a:cubicBezTo>
                  <a:pt x="225" y="59"/>
                  <a:pt x="225" y="55"/>
                  <a:pt x="226" y="49"/>
                </a:cubicBezTo>
                <a:cubicBezTo>
                  <a:pt x="223" y="49"/>
                  <a:pt x="223" y="49"/>
                  <a:pt x="223" y="49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17" y="55"/>
                  <a:pt x="215" y="57"/>
                  <a:pt x="214" y="57"/>
                </a:cubicBezTo>
                <a:cubicBezTo>
                  <a:pt x="213" y="57"/>
                  <a:pt x="213" y="57"/>
                  <a:pt x="212" y="57"/>
                </a:cubicBezTo>
                <a:cubicBezTo>
                  <a:pt x="211" y="56"/>
                  <a:pt x="211" y="54"/>
                  <a:pt x="211" y="50"/>
                </a:cubicBezTo>
                <a:cubicBezTo>
                  <a:pt x="211" y="47"/>
                  <a:pt x="211" y="44"/>
                  <a:pt x="212" y="44"/>
                </a:cubicBezTo>
                <a:cubicBezTo>
                  <a:pt x="213" y="42"/>
                  <a:pt x="213" y="42"/>
                  <a:pt x="214" y="43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9" y="13"/>
                  <a:pt x="219" y="10"/>
                  <a:pt x="220" y="6"/>
                </a:cubicBezTo>
                <a:cubicBezTo>
                  <a:pt x="220" y="4"/>
                  <a:pt x="220" y="4"/>
                  <a:pt x="220" y="4"/>
                </a:cubicBezTo>
                <a:cubicBezTo>
                  <a:pt x="220" y="2"/>
                  <a:pt x="219" y="1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5" y="4"/>
                  <a:pt x="212" y="6"/>
                  <a:pt x="208" y="4"/>
                </a:cubicBezTo>
                <a:cubicBezTo>
                  <a:pt x="206" y="4"/>
                  <a:pt x="203" y="4"/>
                  <a:pt x="201" y="4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15"/>
          <p:cNvSpPr>
            <a:spLocks noChangeArrowheads="1"/>
          </p:cNvSpPr>
          <p:nvPr/>
        </p:nvSpPr>
        <p:spPr bwMode="auto">
          <a:xfrm>
            <a:off x="2680001" y="3937740"/>
            <a:ext cx="377851" cy="381787"/>
          </a:xfrm>
          <a:custGeom>
            <a:avLst/>
            <a:gdLst>
              <a:gd name="T0" fmla="*/ 2147483647 w 142"/>
              <a:gd name="T1" fmla="*/ 2147483647 h 144"/>
              <a:gd name="T2" fmla="*/ 2147483647 w 142"/>
              <a:gd name="T3" fmla="*/ 2147483647 h 144"/>
              <a:gd name="T4" fmla="*/ 2147483647 w 142"/>
              <a:gd name="T5" fmla="*/ 2147483647 h 144"/>
              <a:gd name="T6" fmla="*/ 2147483647 w 142"/>
              <a:gd name="T7" fmla="*/ 2147483647 h 144"/>
              <a:gd name="T8" fmla="*/ 2147483647 w 142"/>
              <a:gd name="T9" fmla="*/ 2147483647 h 144"/>
              <a:gd name="T10" fmla="*/ 2147483647 w 142"/>
              <a:gd name="T11" fmla="*/ 2147483647 h 144"/>
              <a:gd name="T12" fmla="*/ 2147483647 w 142"/>
              <a:gd name="T13" fmla="*/ 2147483647 h 144"/>
              <a:gd name="T14" fmla="*/ 2147483647 w 142"/>
              <a:gd name="T15" fmla="*/ 2147483647 h 144"/>
              <a:gd name="T16" fmla="*/ 2147483647 w 142"/>
              <a:gd name="T17" fmla="*/ 2147483647 h 144"/>
              <a:gd name="T18" fmla="*/ 2147483647 w 142"/>
              <a:gd name="T19" fmla="*/ 2147483647 h 144"/>
              <a:gd name="T20" fmla="*/ 2147483647 w 142"/>
              <a:gd name="T21" fmla="*/ 2147483647 h 144"/>
              <a:gd name="T22" fmla="*/ 2147483647 w 142"/>
              <a:gd name="T23" fmla="*/ 2147483647 h 144"/>
              <a:gd name="T24" fmla="*/ 2147483647 w 142"/>
              <a:gd name="T25" fmla="*/ 2147483647 h 144"/>
              <a:gd name="T26" fmla="*/ 2147483647 w 142"/>
              <a:gd name="T27" fmla="*/ 2147483647 h 144"/>
              <a:gd name="T28" fmla="*/ 0 w 142"/>
              <a:gd name="T29" fmla="*/ 2147483647 h 144"/>
              <a:gd name="T30" fmla="*/ 2147483647 w 142"/>
              <a:gd name="T31" fmla="*/ 2147483647 h 144"/>
              <a:gd name="T32" fmla="*/ 2147483647 w 142"/>
              <a:gd name="T33" fmla="*/ 2147483647 h 144"/>
              <a:gd name="T34" fmla="*/ 2147483647 w 142"/>
              <a:gd name="T35" fmla="*/ 2147483647 h 144"/>
              <a:gd name="T36" fmla="*/ 2147483647 w 142"/>
              <a:gd name="T37" fmla="*/ 2147483647 h 144"/>
              <a:gd name="T38" fmla="*/ 2147483647 w 142"/>
              <a:gd name="T39" fmla="*/ 2147483647 h 144"/>
              <a:gd name="T40" fmla="*/ 2147483647 w 142"/>
              <a:gd name="T41" fmla="*/ 2147483647 h 144"/>
              <a:gd name="T42" fmla="*/ 2147483647 w 142"/>
              <a:gd name="T43" fmla="*/ 2147483647 h 144"/>
              <a:gd name="T44" fmla="*/ 2147483647 w 142"/>
              <a:gd name="T45" fmla="*/ 2147483647 h 144"/>
              <a:gd name="T46" fmla="*/ 2147483647 w 142"/>
              <a:gd name="T47" fmla="*/ 2147483647 h 144"/>
              <a:gd name="T48" fmla="*/ 2147483647 w 142"/>
              <a:gd name="T49" fmla="*/ 2147483647 h 144"/>
              <a:gd name="T50" fmla="*/ 2147483647 w 142"/>
              <a:gd name="T51" fmla="*/ 2147483647 h 144"/>
              <a:gd name="T52" fmla="*/ 2147483647 w 142"/>
              <a:gd name="T53" fmla="*/ 2147483647 h 144"/>
              <a:gd name="T54" fmla="*/ 2147483647 w 142"/>
              <a:gd name="T55" fmla="*/ 2147483647 h 144"/>
              <a:gd name="T56" fmla="*/ 2147483647 w 142"/>
              <a:gd name="T57" fmla="*/ 2147483647 h 144"/>
              <a:gd name="T58" fmla="*/ 2147483647 w 142"/>
              <a:gd name="T59" fmla="*/ 2147483647 h 144"/>
              <a:gd name="T60" fmla="*/ 2147483647 w 142"/>
              <a:gd name="T61" fmla="*/ 2147483647 h 144"/>
              <a:gd name="T62" fmla="*/ 2147483647 w 142"/>
              <a:gd name="T63" fmla="*/ 2147483647 h 144"/>
              <a:gd name="T64" fmla="*/ 2147483647 w 142"/>
              <a:gd name="T65" fmla="*/ 2147483647 h 144"/>
              <a:gd name="T66" fmla="*/ 2147483647 w 142"/>
              <a:gd name="T67" fmla="*/ 2147483647 h 144"/>
              <a:gd name="T68" fmla="*/ 2147483647 w 142"/>
              <a:gd name="T69" fmla="*/ 2147483647 h 144"/>
              <a:gd name="T70" fmla="*/ 2147483647 w 142"/>
              <a:gd name="T71" fmla="*/ 2147483647 h 144"/>
              <a:gd name="T72" fmla="*/ 2147483647 w 142"/>
              <a:gd name="T73" fmla="*/ 2147483647 h 144"/>
              <a:gd name="T74" fmla="*/ 2147483647 w 142"/>
              <a:gd name="T75" fmla="*/ 2147483647 h 144"/>
              <a:gd name="T76" fmla="*/ 2147483647 w 142"/>
              <a:gd name="T77" fmla="*/ 2147483647 h 144"/>
              <a:gd name="T78" fmla="*/ 2147483647 w 142"/>
              <a:gd name="T79" fmla="*/ 2147483647 h 144"/>
              <a:gd name="T80" fmla="*/ 2147483647 w 142"/>
              <a:gd name="T81" fmla="*/ 2147483647 h 144"/>
              <a:gd name="T82" fmla="*/ 2147483647 w 142"/>
              <a:gd name="T83" fmla="*/ 2147483647 h 144"/>
              <a:gd name="T84" fmla="*/ 2147483647 w 142"/>
              <a:gd name="T85" fmla="*/ 2147483647 h 144"/>
              <a:gd name="T86" fmla="*/ 2147483647 w 142"/>
              <a:gd name="T87" fmla="*/ 2147483647 h 144"/>
              <a:gd name="T88" fmla="*/ 2147483647 w 142"/>
              <a:gd name="T89" fmla="*/ 2147483647 h 144"/>
              <a:gd name="T90" fmla="*/ 2147483647 w 142"/>
              <a:gd name="T91" fmla="*/ 2147483647 h 144"/>
              <a:gd name="T92" fmla="*/ 2147483647 w 142"/>
              <a:gd name="T93" fmla="*/ 2147483647 h 14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42"/>
              <a:gd name="T142" fmla="*/ 0 h 144"/>
              <a:gd name="T143" fmla="*/ 142 w 142"/>
              <a:gd name="T144" fmla="*/ 144 h 14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42" h="144">
                <a:moveTo>
                  <a:pt x="142" y="29"/>
                </a:moveTo>
                <a:cubicBezTo>
                  <a:pt x="139" y="22"/>
                  <a:pt x="139" y="22"/>
                  <a:pt x="139" y="22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2" y="2"/>
                  <a:pt x="102" y="2"/>
                  <a:pt x="102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8"/>
                  <a:pt x="88" y="8"/>
                  <a:pt x="88" y="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4"/>
                  <a:pt x="72" y="44"/>
                  <a:pt x="72" y="44"/>
                </a:cubicBezTo>
                <a:cubicBezTo>
                  <a:pt x="68" y="46"/>
                  <a:pt x="65" y="49"/>
                  <a:pt x="62" y="52"/>
                </a:cubicBezTo>
                <a:cubicBezTo>
                  <a:pt x="58" y="59"/>
                  <a:pt x="58" y="59"/>
                  <a:pt x="58" y="59"/>
                </a:cubicBezTo>
                <a:cubicBezTo>
                  <a:pt x="57" y="61"/>
                  <a:pt x="54" y="63"/>
                  <a:pt x="48" y="66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7" y="82"/>
                  <a:pt x="37" y="82"/>
                  <a:pt x="37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" y="80"/>
                  <a:pt x="4" y="80"/>
                  <a:pt x="4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3" y="104"/>
                  <a:pt x="3" y="104"/>
                  <a:pt x="3" y="104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9" y="121"/>
                  <a:pt x="21" y="124"/>
                  <a:pt x="21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9" y="121"/>
                  <a:pt x="41" y="120"/>
                  <a:pt x="44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6" y="135"/>
                  <a:pt x="96" y="135"/>
                  <a:pt x="96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6" y="113"/>
                  <a:pt x="116" y="113"/>
                  <a:pt x="116" y="113"/>
                </a:cubicBezTo>
                <a:cubicBezTo>
                  <a:pt x="108" y="101"/>
                  <a:pt x="108" y="101"/>
                  <a:pt x="108" y="101"/>
                </a:cubicBezTo>
                <a:cubicBezTo>
                  <a:pt x="94" y="84"/>
                  <a:pt x="94" y="84"/>
                  <a:pt x="94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92" y="73"/>
                  <a:pt x="92" y="73"/>
                  <a:pt x="92" y="73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6" y="42"/>
                  <a:pt x="139" y="40"/>
                  <a:pt x="140" y="38"/>
                </a:cubicBezTo>
                <a:cubicBezTo>
                  <a:pt x="141" y="36"/>
                  <a:pt x="142" y="33"/>
                  <a:pt x="142" y="29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Freeform 16"/>
          <p:cNvSpPr>
            <a:spLocks noChangeArrowheads="1"/>
          </p:cNvSpPr>
          <p:nvPr/>
        </p:nvSpPr>
        <p:spPr bwMode="auto">
          <a:xfrm>
            <a:off x="2680001" y="3193847"/>
            <a:ext cx="430331" cy="768822"/>
          </a:xfrm>
          <a:custGeom>
            <a:avLst/>
            <a:gdLst>
              <a:gd name="T0" fmla="*/ 2147483647 w 162"/>
              <a:gd name="T1" fmla="*/ 2147483647 h 289"/>
              <a:gd name="T2" fmla="*/ 2147483647 w 162"/>
              <a:gd name="T3" fmla="*/ 2147483647 h 289"/>
              <a:gd name="T4" fmla="*/ 2147483647 w 162"/>
              <a:gd name="T5" fmla="*/ 2147483647 h 289"/>
              <a:gd name="T6" fmla="*/ 2147483647 w 162"/>
              <a:gd name="T7" fmla="*/ 2147483647 h 289"/>
              <a:gd name="T8" fmla="*/ 2147483647 w 162"/>
              <a:gd name="T9" fmla="*/ 2147483647 h 289"/>
              <a:gd name="T10" fmla="*/ 2147483647 w 162"/>
              <a:gd name="T11" fmla="*/ 2147483647 h 289"/>
              <a:gd name="T12" fmla="*/ 2147483647 w 162"/>
              <a:gd name="T13" fmla="*/ 2147483647 h 289"/>
              <a:gd name="T14" fmla="*/ 2147483647 w 162"/>
              <a:gd name="T15" fmla="*/ 2147483647 h 289"/>
              <a:gd name="T16" fmla="*/ 2147483647 w 162"/>
              <a:gd name="T17" fmla="*/ 2147483647 h 289"/>
              <a:gd name="T18" fmla="*/ 2147483647 w 162"/>
              <a:gd name="T19" fmla="*/ 2147483647 h 289"/>
              <a:gd name="T20" fmla="*/ 2147483647 w 162"/>
              <a:gd name="T21" fmla="*/ 2147483647 h 289"/>
              <a:gd name="T22" fmla="*/ 2147483647 w 162"/>
              <a:gd name="T23" fmla="*/ 2147483647 h 289"/>
              <a:gd name="T24" fmla="*/ 2147483647 w 162"/>
              <a:gd name="T25" fmla="*/ 2147483647 h 289"/>
              <a:gd name="T26" fmla="*/ 2147483647 w 162"/>
              <a:gd name="T27" fmla="*/ 2147483647 h 289"/>
              <a:gd name="T28" fmla="*/ 2147483647 w 162"/>
              <a:gd name="T29" fmla="*/ 2147483647 h 289"/>
              <a:gd name="T30" fmla="*/ 2147483647 w 162"/>
              <a:gd name="T31" fmla="*/ 2147483647 h 289"/>
              <a:gd name="T32" fmla="*/ 2147483647 w 162"/>
              <a:gd name="T33" fmla="*/ 2147483647 h 289"/>
              <a:gd name="T34" fmla="*/ 2147483647 w 162"/>
              <a:gd name="T35" fmla="*/ 2147483647 h 289"/>
              <a:gd name="T36" fmla="*/ 2147483647 w 162"/>
              <a:gd name="T37" fmla="*/ 2147483647 h 289"/>
              <a:gd name="T38" fmla="*/ 2147483647 w 162"/>
              <a:gd name="T39" fmla="*/ 2147483647 h 289"/>
              <a:gd name="T40" fmla="*/ 2147483647 w 162"/>
              <a:gd name="T41" fmla="*/ 2147483647 h 289"/>
              <a:gd name="T42" fmla="*/ 2147483647 w 162"/>
              <a:gd name="T43" fmla="*/ 2147483647 h 289"/>
              <a:gd name="T44" fmla="*/ 2147483647 w 162"/>
              <a:gd name="T45" fmla="*/ 2147483647 h 289"/>
              <a:gd name="T46" fmla="*/ 2147483647 w 162"/>
              <a:gd name="T47" fmla="*/ 2147483647 h 289"/>
              <a:gd name="T48" fmla="*/ 2147483647 w 162"/>
              <a:gd name="T49" fmla="*/ 2147483647 h 289"/>
              <a:gd name="T50" fmla="*/ 2147483647 w 162"/>
              <a:gd name="T51" fmla="*/ 2147483647 h 289"/>
              <a:gd name="T52" fmla="*/ 2147483647 w 162"/>
              <a:gd name="T53" fmla="*/ 2147483647 h 289"/>
              <a:gd name="T54" fmla="*/ 2147483647 w 162"/>
              <a:gd name="T55" fmla="*/ 2147483647 h 289"/>
              <a:gd name="T56" fmla="*/ 2147483647 w 162"/>
              <a:gd name="T57" fmla="*/ 2147483647 h 289"/>
              <a:gd name="T58" fmla="*/ 2147483647 w 162"/>
              <a:gd name="T59" fmla="*/ 2147483647 h 289"/>
              <a:gd name="T60" fmla="*/ 2147483647 w 162"/>
              <a:gd name="T61" fmla="*/ 2147483647 h 289"/>
              <a:gd name="T62" fmla="*/ 2147483647 w 162"/>
              <a:gd name="T63" fmla="*/ 2147483647 h 289"/>
              <a:gd name="T64" fmla="*/ 2147483647 w 162"/>
              <a:gd name="T65" fmla="*/ 2147483647 h 289"/>
              <a:gd name="T66" fmla="*/ 2147483647 w 162"/>
              <a:gd name="T67" fmla="*/ 2147483647 h 289"/>
              <a:gd name="T68" fmla="*/ 2147483647 w 162"/>
              <a:gd name="T69" fmla="*/ 2147483647 h 289"/>
              <a:gd name="T70" fmla="*/ 2147483647 w 162"/>
              <a:gd name="T71" fmla="*/ 2147483647 h 289"/>
              <a:gd name="T72" fmla="*/ 2147483647 w 162"/>
              <a:gd name="T73" fmla="*/ 2147483647 h 289"/>
              <a:gd name="T74" fmla="*/ 2147483647 w 162"/>
              <a:gd name="T75" fmla="*/ 2147483647 h 289"/>
              <a:gd name="T76" fmla="*/ 2147483647 w 162"/>
              <a:gd name="T77" fmla="*/ 2147483647 h 289"/>
              <a:gd name="T78" fmla="*/ 2147483647 w 162"/>
              <a:gd name="T79" fmla="*/ 2147483647 h 289"/>
              <a:gd name="T80" fmla="*/ 2147483647 w 162"/>
              <a:gd name="T81" fmla="*/ 2147483647 h 289"/>
              <a:gd name="T82" fmla="*/ 2147483647 w 162"/>
              <a:gd name="T83" fmla="*/ 2147483647 h 289"/>
              <a:gd name="T84" fmla="*/ 2147483647 w 162"/>
              <a:gd name="T85" fmla="*/ 2147483647 h 289"/>
              <a:gd name="T86" fmla="*/ 2147483647 w 162"/>
              <a:gd name="T87" fmla="*/ 2147483647 h 289"/>
              <a:gd name="T88" fmla="*/ 2147483647 w 162"/>
              <a:gd name="T89" fmla="*/ 2147483647 h 289"/>
              <a:gd name="T90" fmla="*/ 2147483647 w 162"/>
              <a:gd name="T91" fmla="*/ 2147483647 h 289"/>
              <a:gd name="T92" fmla="*/ 2147483647 w 162"/>
              <a:gd name="T93" fmla="*/ 2147483647 h 289"/>
              <a:gd name="T94" fmla="*/ 2147483647 w 162"/>
              <a:gd name="T95" fmla="*/ 2147483647 h 289"/>
              <a:gd name="T96" fmla="*/ 2147483647 w 162"/>
              <a:gd name="T97" fmla="*/ 2147483647 h 289"/>
              <a:gd name="T98" fmla="*/ 2147483647 w 162"/>
              <a:gd name="T99" fmla="*/ 2147483647 h 289"/>
              <a:gd name="T100" fmla="*/ 2147483647 w 162"/>
              <a:gd name="T101" fmla="*/ 2147483647 h 289"/>
              <a:gd name="T102" fmla="*/ 2147483647 w 162"/>
              <a:gd name="T103" fmla="*/ 0 h 289"/>
              <a:gd name="T104" fmla="*/ 2147483647 w 162"/>
              <a:gd name="T105" fmla="*/ 2147483647 h 289"/>
              <a:gd name="T106" fmla="*/ 2147483647 w 162"/>
              <a:gd name="T107" fmla="*/ 2147483647 h 289"/>
              <a:gd name="T108" fmla="*/ 2147483647 w 162"/>
              <a:gd name="T109" fmla="*/ 2147483647 h 289"/>
              <a:gd name="T110" fmla="*/ 2147483647 w 162"/>
              <a:gd name="T111" fmla="*/ 2147483647 h 289"/>
              <a:gd name="T112" fmla="*/ 2147483647 w 162"/>
              <a:gd name="T113" fmla="*/ 2147483647 h 289"/>
              <a:gd name="T114" fmla="*/ 2147483647 w 162"/>
              <a:gd name="T115" fmla="*/ 2147483647 h 289"/>
              <a:gd name="T116" fmla="*/ 2147483647 w 162"/>
              <a:gd name="T117" fmla="*/ 2147483647 h 289"/>
              <a:gd name="T118" fmla="*/ 2147483647 w 162"/>
              <a:gd name="T119" fmla="*/ 2147483647 h 289"/>
              <a:gd name="T120" fmla="*/ 2147483647 w 162"/>
              <a:gd name="T121" fmla="*/ 2147483647 h 289"/>
              <a:gd name="T122" fmla="*/ 2147483647 w 162"/>
              <a:gd name="T123" fmla="*/ 2147483647 h 289"/>
              <a:gd name="T124" fmla="*/ 2147483647 w 162"/>
              <a:gd name="T125" fmla="*/ 2147483647 h 2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2"/>
              <a:gd name="T190" fmla="*/ 0 h 289"/>
              <a:gd name="T191" fmla="*/ 162 w 162"/>
              <a:gd name="T192" fmla="*/ 289 h 28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17"/>
          <p:cNvSpPr>
            <a:spLocks noChangeArrowheads="1"/>
          </p:cNvSpPr>
          <p:nvPr/>
        </p:nvSpPr>
        <p:spPr bwMode="auto">
          <a:xfrm>
            <a:off x="3052604" y="3050839"/>
            <a:ext cx="288637" cy="629752"/>
          </a:xfrm>
          <a:custGeom>
            <a:avLst/>
            <a:gdLst>
              <a:gd name="T0" fmla="*/ 2147483647 w 108"/>
              <a:gd name="T1" fmla="*/ 2147483647 h 237"/>
              <a:gd name="T2" fmla="*/ 2147483647 w 108"/>
              <a:gd name="T3" fmla="*/ 2147483647 h 237"/>
              <a:gd name="T4" fmla="*/ 2147483647 w 108"/>
              <a:gd name="T5" fmla="*/ 2147483647 h 237"/>
              <a:gd name="T6" fmla="*/ 2147483647 w 108"/>
              <a:gd name="T7" fmla="*/ 2147483647 h 237"/>
              <a:gd name="T8" fmla="*/ 2147483647 w 108"/>
              <a:gd name="T9" fmla="*/ 2147483647 h 237"/>
              <a:gd name="T10" fmla="*/ 2147483647 w 108"/>
              <a:gd name="T11" fmla="*/ 2147483647 h 237"/>
              <a:gd name="T12" fmla="*/ 2147483647 w 108"/>
              <a:gd name="T13" fmla="*/ 2147483647 h 237"/>
              <a:gd name="T14" fmla="*/ 2147483647 w 108"/>
              <a:gd name="T15" fmla="*/ 2147483647 h 237"/>
              <a:gd name="T16" fmla="*/ 2147483647 w 108"/>
              <a:gd name="T17" fmla="*/ 2147483647 h 237"/>
              <a:gd name="T18" fmla="*/ 2147483647 w 108"/>
              <a:gd name="T19" fmla="*/ 2147483647 h 237"/>
              <a:gd name="T20" fmla="*/ 2147483647 w 108"/>
              <a:gd name="T21" fmla="*/ 2147483647 h 237"/>
              <a:gd name="T22" fmla="*/ 2147483647 w 108"/>
              <a:gd name="T23" fmla="*/ 2147483647 h 237"/>
              <a:gd name="T24" fmla="*/ 2147483647 w 108"/>
              <a:gd name="T25" fmla="*/ 2147483647 h 237"/>
              <a:gd name="T26" fmla="*/ 2147483647 w 108"/>
              <a:gd name="T27" fmla="*/ 2147483647 h 237"/>
              <a:gd name="T28" fmla="*/ 2147483647 w 108"/>
              <a:gd name="T29" fmla="*/ 2147483647 h 237"/>
              <a:gd name="T30" fmla="*/ 2147483647 w 108"/>
              <a:gd name="T31" fmla="*/ 2147483647 h 237"/>
              <a:gd name="T32" fmla="*/ 2147483647 w 108"/>
              <a:gd name="T33" fmla="*/ 2147483647 h 237"/>
              <a:gd name="T34" fmla="*/ 2147483647 w 108"/>
              <a:gd name="T35" fmla="*/ 2147483647 h 237"/>
              <a:gd name="T36" fmla="*/ 2147483647 w 108"/>
              <a:gd name="T37" fmla="*/ 2147483647 h 237"/>
              <a:gd name="T38" fmla="*/ 2147483647 w 108"/>
              <a:gd name="T39" fmla="*/ 2147483647 h 237"/>
              <a:gd name="T40" fmla="*/ 2147483647 w 108"/>
              <a:gd name="T41" fmla="*/ 2147483647 h 237"/>
              <a:gd name="T42" fmla="*/ 2147483647 w 108"/>
              <a:gd name="T43" fmla="*/ 2147483647 h 237"/>
              <a:gd name="T44" fmla="*/ 2147483647 w 108"/>
              <a:gd name="T45" fmla="*/ 2147483647 h 237"/>
              <a:gd name="T46" fmla="*/ 2147483647 w 108"/>
              <a:gd name="T47" fmla="*/ 2147483647 h 237"/>
              <a:gd name="T48" fmla="*/ 2147483647 w 108"/>
              <a:gd name="T49" fmla="*/ 2147483647 h 237"/>
              <a:gd name="T50" fmla="*/ 2147483647 w 108"/>
              <a:gd name="T51" fmla="*/ 2147483647 h 237"/>
              <a:gd name="T52" fmla="*/ 2147483647 w 108"/>
              <a:gd name="T53" fmla="*/ 2147483647 h 237"/>
              <a:gd name="T54" fmla="*/ 2147483647 w 108"/>
              <a:gd name="T55" fmla="*/ 2147483647 h 237"/>
              <a:gd name="T56" fmla="*/ 2147483647 w 108"/>
              <a:gd name="T57" fmla="*/ 2147483647 h 237"/>
              <a:gd name="T58" fmla="*/ 2147483647 w 108"/>
              <a:gd name="T59" fmla="*/ 2147483647 h 237"/>
              <a:gd name="T60" fmla="*/ 2147483647 w 108"/>
              <a:gd name="T61" fmla="*/ 2147483647 h 237"/>
              <a:gd name="T62" fmla="*/ 2147483647 w 108"/>
              <a:gd name="T63" fmla="*/ 2147483647 h 237"/>
              <a:gd name="T64" fmla="*/ 2147483647 w 108"/>
              <a:gd name="T65" fmla="*/ 2147483647 h 237"/>
              <a:gd name="T66" fmla="*/ 2147483647 w 108"/>
              <a:gd name="T67" fmla="*/ 2147483647 h 237"/>
              <a:gd name="T68" fmla="*/ 2147483647 w 108"/>
              <a:gd name="T69" fmla="*/ 2147483647 h 237"/>
              <a:gd name="T70" fmla="*/ 2147483647 w 108"/>
              <a:gd name="T71" fmla="*/ 2147483647 h 237"/>
              <a:gd name="T72" fmla="*/ 2147483647 w 108"/>
              <a:gd name="T73" fmla="*/ 2147483647 h 237"/>
              <a:gd name="T74" fmla="*/ 2147483647 w 108"/>
              <a:gd name="T75" fmla="*/ 2147483647 h 237"/>
              <a:gd name="T76" fmla="*/ 2147483647 w 108"/>
              <a:gd name="T77" fmla="*/ 2147483647 h 237"/>
              <a:gd name="T78" fmla="*/ 2147483647 w 108"/>
              <a:gd name="T79" fmla="*/ 2147483647 h 237"/>
              <a:gd name="T80" fmla="*/ 2147483647 w 108"/>
              <a:gd name="T81" fmla="*/ 2147483647 h 237"/>
              <a:gd name="T82" fmla="*/ 2147483647 w 108"/>
              <a:gd name="T83" fmla="*/ 2147483647 h 2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08"/>
              <a:gd name="T127" fmla="*/ 0 h 237"/>
              <a:gd name="T128" fmla="*/ 108 w 108"/>
              <a:gd name="T129" fmla="*/ 237 h 23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08" h="237">
                <a:moveTo>
                  <a:pt x="101" y="12"/>
                </a:moveTo>
                <a:cubicBezTo>
                  <a:pt x="102" y="10"/>
                  <a:pt x="102" y="10"/>
                  <a:pt x="102" y="10"/>
                </a:cubicBezTo>
                <a:cubicBezTo>
                  <a:pt x="100" y="4"/>
                  <a:pt x="100" y="4"/>
                  <a:pt x="100" y="4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8" y="15"/>
                  <a:pt x="78" y="15"/>
                  <a:pt x="78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5"/>
                  <a:pt x="62" y="15"/>
                  <a:pt x="62" y="15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4"/>
                  <a:pt x="56" y="24"/>
                  <a:pt x="56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25" y="48"/>
                  <a:pt x="25" y="48"/>
                  <a:pt x="25" y="48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72"/>
                  <a:pt x="10" y="72"/>
                  <a:pt x="10" y="72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6"/>
                  <a:pt x="13" y="86"/>
                  <a:pt x="13" y="86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7"/>
                  <a:pt x="3" y="107"/>
                  <a:pt x="3" y="107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11" y="116"/>
                  <a:pt x="12" y="120"/>
                  <a:pt x="12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3" y="138"/>
                  <a:pt x="3" y="138"/>
                  <a:pt x="3" y="138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62"/>
                  <a:pt x="3" y="162"/>
                  <a:pt x="3" y="162"/>
                </a:cubicBezTo>
                <a:cubicBezTo>
                  <a:pt x="3" y="166"/>
                  <a:pt x="5" y="173"/>
                  <a:pt x="9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34"/>
                  <a:pt x="1" y="234"/>
                  <a:pt x="1" y="234"/>
                </a:cubicBezTo>
                <a:cubicBezTo>
                  <a:pt x="7" y="237"/>
                  <a:pt x="7" y="237"/>
                  <a:pt x="7" y="237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8" y="210"/>
                  <a:pt x="83" y="208"/>
                  <a:pt x="90" y="204"/>
                </a:cubicBezTo>
                <a:cubicBezTo>
                  <a:pt x="90" y="196"/>
                  <a:pt x="90" y="196"/>
                  <a:pt x="90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7" y="182"/>
                  <a:pt x="97" y="181"/>
                  <a:pt x="96" y="180"/>
                </a:cubicBezTo>
                <a:cubicBezTo>
                  <a:pt x="94" y="177"/>
                  <a:pt x="95" y="174"/>
                  <a:pt x="97" y="170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0" y="153"/>
                  <a:pt x="89" y="150"/>
                  <a:pt x="91" y="147"/>
                </a:cubicBezTo>
                <a:cubicBezTo>
                  <a:pt x="92" y="145"/>
                  <a:pt x="93" y="142"/>
                  <a:pt x="95" y="140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2" y="120"/>
                  <a:pt x="102" y="120"/>
                  <a:pt x="102" y="120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4"/>
                  <a:pt x="88" y="84"/>
                  <a:pt x="88" y="8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2"/>
                  <a:pt x="92" y="60"/>
                  <a:pt x="94" y="58"/>
                </a:cubicBezTo>
                <a:cubicBezTo>
                  <a:pt x="94" y="58"/>
                  <a:pt x="96" y="57"/>
                  <a:pt x="97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8"/>
                  <a:pt x="92" y="28"/>
                  <a:pt x="92" y="28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4"/>
                  <a:pt x="90" y="14"/>
                  <a:pt x="90" y="14"/>
                </a:cubicBezTo>
                <a:lnTo>
                  <a:pt x="101" y="1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18"/>
          <p:cNvSpPr>
            <a:spLocks noChangeArrowheads="1"/>
          </p:cNvSpPr>
          <p:nvPr/>
        </p:nvSpPr>
        <p:spPr bwMode="auto">
          <a:xfrm>
            <a:off x="2979133" y="4124042"/>
            <a:ext cx="459194" cy="530041"/>
          </a:xfrm>
          <a:custGeom>
            <a:avLst/>
            <a:gdLst>
              <a:gd name="T0" fmla="*/ 2147483647 w 173"/>
              <a:gd name="T1" fmla="*/ 2147483647 h 200"/>
              <a:gd name="T2" fmla="*/ 2147483647 w 173"/>
              <a:gd name="T3" fmla="*/ 2147483647 h 200"/>
              <a:gd name="T4" fmla="*/ 2147483647 w 173"/>
              <a:gd name="T5" fmla="*/ 2147483647 h 200"/>
              <a:gd name="T6" fmla="*/ 2147483647 w 173"/>
              <a:gd name="T7" fmla="*/ 2147483647 h 200"/>
              <a:gd name="T8" fmla="*/ 2147483647 w 173"/>
              <a:gd name="T9" fmla="*/ 2147483647 h 200"/>
              <a:gd name="T10" fmla="*/ 2147483647 w 173"/>
              <a:gd name="T11" fmla="*/ 2147483647 h 200"/>
              <a:gd name="T12" fmla="*/ 2147483647 w 173"/>
              <a:gd name="T13" fmla="*/ 2147483647 h 200"/>
              <a:gd name="T14" fmla="*/ 2147483647 w 173"/>
              <a:gd name="T15" fmla="*/ 2147483647 h 200"/>
              <a:gd name="T16" fmla="*/ 2147483647 w 173"/>
              <a:gd name="T17" fmla="*/ 2147483647 h 200"/>
              <a:gd name="T18" fmla="*/ 2147483647 w 173"/>
              <a:gd name="T19" fmla="*/ 2147483647 h 200"/>
              <a:gd name="T20" fmla="*/ 2147483647 w 173"/>
              <a:gd name="T21" fmla="*/ 2147483647 h 200"/>
              <a:gd name="T22" fmla="*/ 2147483647 w 173"/>
              <a:gd name="T23" fmla="*/ 2147483647 h 200"/>
              <a:gd name="T24" fmla="*/ 2147483647 w 173"/>
              <a:gd name="T25" fmla="*/ 2147483647 h 200"/>
              <a:gd name="T26" fmla="*/ 2147483647 w 173"/>
              <a:gd name="T27" fmla="*/ 0 h 200"/>
              <a:gd name="T28" fmla="*/ 2147483647 w 173"/>
              <a:gd name="T29" fmla="*/ 2147483647 h 200"/>
              <a:gd name="T30" fmla="*/ 2147483647 w 173"/>
              <a:gd name="T31" fmla="*/ 2147483647 h 200"/>
              <a:gd name="T32" fmla="*/ 2147483647 w 173"/>
              <a:gd name="T33" fmla="*/ 2147483647 h 200"/>
              <a:gd name="T34" fmla="*/ 2147483647 w 173"/>
              <a:gd name="T35" fmla="*/ 2147483647 h 200"/>
              <a:gd name="T36" fmla="*/ 2147483647 w 173"/>
              <a:gd name="T37" fmla="*/ 2147483647 h 200"/>
              <a:gd name="T38" fmla="*/ 2147483647 w 173"/>
              <a:gd name="T39" fmla="*/ 2147483647 h 200"/>
              <a:gd name="T40" fmla="*/ 2147483647 w 173"/>
              <a:gd name="T41" fmla="*/ 2147483647 h 200"/>
              <a:gd name="T42" fmla="*/ 2147483647 w 173"/>
              <a:gd name="T43" fmla="*/ 2147483647 h 200"/>
              <a:gd name="T44" fmla="*/ 2147483647 w 173"/>
              <a:gd name="T45" fmla="*/ 2147483647 h 200"/>
              <a:gd name="T46" fmla="*/ 2147483647 w 173"/>
              <a:gd name="T47" fmla="*/ 2147483647 h 200"/>
              <a:gd name="T48" fmla="*/ 2147483647 w 173"/>
              <a:gd name="T49" fmla="*/ 2147483647 h 200"/>
              <a:gd name="T50" fmla="*/ 2147483647 w 173"/>
              <a:gd name="T51" fmla="*/ 2147483647 h 200"/>
              <a:gd name="T52" fmla="*/ 2147483647 w 173"/>
              <a:gd name="T53" fmla="*/ 2147483647 h 200"/>
              <a:gd name="T54" fmla="*/ 2147483647 w 173"/>
              <a:gd name="T55" fmla="*/ 2147483647 h 200"/>
              <a:gd name="T56" fmla="*/ 2147483647 w 173"/>
              <a:gd name="T57" fmla="*/ 2147483647 h 200"/>
              <a:gd name="T58" fmla="*/ 2147483647 w 173"/>
              <a:gd name="T59" fmla="*/ 2147483647 h 200"/>
              <a:gd name="T60" fmla="*/ 2147483647 w 173"/>
              <a:gd name="T61" fmla="*/ 2147483647 h 200"/>
              <a:gd name="T62" fmla="*/ 2147483647 w 173"/>
              <a:gd name="T63" fmla="*/ 2147483647 h 200"/>
              <a:gd name="T64" fmla="*/ 2147483647 w 173"/>
              <a:gd name="T65" fmla="*/ 2147483647 h 200"/>
              <a:gd name="T66" fmla="*/ 2147483647 w 173"/>
              <a:gd name="T67" fmla="*/ 2147483647 h 200"/>
              <a:gd name="T68" fmla="*/ 2147483647 w 173"/>
              <a:gd name="T69" fmla="*/ 2147483647 h 200"/>
              <a:gd name="T70" fmla="*/ 2147483647 w 173"/>
              <a:gd name="T71" fmla="*/ 2147483647 h 200"/>
              <a:gd name="T72" fmla="*/ 2147483647 w 173"/>
              <a:gd name="T73" fmla="*/ 2147483647 h 200"/>
              <a:gd name="T74" fmla="*/ 2147483647 w 173"/>
              <a:gd name="T75" fmla="*/ 2147483647 h 200"/>
              <a:gd name="T76" fmla="*/ 2147483647 w 173"/>
              <a:gd name="T77" fmla="*/ 2147483647 h 200"/>
              <a:gd name="T78" fmla="*/ 2147483647 w 173"/>
              <a:gd name="T79" fmla="*/ 2147483647 h 200"/>
              <a:gd name="T80" fmla="*/ 2147483647 w 173"/>
              <a:gd name="T81" fmla="*/ 2147483647 h 200"/>
              <a:gd name="T82" fmla="*/ 2147483647 w 173"/>
              <a:gd name="T83" fmla="*/ 2147483647 h 200"/>
              <a:gd name="T84" fmla="*/ 2147483647 w 173"/>
              <a:gd name="T85" fmla="*/ 2147483647 h 200"/>
              <a:gd name="T86" fmla="*/ 2147483647 w 173"/>
              <a:gd name="T87" fmla="*/ 2147483647 h 200"/>
              <a:gd name="T88" fmla="*/ 2147483647 w 173"/>
              <a:gd name="T89" fmla="*/ 2147483647 h 200"/>
              <a:gd name="T90" fmla="*/ 2147483647 w 173"/>
              <a:gd name="T91" fmla="*/ 2147483647 h 200"/>
              <a:gd name="T92" fmla="*/ 2147483647 w 173"/>
              <a:gd name="T93" fmla="*/ 2147483647 h 200"/>
              <a:gd name="T94" fmla="*/ 2147483647 w 173"/>
              <a:gd name="T95" fmla="*/ 2147483647 h 200"/>
              <a:gd name="T96" fmla="*/ 2147483647 w 173"/>
              <a:gd name="T97" fmla="*/ 2147483647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3"/>
              <a:gd name="T148" fmla="*/ 0 h 200"/>
              <a:gd name="T149" fmla="*/ 173 w 173"/>
              <a:gd name="T150" fmla="*/ 200 h 20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Freeform 19"/>
          <p:cNvSpPr>
            <a:spLocks noChangeArrowheads="1"/>
          </p:cNvSpPr>
          <p:nvPr/>
        </p:nvSpPr>
        <p:spPr bwMode="auto">
          <a:xfrm>
            <a:off x="2925342" y="3818351"/>
            <a:ext cx="648120" cy="406715"/>
          </a:xfrm>
          <a:custGeom>
            <a:avLst/>
            <a:gdLst>
              <a:gd name="T0" fmla="*/ 2147483647 w 244"/>
              <a:gd name="T1" fmla="*/ 2147483647 h 153"/>
              <a:gd name="T2" fmla="*/ 2147483647 w 244"/>
              <a:gd name="T3" fmla="*/ 2147483647 h 153"/>
              <a:gd name="T4" fmla="*/ 2147483647 w 244"/>
              <a:gd name="T5" fmla="*/ 2147483647 h 153"/>
              <a:gd name="T6" fmla="*/ 2147483647 w 244"/>
              <a:gd name="T7" fmla="*/ 2147483647 h 153"/>
              <a:gd name="T8" fmla="*/ 2147483647 w 244"/>
              <a:gd name="T9" fmla="*/ 2147483647 h 153"/>
              <a:gd name="T10" fmla="*/ 2147483647 w 244"/>
              <a:gd name="T11" fmla="*/ 2147483647 h 153"/>
              <a:gd name="T12" fmla="*/ 2147483647 w 244"/>
              <a:gd name="T13" fmla="*/ 2147483647 h 153"/>
              <a:gd name="T14" fmla="*/ 2147483647 w 244"/>
              <a:gd name="T15" fmla="*/ 2147483647 h 153"/>
              <a:gd name="T16" fmla="*/ 2147483647 w 244"/>
              <a:gd name="T17" fmla="*/ 2147483647 h 153"/>
              <a:gd name="T18" fmla="*/ 2147483647 w 244"/>
              <a:gd name="T19" fmla="*/ 2147483647 h 153"/>
              <a:gd name="T20" fmla="*/ 2147483647 w 244"/>
              <a:gd name="T21" fmla="*/ 2147483647 h 153"/>
              <a:gd name="T22" fmla="*/ 2147483647 w 244"/>
              <a:gd name="T23" fmla="*/ 2147483647 h 153"/>
              <a:gd name="T24" fmla="*/ 2147483647 w 244"/>
              <a:gd name="T25" fmla="*/ 2147483647 h 153"/>
              <a:gd name="T26" fmla="*/ 2147483647 w 244"/>
              <a:gd name="T27" fmla="*/ 2147483647 h 153"/>
              <a:gd name="T28" fmla="*/ 2147483647 w 244"/>
              <a:gd name="T29" fmla="*/ 2147483647 h 153"/>
              <a:gd name="T30" fmla="*/ 2147483647 w 244"/>
              <a:gd name="T31" fmla="*/ 2147483647 h 153"/>
              <a:gd name="T32" fmla="*/ 2147483647 w 244"/>
              <a:gd name="T33" fmla="*/ 2147483647 h 153"/>
              <a:gd name="T34" fmla="*/ 2147483647 w 244"/>
              <a:gd name="T35" fmla="*/ 2147483647 h 153"/>
              <a:gd name="T36" fmla="*/ 2147483647 w 244"/>
              <a:gd name="T37" fmla="*/ 2147483647 h 153"/>
              <a:gd name="T38" fmla="*/ 2147483647 w 244"/>
              <a:gd name="T39" fmla="*/ 2147483647 h 153"/>
              <a:gd name="T40" fmla="*/ 2147483647 w 244"/>
              <a:gd name="T41" fmla="*/ 2147483647 h 153"/>
              <a:gd name="T42" fmla="*/ 2147483647 w 244"/>
              <a:gd name="T43" fmla="*/ 2147483647 h 153"/>
              <a:gd name="T44" fmla="*/ 2147483647 w 244"/>
              <a:gd name="T45" fmla="*/ 2147483647 h 153"/>
              <a:gd name="T46" fmla="*/ 2147483647 w 244"/>
              <a:gd name="T47" fmla="*/ 2147483647 h 153"/>
              <a:gd name="T48" fmla="*/ 2147483647 w 244"/>
              <a:gd name="T49" fmla="*/ 2147483647 h 153"/>
              <a:gd name="T50" fmla="*/ 2147483647 w 244"/>
              <a:gd name="T51" fmla="*/ 2147483647 h 153"/>
              <a:gd name="T52" fmla="*/ 2147483647 w 244"/>
              <a:gd name="T53" fmla="*/ 2147483647 h 153"/>
              <a:gd name="T54" fmla="*/ 2147483647 w 244"/>
              <a:gd name="T55" fmla="*/ 2147483647 h 153"/>
              <a:gd name="T56" fmla="*/ 2147483647 w 244"/>
              <a:gd name="T57" fmla="*/ 2147483647 h 153"/>
              <a:gd name="T58" fmla="*/ 2147483647 w 244"/>
              <a:gd name="T59" fmla="*/ 2147483647 h 153"/>
              <a:gd name="T60" fmla="*/ 2147483647 w 244"/>
              <a:gd name="T61" fmla="*/ 2147483647 h 153"/>
              <a:gd name="T62" fmla="*/ 2147483647 w 244"/>
              <a:gd name="T63" fmla="*/ 2147483647 h 153"/>
              <a:gd name="T64" fmla="*/ 2147483647 w 244"/>
              <a:gd name="T65" fmla="*/ 2147483647 h 153"/>
              <a:gd name="T66" fmla="*/ 2147483647 w 244"/>
              <a:gd name="T67" fmla="*/ 2147483647 h 153"/>
              <a:gd name="T68" fmla="*/ 2147483647 w 244"/>
              <a:gd name="T69" fmla="*/ 2147483647 h 153"/>
              <a:gd name="T70" fmla="*/ 2147483647 w 244"/>
              <a:gd name="T71" fmla="*/ 2147483647 h 153"/>
              <a:gd name="T72" fmla="*/ 2147483647 w 244"/>
              <a:gd name="T73" fmla="*/ 2147483647 h 153"/>
              <a:gd name="T74" fmla="*/ 2147483647 w 244"/>
              <a:gd name="T75" fmla="*/ 2147483647 h 153"/>
              <a:gd name="T76" fmla="*/ 2147483647 w 244"/>
              <a:gd name="T77" fmla="*/ 2147483647 h 153"/>
              <a:gd name="T78" fmla="*/ 2147483647 w 244"/>
              <a:gd name="T79" fmla="*/ 2147483647 h 153"/>
              <a:gd name="T80" fmla="*/ 2147483647 w 244"/>
              <a:gd name="T81" fmla="*/ 2147483647 h 153"/>
              <a:gd name="T82" fmla="*/ 2147483647 w 244"/>
              <a:gd name="T83" fmla="*/ 2147483647 h 153"/>
              <a:gd name="T84" fmla="*/ 2147483647 w 244"/>
              <a:gd name="T85" fmla="*/ 2147483647 h 153"/>
              <a:gd name="T86" fmla="*/ 2147483647 w 244"/>
              <a:gd name="T87" fmla="*/ 2147483647 h 153"/>
              <a:gd name="T88" fmla="*/ 2147483647 w 244"/>
              <a:gd name="T89" fmla="*/ 2147483647 h 153"/>
              <a:gd name="T90" fmla="*/ 2147483647 w 244"/>
              <a:gd name="T91" fmla="*/ 0 h 153"/>
              <a:gd name="T92" fmla="*/ 2147483647 w 244"/>
              <a:gd name="T93" fmla="*/ 2147483647 h 153"/>
              <a:gd name="T94" fmla="*/ 2147483647 w 244"/>
              <a:gd name="T95" fmla="*/ 2147483647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44"/>
              <a:gd name="T145" fmla="*/ 0 h 153"/>
              <a:gd name="T146" fmla="*/ 244 w 244"/>
              <a:gd name="T147" fmla="*/ 153 h 15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Freeform 20"/>
          <p:cNvSpPr>
            <a:spLocks noChangeArrowheads="1"/>
          </p:cNvSpPr>
          <p:nvPr/>
        </p:nvSpPr>
        <p:spPr bwMode="auto">
          <a:xfrm>
            <a:off x="3068348" y="4564870"/>
            <a:ext cx="674360" cy="532665"/>
          </a:xfrm>
          <a:custGeom>
            <a:avLst/>
            <a:gdLst>
              <a:gd name="T0" fmla="*/ 2147483647 w 254"/>
              <a:gd name="T1" fmla="*/ 2147483647 h 201"/>
              <a:gd name="T2" fmla="*/ 2147483647 w 254"/>
              <a:gd name="T3" fmla="*/ 2147483647 h 201"/>
              <a:gd name="T4" fmla="*/ 2147483647 w 254"/>
              <a:gd name="T5" fmla="*/ 2147483647 h 201"/>
              <a:gd name="T6" fmla="*/ 2147483647 w 254"/>
              <a:gd name="T7" fmla="*/ 2147483647 h 201"/>
              <a:gd name="T8" fmla="*/ 2147483647 w 254"/>
              <a:gd name="T9" fmla="*/ 2147483647 h 201"/>
              <a:gd name="T10" fmla="*/ 2147483647 w 254"/>
              <a:gd name="T11" fmla="*/ 2147483647 h 201"/>
              <a:gd name="T12" fmla="*/ 2147483647 w 254"/>
              <a:gd name="T13" fmla="*/ 2147483647 h 201"/>
              <a:gd name="T14" fmla="*/ 2147483647 w 254"/>
              <a:gd name="T15" fmla="*/ 2147483647 h 201"/>
              <a:gd name="T16" fmla="*/ 2147483647 w 254"/>
              <a:gd name="T17" fmla="*/ 2147483647 h 201"/>
              <a:gd name="T18" fmla="*/ 2147483647 w 254"/>
              <a:gd name="T19" fmla="*/ 2147483647 h 201"/>
              <a:gd name="T20" fmla="*/ 2147483647 w 254"/>
              <a:gd name="T21" fmla="*/ 2147483647 h 201"/>
              <a:gd name="T22" fmla="*/ 2147483647 w 254"/>
              <a:gd name="T23" fmla="*/ 2147483647 h 201"/>
              <a:gd name="T24" fmla="*/ 2147483647 w 254"/>
              <a:gd name="T25" fmla="*/ 2147483647 h 201"/>
              <a:gd name="T26" fmla="*/ 2147483647 w 254"/>
              <a:gd name="T27" fmla="*/ 2147483647 h 201"/>
              <a:gd name="T28" fmla="*/ 2147483647 w 254"/>
              <a:gd name="T29" fmla="*/ 2147483647 h 201"/>
              <a:gd name="T30" fmla="*/ 2147483647 w 254"/>
              <a:gd name="T31" fmla="*/ 2147483647 h 201"/>
              <a:gd name="T32" fmla="*/ 2147483647 w 254"/>
              <a:gd name="T33" fmla="*/ 2147483647 h 201"/>
              <a:gd name="T34" fmla="*/ 2147483647 w 254"/>
              <a:gd name="T35" fmla="*/ 2147483647 h 201"/>
              <a:gd name="T36" fmla="*/ 2147483647 w 254"/>
              <a:gd name="T37" fmla="*/ 2147483647 h 201"/>
              <a:gd name="T38" fmla="*/ 2147483647 w 254"/>
              <a:gd name="T39" fmla="*/ 2147483647 h 201"/>
              <a:gd name="T40" fmla="*/ 2147483647 w 254"/>
              <a:gd name="T41" fmla="*/ 2147483647 h 201"/>
              <a:gd name="T42" fmla="*/ 2147483647 w 254"/>
              <a:gd name="T43" fmla="*/ 2147483647 h 201"/>
              <a:gd name="T44" fmla="*/ 2147483647 w 254"/>
              <a:gd name="T45" fmla="*/ 2147483647 h 201"/>
              <a:gd name="T46" fmla="*/ 2147483647 w 254"/>
              <a:gd name="T47" fmla="*/ 2147483647 h 201"/>
              <a:gd name="T48" fmla="*/ 2147483647 w 254"/>
              <a:gd name="T49" fmla="*/ 2147483647 h 201"/>
              <a:gd name="T50" fmla="*/ 2147483647 w 254"/>
              <a:gd name="T51" fmla="*/ 2147483647 h 201"/>
              <a:gd name="T52" fmla="*/ 2147483647 w 254"/>
              <a:gd name="T53" fmla="*/ 2147483647 h 201"/>
              <a:gd name="T54" fmla="*/ 2147483647 w 254"/>
              <a:gd name="T55" fmla="*/ 2147483647 h 201"/>
              <a:gd name="T56" fmla="*/ 2147483647 w 254"/>
              <a:gd name="T57" fmla="*/ 2147483647 h 201"/>
              <a:gd name="T58" fmla="*/ 2147483647 w 254"/>
              <a:gd name="T59" fmla="*/ 2147483647 h 201"/>
              <a:gd name="T60" fmla="*/ 2147483647 w 254"/>
              <a:gd name="T61" fmla="*/ 2147483647 h 201"/>
              <a:gd name="T62" fmla="*/ 2147483647 w 254"/>
              <a:gd name="T63" fmla="*/ 2147483647 h 201"/>
              <a:gd name="T64" fmla="*/ 2147483647 w 254"/>
              <a:gd name="T65" fmla="*/ 2147483647 h 201"/>
              <a:gd name="T66" fmla="*/ 2147483647 w 254"/>
              <a:gd name="T67" fmla="*/ 2147483647 h 201"/>
              <a:gd name="T68" fmla="*/ 2147483647 w 254"/>
              <a:gd name="T69" fmla="*/ 2147483647 h 201"/>
              <a:gd name="T70" fmla="*/ 2147483647 w 254"/>
              <a:gd name="T71" fmla="*/ 2147483647 h 201"/>
              <a:gd name="T72" fmla="*/ 2147483647 w 254"/>
              <a:gd name="T73" fmla="*/ 2147483647 h 201"/>
              <a:gd name="T74" fmla="*/ 2147483647 w 254"/>
              <a:gd name="T75" fmla="*/ 2147483647 h 201"/>
              <a:gd name="T76" fmla="*/ 2147483647 w 254"/>
              <a:gd name="T77" fmla="*/ 2147483647 h 201"/>
              <a:gd name="T78" fmla="*/ 2147483647 w 254"/>
              <a:gd name="T79" fmla="*/ 2147483647 h 201"/>
              <a:gd name="T80" fmla="*/ 2147483647 w 254"/>
              <a:gd name="T81" fmla="*/ 2147483647 h 201"/>
              <a:gd name="T82" fmla="*/ 2147483647 w 254"/>
              <a:gd name="T83" fmla="*/ 2147483647 h 201"/>
              <a:gd name="T84" fmla="*/ 2147483647 w 254"/>
              <a:gd name="T85" fmla="*/ 2147483647 h 201"/>
              <a:gd name="T86" fmla="*/ 2147483647 w 254"/>
              <a:gd name="T87" fmla="*/ 2147483647 h 201"/>
              <a:gd name="T88" fmla="*/ 2147483647 w 254"/>
              <a:gd name="T89" fmla="*/ 2147483647 h 201"/>
              <a:gd name="T90" fmla="*/ 2147483647 w 254"/>
              <a:gd name="T91" fmla="*/ 2147483647 h 201"/>
              <a:gd name="T92" fmla="*/ 2147483647 w 254"/>
              <a:gd name="T93" fmla="*/ 2147483647 h 201"/>
              <a:gd name="T94" fmla="*/ 2147483647 w 254"/>
              <a:gd name="T95" fmla="*/ 2147483647 h 201"/>
              <a:gd name="T96" fmla="*/ 2147483647 w 254"/>
              <a:gd name="T97" fmla="*/ 2147483647 h 20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54"/>
              <a:gd name="T148" fmla="*/ 0 h 201"/>
              <a:gd name="T149" fmla="*/ 254 w 254"/>
              <a:gd name="T150" fmla="*/ 201 h 201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Freeform 21"/>
          <p:cNvSpPr>
            <a:spLocks noChangeArrowheads="1"/>
          </p:cNvSpPr>
          <p:nvPr/>
        </p:nvSpPr>
        <p:spPr bwMode="auto">
          <a:xfrm>
            <a:off x="3387160" y="4103052"/>
            <a:ext cx="402779" cy="548409"/>
          </a:xfrm>
          <a:custGeom>
            <a:avLst/>
            <a:gdLst>
              <a:gd name="T0" fmla="*/ 2147483647 w 152"/>
              <a:gd name="T1" fmla="*/ 2147483647 h 207"/>
              <a:gd name="T2" fmla="*/ 2147483647 w 152"/>
              <a:gd name="T3" fmla="*/ 2147483647 h 207"/>
              <a:gd name="T4" fmla="*/ 2147483647 w 152"/>
              <a:gd name="T5" fmla="*/ 2147483647 h 207"/>
              <a:gd name="T6" fmla="*/ 2147483647 w 152"/>
              <a:gd name="T7" fmla="*/ 2147483647 h 207"/>
              <a:gd name="T8" fmla="*/ 2147483647 w 152"/>
              <a:gd name="T9" fmla="*/ 2147483647 h 207"/>
              <a:gd name="T10" fmla="*/ 2147483647 w 152"/>
              <a:gd name="T11" fmla="*/ 2147483647 h 207"/>
              <a:gd name="T12" fmla="*/ 2147483647 w 152"/>
              <a:gd name="T13" fmla="*/ 2147483647 h 207"/>
              <a:gd name="T14" fmla="*/ 2147483647 w 152"/>
              <a:gd name="T15" fmla="*/ 2147483647 h 207"/>
              <a:gd name="T16" fmla="*/ 2147483647 w 152"/>
              <a:gd name="T17" fmla="*/ 2147483647 h 207"/>
              <a:gd name="T18" fmla="*/ 2147483647 w 152"/>
              <a:gd name="T19" fmla="*/ 2147483647 h 207"/>
              <a:gd name="T20" fmla="*/ 2147483647 w 152"/>
              <a:gd name="T21" fmla="*/ 2147483647 h 207"/>
              <a:gd name="T22" fmla="*/ 2147483647 w 152"/>
              <a:gd name="T23" fmla="*/ 2147483647 h 207"/>
              <a:gd name="T24" fmla="*/ 2147483647 w 152"/>
              <a:gd name="T25" fmla="*/ 2147483647 h 207"/>
              <a:gd name="T26" fmla="*/ 2147483647 w 152"/>
              <a:gd name="T27" fmla="*/ 2147483647 h 207"/>
              <a:gd name="T28" fmla="*/ 0 w 152"/>
              <a:gd name="T29" fmla="*/ 2147483647 h 207"/>
              <a:gd name="T30" fmla="*/ 2147483647 w 152"/>
              <a:gd name="T31" fmla="*/ 2147483647 h 207"/>
              <a:gd name="T32" fmla="*/ 2147483647 w 152"/>
              <a:gd name="T33" fmla="*/ 2147483647 h 207"/>
              <a:gd name="T34" fmla="*/ 2147483647 w 152"/>
              <a:gd name="T35" fmla="*/ 2147483647 h 207"/>
              <a:gd name="T36" fmla="*/ 2147483647 w 152"/>
              <a:gd name="T37" fmla="*/ 2147483647 h 207"/>
              <a:gd name="T38" fmla="*/ 2147483647 w 152"/>
              <a:gd name="T39" fmla="*/ 2147483647 h 207"/>
              <a:gd name="T40" fmla="*/ 2147483647 w 152"/>
              <a:gd name="T41" fmla="*/ 2147483647 h 207"/>
              <a:gd name="T42" fmla="*/ 2147483647 w 152"/>
              <a:gd name="T43" fmla="*/ 2147483647 h 207"/>
              <a:gd name="T44" fmla="*/ 2147483647 w 152"/>
              <a:gd name="T45" fmla="*/ 2147483647 h 207"/>
              <a:gd name="T46" fmla="*/ 2147483647 w 152"/>
              <a:gd name="T47" fmla="*/ 2147483647 h 207"/>
              <a:gd name="T48" fmla="*/ 2147483647 w 152"/>
              <a:gd name="T49" fmla="*/ 2147483647 h 207"/>
              <a:gd name="T50" fmla="*/ 2147483647 w 152"/>
              <a:gd name="T51" fmla="*/ 2147483647 h 207"/>
              <a:gd name="T52" fmla="*/ 2147483647 w 152"/>
              <a:gd name="T53" fmla="*/ 2147483647 h 207"/>
              <a:gd name="T54" fmla="*/ 2147483647 w 152"/>
              <a:gd name="T55" fmla="*/ 2147483647 h 207"/>
              <a:gd name="T56" fmla="*/ 2147483647 w 152"/>
              <a:gd name="T57" fmla="*/ 2147483647 h 207"/>
              <a:gd name="T58" fmla="*/ 2147483647 w 152"/>
              <a:gd name="T59" fmla="*/ 2147483647 h 207"/>
              <a:gd name="T60" fmla="*/ 2147483647 w 152"/>
              <a:gd name="T61" fmla="*/ 2147483647 h 207"/>
              <a:gd name="T62" fmla="*/ 2147483647 w 152"/>
              <a:gd name="T63" fmla="*/ 2147483647 h 207"/>
              <a:gd name="T64" fmla="*/ 2147483647 w 152"/>
              <a:gd name="T65" fmla="*/ 2147483647 h 207"/>
              <a:gd name="T66" fmla="*/ 2147483647 w 152"/>
              <a:gd name="T67" fmla="*/ 2147483647 h 207"/>
              <a:gd name="T68" fmla="*/ 2147483647 w 152"/>
              <a:gd name="T69" fmla="*/ 2147483647 h 207"/>
              <a:gd name="T70" fmla="*/ 2147483647 w 152"/>
              <a:gd name="T71" fmla="*/ 2147483647 h 207"/>
              <a:gd name="T72" fmla="*/ 2147483647 w 152"/>
              <a:gd name="T73" fmla="*/ 2147483647 h 207"/>
              <a:gd name="T74" fmla="*/ 2147483647 w 152"/>
              <a:gd name="T75" fmla="*/ 2147483647 h 207"/>
              <a:gd name="T76" fmla="*/ 2147483647 w 152"/>
              <a:gd name="T77" fmla="*/ 2147483647 h 207"/>
              <a:gd name="T78" fmla="*/ 2147483647 w 152"/>
              <a:gd name="T79" fmla="*/ 2147483647 h 207"/>
              <a:gd name="T80" fmla="*/ 2147483647 w 152"/>
              <a:gd name="T81" fmla="*/ 2147483647 h 207"/>
              <a:gd name="T82" fmla="*/ 2147483647 w 152"/>
              <a:gd name="T83" fmla="*/ 2147483647 h 207"/>
              <a:gd name="T84" fmla="*/ 2147483647 w 152"/>
              <a:gd name="T85" fmla="*/ 2147483647 h 207"/>
              <a:gd name="T86" fmla="*/ 2147483647 w 152"/>
              <a:gd name="T87" fmla="*/ 2147483647 h 207"/>
              <a:gd name="T88" fmla="*/ 2147483647 w 152"/>
              <a:gd name="T89" fmla="*/ 2147483647 h 207"/>
              <a:gd name="T90" fmla="*/ 2147483647 w 152"/>
              <a:gd name="T91" fmla="*/ 2147483647 h 207"/>
              <a:gd name="T92" fmla="*/ 2147483647 w 152"/>
              <a:gd name="T93" fmla="*/ 2147483647 h 207"/>
              <a:gd name="T94" fmla="*/ 2147483647 w 152"/>
              <a:gd name="T95" fmla="*/ 2147483647 h 207"/>
              <a:gd name="T96" fmla="*/ 2147483647 w 152"/>
              <a:gd name="T97" fmla="*/ 2147483647 h 20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52"/>
              <a:gd name="T148" fmla="*/ 0 h 207"/>
              <a:gd name="T149" fmla="*/ 152 w 152"/>
              <a:gd name="T150" fmla="*/ 207 h 20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Freeform 22"/>
          <p:cNvSpPr>
            <a:spLocks noChangeArrowheads="1"/>
          </p:cNvSpPr>
          <p:nvPr/>
        </p:nvSpPr>
        <p:spPr bwMode="auto">
          <a:xfrm>
            <a:off x="3595765" y="4246056"/>
            <a:ext cx="375227" cy="457883"/>
          </a:xfrm>
          <a:custGeom>
            <a:avLst/>
            <a:gdLst>
              <a:gd name="T0" fmla="*/ 2147483647 w 141"/>
              <a:gd name="T1" fmla="*/ 2147483647 h 173"/>
              <a:gd name="T2" fmla="*/ 2147483647 w 141"/>
              <a:gd name="T3" fmla="*/ 2147483647 h 173"/>
              <a:gd name="T4" fmla="*/ 2147483647 w 141"/>
              <a:gd name="T5" fmla="*/ 2147483647 h 173"/>
              <a:gd name="T6" fmla="*/ 2147483647 w 141"/>
              <a:gd name="T7" fmla="*/ 2147483647 h 173"/>
              <a:gd name="T8" fmla="*/ 2147483647 w 141"/>
              <a:gd name="T9" fmla="*/ 2147483647 h 173"/>
              <a:gd name="T10" fmla="*/ 2147483647 w 141"/>
              <a:gd name="T11" fmla="*/ 2147483647 h 173"/>
              <a:gd name="T12" fmla="*/ 2147483647 w 141"/>
              <a:gd name="T13" fmla="*/ 2147483647 h 173"/>
              <a:gd name="T14" fmla="*/ 2147483647 w 141"/>
              <a:gd name="T15" fmla="*/ 2147483647 h 173"/>
              <a:gd name="T16" fmla="*/ 2147483647 w 141"/>
              <a:gd name="T17" fmla="*/ 2147483647 h 173"/>
              <a:gd name="T18" fmla="*/ 2147483647 w 141"/>
              <a:gd name="T19" fmla="*/ 2147483647 h 173"/>
              <a:gd name="T20" fmla="*/ 2147483647 w 141"/>
              <a:gd name="T21" fmla="*/ 2147483647 h 173"/>
              <a:gd name="T22" fmla="*/ 2147483647 w 141"/>
              <a:gd name="T23" fmla="*/ 2147483647 h 173"/>
              <a:gd name="T24" fmla="*/ 2147483647 w 141"/>
              <a:gd name="T25" fmla="*/ 2147483647 h 173"/>
              <a:gd name="T26" fmla="*/ 2147483647 w 141"/>
              <a:gd name="T27" fmla="*/ 2147483647 h 173"/>
              <a:gd name="T28" fmla="*/ 2147483647 w 141"/>
              <a:gd name="T29" fmla="*/ 2147483647 h 173"/>
              <a:gd name="T30" fmla="*/ 2147483647 w 141"/>
              <a:gd name="T31" fmla="*/ 2147483647 h 173"/>
              <a:gd name="T32" fmla="*/ 0 w 141"/>
              <a:gd name="T33" fmla="*/ 2147483647 h 173"/>
              <a:gd name="T34" fmla="*/ 2147483647 w 141"/>
              <a:gd name="T35" fmla="*/ 2147483647 h 173"/>
              <a:gd name="T36" fmla="*/ 2147483647 w 141"/>
              <a:gd name="T37" fmla="*/ 2147483647 h 173"/>
              <a:gd name="T38" fmla="*/ 2147483647 w 141"/>
              <a:gd name="T39" fmla="*/ 2147483647 h 173"/>
              <a:gd name="T40" fmla="*/ 2147483647 w 141"/>
              <a:gd name="T41" fmla="*/ 2147483647 h 173"/>
              <a:gd name="T42" fmla="*/ 2147483647 w 141"/>
              <a:gd name="T43" fmla="*/ 2147483647 h 173"/>
              <a:gd name="T44" fmla="*/ 2147483647 w 141"/>
              <a:gd name="T45" fmla="*/ 2147483647 h 173"/>
              <a:gd name="T46" fmla="*/ 2147483647 w 141"/>
              <a:gd name="T47" fmla="*/ 2147483647 h 173"/>
              <a:gd name="T48" fmla="*/ 2147483647 w 141"/>
              <a:gd name="T49" fmla="*/ 2147483647 h 173"/>
              <a:gd name="T50" fmla="*/ 2147483647 w 141"/>
              <a:gd name="T51" fmla="*/ 2147483647 h 173"/>
              <a:gd name="T52" fmla="*/ 2147483647 w 141"/>
              <a:gd name="T53" fmla="*/ 2147483647 h 173"/>
              <a:gd name="T54" fmla="*/ 2147483647 w 141"/>
              <a:gd name="T55" fmla="*/ 2147483647 h 173"/>
              <a:gd name="T56" fmla="*/ 2147483647 w 141"/>
              <a:gd name="T57" fmla="*/ 2147483647 h 173"/>
              <a:gd name="T58" fmla="*/ 2147483647 w 141"/>
              <a:gd name="T59" fmla="*/ 2147483647 h 173"/>
              <a:gd name="T60" fmla="*/ 2147483647 w 141"/>
              <a:gd name="T61" fmla="*/ 2147483647 h 173"/>
              <a:gd name="T62" fmla="*/ 2147483647 w 141"/>
              <a:gd name="T63" fmla="*/ 2147483647 h 173"/>
              <a:gd name="T64" fmla="*/ 2147483647 w 141"/>
              <a:gd name="T65" fmla="*/ 2147483647 h 173"/>
              <a:gd name="T66" fmla="*/ 2147483647 w 141"/>
              <a:gd name="T67" fmla="*/ 2147483647 h 173"/>
              <a:gd name="T68" fmla="*/ 2147483647 w 141"/>
              <a:gd name="T69" fmla="*/ 2147483647 h 173"/>
              <a:gd name="T70" fmla="*/ 2147483647 w 141"/>
              <a:gd name="T71" fmla="*/ 2147483647 h 173"/>
              <a:gd name="T72" fmla="*/ 2147483647 w 141"/>
              <a:gd name="T73" fmla="*/ 2147483647 h 173"/>
              <a:gd name="T74" fmla="*/ 2147483647 w 141"/>
              <a:gd name="T75" fmla="*/ 2147483647 h 173"/>
              <a:gd name="T76" fmla="*/ 2147483647 w 141"/>
              <a:gd name="T77" fmla="*/ 2147483647 h 173"/>
              <a:gd name="T78" fmla="*/ 2147483647 w 141"/>
              <a:gd name="T79" fmla="*/ 2147483647 h 173"/>
              <a:gd name="T80" fmla="*/ 2147483647 w 141"/>
              <a:gd name="T81" fmla="*/ 2147483647 h 173"/>
              <a:gd name="T82" fmla="*/ 2147483647 w 141"/>
              <a:gd name="T83" fmla="*/ 2147483647 h 173"/>
              <a:gd name="T84" fmla="*/ 2147483647 w 141"/>
              <a:gd name="T85" fmla="*/ 2147483647 h 173"/>
              <a:gd name="T86" fmla="*/ 2147483647 w 141"/>
              <a:gd name="T87" fmla="*/ 2147483647 h 173"/>
              <a:gd name="T88" fmla="*/ 2147483647 w 141"/>
              <a:gd name="T89" fmla="*/ 2147483647 h 173"/>
              <a:gd name="T90" fmla="*/ 2147483647 w 141"/>
              <a:gd name="T91" fmla="*/ 2147483647 h 173"/>
              <a:gd name="T92" fmla="*/ 2147483647 w 141"/>
              <a:gd name="T93" fmla="*/ 2147483647 h 173"/>
              <a:gd name="T94" fmla="*/ 2147483647 w 141"/>
              <a:gd name="T95" fmla="*/ 2147483647 h 173"/>
              <a:gd name="T96" fmla="*/ 2147483647 w 141"/>
              <a:gd name="T97" fmla="*/ 2147483647 h 173"/>
              <a:gd name="T98" fmla="*/ 2147483647 w 141"/>
              <a:gd name="T99" fmla="*/ 2147483647 h 173"/>
              <a:gd name="T100" fmla="*/ 2147483647 w 141"/>
              <a:gd name="T101" fmla="*/ 2147483647 h 173"/>
              <a:gd name="T102" fmla="*/ 2147483647 w 141"/>
              <a:gd name="T103" fmla="*/ 2147483647 h 173"/>
              <a:gd name="T104" fmla="*/ 2147483647 w 141"/>
              <a:gd name="T105" fmla="*/ 2147483647 h 17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41"/>
              <a:gd name="T160" fmla="*/ 0 h 173"/>
              <a:gd name="T161" fmla="*/ 141 w 141"/>
              <a:gd name="T162" fmla="*/ 173 h 17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Freeform 23"/>
          <p:cNvSpPr>
            <a:spLocks noChangeArrowheads="1"/>
          </p:cNvSpPr>
          <p:nvPr/>
        </p:nvSpPr>
        <p:spPr bwMode="auto">
          <a:xfrm>
            <a:off x="3761075" y="3958732"/>
            <a:ext cx="325372" cy="372603"/>
          </a:xfrm>
          <a:custGeom>
            <a:avLst/>
            <a:gdLst>
              <a:gd name="T0" fmla="*/ 2147483647 w 122"/>
              <a:gd name="T1" fmla="*/ 2147483647 h 140"/>
              <a:gd name="T2" fmla="*/ 2147483647 w 122"/>
              <a:gd name="T3" fmla="*/ 2147483647 h 140"/>
              <a:gd name="T4" fmla="*/ 2147483647 w 122"/>
              <a:gd name="T5" fmla="*/ 2147483647 h 140"/>
              <a:gd name="T6" fmla="*/ 2147483647 w 122"/>
              <a:gd name="T7" fmla="*/ 2147483647 h 140"/>
              <a:gd name="T8" fmla="*/ 2147483647 w 122"/>
              <a:gd name="T9" fmla="*/ 2147483647 h 140"/>
              <a:gd name="T10" fmla="*/ 2147483647 w 122"/>
              <a:gd name="T11" fmla="*/ 2147483647 h 140"/>
              <a:gd name="T12" fmla="*/ 2147483647 w 122"/>
              <a:gd name="T13" fmla="*/ 2147483647 h 140"/>
              <a:gd name="T14" fmla="*/ 2147483647 w 122"/>
              <a:gd name="T15" fmla="*/ 2147483647 h 140"/>
              <a:gd name="T16" fmla="*/ 2147483647 w 122"/>
              <a:gd name="T17" fmla="*/ 2147483647 h 140"/>
              <a:gd name="T18" fmla="*/ 2147483647 w 122"/>
              <a:gd name="T19" fmla="*/ 2147483647 h 140"/>
              <a:gd name="T20" fmla="*/ 2147483647 w 122"/>
              <a:gd name="T21" fmla="*/ 2147483647 h 140"/>
              <a:gd name="T22" fmla="*/ 2147483647 w 122"/>
              <a:gd name="T23" fmla="*/ 2147483647 h 140"/>
              <a:gd name="T24" fmla="*/ 2147483647 w 122"/>
              <a:gd name="T25" fmla="*/ 2147483647 h 140"/>
              <a:gd name="T26" fmla="*/ 2147483647 w 122"/>
              <a:gd name="T27" fmla="*/ 2147483647 h 140"/>
              <a:gd name="T28" fmla="*/ 2147483647 w 122"/>
              <a:gd name="T29" fmla="*/ 2147483647 h 140"/>
              <a:gd name="T30" fmla="*/ 2147483647 w 122"/>
              <a:gd name="T31" fmla="*/ 2147483647 h 140"/>
              <a:gd name="T32" fmla="*/ 2147483647 w 122"/>
              <a:gd name="T33" fmla="*/ 2147483647 h 140"/>
              <a:gd name="T34" fmla="*/ 2147483647 w 122"/>
              <a:gd name="T35" fmla="*/ 2147483647 h 140"/>
              <a:gd name="T36" fmla="*/ 2147483647 w 122"/>
              <a:gd name="T37" fmla="*/ 2147483647 h 140"/>
              <a:gd name="T38" fmla="*/ 2147483647 w 122"/>
              <a:gd name="T39" fmla="*/ 2147483647 h 140"/>
              <a:gd name="T40" fmla="*/ 2147483647 w 122"/>
              <a:gd name="T41" fmla="*/ 2147483647 h 140"/>
              <a:gd name="T42" fmla="*/ 2147483647 w 122"/>
              <a:gd name="T43" fmla="*/ 2147483647 h 140"/>
              <a:gd name="T44" fmla="*/ 2147483647 w 122"/>
              <a:gd name="T45" fmla="*/ 2147483647 h 140"/>
              <a:gd name="T46" fmla="*/ 2147483647 w 122"/>
              <a:gd name="T47" fmla="*/ 2147483647 h 140"/>
              <a:gd name="T48" fmla="*/ 2147483647 w 122"/>
              <a:gd name="T49" fmla="*/ 2147483647 h 140"/>
              <a:gd name="T50" fmla="*/ 2147483647 w 122"/>
              <a:gd name="T51" fmla="*/ 2147483647 h 140"/>
              <a:gd name="T52" fmla="*/ 2147483647 w 122"/>
              <a:gd name="T53" fmla="*/ 2147483647 h 140"/>
              <a:gd name="T54" fmla="*/ 2147483647 w 122"/>
              <a:gd name="T55" fmla="*/ 2147483647 h 140"/>
              <a:gd name="T56" fmla="*/ 2147483647 w 122"/>
              <a:gd name="T57" fmla="*/ 2147483647 h 140"/>
              <a:gd name="T58" fmla="*/ 2147483647 w 122"/>
              <a:gd name="T59" fmla="*/ 2147483647 h 140"/>
              <a:gd name="T60" fmla="*/ 2147483647 w 122"/>
              <a:gd name="T61" fmla="*/ 2147483647 h 140"/>
              <a:gd name="T62" fmla="*/ 2147483647 w 122"/>
              <a:gd name="T63" fmla="*/ 2147483647 h 140"/>
              <a:gd name="T64" fmla="*/ 2147483647 w 122"/>
              <a:gd name="T65" fmla="*/ 2147483647 h 140"/>
              <a:gd name="T66" fmla="*/ 2147483647 w 122"/>
              <a:gd name="T67" fmla="*/ 2147483647 h 140"/>
              <a:gd name="T68" fmla="*/ 2147483647 w 122"/>
              <a:gd name="T69" fmla="*/ 2147483647 h 140"/>
              <a:gd name="T70" fmla="*/ 2147483647 w 122"/>
              <a:gd name="T71" fmla="*/ 2147483647 h 140"/>
              <a:gd name="T72" fmla="*/ 2147483647 w 122"/>
              <a:gd name="T73" fmla="*/ 2147483647 h 140"/>
              <a:gd name="T74" fmla="*/ 2147483647 w 122"/>
              <a:gd name="T75" fmla="*/ 2147483647 h 140"/>
              <a:gd name="T76" fmla="*/ 2147483647 w 122"/>
              <a:gd name="T77" fmla="*/ 2147483647 h 140"/>
              <a:gd name="T78" fmla="*/ 2147483647 w 122"/>
              <a:gd name="T79" fmla="*/ 2147483647 h 140"/>
              <a:gd name="T80" fmla="*/ 2147483647 w 122"/>
              <a:gd name="T81" fmla="*/ 2147483647 h 140"/>
              <a:gd name="T82" fmla="*/ 2147483647 w 122"/>
              <a:gd name="T83" fmla="*/ 2147483647 h 140"/>
              <a:gd name="T84" fmla="*/ 2147483647 w 122"/>
              <a:gd name="T85" fmla="*/ 2147483647 h 140"/>
              <a:gd name="T86" fmla="*/ 2147483647 w 122"/>
              <a:gd name="T87" fmla="*/ 2147483647 h 140"/>
              <a:gd name="T88" fmla="*/ 2147483647 w 122"/>
              <a:gd name="T89" fmla="*/ 2147483647 h 140"/>
              <a:gd name="T90" fmla="*/ 2147483647 w 122"/>
              <a:gd name="T91" fmla="*/ 2147483647 h 140"/>
              <a:gd name="T92" fmla="*/ 2147483647 w 122"/>
              <a:gd name="T93" fmla="*/ 0 h 1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22"/>
              <a:gd name="T142" fmla="*/ 0 h 140"/>
              <a:gd name="T143" fmla="*/ 122 w 122"/>
              <a:gd name="T144" fmla="*/ 140 h 14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Freeform 24"/>
          <p:cNvSpPr>
            <a:spLocks noChangeArrowheads="1"/>
          </p:cNvSpPr>
          <p:nvPr/>
        </p:nvSpPr>
        <p:spPr bwMode="auto">
          <a:xfrm>
            <a:off x="3450136" y="3638608"/>
            <a:ext cx="406715" cy="494617"/>
          </a:xfrm>
          <a:custGeom>
            <a:avLst/>
            <a:gdLst>
              <a:gd name="T0" fmla="*/ 2147483647 w 153"/>
              <a:gd name="T1" fmla="*/ 2147483647 h 187"/>
              <a:gd name="T2" fmla="*/ 2147483647 w 153"/>
              <a:gd name="T3" fmla="*/ 2147483647 h 187"/>
              <a:gd name="T4" fmla="*/ 2147483647 w 153"/>
              <a:gd name="T5" fmla="*/ 2147483647 h 187"/>
              <a:gd name="T6" fmla="*/ 2147483647 w 153"/>
              <a:gd name="T7" fmla="*/ 0 h 187"/>
              <a:gd name="T8" fmla="*/ 2147483647 w 153"/>
              <a:gd name="T9" fmla="*/ 2147483647 h 187"/>
              <a:gd name="T10" fmla="*/ 2147483647 w 153"/>
              <a:gd name="T11" fmla="*/ 2147483647 h 187"/>
              <a:gd name="T12" fmla="*/ 2147483647 w 153"/>
              <a:gd name="T13" fmla="*/ 2147483647 h 187"/>
              <a:gd name="T14" fmla="*/ 2147483647 w 153"/>
              <a:gd name="T15" fmla="*/ 2147483647 h 187"/>
              <a:gd name="T16" fmla="*/ 2147483647 w 153"/>
              <a:gd name="T17" fmla="*/ 2147483647 h 187"/>
              <a:gd name="T18" fmla="*/ 2147483647 w 153"/>
              <a:gd name="T19" fmla="*/ 2147483647 h 187"/>
              <a:gd name="T20" fmla="*/ 2147483647 w 153"/>
              <a:gd name="T21" fmla="*/ 2147483647 h 187"/>
              <a:gd name="T22" fmla="*/ 2147483647 w 153"/>
              <a:gd name="T23" fmla="*/ 2147483647 h 187"/>
              <a:gd name="T24" fmla="*/ 2147483647 w 153"/>
              <a:gd name="T25" fmla="*/ 2147483647 h 187"/>
              <a:gd name="T26" fmla="*/ 2147483647 w 153"/>
              <a:gd name="T27" fmla="*/ 2147483647 h 187"/>
              <a:gd name="T28" fmla="*/ 2147483647 w 153"/>
              <a:gd name="T29" fmla="*/ 2147483647 h 187"/>
              <a:gd name="T30" fmla="*/ 2147483647 w 153"/>
              <a:gd name="T31" fmla="*/ 2147483647 h 187"/>
              <a:gd name="T32" fmla="*/ 2147483647 w 153"/>
              <a:gd name="T33" fmla="*/ 2147483647 h 187"/>
              <a:gd name="T34" fmla="*/ 2147483647 w 153"/>
              <a:gd name="T35" fmla="*/ 2147483647 h 187"/>
              <a:gd name="T36" fmla="*/ 2147483647 w 153"/>
              <a:gd name="T37" fmla="*/ 2147483647 h 187"/>
              <a:gd name="T38" fmla="*/ 2147483647 w 153"/>
              <a:gd name="T39" fmla="*/ 2147483647 h 187"/>
              <a:gd name="T40" fmla="*/ 2147483647 w 153"/>
              <a:gd name="T41" fmla="*/ 2147483647 h 187"/>
              <a:gd name="T42" fmla="*/ 2147483647 w 153"/>
              <a:gd name="T43" fmla="*/ 2147483647 h 187"/>
              <a:gd name="T44" fmla="*/ 2147483647 w 153"/>
              <a:gd name="T45" fmla="*/ 2147483647 h 187"/>
              <a:gd name="T46" fmla="*/ 2147483647 w 153"/>
              <a:gd name="T47" fmla="*/ 2147483647 h 187"/>
              <a:gd name="T48" fmla="*/ 2147483647 w 153"/>
              <a:gd name="T49" fmla="*/ 2147483647 h 187"/>
              <a:gd name="T50" fmla="*/ 2147483647 w 153"/>
              <a:gd name="T51" fmla="*/ 2147483647 h 187"/>
              <a:gd name="T52" fmla="*/ 2147483647 w 153"/>
              <a:gd name="T53" fmla="*/ 2147483647 h 187"/>
              <a:gd name="T54" fmla="*/ 2147483647 w 153"/>
              <a:gd name="T55" fmla="*/ 2147483647 h 187"/>
              <a:gd name="T56" fmla="*/ 2147483647 w 153"/>
              <a:gd name="T57" fmla="*/ 2147483647 h 187"/>
              <a:gd name="T58" fmla="*/ 2147483647 w 153"/>
              <a:gd name="T59" fmla="*/ 2147483647 h 187"/>
              <a:gd name="T60" fmla="*/ 2147483647 w 153"/>
              <a:gd name="T61" fmla="*/ 2147483647 h 187"/>
              <a:gd name="T62" fmla="*/ 2147483647 w 153"/>
              <a:gd name="T63" fmla="*/ 2147483647 h 187"/>
              <a:gd name="T64" fmla="*/ 2147483647 w 153"/>
              <a:gd name="T65" fmla="*/ 2147483647 h 187"/>
              <a:gd name="T66" fmla="*/ 2147483647 w 153"/>
              <a:gd name="T67" fmla="*/ 2147483647 h 187"/>
              <a:gd name="T68" fmla="*/ 2147483647 w 153"/>
              <a:gd name="T69" fmla="*/ 2147483647 h 187"/>
              <a:gd name="T70" fmla="*/ 2147483647 w 153"/>
              <a:gd name="T71" fmla="*/ 2147483647 h 187"/>
              <a:gd name="T72" fmla="*/ 2147483647 w 153"/>
              <a:gd name="T73" fmla="*/ 2147483647 h 187"/>
              <a:gd name="T74" fmla="*/ 2147483647 w 153"/>
              <a:gd name="T75" fmla="*/ 2147483647 h 187"/>
              <a:gd name="T76" fmla="*/ 2147483647 w 153"/>
              <a:gd name="T77" fmla="*/ 2147483647 h 187"/>
              <a:gd name="T78" fmla="*/ 2147483647 w 153"/>
              <a:gd name="T79" fmla="*/ 2147483647 h 187"/>
              <a:gd name="T80" fmla="*/ 2147483647 w 153"/>
              <a:gd name="T81" fmla="*/ 2147483647 h 187"/>
              <a:gd name="T82" fmla="*/ 2147483647 w 153"/>
              <a:gd name="T83" fmla="*/ 2147483647 h 187"/>
              <a:gd name="T84" fmla="*/ 2147483647 w 153"/>
              <a:gd name="T85" fmla="*/ 2147483647 h 187"/>
              <a:gd name="T86" fmla="*/ 2147483647 w 153"/>
              <a:gd name="T87" fmla="*/ 2147483647 h 187"/>
              <a:gd name="T88" fmla="*/ 2147483647 w 153"/>
              <a:gd name="T89" fmla="*/ 2147483647 h 187"/>
              <a:gd name="T90" fmla="*/ 2147483647 w 153"/>
              <a:gd name="T91" fmla="*/ 2147483647 h 187"/>
              <a:gd name="T92" fmla="*/ 2147483647 w 153"/>
              <a:gd name="T93" fmla="*/ 2147483647 h 187"/>
              <a:gd name="T94" fmla="*/ 2147483647 w 153"/>
              <a:gd name="T95" fmla="*/ 2147483647 h 187"/>
              <a:gd name="T96" fmla="*/ 2147483647 w 153"/>
              <a:gd name="T97" fmla="*/ 2147483647 h 187"/>
              <a:gd name="T98" fmla="*/ 2147483647 w 153"/>
              <a:gd name="T99" fmla="*/ 2147483647 h 187"/>
              <a:gd name="T100" fmla="*/ 2147483647 w 153"/>
              <a:gd name="T101" fmla="*/ 2147483647 h 187"/>
              <a:gd name="T102" fmla="*/ 2147483647 w 153"/>
              <a:gd name="T103" fmla="*/ 2147483647 h 1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53"/>
              <a:gd name="T157" fmla="*/ 0 h 187"/>
              <a:gd name="T158" fmla="*/ 153 w 153"/>
              <a:gd name="T159" fmla="*/ 187 h 18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53" h="187">
                <a:moveTo>
                  <a:pt x="96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2" y="37"/>
                  <a:pt x="88" y="29"/>
                  <a:pt x="85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63" y="21"/>
                  <a:pt x="57" y="19"/>
                  <a:pt x="55" y="17"/>
                </a:cubicBezTo>
                <a:cubicBezTo>
                  <a:pt x="51" y="15"/>
                  <a:pt x="46" y="9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4"/>
                  <a:pt x="42" y="9"/>
                  <a:pt x="48" y="17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9" y="19"/>
                  <a:pt x="49" y="19"/>
                </a:cubicBezTo>
                <a:cubicBezTo>
                  <a:pt x="43" y="30"/>
                  <a:pt x="43" y="30"/>
                  <a:pt x="43" y="30"/>
                </a:cubicBezTo>
                <a:cubicBezTo>
                  <a:pt x="40" y="35"/>
                  <a:pt x="38" y="37"/>
                  <a:pt x="36" y="36"/>
                </a:cubicBezTo>
                <a:cubicBezTo>
                  <a:pt x="34" y="35"/>
                  <a:pt x="31" y="31"/>
                  <a:pt x="26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5"/>
                  <a:pt x="20" y="29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41"/>
                  <a:pt x="22" y="41"/>
                  <a:pt x="22" y="41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6"/>
                  <a:pt x="11" y="48"/>
                  <a:pt x="11" y="51"/>
                </a:cubicBezTo>
                <a:cubicBezTo>
                  <a:pt x="12" y="57"/>
                  <a:pt x="12" y="60"/>
                  <a:pt x="10" y="62"/>
                </a:cubicBezTo>
                <a:cubicBezTo>
                  <a:pt x="10" y="63"/>
                  <a:pt x="9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2" y="64"/>
                  <a:pt x="4" y="65"/>
                </a:cubicBezTo>
                <a:cubicBezTo>
                  <a:pt x="8" y="69"/>
                  <a:pt x="11" y="74"/>
                  <a:pt x="14" y="80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0"/>
                  <a:pt x="26" y="81"/>
                  <a:pt x="30" y="83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1"/>
                  <a:pt x="36" y="103"/>
                  <a:pt x="36" y="105"/>
                </a:cubicBezTo>
                <a:cubicBezTo>
                  <a:pt x="35" y="107"/>
                  <a:pt x="33" y="108"/>
                  <a:pt x="30" y="109"/>
                </a:cubicBezTo>
                <a:cubicBezTo>
                  <a:pt x="27" y="109"/>
                  <a:pt x="26" y="111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0" y="179"/>
                  <a:pt x="68" y="184"/>
                  <a:pt x="67" y="187"/>
                </a:cubicBezTo>
                <a:cubicBezTo>
                  <a:pt x="72" y="185"/>
                  <a:pt x="76" y="182"/>
                  <a:pt x="78" y="17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79" y="175"/>
                  <a:pt x="79" y="175"/>
                  <a:pt x="79" y="175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30" y="171"/>
                  <a:pt x="130" y="171"/>
                  <a:pt x="130" y="171"/>
                </a:cubicBezTo>
                <a:cubicBezTo>
                  <a:pt x="132" y="170"/>
                  <a:pt x="133" y="167"/>
                  <a:pt x="134" y="163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59"/>
                  <a:pt x="134" y="155"/>
                  <a:pt x="130" y="148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6" y="113"/>
                  <a:pt x="143" y="111"/>
                  <a:pt x="142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06"/>
                  <a:pt x="120" y="105"/>
                  <a:pt x="118" y="102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0" y="97"/>
                  <a:pt x="108" y="95"/>
                  <a:pt x="108" y="93"/>
                </a:cubicBezTo>
                <a:cubicBezTo>
                  <a:pt x="107" y="91"/>
                  <a:pt x="108" y="88"/>
                  <a:pt x="110" y="85"/>
                </a:cubicBezTo>
                <a:cubicBezTo>
                  <a:pt x="114" y="78"/>
                  <a:pt x="117" y="73"/>
                  <a:pt x="117" y="69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30" y="64"/>
                  <a:pt x="131" y="60"/>
                  <a:pt x="132" y="53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3" y="57"/>
                  <a:pt x="118" y="59"/>
                  <a:pt x="115" y="61"/>
                </a:cubicBezTo>
                <a:cubicBezTo>
                  <a:pt x="110" y="62"/>
                  <a:pt x="105" y="59"/>
                  <a:pt x="97" y="54"/>
                </a:cubicBezTo>
                <a:cubicBezTo>
                  <a:pt x="97" y="53"/>
                  <a:pt x="97" y="53"/>
                  <a:pt x="97" y="53"/>
                </a:cubicBezTo>
                <a:lnTo>
                  <a:pt x="96" y="5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Freeform 25"/>
          <p:cNvSpPr>
            <a:spLocks noChangeArrowheads="1"/>
          </p:cNvSpPr>
          <p:nvPr/>
        </p:nvSpPr>
        <p:spPr bwMode="auto">
          <a:xfrm>
            <a:off x="3527542" y="3063961"/>
            <a:ext cx="110207" cy="154814"/>
          </a:xfrm>
          <a:custGeom>
            <a:avLst/>
            <a:gdLst>
              <a:gd name="T0" fmla="*/ 2147483647 w 41"/>
              <a:gd name="T1" fmla="*/ 2147483647 h 58"/>
              <a:gd name="T2" fmla="*/ 2147483647 w 41"/>
              <a:gd name="T3" fmla="*/ 0 h 58"/>
              <a:gd name="T4" fmla="*/ 2147483647 w 41"/>
              <a:gd name="T5" fmla="*/ 2147483647 h 58"/>
              <a:gd name="T6" fmla="*/ 2147483647 w 41"/>
              <a:gd name="T7" fmla="*/ 2147483647 h 58"/>
              <a:gd name="T8" fmla="*/ 2147483647 w 41"/>
              <a:gd name="T9" fmla="*/ 2147483647 h 58"/>
              <a:gd name="T10" fmla="*/ 2147483647 w 41"/>
              <a:gd name="T11" fmla="*/ 2147483647 h 58"/>
              <a:gd name="T12" fmla="*/ 2147483647 w 41"/>
              <a:gd name="T13" fmla="*/ 2147483647 h 58"/>
              <a:gd name="T14" fmla="*/ 2147483647 w 41"/>
              <a:gd name="T15" fmla="*/ 2147483647 h 58"/>
              <a:gd name="T16" fmla="*/ 2147483647 w 41"/>
              <a:gd name="T17" fmla="*/ 2147483647 h 58"/>
              <a:gd name="T18" fmla="*/ 2147483647 w 41"/>
              <a:gd name="T19" fmla="*/ 2147483647 h 58"/>
              <a:gd name="T20" fmla="*/ 2147483647 w 41"/>
              <a:gd name="T21" fmla="*/ 2147483647 h 58"/>
              <a:gd name="T22" fmla="*/ 2147483647 w 41"/>
              <a:gd name="T23" fmla="*/ 2147483647 h 58"/>
              <a:gd name="T24" fmla="*/ 2147483647 w 41"/>
              <a:gd name="T25" fmla="*/ 2147483647 h 58"/>
              <a:gd name="T26" fmla="*/ 2147483647 w 41"/>
              <a:gd name="T27" fmla="*/ 2147483647 h 58"/>
              <a:gd name="T28" fmla="*/ 2147483647 w 41"/>
              <a:gd name="T29" fmla="*/ 2147483647 h 58"/>
              <a:gd name="T30" fmla="*/ 2147483647 w 41"/>
              <a:gd name="T31" fmla="*/ 2147483647 h 58"/>
              <a:gd name="T32" fmla="*/ 2147483647 w 41"/>
              <a:gd name="T33" fmla="*/ 2147483647 h 58"/>
              <a:gd name="T34" fmla="*/ 2147483647 w 41"/>
              <a:gd name="T35" fmla="*/ 2147483647 h 58"/>
              <a:gd name="T36" fmla="*/ 2147483647 w 41"/>
              <a:gd name="T37" fmla="*/ 2147483647 h 58"/>
              <a:gd name="T38" fmla="*/ 2147483647 w 41"/>
              <a:gd name="T39" fmla="*/ 2147483647 h 58"/>
              <a:gd name="T40" fmla="*/ 2147483647 w 41"/>
              <a:gd name="T41" fmla="*/ 2147483647 h 58"/>
              <a:gd name="T42" fmla="*/ 2147483647 w 41"/>
              <a:gd name="T43" fmla="*/ 2147483647 h 58"/>
              <a:gd name="T44" fmla="*/ 2147483647 w 41"/>
              <a:gd name="T45" fmla="*/ 2147483647 h 58"/>
              <a:gd name="T46" fmla="*/ 2147483647 w 41"/>
              <a:gd name="T47" fmla="*/ 2147483647 h 58"/>
              <a:gd name="T48" fmla="*/ 2147483647 w 41"/>
              <a:gd name="T49" fmla="*/ 2147483647 h 58"/>
              <a:gd name="T50" fmla="*/ 2147483647 w 41"/>
              <a:gd name="T51" fmla="*/ 2147483647 h 58"/>
              <a:gd name="T52" fmla="*/ 2147483647 w 41"/>
              <a:gd name="T53" fmla="*/ 2147483647 h 58"/>
              <a:gd name="T54" fmla="*/ 2147483647 w 41"/>
              <a:gd name="T55" fmla="*/ 2147483647 h 58"/>
              <a:gd name="T56" fmla="*/ 2147483647 w 41"/>
              <a:gd name="T57" fmla="*/ 2147483647 h 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1"/>
              <a:gd name="T88" fmla="*/ 0 h 58"/>
              <a:gd name="T89" fmla="*/ 41 w 41"/>
              <a:gd name="T90" fmla="*/ 58 h 5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1" h="58">
                <a:moveTo>
                  <a:pt x="24" y="1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2"/>
                  <a:pt x="17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21"/>
                  <a:pt x="5" y="24"/>
                  <a:pt x="3" y="25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4"/>
                  <a:pt x="1" y="39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2"/>
                  <a:pt x="6" y="54"/>
                  <a:pt x="10" y="56"/>
                </a:cubicBezTo>
                <a:cubicBezTo>
                  <a:pt x="19" y="58"/>
                  <a:pt x="19" y="58"/>
                  <a:pt x="19" y="58"/>
                </a:cubicBezTo>
                <a:cubicBezTo>
                  <a:pt x="21" y="58"/>
                  <a:pt x="25" y="57"/>
                  <a:pt x="28" y="55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4"/>
                  <a:pt x="37" y="30"/>
                  <a:pt x="33" y="24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17"/>
                  <a:pt x="27" y="13"/>
                  <a:pt x="27" y="9"/>
                </a:cubicBezTo>
                <a:cubicBezTo>
                  <a:pt x="26" y="5"/>
                  <a:pt x="25" y="3"/>
                  <a:pt x="24" y="1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Freeform 26"/>
          <p:cNvSpPr>
            <a:spLocks noChangeArrowheads="1"/>
          </p:cNvSpPr>
          <p:nvPr/>
        </p:nvSpPr>
        <p:spPr bwMode="auto">
          <a:xfrm>
            <a:off x="3423895" y="2995736"/>
            <a:ext cx="141695" cy="150878"/>
          </a:xfrm>
          <a:custGeom>
            <a:avLst/>
            <a:gdLst>
              <a:gd name="T0" fmla="*/ 2147483647 w 53"/>
              <a:gd name="T1" fmla="*/ 2147483647 h 57"/>
              <a:gd name="T2" fmla="*/ 2147483647 w 53"/>
              <a:gd name="T3" fmla="*/ 2147483647 h 57"/>
              <a:gd name="T4" fmla="*/ 2147483647 w 53"/>
              <a:gd name="T5" fmla="*/ 2147483647 h 57"/>
              <a:gd name="T6" fmla="*/ 2147483647 w 53"/>
              <a:gd name="T7" fmla="*/ 2147483647 h 57"/>
              <a:gd name="T8" fmla="*/ 2147483647 w 53"/>
              <a:gd name="T9" fmla="*/ 2147483647 h 57"/>
              <a:gd name="T10" fmla="*/ 2147483647 w 53"/>
              <a:gd name="T11" fmla="*/ 2147483647 h 57"/>
              <a:gd name="T12" fmla="*/ 2147483647 w 53"/>
              <a:gd name="T13" fmla="*/ 2147483647 h 57"/>
              <a:gd name="T14" fmla="*/ 2147483647 w 53"/>
              <a:gd name="T15" fmla="*/ 2147483647 h 57"/>
              <a:gd name="T16" fmla="*/ 2147483647 w 53"/>
              <a:gd name="T17" fmla="*/ 2147483647 h 57"/>
              <a:gd name="T18" fmla="*/ 2147483647 w 53"/>
              <a:gd name="T19" fmla="*/ 2147483647 h 57"/>
              <a:gd name="T20" fmla="*/ 2147483647 w 53"/>
              <a:gd name="T21" fmla="*/ 2147483647 h 57"/>
              <a:gd name="T22" fmla="*/ 2147483647 w 53"/>
              <a:gd name="T23" fmla="*/ 2147483647 h 57"/>
              <a:gd name="T24" fmla="*/ 2147483647 w 53"/>
              <a:gd name="T25" fmla="*/ 2147483647 h 57"/>
              <a:gd name="T26" fmla="*/ 0 w 53"/>
              <a:gd name="T27" fmla="*/ 2147483647 h 57"/>
              <a:gd name="T28" fmla="*/ 2147483647 w 53"/>
              <a:gd name="T29" fmla="*/ 2147483647 h 57"/>
              <a:gd name="T30" fmla="*/ 2147483647 w 53"/>
              <a:gd name="T31" fmla="*/ 2147483647 h 57"/>
              <a:gd name="T32" fmla="*/ 2147483647 w 53"/>
              <a:gd name="T33" fmla="*/ 2147483647 h 57"/>
              <a:gd name="T34" fmla="*/ 2147483647 w 53"/>
              <a:gd name="T35" fmla="*/ 2147483647 h 57"/>
              <a:gd name="T36" fmla="*/ 2147483647 w 53"/>
              <a:gd name="T37" fmla="*/ 2147483647 h 57"/>
              <a:gd name="T38" fmla="*/ 2147483647 w 53"/>
              <a:gd name="T39" fmla="*/ 2147483647 h 57"/>
              <a:gd name="T40" fmla="*/ 2147483647 w 53"/>
              <a:gd name="T41" fmla="*/ 2147483647 h 57"/>
              <a:gd name="T42" fmla="*/ 2147483647 w 53"/>
              <a:gd name="T43" fmla="*/ 2147483647 h 57"/>
              <a:gd name="T44" fmla="*/ 2147483647 w 53"/>
              <a:gd name="T45" fmla="*/ 2147483647 h 57"/>
              <a:gd name="T46" fmla="*/ 2147483647 w 53"/>
              <a:gd name="T47" fmla="*/ 2147483647 h 57"/>
              <a:gd name="T48" fmla="*/ 2147483647 w 53"/>
              <a:gd name="T49" fmla="*/ 2147483647 h 57"/>
              <a:gd name="T50" fmla="*/ 2147483647 w 53"/>
              <a:gd name="T51" fmla="*/ 2147483647 h 57"/>
              <a:gd name="T52" fmla="*/ 2147483647 w 53"/>
              <a:gd name="T53" fmla="*/ 2147483647 h 57"/>
              <a:gd name="T54" fmla="*/ 2147483647 w 53"/>
              <a:gd name="T55" fmla="*/ 2147483647 h 57"/>
              <a:gd name="T56" fmla="*/ 2147483647 w 53"/>
              <a:gd name="T57" fmla="*/ 2147483647 h 57"/>
              <a:gd name="T58" fmla="*/ 2147483647 w 53"/>
              <a:gd name="T59" fmla="*/ 2147483647 h 57"/>
              <a:gd name="T60" fmla="*/ 2147483647 w 53"/>
              <a:gd name="T61" fmla="*/ 2147483647 h 57"/>
              <a:gd name="T62" fmla="*/ 2147483647 w 53"/>
              <a:gd name="T63" fmla="*/ 2147483647 h 57"/>
              <a:gd name="T64" fmla="*/ 2147483647 w 53"/>
              <a:gd name="T65" fmla="*/ 2147483647 h 57"/>
              <a:gd name="T66" fmla="*/ 2147483647 w 53"/>
              <a:gd name="T67" fmla="*/ 2147483647 h 57"/>
              <a:gd name="T68" fmla="*/ 2147483647 w 53"/>
              <a:gd name="T69" fmla="*/ 2147483647 h 57"/>
              <a:gd name="T70" fmla="*/ 2147483647 w 53"/>
              <a:gd name="T71" fmla="*/ 2147483647 h 57"/>
              <a:gd name="T72" fmla="*/ 2147483647 w 53"/>
              <a:gd name="T73" fmla="*/ 2147483647 h 57"/>
              <a:gd name="T74" fmla="*/ 2147483647 w 53"/>
              <a:gd name="T75" fmla="*/ 2147483647 h 57"/>
              <a:gd name="T76" fmla="*/ 2147483647 w 53"/>
              <a:gd name="T77" fmla="*/ 2147483647 h 57"/>
              <a:gd name="T78" fmla="*/ 2147483647 w 53"/>
              <a:gd name="T79" fmla="*/ 2147483647 h 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3"/>
              <a:gd name="T121" fmla="*/ 0 h 57"/>
              <a:gd name="T122" fmla="*/ 53 w 53"/>
              <a:gd name="T123" fmla="*/ 57 h 5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3" h="57">
                <a:moveTo>
                  <a:pt x="26" y="12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3"/>
                  <a:pt x="9" y="25"/>
                  <a:pt x="12" y="2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34"/>
                  <a:pt x="6" y="38"/>
                  <a:pt x="2" y="41"/>
                </a:cubicBezTo>
                <a:cubicBezTo>
                  <a:pt x="0" y="42"/>
                  <a:pt x="0" y="43"/>
                  <a:pt x="0" y="45"/>
                </a:cubicBezTo>
                <a:cubicBezTo>
                  <a:pt x="2" y="48"/>
                  <a:pt x="2" y="48"/>
                  <a:pt x="2" y="48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5" y="50"/>
                  <a:pt x="18" y="51"/>
                  <a:pt x="20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26" y="57"/>
                  <a:pt x="29" y="57"/>
                  <a:pt x="31" y="57"/>
                </a:cubicBezTo>
                <a:cubicBezTo>
                  <a:pt x="32" y="57"/>
                  <a:pt x="34" y="56"/>
                  <a:pt x="36" y="53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33"/>
                  <a:pt x="40" y="33"/>
                  <a:pt x="40" y="33"/>
                </a:cubicBezTo>
                <a:cubicBezTo>
                  <a:pt x="43" y="34"/>
                  <a:pt x="43" y="34"/>
                  <a:pt x="43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1" y="12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9"/>
                  <a:pt x="52" y="9"/>
                  <a:pt x="5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7" y="0"/>
                  <a:pt x="24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3"/>
                  <a:pt x="22" y="5"/>
                  <a:pt x="25" y="5"/>
                </a:cubicBezTo>
                <a:cubicBezTo>
                  <a:pt x="27" y="7"/>
                  <a:pt x="28" y="9"/>
                  <a:pt x="26" y="12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Freeform 27"/>
          <p:cNvSpPr>
            <a:spLocks noChangeArrowheads="1"/>
          </p:cNvSpPr>
          <p:nvPr/>
        </p:nvSpPr>
        <p:spPr bwMode="auto">
          <a:xfrm>
            <a:off x="3662676" y="2695293"/>
            <a:ext cx="498555" cy="474938"/>
          </a:xfrm>
          <a:custGeom>
            <a:avLst/>
            <a:gdLst>
              <a:gd name="T0" fmla="*/ 2147483647 w 188"/>
              <a:gd name="T1" fmla="*/ 2147483647 h 179"/>
              <a:gd name="T2" fmla="*/ 2147483647 w 188"/>
              <a:gd name="T3" fmla="*/ 2147483647 h 179"/>
              <a:gd name="T4" fmla="*/ 2147483647 w 188"/>
              <a:gd name="T5" fmla="*/ 2147483647 h 179"/>
              <a:gd name="T6" fmla="*/ 2147483647 w 188"/>
              <a:gd name="T7" fmla="*/ 2147483647 h 179"/>
              <a:gd name="T8" fmla="*/ 2147483647 w 188"/>
              <a:gd name="T9" fmla="*/ 2147483647 h 179"/>
              <a:gd name="T10" fmla="*/ 2147483647 w 188"/>
              <a:gd name="T11" fmla="*/ 2147483647 h 179"/>
              <a:gd name="T12" fmla="*/ 2147483647 w 188"/>
              <a:gd name="T13" fmla="*/ 2147483647 h 179"/>
              <a:gd name="T14" fmla="*/ 2147483647 w 188"/>
              <a:gd name="T15" fmla="*/ 2147483647 h 179"/>
              <a:gd name="T16" fmla="*/ 2147483647 w 188"/>
              <a:gd name="T17" fmla="*/ 2147483647 h 179"/>
              <a:gd name="T18" fmla="*/ 2147483647 w 188"/>
              <a:gd name="T19" fmla="*/ 2147483647 h 179"/>
              <a:gd name="T20" fmla="*/ 0 w 188"/>
              <a:gd name="T21" fmla="*/ 2147483647 h 179"/>
              <a:gd name="T22" fmla="*/ 2147483647 w 188"/>
              <a:gd name="T23" fmla="*/ 2147483647 h 179"/>
              <a:gd name="T24" fmla="*/ 2147483647 w 188"/>
              <a:gd name="T25" fmla="*/ 2147483647 h 179"/>
              <a:gd name="T26" fmla="*/ 2147483647 w 188"/>
              <a:gd name="T27" fmla="*/ 2147483647 h 179"/>
              <a:gd name="T28" fmla="*/ 2147483647 w 188"/>
              <a:gd name="T29" fmla="*/ 2147483647 h 179"/>
              <a:gd name="T30" fmla="*/ 2147483647 w 188"/>
              <a:gd name="T31" fmla="*/ 2147483647 h 179"/>
              <a:gd name="T32" fmla="*/ 2147483647 w 188"/>
              <a:gd name="T33" fmla="*/ 2147483647 h 179"/>
              <a:gd name="T34" fmla="*/ 2147483647 w 188"/>
              <a:gd name="T35" fmla="*/ 2147483647 h 179"/>
              <a:gd name="T36" fmla="*/ 2147483647 w 188"/>
              <a:gd name="T37" fmla="*/ 2147483647 h 179"/>
              <a:gd name="T38" fmla="*/ 2147483647 w 188"/>
              <a:gd name="T39" fmla="*/ 2147483647 h 179"/>
              <a:gd name="T40" fmla="*/ 2147483647 w 188"/>
              <a:gd name="T41" fmla="*/ 2147483647 h 179"/>
              <a:gd name="T42" fmla="*/ 2147483647 w 188"/>
              <a:gd name="T43" fmla="*/ 2147483647 h 179"/>
              <a:gd name="T44" fmla="*/ 2147483647 w 188"/>
              <a:gd name="T45" fmla="*/ 2147483647 h 179"/>
              <a:gd name="T46" fmla="*/ 2147483647 w 188"/>
              <a:gd name="T47" fmla="*/ 2147483647 h 179"/>
              <a:gd name="T48" fmla="*/ 2147483647 w 188"/>
              <a:gd name="T49" fmla="*/ 2147483647 h 179"/>
              <a:gd name="T50" fmla="*/ 2147483647 w 188"/>
              <a:gd name="T51" fmla="*/ 2147483647 h 179"/>
              <a:gd name="T52" fmla="*/ 2147483647 w 188"/>
              <a:gd name="T53" fmla="*/ 2147483647 h 179"/>
              <a:gd name="T54" fmla="*/ 2147483647 w 188"/>
              <a:gd name="T55" fmla="*/ 2147483647 h 179"/>
              <a:gd name="T56" fmla="*/ 2147483647 w 188"/>
              <a:gd name="T57" fmla="*/ 2147483647 h 179"/>
              <a:gd name="T58" fmla="*/ 2147483647 w 188"/>
              <a:gd name="T59" fmla="*/ 2147483647 h 179"/>
              <a:gd name="T60" fmla="*/ 2147483647 w 188"/>
              <a:gd name="T61" fmla="*/ 2147483647 h 179"/>
              <a:gd name="T62" fmla="*/ 2147483647 w 188"/>
              <a:gd name="T63" fmla="*/ 2147483647 h 179"/>
              <a:gd name="T64" fmla="*/ 2147483647 w 188"/>
              <a:gd name="T65" fmla="*/ 2147483647 h 179"/>
              <a:gd name="T66" fmla="*/ 2147483647 w 188"/>
              <a:gd name="T67" fmla="*/ 2147483647 h 179"/>
              <a:gd name="T68" fmla="*/ 2147483647 w 188"/>
              <a:gd name="T69" fmla="*/ 2147483647 h 179"/>
              <a:gd name="T70" fmla="*/ 2147483647 w 188"/>
              <a:gd name="T71" fmla="*/ 2147483647 h 179"/>
              <a:gd name="T72" fmla="*/ 2147483647 w 188"/>
              <a:gd name="T73" fmla="*/ 2147483647 h 179"/>
              <a:gd name="T74" fmla="*/ 2147483647 w 188"/>
              <a:gd name="T75" fmla="*/ 2147483647 h 179"/>
              <a:gd name="T76" fmla="*/ 2147483647 w 188"/>
              <a:gd name="T77" fmla="*/ 2147483647 h 179"/>
              <a:gd name="T78" fmla="*/ 2147483647 w 188"/>
              <a:gd name="T79" fmla="*/ 2147483647 h 179"/>
              <a:gd name="T80" fmla="*/ 2147483647 w 188"/>
              <a:gd name="T81" fmla="*/ 2147483647 h 179"/>
              <a:gd name="T82" fmla="*/ 2147483647 w 188"/>
              <a:gd name="T83" fmla="*/ 2147483647 h 179"/>
              <a:gd name="T84" fmla="*/ 2147483647 w 188"/>
              <a:gd name="T85" fmla="*/ 2147483647 h 179"/>
              <a:gd name="T86" fmla="*/ 2147483647 w 188"/>
              <a:gd name="T87" fmla="*/ 2147483647 h 179"/>
              <a:gd name="T88" fmla="*/ 2147483647 w 188"/>
              <a:gd name="T89" fmla="*/ 2147483647 h 179"/>
              <a:gd name="T90" fmla="*/ 2147483647 w 188"/>
              <a:gd name="T91" fmla="*/ 2147483647 h 179"/>
              <a:gd name="T92" fmla="*/ 2147483647 w 188"/>
              <a:gd name="T93" fmla="*/ 2147483647 h 179"/>
              <a:gd name="T94" fmla="*/ 2147483647 w 188"/>
              <a:gd name="T95" fmla="*/ 2147483647 h 179"/>
              <a:gd name="T96" fmla="*/ 2147483647 w 188"/>
              <a:gd name="T97" fmla="*/ 2147483647 h 179"/>
              <a:gd name="T98" fmla="*/ 2147483647 w 188"/>
              <a:gd name="T99" fmla="*/ 2147483647 h 17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88"/>
              <a:gd name="T151" fmla="*/ 0 h 179"/>
              <a:gd name="T152" fmla="*/ 188 w 188"/>
              <a:gd name="T153" fmla="*/ 179 h 17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Freeform 28"/>
          <p:cNvSpPr>
            <a:spLocks noChangeArrowheads="1"/>
          </p:cNvSpPr>
          <p:nvPr/>
        </p:nvSpPr>
        <p:spPr bwMode="auto">
          <a:xfrm>
            <a:off x="3774195" y="2409279"/>
            <a:ext cx="711095" cy="482810"/>
          </a:xfrm>
          <a:custGeom>
            <a:avLst/>
            <a:gdLst>
              <a:gd name="T0" fmla="*/ 2147483647 w 268"/>
              <a:gd name="T1" fmla="*/ 2147483647 h 182"/>
              <a:gd name="T2" fmla="*/ 2147483647 w 268"/>
              <a:gd name="T3" fmla="*/ 2147483647 h 182"/>
              <a:gd name="T4" fmla="*/ 2147483647 w 268"/>
              <a:gd name="T5" fmla="*/ 2147483647 h 182"/>
              <a:gd name="T6" fmla="*/ 2147483647 w 268"/>
              <a:gd name="T7" fmla="*/ 2147483647 h 182"/>
              <a:gd name="T8" fmla="*/ 2147483647 w 268"/>
              <a:gd name="T9" fmla="*/ 2147483647 h 182"/>
              <a:gd name="T10" fmla="*/ 2147483647 w 268"/>
              <a:gd name="T11" fmla="*/ 2147483647 h 182"/>
              <a:gd name="T12" fmla="*/ 0 w 268"/>
              <a:gd name="T13" fmla="*/ 2147483647 h 182"/>
              <a:gd name="T14" fmla="*/ 2147483647 w 268"/>
              <a:gd name="T15" fmla="*/ 2147483647 h 182"/>
              <a:gd name="T16" fmla="*/ 2147483647 w 268"/>
              <a:gd name="T17" fmla="*/ 2147483647 h 182"/>
              <a:gd name="T18" fmla="*/ 2147483647 w 268"/>
              <a:gd name="T19" fmla="*/ 2147483647 h 182"/>
              <a:gd name="T20" fmla="*/ 2147483647 w 268"/>
              <a:gd name="T21" fmla="*/ 2147483647 h 182"/>
              <a:gd name="T22" fmla="*/ 2147483647 w 268"/>
              <a:gd name="T23" fmla="*/ 2147483647 h 182"/>
              <a:gd name="T24" fmla="*/ 2147483647 w 268"/>
              <a:gd name="T25" fmla="*/ 2147483647 h 182"/>
              <a:gd name="T26" fmla="*/ 2147483647 w 268"/>
              <a:gd name="T27" fmla="*/ 2147483647 h 182"/>
              <a:gd name="T28" fmla="*/ 2147483647 w 268"/>
              <a:gd name="T29" fmla="*/ 2147483647 h 182"/>
              <a:gd name="T30" fmla="*/ 2147483647 w 268"/>
              <a:gd name="T31" fmla="*/ 2147483647 h 182"/>
              <a:gd name="T32" fmla="*/ 2147483647 w 268"/>
              <a:gd name="T33" fmla="*/ 2147483647 h 182"/>
              <a:gd name="T34" fmla="*/ 2147483647 w 268"/>
              <a:gd name="T35" fmla="*/ 2147483647 h 182"/>
              <a:gd name="T36" fmla="*/ 2147483647 w 268"/>
              <a:gd name="T37" fmla="*/ 2147483647 h 182"/>
              <a:gd name="T38" fmla="*/ 2147483647 w 268"/>
              <a:gd name="T39" fmla="*/ 2147483647 h 182"/>
              <a:gd name="T40" fmla="*/ 2147483647 w 268"/>
              <a:gd name="T41" fmla="*/ 2147483647 h 182"/>
              <a:gd name="T42" fmla="*/ 2147483647 w 268"/>
              <a:gd name="T43" fmla="*/ 2147483647 h 182"/>
              <a:gd name="T44" fmla="*/ 2147483647 w 268"/>
              <a:gd name="T45" fmla="*/ 2147483647 h 182"/>
              <a:gd name="T46" fmla="*/ 2147483647 w 268"/>
              <a:gd name="T47" fmla="*/ 2147483647 h 182"/>
              <a:gd name="T48" fmla="*/ 2147483647 w 268"/>
              <a:gd name="T49" fmla="*/ 2147483647 h 182"/>
              <a:gd name="T50" fmla="*/ 2147483647 w 268"/>
              <a:gd name="T51" fmla="*/ 2147483647 h 182"/>
              <a:gd name="T52" fmla="*/ 2147483647 w 268"/>
              <a:gd name="T53" fmla="*/ 2147483647 h 182"/>
              <a:gd name="T54" fmla="*/ 2147483647 w 268"/>
              <a:gd name="T55" fmla="*/ 2147483647 h 182"/>
              <a:gd name="T56" fmla="*/ 2147483647 w 268"/>
              <a:gd name="T57" fmla="*/ 2147483647 h 182"/>
              <a:gd name="T58" fmla="*/ 2147483647 w 268"/>
              <a:gd name="T59" fmla="*/ 2147483647 h 182"/>
              <a:gd name="T60" fmla="*/ 2147483647 w 268"/>
              <a:gd name="T61" fmla="*/ 2147483647 h 182"/>
              <a:gd name="T62" fmla="*/ 2147483647 w 268"/>
              <a:gd name="T63" fmla="*/ 2147483647 h 182"/>
              <a:gd name="T64" fmla="*/ 2147483647 w 268"/>
              <a:gd name="T65" fmla="*/ 2147483647 h 182"/>
              <a:gd name="T66" fmla="*/ 2147483647 w 268"/>
              <a:gd name="T67" fmla="*/ 2147483647 h 182"/>
              <a:gd name="T68" fmla="*/ 2147483647 w 268"/>
              <a:gd name="T69" fmla="*/ 2147483647 h 182"/>
              <a:gd name="T70" fmla="*/ 2147483647 w 268"/>
              <a:gd name="T71" fmla="*/ 2147483647 h 182"/>
              <a:gd name="T72" fmla="*/ 2147483647 w 268"/>
              <a:gd name="T73" fmla="*/ 2147483647 h 182"/>
              <a:gd name="T74" fmla="*/ 2147483647 w 268"/>
              <a:gd name="T75" fmla="*/ 2147483647 h 182"/>
              <a:gd name="T76" fmla="*/ 2147483647 w 268"/>
              <a:gd name="T77" fmla="*/ 2147483647 h 182"/>
              <a:gd name="T78" fmla="*/ 2147483647 w 268"/>
              <a:gd name="T79" fmla="*/ 2147483647 h 182"/>
              <a:gd name="T80" fmla="*/ 2147483647 w 268"/>
              <a:gd name="T81" fmla="*/ 2147483647 h 182"/>
              <a:gd name="T82" fmla="*/ 2147483647 w 268"/>
              <a:gd name="T83" fmla="*/ 2147483647 h 182"/>
              <a:gd name="T84" fmla="*/ 2147483647 w 268"/>
              <a:gd name="T85" fmla="*/ 2147483647 h 182"/>
              <a:gd name="T86" fmla="*/ 2147483647 w 268"/>
              <a:gd name="T87" fmla="*/ 2147483647 h 182"/>
              <a:gd name="T88" fmla="*/ 2147483647 w 268"/>
              <a:gd name="T89" fmla="*/ 2147483647 h 182"/>
              <a:gd name="T90" fmla="*/ 2147483647 w 268"/>
              <a:gd name="T91" fmla="*/ 2147483647 h 182"/>
              <a:gd name="T92" fmla="*/ 2147483647 w 268"/>
              <a:gd name="T93" fmla="*/ 2147483647 h 182"/>
              <a:gd name="T94" fmla="*/ 2147483647 w 268"/>
              <a:gd name="T95" fmla="*/ 2147483647 h 182"/>
              <a:gd name="T96" fmla="*/ 2147483647 w 268"/>
              <a:gd name="T97" fmla="*/ 2147483647 h 182"/>
              <a:gd name="T98" fmla="*/ 2147483647 w 268"/>
              <a:gd name="T99" fmla="*/ 2147483647 h 182"/>
              <a:gd name="T100" fmla="*/ 2147483647 w 268"/>
              <a:gd name="T101" fmla="*/ 2147483647 h 182"/>
              <a:gd name="T102" fmla="*/ 2147483647 w 268"/>
              <a:gd name="T103" fmla="*/ 2147483647 h 182"/>
              <a:gd name="T104" fmla="*/ 2147483647 w 268"/>
              <a:gd name="T105" fmla="*/ 2147483647 h 182"/>
              <a:gd name="T106" fmla="*/ 2147483647 w 268"/>
              <a:gd name="T107" fmla="*/ 2147483647 h 182"/>
              <a:gd name="T108" fmla="*/ 2147483647 w 268"/>
              <a:gd name="T109" fmla="*/ 2147483647 h 182"/>
              <a:gd name="T110" fmla="*/ 2147483647 w 268"/>
              <a:gd name="T111" fmla="*/ 2147483647 h 182"/>
              <a:gd name="T112" fmla="*/ 2147483647 w 268"/>
              <a:gd name="T113" fmla="*/ 2147483647 h 182"/>
              <a:gd name="T114" fmla="*/ 2147483647 w 268"/>
              <a:gd name="T115" fmla="*/ 2147483647 h 1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68"/>
              <a:gd name="T175" fmla="*/ 0 h 182"/>
              <a:gd name="T176" fmla="*/ 268 w 268"/>
              <a:gd name="T177" fmla="*/ 182 h 18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Freeform 29"/>
          <p:cNvSpPr>
            <a:spLocks noChangeArrowheads="1"/>
          </p:cNvSpPr>
          <p:nvPr/>
        </p:nvSpPr>
        <p:spPr bwMode="auto">
          <a:xfrm>
            <a:off x="3623317" y="1720488"/>
            <a:ext cx="955124" cy="871157"/>
          </a:xfrm>
          <a:custGeom>
            <a:avLst/>
            <a:gdLst>
              <a:gd name="T0" fmla="*/ 2147483647 w 360"/>
              <a:gd name="T1" fmla="*/ 2147483647 h 328"/>
              <a:gd name="T2" fmla="*/ 2147483647 w 360"/>
              <a:gd name="T3" fmla="*/ 2147483647 h 328"/>
              <a:gd name="T4" fmla="*/ 2147483647 w 360"/>
              <a:gd name="T5" fmla="*/ 2147483647 h 328"/>
              <a:gd name="T6" fmla="*/ 2147483647 w 360"/>
              <a:gd name="T7" fmla="*/ 2147483647 h 328"/>
              <a:gd name="T8" fmla="*/ 2147483647 w 360"/>
              <a:gd name="T9" fmla="*/ 2147483647 h 328"/>
              <a:gd name="T10" fmla="*/ 2147483647 w 360"/>
              <a:gd name="T11" fmla="*/ 2147483647 h 328"/>
              <a:gd name="T12" fmla="*/ 2147483647 w 360"/>
              <a:gd name="T13" fmla="*/ 2147483647 h 328"/>
              <a:gd name="T14" fmla="*/ 2147483647 w 360"/>
              <a:gd name="T15" fmla="*/ 2147483647 h 328"/>
              <a:gd name="T16" fmla="*/ 2147483647 w 360"/>
              <a:gd name="T17" fmla="*/ 2147483647 h 328"/>
              <a:gd name="T18" fmla="*/ 2147483647 w 360"/>
              <a:gd name="T19" fmla="*/ 2147483647 h 328"/>
              <a:gd name="T20" fmla="*/ 2147483647 w 360"/>
              <a:gd name="T21" fmla="*/ 2147483647 h 328"/>
              <a:gd name="T22" fmla="*/ 2147483647 w 360"/>
              <a:gd name="T23" fmla="*/ 2147483647 h 328"/>
              <a:gd name="T24" fmla="*/ 2147483647 w 360"/>
              <a:gd name="T25" fmla="*/ 2147483647 h 328"/>
              <a:gd name="T26" fmla="*/ 2147483647 w 360"/>
              <a:gd name="T27" fmla="*/ 2147483647 h 328"/>
              <a:gd name="T28" fmla="*/ 2147483647 w 360"/>
              <a:gd name="T29" fmla="*/ 2147483647 h 328"/>
              <a:gd name="T30" fmla="*/ 2147483647 w 360"/>
              <a:gd name="T31" fmla="*/ 2147483647 h 328"/>
              <a:gd name="T32" fmla="*/ 2147483647 w 360"/>
              <a:gd name="T33" fmla="*/ 2147483647 h 328"/>
              <a:gd name="T34" fmla="*/ 2147483647 w 360"/>
              <a:gd name="T35" fmla="*/ 2147483647 h 328"/>
              <a:gd name="T36" fmla="*/ 2147483647 w 360"/>
              <a:gd name="T37" fmla="*/ 2147483647 h 328"/>
              <a:gd name="T38" fmla="*/ 2147483647 w 360"/>
              <a:gd name="T39" fmla="*/ 2147483647 h 328"/>
              <a:gd name="T40" fmla="*/ 2147483647 w 360"/>
              <a:gd name="T41" fmla="*/ 2147483647 h 328"/>
              <a:gd name="T42" fmla="*/ 2147483647 w 360"/>
              <a:gd name="T43" fmla="*/ 2147483647 h 328"/>
              <a:gd name="T44" fmla="*/ 2147483647 w 360"/>
              <a:gd name="T45" fmla="*/ 2147483647 h 328"/>
              <a:gd name="T46" fmla="*/ 2147483647 w 360"/>
              <a:gd name="T47" fmla="*/ 2147483647 h 328"/>
              <a:gd name="T48" fmla="*/ 2147483647 w 360"/>
              <a:gd name="T49" fmla="*/ 2147483647 h 328"/>
              <a:gd name="T50" fmla="*/ 2147483647 w 360"/>
              <a:gd name="T51" fmla="*/ 2147483647 h 328"/>
              <a:gd name="T52" fmla="*/ 2147483647 w 360"/>
              <a:gd name="T53" fmla="*/ 2147483647 h 328"/>
              <a:gd name="T54" fmla="*/ 2147483647 w 360"/>
              <a:gd name="T55" fmla="*/ 2147483647 h 328"/>
              <a:gd name="T56" fmla="*/ 2147483647 w 360"/>
              <a:gd name="T57" fmla="*/ 2147483647 h 328"/>
              <a:gd name="T58" fmla="*/ 2147483647 w 360"/>
              <a:gd name="T59" fmla="*/ 2147483647 h 328"/>
              <a:gd name="T60" fmla="*/ 2147483647 w 360"/>
              <a:gd name="T61" fmla="*/ 2147483647 h 328"/>
              <a:gd name="T62" fmla="*/ 2147483647 w 360"/>
              <a:gd name="T63" fmla="*/ 2147483647 h 328"/>
              <a:gd name="T64" fmla="*/ 2147483647 w 360"/>
              <a:gd name="T65" fmla="*/ 2147483647 h 328"/>
              <a:gd name="T66" fmla="*/ 2147483647 w 360"/>
              <a:gd name="T67" fmla="*/ 2147483647 h 328"/>
              <a:gd name="T68" fmla="*/ 2147483647 w 360"/>
              <a:gd name="T69" fmla="*/ 2147483647 h 328"/>
              <a:gd name="T70" fmla="*/ 2147483647 w 360"/>
              <a:gd name="T71" fmla="*/ 2147483647 h 328"/>
              <a:gd name="T72" fmla="*/ 2147483647 w 360"/>
              <a:gd name="T73" fmla="*/ 2147483647 h 328"/>
              <a:gd name="T74" fmla="*/ 2147483647 w 360"/>
              <a:gd name="T75" fmla="*/ 2147483647 h 328"/>
              <a:gd name="T76" fmla="*/ 2147483647 w 360"/>
              <a:gd name="T77" fmla="*/ 2147483647 h 328"/>
              <a:gd name="T78" fmla="*/ 2147483647 w 360"/>
              <a:gd name="T79" fmla="*/ 2147483647 h 328"/>
              <a:gd name="T80" fmla="*/ 2147483647 w 360"/>
              <a:gd name="T81" fmla="*/ 2147483647 h 328"/>
              <a:gd name="T82" fmla="*/ 2147483647 w 360"/>
              <a:gd name="T83" fmla="*/ 2147483647 h 328"/>
              <a:gd name="T84" fmla="*/ 2147483647 w 360"/>
              <a:gd name="T85" fmla="*/ 2147483647 h 328"/>
              <a:gd name="T86" fmla="*/ 2147483647 w 360"/>
              <a:gd name="T87" fmla="*/ 2147483647 h 328"/>
              <a:gd name="T88" fmla="*/ 2147483647 w 360"/>
              <a:gd name="T89" fmla="*/ 2147483647 h 328"/>
              <a:gd name="T90" fmla="*/ 2147483647 w 360"/>
              <a:gd name="T91" fmla="*/ 2147483647 h 328"/>
              <a:gd name="T92" fmla="*/ 2147483647 w 360"/>
              <a:gd name="T93" fmla="*/ 2147483647 h 328"/>
              <a:gd name="T94" fmla="*/ 2147483647 w 360"/>
              <a:gd name="T95" fmla="*/ 2147483647 h 328"/>
              <a:gd name="T96" fmla="*/ 2147483647 w 360"/>
              <a:gd name="T97" fmla="*/ 2147483647 h 328"/>
              <a:gd name="T98" fmla="*/ 2147483647 w 360"/>
              <a:gd name="T99" fmla="*/ 2147483647 h 328"/>
              <a:gd name="T100" fmla="*/ 2147483647 w 360"/>
              <a:gd name="T101" fmla="*/ 2147483647 h 328"/>
              <a:gd name="T102" fmla="*/ 2147483647 w 360"/>
              <a:gd name="T103" fmla="*/ 2147483647 h 328"/>
              <a:gd name="T104" fmla="*/ 2147483647 w 360"/>
              <a:gd name="T105" fmla="*/ 2147483647 h 328"/>
              <a:gd name="T106" fmla="*/ 2147483647 w 360"/>
              <a:gd name="T107" fmla="*/ 2147483647 h 32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60"/>
              <a:gd name="T163" fmla="*/ 0 h 328"/>
              <a:gd name="T164" fmla="*/ 360 w 360"/>
              <a:gd name="T165" fmla="*/ 328 h 32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Freeform 30"/>
          <p:cNvSpPr>
            <a:spLocks noChangeArrowheads="1"/>
          </p:cNvSpPr>
          <p:nvPr/>
        </p:nvSpPr>
        <p:spPr bwMode="auto">
          <a:xfrm>
            <a:off x="3434391" y="3279125"/>
            <a:ext cx="575960" cy="360795"/>
          </a:xfrm>
          <a:custGeom>
            <a:avLst/>
            <a:gdLst>
              <a:gd name="T0" fmla="*/ 2147483647 w 217"/>
              <a:gd name="T1" fmla="*/ 2147483647 h 136"/>
              <a:gd name="T2" fmla="*/ 2147483647 w 217"/>
              <a:gd name="T3" fmla="*/ 2147483647 h 136"/>
              <a:gd name="T4" fmla="*/ 2147483647 w 217"/>
              <a:gd name="T5" fmla="*/ 2147483647 h 136"/>
              <a:gd name="T6" fmla="*/ 2147483647 w 217"/>
              <a:gd name="T7" fmla="*/ 2147483647 h 136"/>
              <a:gd name="T8" fmla="*/ 2147483647 w 217"/>
              <a:gd name="T9" fmla="*/ 2147483647 h 136"/>
              <a:gd name="T10" fmla="*/ 2147483647 w 217"/>
              <a:gd name="T11" fmla="*/ 0 h 136"/>
              <a:gd name="T12" fmla="*/ 2147483647 w 217"/>
              <a:gd name="T13" fmla="*/ 2147483647 h 136"/>
              <a:gd name="T14" fmla="*/ 2147483647 w 217"/>
              <a:gd name="T15" fmla="*/ 2147483647 h 136"/>
              <a:gd name="T16" fmla="*/ 2147483647 w 217"/>
              <a:gd name="T17" fmla="*/ 2147483647 h 136"/>
              <a:gd name="T18" fmla="*/ 2147483647 w 217"/>
              <a:gd name="T19" fmla="*/ 2147483647 h 136"/>
              <a:gd name="T20" fmla="*/ 2147483647 w 217"/>
              <a:gd name="T21" fmla="*/ 2147483647 h 136"/>
              <a:gd name="T22" fmla="*/ 2147483647 w 217"/>
              <a:gd name="T23" fmla="*/ 2147483647 h 136"/>
              <a:gd name="T24" fmla="*/ 2147483647 w 217"/>
              <a:gd name="T25" fmla="*/ 2147483647 h 136"/>
              <a:gd name="T26" fmla="*/ 2147483647 w 217"/>
              <a:gd name="T27" fmla="*/ 2147483647 h 136"/>
              <a:gd name="T28" fmla="*/ 0 w 217"/>
              <a:gd name="T29" fmla="*/ 2147483647 h 136"/>
              <a:gd name="T30" fmla="*/ 2147483647 w 217"/>
              <a:gd name="T31" fmla="*/ 2147483647 h 136"/>
              <a:gd name="T32" fmla="*/ 2147483647 w 217"/>
              <a:gd name="T33" fmla="*/ 2147483647 h 136"/>
              <a:gd name="T34" fmla="*/ 2147483647 w 217"/>
              <a:gd name="T35" fmla="*/ 2147483647 h 136"/>
              <a:gd name="T36" fmla="*/ 2147483647 w 217"/>
              <a:gd name="T37" fmla="*/ 2147483647 h 136"/>
              <a:gd name="T38" fmla="*/ 2147483647 w 217"/>
              <a:gd name="T39" fmla="*/ 2147483647 h 136"/>
              <a:gd name="T40" fmla="*/ 2147483647 w 217"/>
              <a:gd name="T41" fmla="*/ 2147483647 h 136"/>
              <a:gd name="T42" fmla="*/ 2147483647 w 217"/>
              <a:gd name="T43" fmla="*/ 2147483647 h 136"/>
              <a:gd name="T44" fmla="*/ 2147483647 w 217"/>
              <a:gd name="T45" fmla="*/ 2147483647 h 136"/>
              <a:gd name="T46" fmla="*/ 2147483647 w 217"/>
              <a:gd name="T47" fmla="*/ 2147483647 h 136"/>
              <a:gd name="T48" fmla="*/ 2147483647 w 217"/>
              <a:gd name="T49" fmla="*/ 2147483647 h 136"/>
              <a:gd name="T50" fmla="*/ 2147483647 w 217"/>
              <a:gd name="T51" fmla="*/ 2147483647 h 136"/>
              <a:gd name="T52" fmla="*/ 2147483647 w 217"/>
              <a:gd name="T53" fmla="*/ 2147483647 h 136"/>
              <a:gd name="T54" fmla="*/ 2147483647 w 217"/>
              <a:gd name="T55" fmla="*/ 2147483647 h 136"/>
              <a:gd name="T56" fmla="*/ 2147483647 w 217"/>
              <a:gd name="T57" fmla="*/ 2147483647 h 136"/>
              <a:gd name="T58" fmla="*/ 2147483647 w 217"/>
              <a:gd name="T59" fmla="*/ 2147483647 h 136"/>
              <a:gd name="T60" fmla="*/ 2147483647 w 217"/>
              <a:gd name="T61" fmla="*/ 2147483647 h 136"/>
              <a:gd name="T62" fmla="*/ 2147483647 w 217"/>
              <a:gd name="T63" fmla="*/ 2147483647 h 136"/>
              <a:gd name="T64" fmla="*/ 2147483647 w 217"/>
              <a:gd name="T65" fmla="*/ 2147483647 h 136"/>
              <a:gd name="T66" fmla="*/ 2147483647 w 217"/>
              <a:gd name="T67" fmla="*/ 2147483647 h 136"/>
              <a:gd name="T68" fmla="*/ 2147483647 w 217"/>
              <a:gd name="T69" fmla="*/ 2147483647 h 136"/>
              <a:gd name="T70" fmla="*/ 2147483647 w 217"/>
              <a:gd name="T71" fmla="*/ 2147483647 h 136"/>
              <a:gd name="T72" fmla="*/ 2147483647 w 217"/>
              <a:gd name="T73" fmla="*/ 2147483647 h 136"/>
              <a:gd name="T74" fmla="*/ 2147483647 w 217"/>
              <a:gd name="T75" fmla="*/ 2147483647 h 136"/>
              <a:gd name="T76" fmla="*/ 2147483647 w 217"/>
              <a:gd name="T77" fmla="*/ 2147483647 h 136"/>
              <a:gd name="T78" fmla="*/ 2147483647 w 217"/>
              <a:gd name="T79" fmla="*/ 2147483647 h 136"/>
              <a:gd name="T80" fmla="*/ 2147483647 w 217"/>
              <a:gd name="T81" fmla="*/ 2147483647 h 136"/>
              <a:gd name="T82" fmla="*/ 2147483647 w 217"/>
              <a:gd name="T83" fmla="*/ 2147483647 h 136"/>
              <a:gd name="T84" fmla="*/ 2147483647 w 217"/>
              <a:gd name="T85" fmla="*/ 2147483647 h 136"/>
              <a:gd name="T86" fmla="*/ 2147483647 w 217"/>
              <a:gd name="T87" fmla="*/ 2147483647 h 136"/>
              <a:gd name="T88" fmla="*/ 2147483647 w 217"/>
              <a:gd name="T89" fmla="*/ 2147483647 h 136"/>
              <a:gd name="T90" fmla="*/ 2147483647 w 217"/>
              <a:gd name="T91" fmla="*/ 2147483647 h 136"/>
              <a:gd name="T92" fmla="*/ 2147483647 w 217"/>
              <a:gd name="T93" fmla="*/ 2147483647 h 136"/>
              <a:gd name="T94" fmla="*/ 2147483647 w 217"/>
              <a:gd name="T95" fmla="*/ 2147483647 h 136"/>
              <a:gd name="T96" fmla="*/ 2147483647 w 217"/>
              <a:gd name="T97" fmla="*/ 2147483647 h 136"/>
              <a:gd name="T98" fmla="*/ 2147483647 w 217"/>
              <a:gd name="T99" fmla="*/ 2147483647 h 136"/>
              <a:gd name="T100" fmla="*/ 2147483647 w 217"/>
              <a:gd name="T101" fmla="*/ 2147483647 h 1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17"/>
              <a:gd name="T154" fmla="*/ 0 h 136"/>
              <a:gd name="T155" fmla="*/ 217 w 217"/>
              <a:gd name="T156" fmla="*/ 136 h 1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17" h="136">
                <a:moveTo>
                  <a:pt x="198" y="4"/>
                </a:moveTo>
                <a:cubicBezTo>
                  <a:pt x="198" y="4"/>
                  <a:pt x="198" y="4"/>
                  <a:pt x="198" y="4"/>
                </a:cubicBezTo>
                <a:cubicBezTo>
                  <a:pt x="198" y="6"/>
                  <a:pt x="196" y="7"/>
                  <a:pt x="194" y="7"/>
                </a:cubicBezTo>
                <a:cubicBezTo>
                  <a:pt x="179" y="6"/>
                  <a:pt x="179" y="6"/>
                  <a:pt x="179" y="6"/>
                </a:cubicBezTo>
                <a:cubicBezTo>
                  <a:pt x="168" y="4"/>
                  <a:pt x="161" y="2"/>
                  <a:pt x="157" y="0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17" y="33"/>
                  <a:pt x="108" y="32"/>
                  <a:pt x="106" y="26"/>
                </a:cubicBezTo>
                <a:cubicBezTo>
                  <a:pt x="104" y="1"/>
                  <a:pt x="104" y="1"/>
                  <a:pt x="104" y="1"/>
                </a:cubicBezTo>
                <a:cubicBezTo>
                  <a:pt x="84" y="0"/>
                  <a:pt x="84" y="0"/>
                  <a:pt x="84" y="0"/>
                </a:cubicBezTo>
                <a:cubicBezTo>
                  <a:pt x="76" y="18"/>
                  <a:pt x="76" y="18"/>
                  <a:pt x="76" y="1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4"/>
                  <a:pt x="74" y="0"/>
                  <a:pt x="72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1" y="12"/>
                  <a:pt x="51" y="12"/>
                  <a:pt x="51" y="12"/>
                </a:cubicBezTo>
                <a:cubicBezTo>
                  <a:pt x="42" y="20"/>
                  <a:pt x="34" y="27"/>
                  <a:pt x="28" y="35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76"/>
                  <a:pt x="11" y="76"/>
                  <a:pt x="11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8"/>
                  <a:pt x="10" y="82"/>
                  <a:pt x="12" y="86"/>
                </a:cubicBezTo>
                <a:cubicBezTo>
                  <a:pt x="15" y="91"/>
                  <a:pt x="17" y="97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9" y="123"/>
                  <a:pt x="9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8" y="126"/>
                  <a:pt x="12" y="129"/>
                  <a:pt x="18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7" y="126"/>
                  <a:pt x="58" y="130"/>
                  <a:pt x="62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9" y="131"/>
                  <a:pt x="82" y="130"/>
                  <a:pt x="85" y="128"/>
                </a:cubicBezTo>
                <a:cubicBezTo>
                  <a:pt x="86" y="126"/>
                  <a:pt x="89" y="125"/>
                  <a:pt x="92" y="126"/>
                </a:cubicBezTo>
                <a:cubicBezTo>
                  <a:pt x="97" y="126"/>
                  <a:pt x="101" y="128"/>
                  <a:pt x="104" y="132"/>
                </a:cubicBezTo>
                <a:cubicBezTo>
                  <a:pt x="106" y="125"/>
                  <a:pt x="106" y="125"/>
                  <a:pt x="106" y="125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1" y="120"/>
                  <a:pt x="112" y="118"/>
                </a:cubicBezTo>
                <a:cubicBezTo>
                  <a:pt x="114" y="115"/>
                  <a:pt x="116" y="112"/>
                  <a:pt x="119" y="110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47" y="82"/>
                  <a:pt x="150" y="78"/>
                  <a:pt x="150" y="75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2"/>
                  <a:pt x="148" y="61"/>
                </a:cubicBezTo>
                <a:cubicBezTo>
                  <a:pt x="149" y="60"/>
                  <a:pt x="150" y="60"/>
                  <a:pt x="151" y="60"/>
                </a:cubicBezTo>
                <a:cubicBezTo>
                  <a:pt x="154" y="60"/>
                  <a:pt x="157" y="60"/>
                  <a:pt x="160" y="62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8" y="51"/>
                  <a:pt x="168" y="51"/>
                  <a:pt x="168" y="51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70" y="43"/>
                  <a:pt x="173" y="42"/>
                  <a:pt x="176" y="3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10" y="24"/>
                  <a:pt x="210" y="24"/>
                  <a:pt x="210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7" y="6"/>
                  <a:pt x="217" y="6"/>
                  <a:pt x="217" y="6"/>
                </a:cubicBezTo>
                <a:cubicBezTo>
                  <a:pt x="216" y="6"/>
                  <a:pt x="216" y="6"/>
                  <a:pt x="216" y="6"/>
                </a:cubicBezTo>
                <a:cubicBezTo>
                  <a:pt x="213" y="6"/>
                  <a:pt x="213" y="6"/>
                  <a:pt x="213" y="6"/>
                </a:cubicBezTo>
                <a:cubicBezTo>
                  <a:pt x="213" y="7"/>
                  <a:pt x="213" y="7"/>
                  <a:pt x="21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04" y="8"/>
                  <a:pt x="204" y="8"/>
                  <a:pt x="204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4"/>
                  <a:pt x="200" y="4"/>
                  <a:pt x="200" y="4"/>
                </a:cubicBezTo>
                <a:lnTo>
                  <a:pt x="198" y="4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Freeform 31"/>
          <p:cNvSpPr>
            <a:spLocks noChangeArrowheads="1"/>
          </p:cNvSpPr>
          <p:nvPr/>
        </p:nvSpPr>
        <p:spPr bwMode="auto">
          <a:xfrm>
            <a:off x="3973617" y="3877390"/>
            <a:ext cx="91839" cy="81343"/>
          </a:xfrm>
          <a:custGeom>
            <a:avLst/>
            <a:gdLst>
              <a:gd name="T0" fmla="*/ 2147483647 w 34"/>
              <a:gd name="T1" fmla="*/ 2147483647 h 31"/>
              <a:gd name="T2" fmla="*/ 2147483647 w 34"/>
              <a:gd name="T3" fmla="*/ 2147483647 h 31"/>
              <a:gd name="T4" fmla="*/ 2147483647 w 34"/>
              <a:gd name="T5" fmla="*/ 2147483647 h 31"/>
              <a:gd name="T6" fmla="*/ 2147483647 w 34"/>
              <a:gd name="T7" fmla="*/ 2147483647 h 31"/>
              <a:gd name="T8" fmla="*/ 2147483647 w 34"/>
              <a:gd name="T9" fmla="*/ 2147483647 h 31"/>
              <a:gd name="T10" fmla="*/ 2147483647 w 34"/>
              <a:gd name="T11" fmla="*/ 2147483647 h 31"/>
              <a:gd name="T12" fmla="*/ 2147483647 w 34"/>
              <a:gd name="T13" fmla="*/ 2147483647 h 31"/>
              <a:gd name="T14" fmla="*/ 2147483647 w 34"/>
              <a:gd name="T15" fmla="*/ 2147483647 h 31"/>
              <a:gd name="T16" fmla="*/ 2147483647 w 34"/>
              <a:gd name="T17" fmla="*/ 2147483647 h 31"/>
              <a:gd name="T18" fmla="*/ 2147483647 w 34"/>
              <a:gd name="T19" fmla="*/ 2147483647 h 31"/>
              <a:gd name="T20" fmla="*/ 0 w 34"/>
              <a:gd name="T21" fmla="*/ 2147483647 h 31"/>
              <a:gd name="T22" fmla="*/ 2147483647 w 34"/>
              <a:gd name="T23" fmla="*/ 2147483647 h 31"/>
              <a:gd name="T24" fmla="*/ 2147483647 w 34"/>
              <a:gd name="T25" fmla="*/ 2147483647 h 31"/>
              <a:gd name="T26" fmla="*/ 2147483647 w 34"/>
              <a:gd name="T27" fmla="*/ 2147483647 h 31"/>
              <a:gd name="T28" fmla="*/ 2147483647 w 34"/>
              <a:gd name="T29" fmla="*/ 2147483647 h 31"/>
              <a:gd name="T30" fmla="*/ 2147483647 w 34"/>
              <a:gd name="T31" fmla="*/ 2147483647 h 31"/>
              <a:gd name="T32" fmla="*/ 2147483647 w 34"/>
              <a:gd name="T33" fmla="*/ 2147483647 h 31"/>
              <a:gd name="T34" fmla="*/ 2147483647 w 34"/>
              <a:gd name="T35" fmla="*/ 2147483647 h 31"/>
              <a:gd name="T36" fmla="*/ 2147483647 w 34"/>
              <a:gd name="T37" fmla="*/ 2147483647 h 3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4"/>
              <a:gd name="T58" fmla="*/ 0 h 31"/>
              <a:gd name="T59" fmla="*/ 34 w 34"/>
              <a:gd name="T60" fmla="*/ 31 h 3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Freeform 32"/>
          <p:cNvSpPr>
            <a:spLocks noChangeArrowheads="1"/>
          </p:cNvSpPr>
          <p:nvPr/>
        </p:nvSpPr>
        <p:spPr bwMode="auto">
          <a:xfrm>
            <a:off x="3551159" y="3574320"/>
            <a:ext cx="501178" cy="388347"/>
          </a:xfrm>
          <a:custGeom>
            <a:avLst/>
            <a:gdLst>
              <a:gd name="T0" fmla="*/ 2147483647 w 189"/>
              <a:gd name="T1" fmla="*/ 2147483647 h 146"/>
              <a:gd name="T2" fmla="*/ 2147483647 w 189"/>
              <a:gd name="T3" fmla="*/ 2147483647 h 146"/>
              <a:gd name="T4" fmla="*/ 2147483647 w 189"/>
              <a:gd name="T5" fmla="*/ 2147483647 h 146"/>
              <a:gd name="T6" fmla="*/ 2147483647 w 189"/>
              <a:gd name="T7" fmla="*/ 0 h 146"/>
              <a:gd name="T8" fmla="*/ 2147483647 w 189"/>
              <a:gd name="T9" fmla="*/ 2147483647 h 146"/>
              <a:gd name="T10" fmla="*/ 2147483647 w 189"/>
              <a:gd name="T11" fmla="*/ 2147483647 h 146"/>
              <a:gd name="T12" fmla="*/ 2147483647 w 189"/>
              <a:gd name="T13" fmla="*/ 2147483647 h 146"/>
              <a:gd name="T14" fmla="*/ 2147483647 w 189"/>
              <a:gd name="T15" fmla="*/ 2147483647 h 146"/>
              <a:gd name="T16" fmla="*/ 2147483647 w 189"/>
              <a:gd name="T17" fmla="*/ 2147483647 h 146"/>
              <a:gd name="T18" fmla="*/ 2147483647 w 189"/>
              <a:gd name="T19" fmla="*/ 2147483647 h 146"/>
              <a:gd name="T20" fmla="*/ 2147483647 w 189"/>
              <a:gd name="T21" fmla="*/ 2147483647 h 146"/>
              <a:gd name="T22" fmla="*/ 0 w 189"/>
              <a:gd name="T23" fmla="*/ 2147483647 h 146"/>
              <a:gd name="T24" fmla="*/ 2147483647 w 189"/>
              <a:gd name="T25" fmla="*/ 2147483647 h 146"/>
              <a:gd name="T26" fmla="*/ 2147483647 w 189"/>
              <a:gd name="T27" fmla="*/ 2147483647 h 146"/>
              <a:gd name="T28" fmla="*/ 2147483647 w 189"/>
              <a:gd name="T29" fmla="*/ 2147483647 h 146"/>
              <a:gd name="T30" fmla="*/ 2147483647 w 189"/>
              <a:gd name="T31" fmla="*/ 2147483647 h 146"/>
              <a:gd name="T32" fmla="*/ 2147483647 w 189"/>
              <a:gd name="T33" fmla="*/ 2147483647 h 146"/>
              <a:gd name="T34" fmla="*/ 2147483647 w 189"/>
              <a:gd name="T35" fmla="*/ 2147483647 h 146"/>
              <a:gd name="T36" fmla="*/ 2147483647 w 189"/>
              <a:gd name="T37" fmla="*/ 2147483647 h 146"/>
              <a:gd name="T38" fmla="*/ 2147483647 w 189"/>
              <a:gd name="T39" fmla="*/ 2147483647 h 146"/>
              <a:gd name="T40" fmla="*/ 2147483647 w 189"/>
              <a:gd name="T41" fmla="*/ 2147483647 h 146"/>
              <a:gd name="T42" fmla="*/ 2147483647 w 189"/>
              <a:gd name="T43" fmla="*/ 2147483647 h 146"/>
              <a:gd name="T44" fmla="*/ 2147483647 w 189"/>
              <a:gd name="T45" fmla="*/ 2147483647 h 146"/>
              <a:gd name="T46" fmla="*/ 2147483647 w 189"/>
              <a:gd name="T47" fmla="*/ 2147483647 h 146"/>
              <a:gd name="T48" fmla="*/ 2147483647 w 189"/>
              <a:gd name="T49" fmla="*/ 2147483647 h 146"/>
              <a:gd name="T50" fmla="*/ 2147483647 w 189"/>
              <a:gd name="T51" fmla="*/ 2147483647 h 146"/>
              <a:gd name="T52" fmla="*/ 2147483647 w 189"/>
              <a:gd name="T53" fmla="*/ 2147483647 h 146"/>
              <a:gd name="T54" fmla="*/ 2147483647 w 189"/>
              <a:gd name="T55" fmla="*/ 2147483647 h 146"/>
              <a:gd name="T56" fmla="*/ 2147483647 w 189"/>
              <a:gd name="T57" fmla="*/ 2147483647 h 146"/>
              <a:gd name="T58" fmla="*/ 2147483647 w 189"/>
              <a:gd name="T59" fmla="*/ 2147483647 h 146"/>
              <a:gd name="T60" fmla="*/ 2147483647 w 189"/>
              <a:gd name="T61" fmla="*/ 2147483647 h 146"/>
              <a:gd name="T62" fmla="*/ 2147483647 w 189"/>
              <a:gd name="T63" fmla="*/ 2147483647 h 146"/>
              <a:gd name="T64" fmla="*/ 2147483647 w 189"/>
              <a:gd name="T65" fmla="*/ 2147483647 h 146"/>
              <a:gd name="T66" fmla="*/ 2147483647 w 189"/>
              <a:gd name="T67" fmla="*/ 2147483647 h 146"/>
              <a:gd name="T68" fmla="*/ 2147483647 w 189"/>
              <a:gd name="T69" fmla="*/ 2147483647 h 146"/>
              <a:gd name="T70" fmla="*/ 2147483647 w 189"/>
              <a:gd name="T71" fmla="*/ 2147483647 h 146"/>
              <a:gd name="T72" fmla="*/ 2147483647 w 189"/>
              <a:gd name="T73" fmla="*/ 2147483647 h 146"/>
              <a:gd name="T74" fmla="*/ 2147483647 w 189"/>
              <a:gd name="T75" fmla="*/ 2147483647 h 146"/>
              <a:gd name="T76" fmla="*/ 2147483647 w 189"/>
              <a:gd name="T77" fmla="*/ 2147483647 h 146"/>
              <a:gd name="T78" fmla="*/ 2147483647 w 189"/>
              <a:gd name="T79" fmla="*/ 2147483647 h 146"/>
              <a:gd name="T80" fmla="*/ 2147483647 w 189"/>
              <a:gd name="T81" fmla="*/ 2147483647 h 14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89"/>
              <a:gd name="T124" fmla="*/ 0 h 146"/>
              <a:gd name="T125" fmla="*/ 189 w 189"/>
              <a:gd name="T126" fmla="*/ 146 h 14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Freeform 33"/>
          <p:cNvSpPr>
            <a:spLocks noChangeArrowheads="1"/>
          </p:cNvSpPr>
          <p:nvPr/>
        </p:nvSpPr>
        <p:spPr bwMode="auto">
          <a:xfrm>
            <a:off x="3288761" y="2833052"/>
            <a:ext cx="467067" cy="667799"/>
          </a:xfrm>
          <a:custGeom>
            <a:avLst/>
            <a:gdLst>
              <a:gd name="T0" fmla="*/ 2147483647 w 176"/>
              <a:gd name="T1" fmla="*/ 2147483647 h 251"/>
              <a:gd name="T2" fmla="*/ 2147483647 w 176"/>
              <a:gd name="T3" fmla="*/ 2147483647 h 251"/>
              <a:gd name="T4" fmla="*/ 2147483647 w 176"/>
              <a:gd name="T5" fmla="*/ 2147483647 h 251"/>
              <a:gd name="T6" fmla="*/ 2147483647 w 176"/>
              <a:gd name="T7" fmla="*/ 2147483647 h 251"/>
              <a:gd name="T8" fmla="*/ 2147483647 w 176"/>
              <a:gd name="T9" fmla="*/ 2147483647 h 251"/>
              <a:gd name="T10" fmla="*/ 2147483647 w 176"/>
              <a:gd name="T11" fmla="*/ 2147483647 h 251"/>
              <a:gd name="T12" fmla="*/ 2147483647 w 176"/>
              <a:gd name="T13" fmla="*/ 2147483647 h 251"/>
              <a:gd name="T14" fmla="*/ 2147483647 w 176"/>
              <a:gd name="T15" fmla="*/ 2147483647 h 251"/>
              <a:gd name="T16" fmla="*/ 2147483647 w 176"/>
              <a:gd name="T17" fmla="*/ 0 h 251"/>
              <a:gd name="T18" fmla="*/ 2147483647 w 176"/>
              <a:gd name="T19" fmla="*/ 2147483647 h 251"/>
              <a:gd name="T20" fmla="*/ 2147483647 w 176"/>
              <a:gd name="T21" fmla="*/ 2147483647 h 251"/>
              <a:gd name="T22" fmla="*/ 2147483647 w 176"/>
              <a:gd name="T23" fmla="*/ 2147483647 h 251"/>
              <a:gd name="T24" fmla="*/ 2147483647 w 176"/>
              <a:gd name="T25" fmla="*/ 2147483647 h 251"/>
              <a:gd name="T26" fmla="*/ 2147483647 w 176"/>
              <a:gd name="T27" fmla="*/ 2147483647 h 251"/>
              <a:gd name="T28" fmla="*/ 2147483647 w 176"/>
              <a:gd name="T29" fmla="*/ 2147483647 h 251"/>
              <a:gd name="T30" fmla="*/ 2147483647 w 176"/>
              <a:gd name="T31" fmla="*/ 2147483647 h 251"/>
              <a:gd name="T32" fmla="*/ 2147483647 w 176"/>
              <a:gd name="T33" fmla="*/ 2147483647 h 251"/>
              <a:gd name="T34" fmla="*/ 2147483647 w 176"/>
              <a:gd name="T35" fmla="*/ 2147483647 h 251"/>
              <a:gd name="T36" fmla="*/ 2147483647 w 176"/>
              <a:gd name="T37" fmla="*/ 2147483647 h 251"/>
              <a:gd name="T38" fmla="*/ 2147483647 w 176"/>
              <a:gd name="T39" fmla="*/ 2147483647 h 251"/>
              <a:gd name="T40" fmla="*/ 2147483647 w 176"/>
              <a:gd name="T41" fmla="*/ 2147483647 h 251"/>
              <a:gd name="T42" fmla="*/ 2147483647 w 176"/>
              <a:gd name="T43" fmla="*/ 2147483647 h 251"/>
              <a:gd name="T44" fmla="*/ 2147483647 w 176"/>
              <a:gd name="T45" fmla="*/ 2147483647 h 251"/>
              <a:gd name="T46" fmla="*/ 2147483647 w 176"/>
              <a:gd name="T47" fmla="*/ 2147483647 h 251"/>
              <a:gd name="T48" fmla="*/ 2147483647 w 176"/>
              <a:gd name="T49" fmla="*/ 2147483647 h 251"/>
              <a:gd name="T50" fmla="*/ 2147483647 w 176"/>
              <a:gd name="T51" fmla="*/ 2147483647 h 251"/>
              <a:gd name="T52" fmla="*/ 2147483647 w 176"/>
              <a:gd name="T53" fmla="*/ 2147483647 h 251"/>
              <a:gd name="T54" fmla="*/ 2147483647 w 176"/>
              <a:gd name="T55" fmla="*/ 2147483647 h 251"/>
              <a:gd name="T56" fmla="*/ 2147483647 w 176"/>
              <a:gd name="T57" fmla="*/ 2147483647 h 251"/>
              <a:gd name="T58" fmla="*/ 2147483647 w 176"/>
              <a:gd name="T59" fmla="*/ 2147483647 h 251"/>
              <a:gd name="T60" fmla="*/ 2147483647 w 176"/>
              <a:gd name="T61" fmla="*/ 2147483647 h 251"/>
              <a:gd name="T62" fmla="*/ 2147483647 w 176"/>
              <a:gd name="T63" fmla="*/ 2147483647 h 251"/>
              <a:gd name="T64" fmla="*/ 2147483647 w 176"/>
              <a:gd name="T65" fmla="*/ 2147483647 h 251"/>
              <a:gd name="T66" fmla="*/ 2147483647 w 176"/>
              <a:gd name="T67" fmla="*/ 2147483647 h 251"/>
              <a:gd name="T68" fmla="*/ 2147483647 w 176"/>
              <a:gd name="T69" fmla="*/ 2147483647 h 251"/>
              <a:gd name="T70" fmla="*/ 2147483647 w 176"/>
              <a:gd name="T71" fmla="*/ 2147483647 h 251"/>
              <a:gd name="T72" fmla="*/ 2147483647 w 176"/>
              <a:gd name="T73" fmla="*/ 2147483647 h 251"/>
              <a:gd name="T74" fmla="*/ 2147483647 w 176"/>
              <a:gd name="T75" fmla="*/ 2147483647 h 251"/>
              <a:gd name="T76" fmla="*/ 2147483647 w 176"/>
              <a:gd name="T77" fmla="*/ 2147483647 h 251"/>
              <a:gd name="T78" fmla="*/ 2147483647 w 176"/>
              <a:gd name="T79" fmla="*/ 2147483647 h 251"/>
              <a:gd name="T80" fmla="*/ 2147483647 w 176"/>
              <a:gd name="T81" fmla="*/ 2147483647 h 251"/>
              <a:gd name="T82" fmla="*/ 2147483647 w 176"/>
              <a:gd name="T83" fmla="*/ 2147483647 h 251"/>
              <a:gd name="T84" fmla="*/ 2147483647 w 176"/>
              <a:gd name="T85" fmla="*/ 2147483647 h 251"/>
              <a:gd name="T86" fmla="*/ 2147483647 w 176"/>
              <a:gd name="T87" fmla="*/ 2147483647 h 251"/>
              <a:gd name="T88" fmla="*/ 2147483647 w 176"/>
              <a:gd name="T89" fmla="*/ 2147483647 h 251"/>
              <a:gd name="T90" fmla="*/ 2147483647 w 176"/>
              <a:gd name="T91" fmla="*/ 2147483647 h 251"/>
              <a:gd name="T92" fmla="*/ 2147483647 w 176"/>
              <a:gd name="T93" fmla="*/ 2147483647 h 251"/>
              <a:gd name="T94" fmla="*/ 2147483647 w 176"/>
              <a:gd name="T95" fmla="*/ 2147483647 h 251"/>
              <a:gd name="T96" fmla="*/ 2147483647 w 176"/>
              <a:gd name="T97" fmla="*/ 2147483647 h 251"/>
              <a:gd name="T98" fmla="*/ 2147483647 w 176"/>
              <a:gd name="T99" fmla="*/ 2147483647 h 251"/>
              <a:gd name="T100" fmla="*/ 2147483647 w 176"/>
              <a:gd name="T101" fmla="*/ 2147483647 h 251"/>
              <a:gd name="T102" fmla="*/ 2147483647 w 176"/>
              <a:gd name="T103" fmla="*/ 2147483647 h 251"/>
              <a:gd name="T104" fmla="*/ 2147483647 w 176"/>
              <a:gd name="T105" fmla="*/ 2147483647 h 25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76"/>
              <a:gd name="T160" fmla="*/ 0 h 251"/>
              <a:gd name="T161" fmla="*/ 176 w 176"/>
              <a:gd name="T162" fmla="*/ 251 h 251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Freeform 34"/>
          <p:cNvSpPr>
            <a:spLocks noChangeArrowheads="1"/>
          </p:cNvSpPr>
          <p:nvPr/>
        </p:nvSpPr>
        <p:spPr bwMode="auto">
          <a:xfrm>
            <a:off x="3073596" y="3473300"/>
            <a:ext cx="493306" cy="485434"/>
          </a:xfrm>
          <a:custGeom>
            <a:avLst/>
            <a:gdLst>
              <a:gd name="T0" fmla="*/ 2147483647 w 186"/>
              <a:gd name="T1" fmla="*/ 2147483647 h 183"/>
              <a:gd name="T2" fmla="*/ 2147483647 w 186"/>
              <a:gd name="T3" fmla="*/ 2147483647 h 183"/>
              <a:gd name="T4" fmla="*/ 2147483647 w 186"/>
              <a:gd name="T5" fmla="*/ 2147483647 h 183"/>
              <a:gd name="T6" fmla="*/ 2147483647 w 186"/>
              <a:gd name="T7" fmla="*/ 2147483647 h 183"/>
              <a:gd name="T8" fmla="*/ 2147483647 w 186"/>
              <a:gd name="T9" fmla="*/ 2147483647 h 183"/>
              <a:gd name="T10" fmla="*/ 2147483647 w 186"/>
              <a:gd name="T11" fmla="*/ 2147483647 h 183"/>
              <a:gd name="T12" fmla="*/ 2147483647 w 186"/>
              <a:gd name="T13" fmla="*/ 2147483647 h 183"/>
              <a:gd name="T14" fmla="*/ 2147483647 w 186"/>
              <a:gd name="T15" fmla="*/ 2147483647 h 183"/>
              <a:gd name="T16" fmla="*/ 2147483647 w 186"/>
              <a:gd name="T17" fmla="*/ 2147483647 h 183"/>
              <a:gd name="T18" fmla="*/ 2147483647 w 186"/>
              <a:gd name="T19" fmla="*/ 2147483647 h 183"/>
              <a:gd name="T20" fmla="*/ 2147483647 w 186"/>
              <a:gd name="T21" fmla="*/ 2147483647 h 183"/>
              <a:gd name="T22" fmla="*/ 2147483647 w 186"/>
              <a:gd name="T23" fmla="*/ 2147483647 h 183"/>
              <a:gd name="T24" fmla="*/ 2147483647 w 186"/>
              <a:gd name="T25" fmla="*/ 2147483647 h 183"/>
              <a:gd name="T26" fmla="*/ 2147483647 w 186"/>
              <a:gd name="T27" fmla="*/ 2147483647 h 183"/>
              <a:gd name="T28" fmla="*/ 2147483647 w 186"/>
              <a:gd name="T29" fmla="*/ 2147483647 h 183"/>
              <a:gd name="T30" fmla="*/ 2147483647 w 186"/>
              <a:gd name="T31" fmla="*/ 2147483647 h 183"/>
              <a:gd name="T32" fmla="*/ 2147483647 w 186"/>
              <a:gd name="T33" fmla="*/ 2147483647 h 183"/>
              <a:gd name="T34" fmla="*/ 2147483647 w 186"/>
              <a:gd name="T35" fmla="*/ 2147483647 h 183"/>
              <a:gd name="T36" fmla="*/ 2147483647 w 186"/>
              <a:gd name="T37" fmla="*/ 2147483647 h 183"/>
              <a:gd name="T38" fmla="*/ 2147483647 w 186"/>
              <a:gd name="T39" fmla="*/ 2147483647 h 183"/>
              <a:gd name="T40" fmla="*/ 2147483647 w 186"/>
              <a:gd name="T41" fmla="*/ 2147483647 h 183"/>
              <a:gd name="T42" fmla="*/ 2147483647 w 186"/>
              <a:gd name="T43" fmla="*/ 2147483647 h 183"/>
              <a:gd name="T44" fmla="*/ 2147483647 w 186"/>
              <a:gd name="T45" fmla="*/ 2147483647 h 183"/>
              <a:gd name="T46" fmla="*/ 2147483647 w 186"/>
              <a:gd name="T47" fmla="*/ 2147483647 h 183"/>
              <a:gd name="T48" fmla="*/ 2147483647 w 186"/>
              <a:gd name="T49" fmla="*/ 2147483647 h 183"/>
              <a:gd name="T50" fmla="*/ 2147483647 w 186"/>
              <a:gd name="T51" fmla="*/ 2147483647 h 183"/>
              <a:gd name="T52" fmla="*/ 2147483647 w 186"/>
              <a:gd name="T53" fmla="*/ 2147483647 h 183"/>
              <a:gd name="T54" fmla="*/ 2147483647 w 186"/>
              <a:gd name="T55" fmla="*/ 2147483647 h 183"/>
              <a:gd name="T56" fmla="*/ 2147483647 w 186"/>
              <a:gd name="T57" fmla="*/ 2147483647 h 183"/>
              <a:gd name="T58" fmla="*/ 2147483647 w 186"/>
              <a:gd name="T59" fmla="*/ 2147483647 h 183"/>
              <a:gd name="T60" fmla="*/ 2147483647 w 186"/>
              <a:gd name="T61" fmla="*/ 2147483647 h 183"/>
              <a:gd name="T62" fmla="*/ 2147483647 w 186"/>
              <a:gd name="T63" fmla="*/ 2147483647 h 183"/>
              <a:gd name="T64" fmla="*/ 2147483647 w 186"/>
              <a:gd name="T65" fmla="*/ 2147483647 h 183"/>
              <a:gd name="T66" fmla="*/ 2147483647 w 186"/>
              <a:gd name="T67" fmla="*/ 2147483647 h 183"/>
              <a:gd name="T68" fmla="*/ 2147483647 w 186"/>
              <a:gd name="T69" fmla="*/ 2147483647 h 183"/>
              <a:gd name="T70" fmla="*/ 2147483647 w 186"/>
              <a:gd name="T71" fmla="*/ 2147483647 h 183"/>
              <a:gd name="T72" fmla="*/ 2147483647 w 186"/>
              <a:gd name="T73" fmla="*/ 2147483647 h 183"/>
              <a:gd name="T74" fmla="*/ 2147483647 w 186"/>
              <a:gd name="T75" fmla="*/ 2147483647 h 183"/>
              <a:gd name="T76" fmla="*/ 2147483647 w 186"/>
              <a:gd name="T77" fmla="*/ 0 h 183"/>
              <a:gd name="T78" fmla="*/ 2147483647 w 186"/>
              <a:gd name="T79" fmla="*/ 2147483647 h 183"/>
              <a:gd name="T80" fmla="*/ 2147483647 w 186"/>
              <a:gd name="T81" fmla="*/ 2147483647 h 183"/>
              <a:gd name="T82" fmla="*/ 2147483647 w 186"/>
              <a:gd name="T83" fmla="*/ 2147483647 h 183"/>
              <a:gd name="T84" fmla="*/ 2147483647 w 186"/>
              <a:gd name="T85" fmla="*/ 2147483647 h 183"/>
              <a:gd name="T86" fmla="*/ 2147483647 w 186"/>
              <a:gd name="T87" fmla="*/ 2147483647 h 183"/>
              <a:gd name="T88" fmla="*/ 2147483647 w 186"/>
              <a:gd name="T89" fmla="*/ 2147483647 h 183"/>
              <a:gd name="T90" fmla="*/ 2147483647 w 186"/>
              <a:gd name="T91" fmla="*/ 2147483647 h 18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86"/>
              <a:gd name="T139" fmla="*/ 0 h 183"/>
              <a:gd name="T140" fmla="*/ 186 w 186"/>
              <a:gd name="T141" fmla="*/ 183 h 18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86" h="183">
                <a:moveTo>
                  <a:pt x="42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11" y="73"/>
                  <a:pt x="11" y="73"/>
                  <a:pt x="11" y="73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95"/>
                  <a:pt x="2" y="103"/>
                  <a:pt x="6" y="105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26" y="136"/>
                  <a:pt x="31" y="141"/>
                  <a:pt x="34" y="143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5" y="147"/>
                  <a:pt x="48" y="149"/>
                  <a:pt x="53" y="150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94" y="151"/>
                  <a:pt x="104" y="153"/>
                  <a:pt x="106" y="155"/>
                </a:cubicBezTo>
                <a:cubicBezTo>
                  <a:pt x="108" y="156"/>
                  <a:pt x="109" y="160"/>
                  <a:pt x="108" y="166"/>
                </a:cubicBezTo>
                <a:cubicBezTo>
                  <a:pt x="108" y="170"/>
                  <a:pt x="108" y="173"/>
                  <a:pt x="109" y="173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24" y="169"/>
                  <a:pt x="128" y="169"/>
                  <a:pt x="130" y="171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8" y="181"/>
                  <a:pt x="142" y="183"/>
                  <a:pt x="142" y="183"/>
                </a:cubicBezTo>
                <a:cubicBezTo>
                  <a:pt x="145" y="182"/>
                  <a:pt x="148" y="179"/>
                  <a:pt x="150" y="175"/>
                </a:cubicBezTo>
                <a:cubicBezTo>
                  <a:pt x="151" y="174"/>
                  <a:pt x="151" y="174"/>
                  <a:pt x="151" y="174"/>
                </a:cubicBezTo>
                <a:cubicBezTo>
                  <a:pt x="158" y="179"/>
                  <a:pt x="158" y="179"/>
                  <a:pt x="158" y="179"/>
                </a:cubicBezTo>
                <a:cubicBezTo>
                  <a:pt x="163" y="175"/>
                  <a:pt x="163" y="175"/>
                  <a:pt x="163" y="175"/>
                </a:cubicBezTo>
                <a:cubicBezTo>
                  <a:pt x="164" y="169"/>
                  <a:pt x="167" y="167"/>
                  <a:pt x="172" y="166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0" y="148"/>
                  <a:pt x="166" y="146"/>
                  <a:pt x="161" y="147"/>
                </a:cubicBezTo>
                <a:cubicBezTo>
                  <a:pt x="157" y="148"/>
                  <a:pt x="154" y="148"/>
                  <a:pt x="152" y="147"/>
                </a:cubicBezTo>
                <a:cubicBezTo>
                  <a:pt x="152" y="145"/>
                  <a:pt x="152" y="145"/>
                  <a:pt x="152" y="143"/>
                </a:cubicBezTo>
                <a:cubicBezTo>
                  <a:pt x="149" y="138"/>
                  <a:pt x="146" y="134"/>
                  <a:pt x="142" y="131"/>
                </a:cubicBezTo>
                <a:cubicBezTo>
                  <a:pt x="138" y="127"/>
                  <a:pt x="136" y="123"/>
                  <a:pt x="138" y="119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8" y="109"/>
                  <a:pt x="149" y="107"/>
                  <a:pt x="151" y="105"/>
                </a:cubicBezTo>
                <a:cubicBezTo>
                  <a:pt x="152" y="103"/>
                  <a:pt x="154" y="102"/>
                  <a:pt x="156" y="102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57" y="91"/>
                  <a:pt x="156" y="85"/>
                  <a:pt x="157" y="83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1" y="80"/>
                  <a:pt x="165" y="81"/>
                  <a:pt x="170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5" y="89"/>
                  <a:pt x="178" y="93"/>
                  <a:pt x="179" y="93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0" y="73"/>
                  <a:pt x="176" y="67"/>
                  <a:pt x="175" y="64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45" y="60"/>
                  <a:pt x="141" y="56"/>
                  <a:pt x="140" y="5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4"/>
                  <a:pt x="146" y="19"/>
                  <a:pt x="144" y="15"/>
                </a:cubicBezTo>
                <a:cubicBezTo>
                  <a:pt x="142" y="9"/>
                  <a:pt x="142" y="9"/>
                  <a:pt x="142" y="9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24" y="13"/>
                  <a:pt x="119" y="14"/>
                  <a:pt x="114" y="14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7"/>
                  <a:pt x="101" y="7"/>
                  <a:pt x="101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6"/>
                  <a:pt x="91" y="17"/>
                  <a:pt x="92" y="18"/>
                </a:cubicBezTo>
                <a:cubicBezTo>
                  <a:pt x="94" y="21"/>
                  <a:pt x="93" y="24"/>
                  <a:pt x="91" y="27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8"/>
                  <a:pt x="87" y="48"/>
                  <a:pt x="87" y="48"/>
                </a:cubicBezTo>
                <a:cubicBezTo>
                  <a:pt x="86" y="49"/>
                  <a:pt x="86" y="49"/>
                  <a:pt x="86" y="49"/>
                </a:cubicBezTo>
                <a:cubicBezTo>
                  <a:pt x="77" y="53"/>
                  <a:pt x="71" y="55"/>
                  <a:pt x="67" y="55"/>
                </a:cubicBezTo>
                <a:cubicBezTo>
                  <a:pt x="50" y="53"/>
                  <a:pt x="50" y="53"/>
                  <a:pt x="50" y="53"/>
                </a:cubicBezTo>
                <a:cubicBezTo>
                  <a:pt x="42" y="60"/>
                  <a:pt x="42" y="60"/>
                  <a:pt x="42" y="6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Freeform 35"/>
          <p:cNvSpPr>
            <a:spLocks noChangeArrowheads="1"/>
          </p:cNvSpPr>
          <p:nvPr/>
        </p:nvSpPr>
        <p:spPr bwMode="auto">
          <a:xfrm>
            <a:off x="3999856" y="4511078"/>
            <a:ext cx="141695" cy="339804"/>
          </a:xfrm>
          <a:custGeom>
            <a:avLst/>
            <a:gdLst>
              <a:gd name="T0" fmla="*/ 2147483647 w 53"/>
              <a:gd name="T1" fmla="*/ 0 h 128"/>
              <a:gd name="T2" fmla="*/ 2147483647 w 53"/>
              <a:gd name="T3" fmla="*/ 2147483647 h 128"/>
              <a:gd name="T4" fmla="*/ 0 w 53"/>
              <a:gd name="T5" fmla="*/ 2147483647 h 128"/>
              <a:gd name="T6" fmla="*/ 2147483647 w 53"/>
              <a:gd name="T7" fmla="*/ 2147483647 h 128"/>
              <a:gd name="T8" fmla="*/ 2147483647 w 53"/>
              <a:gd name="T9" fmla="*/ 2147483647 h 128"/>
              <a:gd name="T10" fmla="*/ 2147483647 w 53"/>
              <a:gd name="T11" fmla="*/ 2147483647 h 128"/>
              <a:gd name="T12" fmla="*/ 2147483647 w 53"/>
              <a:gd name="T13" fmla="*/ 2147483647 h 128"/>
              <a:gd name="T14" fmla="*/ 2147483647 w 53"/>
              <a:gd name="T15" fmla="*/ 2147483647 h 128"/>
              <a:gd name="T16" fmla="*/ 2147483647 w 53"/>
              <a:gd name="T17" fmla="*/ 2147483647 h 128"/>
              <a:gd name="T18" fmla="*/ 2147483647 w 53"/>
              <a:gd name="T19" fmla="*/ 2147483647 h 128"/>
              <a:gd name="T20" fmla="*/ 2147483647 w 53"/>
              <a:gd name="T21" fmla="*/ 2147483647 h 128"/>
              <a:gd name="T22" fmla="*/ 2147483647 w 53"/>
              <a:gd name="T23" fmla="*/ 2147483647 h 128"/>
              <a:gd name="T24" fmla="*/ 2147483647 w 53"/>
              <a:gd name="T25" fmla="*/ 2147483647 h 128"/>
              <a:gd name="T26" fmla="*/ 2147483647 w 53"/>
              <a:gd name="T27" fmla="*/ 2147483647 h 128"/>
              <a:gd name="T28" fmla="*/ 2147483647 w 53"/>
              <a:gd name="T29" fmla="*/ 2147483647 h 128"/>
              <a:gd name="T30" fmla="*/ 2147483647 w 53"/>
              <a:gd name="T31" fmla="*/ 2147483647 h 128"/>
              <a:gd name="T32" fmla="*/ 2147483647 w 53"/>
              <a:gd name="T33" fmla="*/ 2147483647 h 128"/>
              <a:gd name="T34" fmla="*/ 2147483647 w 53"/>
              <a:gd name="T35" fmla="*/ 2147483647 h 128"/>
              <a:gd name="T36" fmla="*/ 2147483647 w 53"/>
              <a:gd name="T37" fmla="*/ 2147483647 h 128"/>
              <a:gd name="T38" fmla="*/ 2147483647 w 53"/>
              <a:gd name="T39" fmla="*/ 2147483647 h 128"/>
              <a:gd name="T40" fmla="*/ 2147483647 w 53"/>
              <a:gd name="T41" fmla="*/ 2147483647 h 128"/>
              <a:gd name="T42" fmla="*/ 2147483647 w 53"/>
              <a:gd name="T43" fmla="*/ 2147483647 h 128"/>
              <a:gd name="T44" fmla="*/ 2147483647 w 53"/>
              <a:gd name="T45" fmla="*/ 2147483647 h 128"/>
              <a:gd name="T46" fmla="*/ 2147483647 w 53"/>
              <a:gd name="T47" fmla="*/ 2147483647 h 128"/>
              <a:gd name="T48" fmla="*/ 2147483647 w 53"/>
              <a:gd name="T49" fmla="*/ 2147483647 h 128"/>
              <a:gd name="T50" fmla="*/ 2147483647 w 53"/>
              <a:gd name="T51" fmla="*/ 2147483647 h 128"/>
              <a:gd name="T52" fmla="*/ 2147483647 w 53"/>
              <a:gd name="T53" fmla="*/ 2147483647 h 128"/>
              <a:gd name="T54" fmla="*/ 2147483647 w 53"/>
              <a:gd name="T55" fmla="*/ 2147483647 h 128"/>
              <a:gd name="T56" fmla="*/ 2147483647 w 53"/>
              <a:gd name="T57" fmla="*/ 2147483647 h 128"/>
              <a:gd name="T58" fmla="*/ 2147483647 w 53"/>
              <a:gd name="T59" fmla="*/ 2147483647 h 128"/>
              <a:gd name="T60" fmla="*/ 2147483647 w 53"/>
              <a:gd name="T61" fmla="*/ 0 h 12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3"/>
              <a:gd name="T94" fmla="*/ 0 h 128"/>
              <a:gd name="T95" fmla="*/ 53 w 53"/>
              <a:gd name="T96" fmla="*/ 128 h 12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3" h="128">
                <a:moveTo>
                  <a:pt x="40" y="0"/>
                </a:moveTo>
                <a:cubicBezTo>
                  <a:pt x="27" y="9"/>
                  <a:pt x="18" y="21"/>
                  <a:pt x="12" y="35"/>
                </a:cubicBezTo>
                <a:cubicBezTo>
                  <a:pt x="7" y="47"/>
                  <a:pt x="3" y="53"/>
                  <a:pt x="0" y="54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92"/>
                  <a:pt x="1" y="92"/>
                  <a:pt x="1" y="92"/>
                </a:cubicBezTo>
                <a:cubicBezTo>
                  <a:pt x="0" y="97"/>
                  <a:pt x="1" y="100"/>
                  <a:pt x="2" y="10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6"/>
                  <a:pt x="22" y="120"/>
                  <a:pt x="25" y="124"/>
                </a:cubicBezTo>
                <a:cubicBezTo>
                  <a:pt x="27" y="126"/>
                  <a:pt x="29" y="127"/>
                  <a:pt x="31" y="128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45" y="73"/>
                  <a:pt x="45" y="73"/>
                  <a:pt x="45" y="73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53" y="30"/>
                  <a:pt x="53" y="30"/>
                  <a:pt x="53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6"/>
                  <a:pt x="53" y="6"/>
                  <a:pt x="53" y="6"/>
                </a:cubicBezTo>
                <a:lnTo>
                  <a:pt x="40" y="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Freeform 36"/>
          <p:cNvSpPr>
            <a:spLocks noChangeArrowheads="1"/>
          </p:cNvSpPr>
          <p:nvPr/>
        </p:nvSpPr>
        <p:spPr bwMode="auto">
          <a:xfrm>
            <a:off x="2962078" y="5113279"/>
            <a:ext cx="217789" cy="186302"/>
          </a:xfrm>
          <a:custGeom>
            <a:avLst/>
            <a:gdLst>
              <a:gd name="T0" fmla="*/ 2147483647 w 82"/>
              <a:gd name="T1" fmla="*/ 2147483647 h 70"/>
              <a:gd name="T2" fmla="*/ 2147483647 w 82"/>
              <a:gd name="T3" fmla="*/ 2147483647 h 70"/>
              <a:gd name="T4" fmla="*/ 2147483647 w 82"/>
              <a:gd name="T5" fmla="*/ 2147483647 h 70"/>
              <a:gd name="T6" fmla="*/ 2147483647 w 82"/>
              <a:gd name="T7" fmla="*/ 2147483647 h 70"/>
              <a:gd name="T8" fmla="*/ 2147483647 w 82"/>
              <a:gd name="T9" fmla="*/ 2147483647 h 70"/>
              <a:gd name="T10" fmla="*/ 2147483647 w 82"/>
              <a:gd name="T11" fmla="*/ 2147483647 h 70"/>
              <a:gd name="T12" fmla="*/ 2147483647 w 82"/>
              <a:gd name="T13" fmla="*/ 2147483647 h 70"/>
              <a:gd name="T14" fmla="*/ 2147483647 w 82"/>
              <a:gd name="T15" fmla="*/ 2147483647 h 70"/>
              <a:gd name="T16" fmla="*/ 2147483647 w 82"/>
              <a:gd name="T17" fmla="*/ 2147483647 h 70"/>
              <a:gd name="T18" fmla="*/ 2147483647 w 82"/>
              <a:gd name="T19" fmla="*/ 2147483647 h 70"/>
              <a:gd name="T20" fmla="*/ 2147483647 w 82"/>
              <a:gd name="T21" fmla="*/ 2147483647 h 70"/>
              <a:gd name="T22" fmla="*/ 2147483647 w 82"/>
              <a:gd name="T23" fmla="*/ 2147483647 h 70"/>
              <a:gd name="T24" fmla="*/ 2147483647 w 82"/>
              <a:gd name="T25" fmla="*/ 2147483647 h 70"/>
              <a:gd name="T26" fmla="*/ 2147483647 w 82"/>
              <a:gd name="T27" fmla="*/ 2147483647 h 70"/>
              <a:gd name="T28" fmla="*/ 2147483647 w 82"/>
              <a:gd name="T29" fmla="*/ 2147483647 h 70"/>
              <a:gd name="T30" fmla="*/ 2147483647 w 82"/>
              <a:gd name="T31" fmla="*/ 2147483647 h 70"/>
              <a:gd name="T32" fmla="*/ 2147483647 w 82"/>
              <a:gd name="T33" fmla="*/ 2147483647 h 70"/>
              <a:gd name="T34" fmla="*/ 2147483647 w 82"/>
              <a:gd name="T35" fmla="*/ 2147483647 h 70"/>
              <a:gd name="T36" fmla="*/ 2147483647 w 82"/>
              <a:gd name="T37" fmla="*/ 2147483647 h 70"/>
              <a:gd name="T38" fmla="*/ 2147483647 w 82"/>
              <a:gd name="T39" fmla="*/ 2147483647 h 70"/>
              <a:gd name="T40" fmla="*/ 2147483647 w 82"/>
              <a:gd name="T41" fmla="*/ 2147483647 h 70"/>
              <a:gd name="T42" fmla="*/ 2147483647 w 82"/>
              <a:gd name="T43" fmla="*/ 2147483647 h 70"/>
              <a:gd name="T44" fmla="*/ 2147483647 w 82"/>
              <a:gd name="T45" fmla="*/ 2147483647 h 70"/>
              <a:gd name="T46" fmla="*/ 2147483647 w 82"/>
              <a:gd name="T47" fmla="*/ 2147483647 h 70"/>
              <a:gd name="T48" fmla="*/ 2147483647 w 82"/>
              <a:gd name="T49" fmla="*/ 2147483647 h 70"/>
              <a:gd name="T50" fmla="*/ 2147483647 w 82"/>
              <a:gd name="T51" fmla="*/ 2147483647 h 70"/>
              <a:gd name="T52" fmla="*/ 2147483647 w 82"/>
              <a:gd name="T53" fmla="*/ 2147483647 h 70"/>
              <a:gd name="T54" fmla="*/ 2147483647 w 82"/>
              <a:gd name="T55" fmla="*/ 0 h 70"/>
              <a:gd name="T56" fmla="*/ 2147483647 w 82"/>
              <a:gd name="T57" fmla="*/ 2147483647 h 70"/>
              <a:gd name="T58" fmla="*/ 2147483647 w 82"/>
              <a:gd name="T59" fmla="*/ 2147483647 h 70"/>
              <a:gd name="T60" fmla="*/ 2147483647 w 82"/>
              <a:gd name="T61" fmla="*/ 2147483647 h 70"/>
              <a:gd name="T62" fmla="*/ 2147483647 w 82"/>
              <a:gd name="T63" fmla="*/ 2147483647 h 70"/>
              <a:gd name="T64" fmla="*/ 2147483647 w 82"/>
              <a:gd name="T65" fmla="*/ 2147483647 h 70"/>
              <a:gd name="T66" fmla="*/ 2147483647 w 82"/>
              <a:gd name="T67" fmla="*/ 2147483647 h 7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2"/>
              <a:gd name="T103" fmla="*/ 0 h 70"/>
              <a:gd name="T104" fmla="*/ 82 w 82"/>
              <a:gd name="T105" fmla="*/ 70 h 7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2" h="70">
                <a:moveTo>
                  <a:pt x="37" y="7"/>
                </a:move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6" y="27"/>
                  <a:pt x="16" y="27"/>
                  <a:pt x="16" y="27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1"/>
                  <a:pt x="0" y="49"/>
                  <a:pt x="6" y="63"/>
                </a:cubicBezTo>
                <a:cubicBezTo>
                  <a:pt x="18" y="64"/>
                  <a:pt x="18" y="64"/>
                  <a:pt x="18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1" y="70"/>
                  <a:pt x="31" y="70"/>
                  <a:pt x="31" y="70"/>
                </a:cubicBezTo>
                <a:cubicBezTo>
                  <a:pt x="44" y="68"/>
                  <a:pt x="44" y="68"/>
                  <a:pt x="44" y="68"/>
                </a:cubicBezTo>
                <a:cubicBezTo>
                  <a:pt x="49" y="67"/>
                  <a:pt x="55" y="62"/>
                  <a:pt x="62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2"/>
                  <a:pt x="64" y="52"/>
                  <a:pt x="64" y="52"/>
                </a:cubicBezTo>
                <a:cubicBezTo>
                  <a:pt x="69" y="50"/>
                  <a:pt x="69" y="50"/>
                  <a:pt x="69" y="50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2" y="13"/>
                  <a:pt x="81" y="8"/>
                  <a:pt x="79" y="5"/>
                </a:cubicBezTo>
                <a:cubicBezTo>
                  <a:pt x="78" y="1"/>
                  <a:pt x="76" y="0"/>
                  <a:pt x="74" y="0"/>
                </a:cubicBezTo>
                <a:cubicBezTo>
                  <a:pt x="74" y="6"/>
                  <a:pt x="74" y="6"/>
                  <a:pt x="74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7"/>
                  <a:pt x="59" y="7"/>
                  <a:pt x="59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8" y="7"/>
                  <a:pt x="58" y="7"/>
                </a:cubicBezTo>
                <a:lnTo>
                  <a:pt x="37" y="7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直接连接符 34"/>
          <p:cNvSpPr>
            <a:spLocks noChangeShapeType="1"/>
          </p:cNvSpPr>
          <p:nvPr/>
        </p:nvSpPr>
        <p:spPr bwMode="auto">
          <a:xfrm>
            <a:off x="4897253" y="1700808"/>
            <a:ext cx="1312" cy="3632883"/>
          </a:xfrm>
          <a:prstGeom prst="line">
            <a:avLst/>
          </a:prstGeom>
          <a:noFill/>
          <a:ln w="63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矩形 51"/>
          <p:cNvSpPr>
            <a:spLocks noChangeArrowheads="1"/>
          </p:cNvSpPr>
          <p:nvPr/>
        </p:nvSpPr>
        <p:spPr bwMode="auto">
          <a:xfrm>
            <a:off x="5210816" y="2028806"/>
            <a:ext cx="2646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点击此处添加标题</a:t>
            </a: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" name="矩形 52"/>
          <p:cNvSpPr>
            <a:spLocks noChangeArrowheads="1"/>
          </p:cNvSpPr>
          <p:nvPr/>
        </p:nvSpPr>
        <p:spPr bwMode="auto">
          <a:xfrm>
            <a:off x="5210818" y="2577213"/>
            <a:ext cx="3748336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矩形 1"/>
          <p:cNvSpPr>
            <a:spLocks noChangeArrowheads="1"/>
          </p:cNvSpPr>
          <p:nvPr/>
        </p:nvSpPr>
        <p:spPr bwMode="auto">
          <a:xfrm>
            <a:off x="1248326" y="124714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74" name="组合 23"/>
          <p:cNvGrpSpPr>
            <a:grpSpLocks/>
          </p:cNvGrpSpPr>
          <p:nvPr/>
        </p:nvGrpSpPr>
        <p:grpSpPr bwMode="auto">
          <a:xfrm>
            <a:off x="395536" y="1052736"/>
            <a:ext cx="692967" cy="800310"/>
            <a:chOff x="0" y="0"/>
            <a:chExt cx="1179513" cy="1360488"/>
          </a:xfrm>
        </p:grpSpPr>
        <p:sp>
          <p:nvSpPr>
            <p:cNvPr id="75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8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8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9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H_Other_1"/>
          <p:cNvSpPr>
            <a:spLocks noChangeArrowheads="1"/>
          </p:cNvSpPr>
          <p:nvPr/>
        </p:nvSpPr>
        <p:spPr bwMode="auto">
          <a:xfrm>
            <a:off x="3411165" y="2379054"/>
            <a:ext cx="2185764" cy="2198884"/>
          </a:xfrm>
          <a:prstGeom prst="ellipse">
            <a:avLst/>
          </a:prstGeom>
          <a:noFill/>
          <a:ln w="53975" cmpd="dbl">
            <a:solidFill>
              <a:srgbClr val="C9C9C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7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1" name="MH_Other_2"/>
          <p:cNvSpPr>
            <a:spLocks noChangeArrowheads="1"/>
          </p:cNvSpPr>
          <p:nvPr/>
        </p:nvSpPr>
        <p:spPr bwMode="auto">
          <a:xfrm>
            <a:off x="3342941" y="2348880"/>
            <a:ext cx="686168" cy="690103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7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2" name="MH_Other_3"/>
          <p:cNvSpPr>
            <a:spLocks noChangeArrowheads="1"/>
          </p:cNvSpPr>
          <p:nvPr/>
        </p:nvSpPr>
        <p:spPr bwMode="auto">
          <a:xfrm>
            <a:off x="3026752" y="3133446"/>
            <a:ext cx="686168" cy="690103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7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3" name="MH_Other_4"/>
          <p:cNvSpPr>
            <a:spLocks noChangeArrowheads="1"/>
          </p:cNvSpPr>
          <p:nvPr/>
        </p:nvSpPr>
        <p:spPr bwMode="auto">
          <a:xfrm>
            <a:off x="3342941" y="3957370"/>
            <a:ext cx="686168" cy="691415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7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4" name="MH_Other_5"/>
          <p:cNvSpPr>
            <a:spLocks noChangeArrowheads="1"/>
          </p:cNvSpPr>
          <p:nvPr/>
        </p:nvSpPr>
        <p:spPr bwMode="auto">
          <a:xfrm>
            <a:off x="4989480" y="2348880"/>
            <a:ext cx="686168" cy="690103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7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5" name="MH_Other_6"/>
          <p:cNvSpPr>
            <a:spLocks noChangeArrowheads="1"/>
          </p:cNvSpPr>
          <p:nvPr/>
        </p:nvSpPr>
        <p:spPr bwMode="auto">
          <a:xfrm>
            <a:off x="5263683" y="3133446"/>
            <a:ext cx="687480" cy="690103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7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6" name="MH_Other_7"/>
          <p:cNvSpPr>
            <a:spLocks noChangeArrowheads="1"/>
          </p:cNvSpPr>
          <p:nvPr/>
        </p:nvSpPr>
        <p:spPr bwMode="auto">
          <a:xfrm>
            <a:off x="4989480" y="3957370"/>
            <a:ext cx="686168" cy="691415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7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7" name="MH_Other_8"/>
          <p:cNvSpPr>
            <a:spLocks noChangeArrowheads="1"/>
          </p:cNvSpPr>
          <p:nvPr/>
        </p:nvSpPr>
        <p:spPr bwMode="auto">
          <a:xfrm>
            <a:off x="3640762" y="2707049"/>
            <a:ext cx="68224" cy="68223"/>
          </a:xfrm>
          <a:custGeom>
            <a:avLst/>
            <a:gdLst>
              <a:gd name="T0" fmla="*/ 2147483647 w 36"/>
              <a:gd name="T1" fmla="*/ 2147483647 h 36"/>
              <a:gd name="T2" fmla="*/ 2147483647 w 36"/>
              <a:gd name="T3" fmla="*/ 0 h 36"/>
              <a:gd name="T4" fmla="*/ 2147483647 w 36"/>
              <a:gd name="T5" fmla="*/ 0 h 36"/>
              <a:gd name="T6" fmla="*/ 0 w 36"/>
              <a:gd name="T7" fmla="*/ 2147483647 h 36"/>
              <a:gd name="T8" fmla="*/ 2147483647 w 36"/>
              <a:gd name="T9" fmla="*/ 2147483647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36" y="20"/>
                </a:moveTo>
                <a:lnTo>
                  <a:pt x="16" y="0"/>
                </a:lnTo>
                <a:lnTo>
                  <a:pt x="0" y="36"/>
                </a:lnTo>
                <a:lnTo>
                  <a:pt x="36" y="20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MH_Other_9"/>
          <p:cNvSpPr>
            <a:spLocks noChangeArrowheads="1"/>
          </p:cNvSpPr>
          <p:nvPr/>
        </p:nvSpPr>
        <p:spPr bwMode="auto">
          <a:xfrm>
            <a:off x="3708985" y="2745099"/>
            <a:ext cx="1312" cy="1312"/>
          </a:xfrm>
          <a:prstGeom prst="rect">
            <a:avLst/>
          </a:pr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39" name="MH_Other_10"/>
          <p:cNvSpPr>
            <a:spLocks noChangeArrowheads="1"/>
          </p:cNvSpPr>
          <p:nvPr/>
        </p:nvSpPr>
        <p:spPr bwMode="auto">
          <a:xfrm>
            <a:off x="3680120" y="2543054"/>
            <a:ext cx="173183" cy="169245"/>
          </a:xfrm>
          <a:custGeom>
            <a:avLst/>
            <a:gdLst>
              <a:gd name="T0" fmla="*/ 2147483647 w 91"/>
              <a:gd name="T1" fmla="*/ 0 h 89"/>
              <a:gd name="T2" fmla="*/ 0 w 91"/>
              <a:gd name="T3" fmla="*/ 2147483647 h 89"/>
              <a:gd name="T4" fmla="*/ 2147483647 w 91"/>
              <a:gd name="T5" fmla="*/ 2147483647 h 89"/>
              <a:gd name="T6" fmla="*/ 2147483647 w 91"/>
              <a:gd name="T7" fmla="*/ 2147483647 h 89"/>
              <a:gd name="T8" fmla="*/ 2147483647 w 91"/>
              <a:gd name="T9" fmla="*/ 0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89"/>
              <a:gd name="T17" fmla="*/ 91 w 91"/>
              <a:gd name="T18" fmla="*/ 89 h 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89">
                <a:moveTo>
                  <a:pt x="81" y="0"/>
                </a:moveTo>
                <a:lnTo>
                  <a:pt x="0" y="81"/>
                </a:lnTo>
                <a:lnTo>
                  <a:pt x="8" y="89"/>
                </a:lnTo>
                <a:lnTo>
                  <a:pt x="91" y="8"/>
                </a:lnTo>
                <a:lnTo>
                  <a:pt x="81" y="0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MH_Other_11"/>
          <p:cNvSpPr>
            <a:spLocks noChangeArrowheads="1"/>
          </p:cNvSpPr>
          <p:nvPr/>
        </p:nvSpPr>
        <p:spPr bwMode="auto">
          <a:xfrm>
            <a:off x="3703736" y="2566669"/>
            <a:ext cx="171870" cy="170558"/>
          </a:xfrm>
          <a:custGeom>
            <a:avLst/>
            <a:gdLst>
              <a:gd name="T0" fmla="*/ 0 w 91"/>
              <a:gd name="T1" fmla="*/ 2147483647 h 90"/>
              <a:gd name="T2" fmla="*/ 2147483647 w 91"/>
              <a:gd name="T3" fmla="*/ 2147483647 h 90"/>
              <a:gd name="T4" fmla="*/ 2147483647 w 91"/>
              <a:gd name="T5" fmla="*/ 2147483647 h 90"/>
              <a:gd name="T6" fmla="*/ 2147483647 w 91"/>
              <a:gd name="T7" fmla="*/ 0 h 90"/>
              <a:gd name="T8" fmla="*/ 0 w 91"/>
              <a:gd name="T9" fmla="*/ 2147483647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90"/>
              <a:gd name="T17" fmla="*/ 91 w 91"/>
              <a:gd name="T18" fmla="*/ 90 h 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90">
                <a:moveTo>
                  <a:pt x="0" y="82"/>
                </a:moveTo>
                <a:lnTo>
                  <a:pt x="8" y="90"/>
                </a:lnTo>
                <a:lnTo>
                  <a:pt x="91" y="8"/>
                </a:lnTo>
                <a:lnTo>
                  <a:pt x="83" y="0"/>
                </a:lnTo>
                <a:lnTo>
                  <a:pt x="0" y="82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MH_Other_12"/>
          <p:cNvSpPr>
            <a:spLocks noChangeArrowheads="1"/>
          </p:cNvSpPr>
          <p:nvPr/>
        </p:nvSpPr>
        <p:spPr bwMode="auto">
          <a:xfrm>
            <a:off x="3845432" y="2520749"/>
            <a:ext cx="53791" cy="49855"/>
          </a:xfrm>
          <a:custGeom>
            <a:avLst/>
            <a:gdLst>
              <a:gd name="T0" fmla="*/ 2147483647 w 21"/>
              <a:gd name="T1" fmla="*/ 2147483647 h 20"/>
              <a:gd name="T2" fmla="*/ 0 w 21"/>
              <a:gd name="T3" fmla="*/ 2147483647 h 20"/>
              <a:gd name="T4" fmla="*/ 2147483647 w 21"/>
              <a:gd name="T5" fmla="*/ 2147483647 h 20"/>
              <a:gd name="T6" fmla="*/ 2147483647 w 21"/>
              <a:gd name="T7" fmla="*/ 2147483647 h 20"/>
              <a:gd name="T8" fmla="*/ 0 60000 65536"/>
              <a:gd name="T9" fmla="*/ 0 60000 65536"/>
              <a:gd name="T10" fmla="*/ 0 60000 65536"/>
              <a:gd name="T11" fmla="*/ 0 60000 65536"/>
              <a:gd name="T12" fmla="*/ 0 w 21"/>
              <a:gd name="T13" fmla="*/ 0 h 20"/>
              <a:gd name="T14" fmla="*/ 21 w 21"/>
              <a:gd name="T15" fmla="*/ 20 h 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" h="20">
                <a:moveTo>
                  <a:pt x="14" y="6"/>
                </a:moveTo>
                <a:cubicBezTo>
                  <a:pt x="8" y="0"/>
                  <a:pt x="0" y="6"/>
                  <a:pt x="0" y="6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21" y="13"/>
                  <a:pt x="14" y="6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MH_Other_13"/>
          <p:cNvSpPr>
            <a:spLocks noChangeArrowheads="1"/>
          </p:cNvSpPr>
          <p:nvPr/>
        </p:nvSpPr>
        <p:spPr bwMode="auto">
          <a:xfrm>
            <a:off x="3520060" y="2528621"/>
            <a:ext cx="317500" cy="312252"/>
          </a:xfrm>
          <a:custGeom>
            <a:avLst/>
            <a:gdLst>
              <a:gd name="T0" fmla="*/ 2147483647 w 167"/>
              <a:gd name="T1" fmla="*/ 2147483647 h 165"/>
              <a:gd name="T2" fmla="*/ 2147483647 w 167"/>
              <a:gd name="T3" fmla="*/ 2147483647 h 165"/>
              <a:gd name="T4" fmla="*/ 2147483647 w 167"/>
              <a:gd name="T5" fmla="*/ 2147483647 h 165"/>
              <a:gd name="T6" fmla="*/ 2147483647 w 167"/>
              <a:gd name="T7" fmla="*/ 2147483647 h 165"/>
              <a:gd name="T8" fmla="*/ 2147483647 w 167"/>
              <a:gd name="T9" fmla="*/ 0 h 165"/>
              <a:gd name="T10" fmla="*/ 0 w 167"/>
              <a:gd name="T11" fmla="*/ 0 h 165"/>
              <a:gd name="T12" fmla="*/ 0 w 167"/>
              <a:gd name="T13" fmla="*/ 2147483647 h 165"/>
              <a:gd name="T14" fmla="*/ 2147483647 w 167"/>
              <a:gd name="T15" fmla="*/ 2147483647 h 165"/>
              <a:gd name="T16" fmla="*/ 2147483647 w 167"/>
              <a:gd name="T17" fmla="*/ 2147483647 h 165"/>
              <a:gd name="T18" fmla="*/ 2147483647 w 167"/>
              <a:gd name="T19" fmla="*/ 2147483647 h 165"/>
              <a:gd name="T20" fmla="*/ 2147483647 w 167"/>
              <a:gd name="T21" fmla="*/ 2147483647 h 16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7"/>
              <a:gd name="T34" fmla="*/ 0 h 165"/>
              <a:gd name="T35" fmla="*/ 167 w 167"/>
              <a:gd name="T36" fmla="*/ 165 h 16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7" h="165">
                <a:moveTo>
                  <a:pt x="147" y="145"/>
                </a:moveTo>
                <a:lnTo>
                  <a:pt x="20" y="145"/>
                </a:lnTo>
                <a:lnTo>
                  <a:pt x="20" y="20"/>
                </a:lnTo>
                <a:lnTo>
                  <a:pt x="139" y="20"/>
                </a:lnTo>
                <a:lnTo>
                  <a:pt x="160" y="0"/>
                </a:lnTo>
                <a:lnTo>
                  <a:pt x="0" y="0"/>
                </a:lnTo>
                <a:lnTo>
                  <a:pt x="0" y="165"/>
                </a:lnTo>
                <a:lnTo>
                  <a:pt x="167" y="165"/>
                </a:lnTo>
                <a:lnTo>
                  <a:pt x="167" y="61"/>
                </a:lnTo>
                <a:lnTo>
                  <a:pt x="147" y="81"/>
                </a:lnTo>
                <a:lnTo>
                  <a:pt x="147" y="145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MH_Other_14"/>
          <p:cNvSpPr>
            <a:spLocks noEditPoints="1" noChangeArrowheads="1"/>
          </p:cNvSpPr>
          <p:nvPr/>
        </p:nvSpPr>
        <p:spPr bwMode="auto">
          <a:xfrm>
            <a:off x="3184190" y="3310562"/>
            <a:ext cx="355547" cy="351612"/>
          </a:xfrm>
          <a:custGeom>
            <a:avLst/>
            <a:gdLst>
              <a:gd name="T0" fmla="*/ 2147483647 w 95"/>
              <a:gd name="T1" fmla="*/ 2147483647 h 93"/>
              <a:gd name="T2" fmla="*/ 2147483647 w 95"/>
              <a:gd name="T3" fmla="*/ 2147483647 h 93"/>
              <a:gd name="T4" fmla="*/ 2147483647 w 95"/>
              <a:gd name="T5" fmla="*/ 2147483647 h 93"/>
              <a:gd name="T6" fmla="*/ 2147483647 w 95"/>
              <a:gd name="T7" fmla="*/ 2147483647 h 93"/>
              <a:gd name="T8" fmla="*/ 2147483647 w 95"/>
              <a:gd name="T9" fmla="*/ 2147483647 h 93"/>
              <a:gd name="T10" fmla="*/ 2147483647 w 95"/>
              <a:gd name="T11" fmla="*/ 2147483647 h 93"/>
              <a:gd name="T12" fmla="*/ 2147483647 w 95"/>
              <a:gd name="T13" fmla="*/ 2147483647 h 93"/>
              <a:gd name="T14" fmla="*/ 2147483647 w 95"/>
              <a:gd name="T15" fmla="*/ 2147483647 h 93"/>
              <a:gd name="T16" fmla="*/ 2147483647 w 95"/>
              <a:gd name="T17" fmla="*/ 2147483647 h 93"/>
              <a:gd name="T18" fmla="*/ 2147483647 w 95"/>
              <a:gd name="T19" fmla="*/ 0 h 93"/>
              <a:gd name="T20" fmla="*/ 2147483647 w 95"/>
              <a:gd name="T21" fmla="*/ 0 h 93"/>
              <a:gd name="T22" fmla="*/ 2147483647 w 95"/>
              <a:gd name="T23" fmla="*/ 2147483647 h 93"/>
              <a:gd name="T24" fmla="*/ 2147483647 w 95"/>
              <a:gd name="T25" fmla="*/ 2147483647 h 93"/>
              <a:gd name="T26" fmla="*/ 2147483647 w 95"/>
              <a:gd name="T27" fmla="*/ 2147483647 h 93"/>
              <a:gd name="T28" fmla="*/ 2147483647 w 95"/>
              <a:gd name="T29" fmla="*/ 2147483647 h 93"/>
              <a:gd name="T30" fmla="*/ 2147483647 w 95"/>
              <a:gd name="T31" fmla="*/ 2147483647 h 93"/>
              <a:gd name="T32" fmla="*/ 2147483647 w 95"/>
              <a:gd name="T33" fmla="*/ 2147483647 h 93"/>
              <a:gd name="T34" fmla="*/ 0 w 95"/>
              <a:gd name="T35" fmla="*/ 2147483647 h 93"/>
              <a:gd name="T36" fmla="*/ 0 w 95"/>
              <a:gd name="T37" fmla="*/ 2147483647 h 93"/>
              <a:gd name="T38" fmla="*/ 2147483647 w 95"/>
              <a:gd name="T39" fmla="*/ 2147483647 h 93"/>
              <a:gd name="T40" fmla="*/ 2147483647 w 95"/>
              <a:gd name="T41" fmla="*/ 2147483647 h 93"/>
              <a:gd name="T42" fmla="*/ 2147483647 w 95"/>
              <a:gd name="T43" fmla="*/ 2147483647 h 93"/>
              <a:gd name="T44" fmla="*/ 2147483647 w 95"/>
              <a:gd name="T45" fmla="*/ 2147483647 h 93"/>
              <a:gd name="T46" fmla="*/ 2147483647 w 95"/>
              <a:gd name="T47" fmla="*/ 2147483647 h 93"/>
              <a:gd name="T48" fmla="*/ 2147483647 w 95"/>
              <a:gd name="T49" fmla="*/ 2147483647 h 93"/>
              <a:gd name="T50" fmla="*/ 2147483647 w 95"/>
              <a:gd name="T51" fmla="*/ 2147483647 h 93"/>
              <a:gd name="T52" fmla="*/ 2147483647 w 95"/>
              <a:gd name="T53" fmla="*/ 2147483647 h 93"/>
              <a:gd name="T54" fmla="*/ 2147483647 w 95"/>
              <a:gd name="T55" fmla="*/ 2147483647 h 93"/>
              <a:gd name="T56" fmla="*/ 2147483647 w 95"/>
              <a:gd name="T57" fmla="*/ 2147483647 h 93"/>
              <a:gd name="T58" fmla="*/ 2147483647 w 95"/>
              <a:gd name="T59" fmla="*/ 2147483647 h 93"/>
              <a:gd name="T60" fmla="*/ 2147483647 w 95"/>
              <a:gd name="T61" fmla="*/ 2147483647 h 93"/>
              <a:gd name="T62" fmla="*/ 2147483647 w 95"/>
              <a:gd name="T63" fmla="*/ 2147483647 h 93"/>
              <a:gd name="T64" fmla="*/ 2147483647 w 95"/>
              <a:gd name="T65" fmla="*/ 2147483647 h 93"/>
              <a:gd name="T66" fmla="*/ 2147483647 w 95"/>
              <a:gd name="T67" fmla="*/ 2147483647 h 93"/>
              <a:gd name="T68" fmla="*/ 2147483647 w 95"/>
              <a:gd name="T69" fmla="*/ 2147483647 h 93"/>
              <a:gd name="T70" fmla="*/ 2147483647 w 95"/>
              <a:gd name="T71" fmla="*/ 2147483647 h 93"/>
              <a:gd name="T72" fmla="*/ 2147483647 w 95"/>
              <a:gd name="T73" fmla="*/ 2147483647 h 93"/>
              <a:gd name="T74" fmla="*/ 2147483647 w 95"/>
              <a:gd name="T75" fmla="*/ 2147483647 h 9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95"/>
              <a:gd name="T115" fmla="*/ 0 h 93"/>
              <a:gd name="T116" fmla="*/ 95 w 95"/>
              <a:gd name="T117" fmla="*/ 93 h 93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95" h="93">
                <a:moveTo>
                  <a:pt x="82" y="57"/>
                </a:moveTo>
                <a:cubicBezTo>
                  <a:pt x="82" y="57"/>
                  <a:pt x="95" y="52"/>
                  <a:pt x="95" y="51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0"/>
                  <a:pt x="82" y="36"/>
                  <a:pt x="82" y="36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30"/>
                  <a:pt x="85" y="17"/>
                  <a:pt x="85" y="17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9"/>
                  <a:pt x="64" y="15"/>
                  <a:pt x="64" y="15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3"/>
                  <a:pt x="53" y="0"/>
                  <a:pt x="53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37" y="13"/>
                  <a:pt x="37" y="13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18" y="10"/>
                  <a:pt x="18" y="10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6" y="30"/>
                  <a:pt x="16" y="3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6"/>
                  <a:pt x="0" y="41"/>
                  <a:pt x="0" y="4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13" y="57"/>
                  <a:pt x="13" y="57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3"/>
                  <a:pt x="10" y="75"/>
                  <a:pt x="11" y="76"/>
                </a:cubicBezTo>
                <a:cubicBezTo>
                  <a:pt x="18" y="83"/>
                  <a:pt x="18" y="83"/>
                  <a:pt x="18" y="83"/>
                </a:cubicBezTo>
                <a:cubicBezTo>
                  <a:pt x="19" y="84"/>
                  <a:pt x="31" y="78"/>
                  <a:pt x="31" y="78"/>
                </a:cubicBezTo>
                <a:cubicBezTo>
                  <a:pt x="37" y="80"/>
                  <a:pt x="37" y="80"/>
                  <a:pt x="37" y="80"/>
                </a:cubicBezTo>
                <a:cubicBezTo>
                  <a:pt x="37" y="80"/>
                  <a:pt x="42" y="93"/>
                  <a:pt x="43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4" y="93"/>
                  <a:pt x="59" y="80"/>
                  <a:pt x="59" y="80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8"/>
                  <a:pt x="77" y="83"/>
                  <a:pt x="78" y="83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0" y="63"/>
                  <a:pt x="80" y="63"/>
                </a:cubicBezTo>
                <a:lnTo>
                  <a:pt x="82" y="57"/>
                </a:lnTo>
                <a:close/>
                <a:moveTo>
                  <a:pt x="48" y="61"/>
                </a:moveTo>
                <a:cubicBezTo>
                  <a:pt x="39" y="61"/>
                  <a:pt x="33" y="55"/>
                  <a:pt x="33" y="46"/>
                </a:cubicBezTo>
                <a:cubicBezTo>
                  <a:pt x="33" y="38"/>
                  <a:pt x="39" y="32"/>
                  <a:pt x="48" y="32"/>
                </a:cubicBezTo>
                <a:cubicBezTo>
                  <a:pt x="56" y="32"/>
                  <a:pt x="63" y="38"/>
                  <a:pt x="63" y="46"/>
                </a:cubicBezTo>
                <a:cubicBezTo>
                  <a:pt x="63" y="55"/>
                  <a:pt x="56" y="61"/>
                  <a:pt x="48" y="61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MH_Other_15"/>
          <p:cNvSpPr>
            <a:spLocks noChangeArrowheads="1"/>
          </p:cNvSpPr>
          <p:nvPr/>
        </p:nvSpPr>
        <p:spPr bwMode="auto">
          <a:xfrm>
            <a:off x="3324573" y="3449634"/>
            <a:ext cx="73471" cy="70847"/>
          </a:xfrm>
          <a:prstGeom prst="ellipse">
            <a:avLst/>
          </a:pr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45" name="MH_Other_16"/>
          <p:cNvSpPr>
            <a:spLocks noChangeArrowheads="1"/>
          </p:cNvSpPr>
          <p:nvPr/>
        </p:nvSpPr>
        <p:spPr bwMode="auto">
          <a:xfrm>
            <a:off x="5461795" y="3277763"/>
            <a:ext cx="291260" cy="366043"/>
          </a:xfrm>
          <a:custGeom>
            <a:avLst/>
            <a:gdLst>
              <a:gd name="T0" fmla="*/ 7193 w 352425"/>
              <a:gd name="T1" fmla="*/ 298448 h 442913"/>
              <a:gd name="T2" fmla="*/ 176213 w 352425"/>
              <a:gd name="T3" fmla="*/ 352622 h 442913"/>
              <a:gd name="T4" fmla="*/ 345233 w 352425"/>
              <a:gd name="T5" fmla="*/ 298448 h 442913"/>
              <a:gd name="T6" fmla="*/ 352425 w 352425"/>
              <a:gd name="T7" fmla="*/ 312894 h 442913"/>
              <a:gd name="T8" fmla="*/ 352425 w 352425"/>
              <a:gd name="T9" fmla="*/ 367068 h 442913"/>
              <a:gd name="T10" fmla="*/ 176213 w 352425"/>
              <a:gd name="T11" fmla="*/ 442911 h 442913"/>
              <a:gd name="T12" fmla="*/ 0 w 352425"/>
              <a:gd name="T13" fmla="*/ 367068 h 442913"/>
              <a:gd name="T14" fmla="*/ 0 w 352425"/>
              <a:gd name="T15" fmla="*/ 312894 h 442913"/>
              <a:gd name="T16" fmla="*/ 7193 w 352425"/>
              <a:gd name="T17" fmla="*/ 298448 h 442913"/>
              <a:gd name="T18" fmla="*/ 7193 w 352425"/>
              <a:gd name="T19" fmla="*/ 184150 h 442913"/>
              <a:gd name="T20" fmla="*/ 176213 w 352425"/>
              <a:gd name="T21" fmla="*/ 243203 h 442913"/>
              <a:gd name="T22" fmla="*/ 345233 w 352425"/>
              <a:gd name="T23" fmla="*/ 184150 h 442913"/>
              <a:gd name="T24" fmla="*/ 352425 w 352425"/>
              <a:gd name="T25" fmla="*/ 202605 h 442913"/>
              <a:gd name="T26" fmla="*/ 352425 w 352425"/>
              <a:gd name="T27" fmla="*/ 257967 h 442913"/>
              <a:gd name="T28" fmla="*/ 176213 w 352425"/>
              <a:gd name="T29" fmla="*/ 331786 h 442913"/>
              <a:gd name="T30" fmla="*/ 0 w 352425"/>
              <a:gd name="T31" fmla="*/ 257967 h 442913"/>
              <a:gd name="T32" fmla="*/ 0 w 352425"/>
              <a:gd name="T33" fmla="*/ 202605 h 442913"/>
              <a:gd name="T34" fmla="*/ 7193 w 352425"/>
              <a:gd name="T35" fmla="*/ 184150 h 442913"/>
              <a:gd name="T36" fmla="*/ 7193 w 352425"/>
              <a:gd name="T37" fmla="*/ 76200 h 442913"/>
              <a:gd name="T38" fmla="*/ 176213 w 352425"/>
              <a:gd name="T39" fmla="*/ 130795 h 442913"/>
              <a:gd name="T40" fmla="*/ 345233 w 352425"/>
              <a:gd name="T41" fmla="*/ 76200 h 442913"/>
              <a:gd name="T42" fmla="*/ 352425 w 352425"/>
              <a:gd name="T43" fmla="*/ 94398 h 442913"/>
              <a:gd name="T44" fmla="*/ 352425 w 352425"/>
              <a:gd name="T45" fmla="*/ 148993 h 442913"/>
              <a:gd name="T46" fmla="*/ 176213 w 352425"/>
              <a:gd name="T47" fmla="*/ 225423 h 442913"/>
              <a:gd name="T48" fmla="*/ 0 w 352425"/>
              <a:gd name="T49" fmla="*/ 148993 h 442913"/>
              <a:gd name="T50" fmla="*/ 0 w 352425"/>
              <a:gd name="T51" fmla="*/ 94398 h 442913"/>
              <a:gd name="T52" fmla="*/ 7193 w 352425"/>
              <a:gd name="T53" fmla="*/ 76200 h 442913"/>
              <a:gd name="T54" fmla="*/ 177006 w 352425"/>
              <a:gd name="T55" fmla="*/ 0 h 442913"/>
              <a:gd name="T56" fmla="*/ 349250 w 352425"/>
              <a:gd name="T57" fmla="*/ 57944 h 442913"/>
              <a:gd name="T58" fmla="*/ 177006 w 352425"/>
              <a:gd name="T59" fmla="*/ 115888 h 442913"/>
              <a:gd name="T60" fmla="*/ 4762 w 352425"/>
              <a:gd name="T61" fmla="*/ 57944 h 442913"/>
              <a:gd name="T62" fmla="*/ 177006 w 352425"/>
              <a:gd name="T63" fmla="*/ 0 h 44291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52425"/>
              <a:gd name="T97" fmla="*/ 0 h 442913"/>
              <a:gd name="T98" fmla="*/ 352425 w 352425"/>
              <a:gd name="T99" fmla="*/ 442913 h 44291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52425" h="442913">
                <a:moveTo>
                  <a:pt x="7193" y="298450"/>
                </a:moveTo>
                <a:cubicBezTo>
                  <a:pt x="25173" y="330954"/>
                  <a:pt x="93501" y="352624"/>
                  <a:pt x="176213" y="352624"/>
                </a:cubicBezTo>
                <a:cubicBezTo>
                  <a:pt x="258925" y="352624"/>
                  <a:pt x="327252" y="330954"/>
                  <a:pt x="345233" y="298450"/>
                </a:cubicBezTo>
                <a:cubicBezTo>
                  <a:pt x="348829" y="302062"/>
                  <a:pt x="352425" y="309285"/>
                  <a:pt x="352425" y="312896"/>
                </a:cubicBezTo>
                <a:cubicBezTo>
                  <a:pt x="352425" y="312896"/>
                  <a:pt x="352425" y="312896"/>
                  <a:pt x="352425" y="367070"/>
                </a:cubicBezTo>
                <a:cubicBezTo>
                  <a:pt x="352425" y="410409"/>
                  <a:pt x="273309" y="442913"/>
                  <a:pt x="176213" y="442913"/>
                </a:cubicBezTo>
                <a:cubicBezTo>
                  <a:pt x="79116" y="442913"/>
                  <a:pt x="0" y="410409"/>
                  <a:pt x="0" y="367070"/>
                </a:cubicBezTo>
                <a:cubicBezTo>
                  <a:pt x="0" y="367070"/>
                  <a:pt x="0" y="367070"/>
                  <a:pt x="0" y="312896"/>
                </a:cubicBezTo>
                <a:cubicBezTo>
                  <a:pt x="0" y="309285"/>
                  <a:pt x="3596" y="302062"/>
                  <a:pt x="7193" y="298450"/>
                </a:cubicBezTo>
                <a:close/>
                <a:moveTo>
                  <a:pt x="7193" y="184150"/>
                </a:moveTo>
                <a:cubicBezTo>
                  <a:pt x="25173" y="217369"/>
                  <a:pt x="93501" y="243205"/>
                  <a:pt x="176213" y="243205"/>
                </a:cubicBezTo>
                <a:cubicBezTo>
                  <a:pt x="258925" y="243205"/>
                  <a:pt x="327252" y="217369"/>
                  <a:pt x="345233" y="184150"/>
                </a:cubicBezTo>
                <a:cubicBezTo>
                  <a:pt x="348829" y="191532"/>
                  <a:pt x="352425" y="195223"/>
                  <a:pt x="352425" y="202605"/>
                </a:cubicBezTo>
                <a:cubicBezTo>
                  <a:pt x="352425" y="202605"/>
                  <a:pt x="352425" y="202605"/>
                  <a:pt x="352425" y="257969"/>
                </a:cubicBezTo>
                <a:cubicBezTo>
                  <a:pt x="352425" y="298570"/>
                  <a:pt x="273309" y="331788"/>
                  <a:pt x="176213" y="331788"/>
                </a:cubicBezTo>
                <a:cubicBezTo>
                  <a:pt x="79116" y="331788"/>
                  <a:pt x="0" y="298570"/>
                  <a:pt x="0" y="257969"/>
                </a:cubicBezTo>
                <a:cubicBezTo>
                  <a:pt x="0" y="257969"/>
                  <a:pt x="0" y="257969"/>
                  <a:pt x="0" y="202605"/>
                </a:cubicBezTo>
                <a:cubicBezTo>
                  <a:pt x="0" y="195223"/>
                  <a:pt x="3596" y="191532"/>
                  <a:pt x="7193" y="184150"/>
                </a:cubicBezTo>
                <a:close/>
                <a:moveTo>
                  <a:pt x="7193" y="76200"/>
                </a:moveTo>
                <a:cubicBezTo>
                  <a:pt x="10789" y="108957"/>
                  <a:pt x="86308" y="130795"/>
                  <a:pt x="176213" y="130795"/>
                </a:cubicBezTo>
                <a:cubicBezTo>
                  <a:pt x="269713" y="130795"/>
                  <a:pt x="341637" y="108957"/>
                  <a:pt x="345233" y="76200"/>
                </a:cubicBezTo>
                <a:cubicBezTo>
                  <a:pt x="348829" y="83479"/>
                  <a:pt x="352425" y="87119"/>
                  <a:pt x="352425" y="94398"/>
                </a:cubicBezTo>
                <a:cubicBezTo>
                  <a:pt x="352425" y="94398"/>
                  <a:pt x="352425" y="94398"/>
                  <a:pt x="352425" y="148993"/>
                </a:cubicBezTo>
                <a:cubicBezTo>
                  <a:pt x="352425" y="189029"/>
                  <a:pt x="273309" y="225425"/>
                  <a:pt x="176213" y="225425"/>
                </a:cubicBezTo>
                <a:cubicBezTo>
                  <a:pt x="79116" y="225425"/>
                  <a:pt x="0" y="189029"/>
                  <a:pt x="0" y="148993"/>
                </a:cubicBezTo>
                <a:cubicBezTo>
                  <a:pt x="0" y="148993"/>
                  <a:pt x="0" y="148993"/>
                  <a:pt x="0" y="94398"/>
                </a:cubicBezTo>
                <a:cubicBezTo>
                  <a:pt x="0" y="87119"/>
                  <a:pt x="3596" y="83479"/>
                  <a:pt x="7193" y="76200"/>
                </a:cubicBezTo>
                <a:close/>
                <a:moveTo>
                  <a:pt x="177006" y="0"/>
                </a:moveTo>
                <a:cubicBezTo>
                  <a:pt x="272134" y="0"/>
                  <a:pt x="349250" y="25942"/>
                  <a:pt x="349250" y="57944"/>
                </a:cubicBezTo>
                <a:cubicBezTo>
                  <a:pt x="349250" y="89946"/>
                  <a:pt x="272134" y="115888"/>
                  <a:pt x="177006" y="115888"/>
                </a:cubicBezTo>
                <a:cubicBezTo>
                  <a:pt x="81878" y="115888"/>
                  <a:pt x="4762" y="89946"/>
                  <a:pt x="4762" y="57944"/>
                </a:cubicBezTo>
                <a:cubicBezTo>
                  <a:pt x="4762" y="25942"/>
                  <a:pt x="81878" y="0"/>
                  <a:pt x="177006" y="0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MH_Other_17"/>
          <p:cNvSpPr>
            <a:spLocks noEditPoints="1" noChangeArrowheads="1"/>
          </p:cNvSpPr>
          <p:nvPr/>
        </p:nvSpPr>
        <p:spPr bwMode="auto">
          <a:xfrm>
            <a:off x="3488571" y="4135800"/>
            <a:ext cx="341117" cy="334555"/>
          </a:xfrm>
          <a:custGeom>
            <a:avLst/>
            <a:gdLst>
              <a:gd name="T0" fmla="*/ 2147483647 w 113"/>
              <a:gd name="T1" fmla="*/ 2147483647 h 112"/>
              <a:gd name="T2" fmla="*/ 2147483647 w 113"/>
              <a:gd name="T3" fmla="*/ 2147483647 h 112"/>
              <a:gd name="T4" fmla="*/ 2147483647 w 113"/>
              <a:gd name="T5" fmla="*/ 2147483647 h 112"/>
              <a:gd name="T6" fmla="*/ 2147483647 w 113"/>
              <a:gd name="T7" fmla="*/ 2147483647 h 112"/>
              <a:gd name="T8" fmla="*/ 2147483647 w 113"/>
              <a:gd name="T9" fmla="*/ 2147483647 h 112"/>
              <a:gd name="T10" fmla="*/ 2147483647 w 113"/>
              <a:gd name="T11" fmla="*/ 2147483647 h 112"/>
              <a:gd name="T12" fmla="*/ 2147483647 w 113"/>
              <a:gd name="T13" fmla="*/ 2147483647 h 112"/>
              <a:gd name="T14" fmla="*/ 2147483647 w 113"/>
              <a:gd name="T15" fmla="*/ 2147483647 h 112"/>
              <a:gd name="T16" fmla="*/ 2147483647 w 113"/>
              <a:gd name="T17" fmla="*/ 2147483647 h 112"/>
              <a:gd name="T18" fmla="*/ 2147483647 w 113"/>
              <a:gd name="T19" fmla="*/ 2147483647 h 112"/>
              <a:gd name="T20" fmla="*/ 2147483647 w 113"/>
              <a:gd name="T21" fmla="*/ 2147483647 h 112"/>
              <a:gd name="T22" fmla="*/ 2147483647 w 113"/>
              <a:gd name="T23" fmla="*/ 2147483647 h 112"/>
              <a:gd name="T24" fmla="*/ 2147483647 w 113"/>
              <a:gd name="T25" fmla="*/ 2147483647 h 112"/>
              <a:gd name="T26" fmla="*/ 2147483647 w 113"/>
              <a:gd name="T27" fmla="*/ 2147483647 h 112"/>
              <a:gd name="T28" fmla="*/ 2147483647 w 113"/>
              <a:gd name="T29" fmla="*/ 2147483647 h 112"/>
              <a:gd name="T30" fmla="*/ 2147483647 w 113"/>
              <a:gd name="T31" fmla="*/ 2147483647 h 112"/>
              <a:gd name="T32" fmla="*/ 2147483647 w 113"/>
              <a:gd name="T33" fmla="*/ 2147483647 h 112"/>
              <a:gd name="T34" fmla="*/ 2147483647 w 113"/>
              <a:gd name="T35" fmla="*/ 2147483647 h 1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3"/>
              <a:gd name="T55" fmla="*/ 0 h 112"/>
              <a:gd name="T56" fmla="*/ 113 w 113"/>
              <a:gd name="T57" fmla="*/ 112 h 1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3" h="112">
                <a:moveTo>
                  <a:pt x="14" y="13"/>
                </a:moveTo>
                <a:cubicBezTo>
                  <a:pt x="0" y="27"/>
                  <a:pt x="0" y="49"/>
                  <a:pt x="14" y="63"/>
                </a:cubicBezTo>
                <a:cubicBezTo>
                  <a:pt x="23" y="72"/>
                  <a:pt x="37" y="75"/>
                  <a:pt x="49" y="71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70" y="74"/>
                  <a:pt x="75" y="79"/>
                </a:cubicBezTo>
                <a:cubicBezTo>
                  <a:pt x="79" y="83"/>
                  <a:pt x="76" y="89"/>
                  <a:pt x="75" y="93"/>
                </a:cubicBezTo>
                <a:cubicBezTo>
                  <a:pt x="74" y="95"/>
                  <a:pt x="73" y="99"/>
                  <a:pt x="78" y="97"/>
                </a:cubicBezTo>
                <a:cubicBezTo>
                  <a:pt x="81" y="96"/>
                  <a:pt x="88" y="92"/>
                  <a:pt x="92" y="97"/>
                </a:cubicBezTo>
                <a:cubicBezTo>
                  <a:pt x="97" y="102"/>
                  <a:pt x="91" y="112"/>
                  <a:pt x="91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3" y="91"/>
                  <a:pt x="113" y="91"/>
                  <a:pt x="113" y="91"/>
                </a:cubicBezTo>
                <a:cubicBezTo>
                  <a:pt x="71" y="49"/>
                  <a:pt x="71" y="49"/>
                  <a:pt x="71" y="49"/>
                </a:cubicBezTo>
                <a:cubicBezTo>
                  <a:pt x="75" y="37"/>
                  <a:pt x="72" y="23"/>
                  <a:pt x="63" y="13"/>
                </a:cubicBezTo>
                <a:cubicBezTo>
                  <a:pt x="49" y="0"/>
                  <a:pt x="27" y="0"/>
                  <a:pt x="14" y="13"/>
                </a:cubicBezTo>
                <a:close/>
                <a:moveTo>
                  <a:pt x="17" y="53"/>
                </a:moveTo>
                <a:cubicBezTo>
                  <a:pt x="11" y="43"/>
                  <a:pt x="12" y="29"/>
                  <a:pt x="20" y="20"/>
                </a:cubicBezTo>
                <a:cubicBezTo>
                  <a:pt x="29" y="12"/>
                  <a:pt x="43" y="11"/>
                  <a:pt x="53" y="17"/>
                </a:cubicBezTo>
                <a:lnTo>
                  <a:pt x="17" y="53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MH_Other_18"/>
          <p:cNvSpPr>
            <a:spLocks noEditPoints="1" noChangeArrowheads="1"/>
          </p:cNvSpPr>
          <p:nvPr/>
        </p:nvSpPr>
        <p:spPr bwMode="auto">
          <a:xfrm>
            <a:off x="5153479" y="4116121"/>
            <a:ext cx="359483" cy="354236"/>
          </a:xfrm>
          <a:custGeom>
            <a:avLst/>
            <a:gdLst>
              <a:gd name="T0" fmla="*/ 2147483647 w 120"/>
              <a:gd name="T1" fmla="*/ 2147483647 h 118"/>
              <a:gd name="T2" fmla="*/ 2147483647 w 120"/>
              <a:gd name="T3" fmla="*/ 2147483647 h 118"/>
              <a:gd name="T4" fmla="*/ 2147483647 w 120"/>
              <a:gd name="T5" fmla="*/ 2147483647 h 118"/>
              <a:gd name="T6" fmla="*/ 2147483647 w 120"/>
              <a:gd name="T7" fmla="*/ 2147483647 h 118"/>
              <a:gd name="T8" fmla="*/ 2147483647 w 120"/>
              <a:gd name="T9" fmla="*/ 2147483647 h 118"/>
              <a:gd name="T10" fmla="*/ 2147483647 w 120"/>
              <a:gd name="T11" fmla="*/ 2147483647 h 118"/>
              <a:gd name="T12" fmla="*/ 2147483647 w 120"/>
              <a:gd name="T13" fmla="*/ 2147483647 h 118"/>
              <a:gd name="T14" fmla="*/ 2147483647 w 120"/>
              <a:gd name="T15" fmla="*/ 2147483647 h 118"/>
              <a:gd name="T16" fmla="*/ 2147483647 w 120"/>
              <a:gd name="T17" fmla="*/ 2147483647 h 118"/>
              <a:gd name="T18" fmla="*/ 2147483647 w 120"/>
              <a:gd name="T19" fmla="*/ 2147483647 h 118"/>
              <a:gd name="T20" fmla="*/ 2147483647 w 120"/>
              <a:gd name="T21" fmla="*/ 2147483647 h 118"/>
              <a:gd name="T22" fmla="*/ 2147483647 w 120"/>
              <a:gd name="T23" fmla="*/ 2147483647 h 118"/>
              <a:gd name="T24" fmla="*/ 2147483647 w 120"/>
              <a:gd name="T25" fmla="*/ 2147483647 h 118"/>
              <a:gd name="T26" fmla="*/ 2147483647 w 120"/>
              <a:gd name="T27" fmla="*/ 2147483647 h 118"/>
              <a:gd name="T28" fmla="*/ 2147483647 w 120"/>
              <a:gd name="T29" fmla="*/ 2147483647 h 118"/>
              <a:gd name="T30" fmla="*/ 2147483647 w 120"/>
              <a:gd name="T31" fmla="*/ 2147483647 h 118"/>
              <a:gd name="T32" fmla="*/ 2147483647 w 120"/>
              <a:gd name="T33" fmla="*/ 2147483647 h 118"/>
              <a:gd name="T34" fmla="*/ 2147483647 w 120"/>
              <a:gd name="T35" fmla="*/ 2147483647 h 118"/>
              <a:gd name="T36" fmla="*/ 2147483647 w 120"/>
              <a:gd name="T37" fmla="*/ 2147483647 h 118"/>
              <a:gd name="T38" fmla="*/ 2147483647 w 120"/>
              <a:gd name="T39" fmla="*/ 2147483647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0"/>
              <a:gd name="T61" fmla="*/ 0 h 118"/>
              <a:gd name="T62" fmla="*/ 120 w 120"/>
              <a:gd name="T63" fmla="*/ 118 h 11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MH_Other_19"/>
          <p:cNvSpPr>
            <a:spLocks noEditPoints="1" noChangeArrowheads="1"/>
          </p:cNvSpPr>
          <p:nvPr/>
        </p:nvSpPr>
        <p:spPr bwMode="auto">
          <a:xfrm>
            <a:off x="5145606" y="2459085"/>
            <a:ext cx="166622" cy="304380"/>
          </a:xfrm>
          <a:custGeom>
            <a:avLst/>
            <a:gdLst>
              <a:gd name="T0" fmla="*/ 2147483647 w 50"/>
              <a:gd name="T1" fmla="*/ 2147483647 h 90"/>
              <a:gd name="T2" fmla="*/ 2147483647 w 50"/>
              <a:gd name="T3" fmla="*/ 2147483647 h 90"/>
              <a:gd name="T4" fmla="*/ 2147483647 w 50"/>
              <a:gd name="T5" fmla="*/ 0 h 90"/>
              <a:gd name="T6" fmla="*/ 2147483647 w 50"/>
              <a:gd name="T7" fmla="*/ 0 h 90"/>
              <a:gd name="T8" fmla="*/ 0 w 50"/>
              <a:gd name="T9" fmla="*/ 2147483647 h 90"/>
              <a:gd name="T10" fmla="*/ 0 w 50"/>
              <a:gd name="T11" fmla="*/ 2147483647 h 90"/>
              <a:gd name="T12" fmla="*/ 2147483647 w 50"/>
              <a:gd name="T13" fmla="*/ 2147483647 h 90"/>
              <a:gd name="T14" fmla="*/ 2147483647 w 50"/>
              <a:gd name="T15" fmla="*/ 2147483647 h 90"/>
              <a:gd name="T16" fmla="*/ 2147483647 w 50"/>
              <a:gd name="T17" fmla="*/ 2147483647 h 90"/>
              <a:gd name="T18" fmla="*/ 2147483647 w 50"/>
              <a:gd name="T19" fmla="*/ 2147483647 h 90"/>
              <a:gd name="T20" fmla="*/ 2147483647 w 50"/>
              <a:gd name="T21" fmla="*/ 2147483647 h 90"/>
              <a:gd name="T22" fmla="*/ 2147483647 w 50"/>
              <a:gd name="T23" fmla="*/ 2147483647 h 90"/>
              <a:gd name="T24" fmla="*/ 2147483647 w 50"/>
              <a:gd name="T25" fmla="*/ 2147483647 h 90"/>
              <a:gd name="T26" fmla="*/ 2147483647 w 50"/>
              <a:gd name="T27" fmla="*/ 2147483647 h 90"/>
              <a:gd name="T28" fmla="*/ 2147483647 w 50"/>
              <a:gd name="T29" fmla="*/ 2147483647 h 90"/>
              <a:gd name="T30" fmla="*/ 2147483647 w 50"/>
              <a:gd name="T31" fmla="*/ 2147483647 h 90"/>
              <a:gd name="T32" fmla="*/ 2147483647 w 50"/>
              <a:gd name="T33" fmla="*/ 2147483647 h 90"/>
              <a:gd name="T34" fmla="*/ 2147483647 w 50"/>
              <a:gd name="T35" fmla="*/ 2147483647 h 90"/>
              <a:gd name="T36" fmla="*/ 2147483647 w 50"/>
              <a:gd name="T37" fmla="*/ 2147483647 h 90"/>
              <a:gd name="T38" fmla="*/ 2147483647 w 50"/>
              <a:gd name="T39" fmla="*/ 2147483647 h 90"/>
              <a:gd name="T40" fmla="*/ 2147483647 w 50"/>
              <a:gd name="T41" fmla="*/ 2147483647 h 90"/>
              <a:gd name="T42" fmla="*/ 2147483647 w 50"/>
              <a:gd name="T43" fmla="*/ 2147483647 h 90"/>
              <a:gd name="T44" fmla="*/ 2147483647 w 50"/>
              <a:gd name="T45" fmla="*/ 2147483647 h 90"/>
              <a:gd name="T46" fmla="*/ 2147483647 w 50"/>
              <a:gd name="T47" fmla="*/ 2147483647 h 90"/>
              <a:gd name="T48" fmla="*/ 2147483647 w 50"/>
              <a:gd name="T49" fmla="*/ 2147483647 h 90"/>
              <a:gd name="T50" fmla="*/ 2147483647 w 50"/>
              <a:gd name="T51" fmla="*/ 2147483647 h 90"/>
              <a:gd name="T52" fmla="*/ 2147483647 w 50"/>
              <a:gd name="T53" fmla="*/ 2147483647 h 90"/>
              <a:gd name="T54" fmla="*/ 2147483647 w 50"/>
              <a:gd name="T55" fmla="*/ 2147483647 h 90"/>
              <a:gd name="T56" fmla="*/ 2147483647 w 50"/>
              <a:gd name="T57" fmla="*/ 2147483647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0"/>
              <a:gd name="T88" fmla="*/ 0 h 90"/>
              <a:gd name="T89" fmla="*/ 50 w 50"/>
              <a:gd name="T90" fmla="*/ 90 h 9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0" h="90">
                <a:moveTo>
                  <a:pt x="50" y="83"/>
                </a:moveTo>
                <a:cubicBezTo>
                  <a:pt x="50" y="7"/>
                  <a:pt x="50" y="7"/>
                  <a:pt x="50" y="7"/>
                </a:cubicBezTo>
                <a:cubicBezTo>
                  <a:pt x="50" y="3"/>
                  <a:pt x="47" y="0"/>
                  <a:pt x="4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6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7" y="90"/>
                  <a:pt x="50" y="87"/>
                  <a:pt x="50" y="83"/>
                </a:cubicBezTo>
                <a:close/>
                <a:moveTo>
                  <a:pt x="39" y="5"/>
                </a:moveTo>
                <a:cubicBezTo>
                  <a:pt x="40" y="5"/>
                  <a:pt x="41" y="5"/>
                  <a:pt x="41" y="6"/>
                </a:cubicBezTo>
                <a:cubicBezTo>
                  <a:pt x="41" y="7"/>
                  <a:pt x="40" y="8"/>
                  <a:pt x="39" y="8"/>
                </a:cubicBezTo>
                <a:cubicBezTo>
                  <a:pt x="38" y="8"/>
                  <a:pt x="38" y="7"/>
                  <a:pt x="38" y="6"/>
                </a:cubicBezTo>
                <a:cubicBezTo>
                  <a:pt x="38" y="5"/>
                  <a:pt x="38" y="5"/>
                  <a:pt x="39" y="5"/>
                </a:cubicBezTo>
                <a:close/>
                <a:moveTo>
                  <a:pt x="16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6" y="7"/>
                  <a:pt x="16" y="7"/>
                  <a:pt x="16" y="7"/>
                </a:cubicBezTo>
                <a:lnTo>
                  <a:pt x="16" y="5"/>
                </a:lnTo>
                <a:close/>
                <a:moveTo>
                  <a:pt x="5" y="69"/>
                </a:moveTo>
                <a:cubicBezTo>
                  <a:pt x="5" y="11"/>
                  <a:pt x="5" y="11"/>
                  <a:pt x="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69"/>
                  <a:pt x="45" y="69"/>
                  <a:pt x="45" y="69"/>
                </a:cubicBezTo>
                <a:lnTo>
                  <a:pt x="5" y="69"/>
                </a:lnTo>
                <a:close/>
                <a:moveTo>
                  <a:pt x="25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5" y="75"/>
                </a:cubicBezTo>
                <a:cubicBezTo>
                  <a:pt x="27" y="75"/>
                  <a:pt x="29" y="77"/>
                  <a:pt x="29" y="79"/>
                </a:cubicBezTo>
                <a:cubicBezTo>
                  <a:pt x="29" y="81"/>
                  <a:pt x="27" y="83"/>
                  <a:pt x="25" y="83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MH_Other_20"/>
          <p:cNvSpPr>
            <a:spLocks noEditPoints="1" noChangeArrowheads="1"/>
          </p:cNvSpPr>
          <p:nvPr/>
        </p:nvSpPr>
        <p:spPr bwMode="auto">
          <a:xfrm>
            <a:off x="5341091" y="2573227"/>
            <a:ext cx="171870" cy="304380"/>
          </a:xfrm>
          <a:custGeom>
            <a:avLst/>
            <a:gdLst>
              <a:gd name="T0" fmla="*/ 2147483647 w 51"/>
              <a:gd name="T1" fmla="*/ 0 h 90"/>
              <a:gd name="T2" fmla="*/ 2147483647 w 51"/>
              <a:gd name="T3" fmla="*/ 0 h 90"/>
              <a:gd name="T4" fmla="*/ 0 w 51"/>
              <a:gd name="T5" fmla="*/ 2147483647 h 90"/>
              <a:gd name="T6" fmla="*/ 0 w 51"/>
              <a:gd name="T7" fmla="*/ 2147483647 h 90"/>
              <a:gd name="T8" fmla="*/ 2147483647 w 51"/>
              <a:gd name="T9" fmla="*/ 2147483647 h 90"/>
              <a:gd name="T10" fmla="*/ 2147483647 w 51"/>
              <a:gd name="T11" fmla="*/ 2147483647 h 90"/>
              <a:gd name="T12" fmla="*/ 2147483647 w 51"/>
              <a:gd name="T13" fmla="*/ 2147483647 h 90"/>
              <a:gd name="T14" fmla="*/ 2147483647 w 51"/>
              <a:gd name="T15" fmla="*/ 2147483647 h 90"/>
              <a:gd name="T16" fmla="*/ 2147483647 w 51"/>
              <a:gd name="T17" fmla="*/ 0 h 90"/>
              <a:gd name="T18" fmla="*/ 2147483647 w 51"/>
              <a:gd name="T19" fmla="*/ 2147483647 h 90"/>
              <a:gd name="T20" fmla="*/ 2147483647 w 51"/>
              <a:gd name="T21" fmla="*/ 2147483647 h 90"/>
              <a:gd name="T22" fmla="*/ 2147483647 w 51"/>
              <a:gd name="T23" fmla="*/ 2147483647 h 90"/>
              <a:gd name="T24" fmla="*/ 2147483647 w 51"/>
              <a:gd name="T25" fmla="*/ 2147483647 h 90"/>
              <a:gd name="T26" fmla="*/ 2147483647 w 51"/>
              <a:gd name="T27" fmla="*/ 2147483647 h 90"/>
              <a:gd name="T28" fmla="*/ 2147483647 w 51"/>
              <a:gd name="T29" fmla="*/ 2147483647 h 90"/>
              <a:gd name="T30" fmla="*/ 2147483647 w 51"/>
              <a:gd name="T31" fmla="*/ 2147483647 h 90"/>
              <a:gd name="T32" fmla="*/ 2147483647 w 51"/>
              <a:gd name="T33" fmla="*/ 2147483647 h 90"/>
              <a:gd name="T34" fmla="*/ 2147483647 w 51"/>
              <a:gd name="T35" fmla="*/ 2147483647 h 90"/>
              <a:gd name="T36" fmla="*/ 2147483647 w 51"/>
              <a:gd name="T37" fmla="*/ 2147483647 h 90"/>
              <a:gd name="T38" fmla="*/ 2147483647 w 51"/>
              <a:gd name="T39" fmla="*/ 2147483647 h 90"/>
              <a:gd name="T40" fmla="*/ 2147483647 w 51"/>
              <a:gd name="T41" fmla="*/ 2147483647 h 90"/>
              <a:gd name="T42" fmla="*/ 2147483647 w 51"/>
              <a:gd name="T43" fmla="*/ 2147483647 h 90"/>
              <a:gd name="T44" fmla="*/ 2147483647 w 51"/>
              <a:gd name="T45" fmla="*/ 2147483647 h 90"/>
              <a:gd name="T46" fmla="*/ 2147483647 w 51"/>
              <a:gd name="T47" fmla="*/ 2147483647 h 90"/>
              <a:gd name="T48" fmla="*/ 2147483647 w 51"/>
              <a:gd name="T49" fmla="*/ 2147483647 h 90"/>
              <a:gd name="T50" fmla="*/ 2147483647 w 51"/>
              <a:gd name="T51" fmla="*/ 2147483647 h 90"/>
              <a:gd name="T52" fmla="*/ 2147483647 w 51"/>
              <a:gd name="T53" fmla="*/ 2147483647 h 90"/>
              <a:gd name="T54" fmla="*/ 2147483647 w 51"/>
              <a:gd name="T55" fmla="*/ 2147483647 h 90"/>
              <a:gd name="T56" fmla="*/ 2147483647 w 51"/>
              <a:gd name="T57" fmla="*/ 2147483647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1"/>
              <a:gd name="T88" fmla="*/ 0 h 90"/>
              <a:gd name="T89" fmla="*/ 51 w 51"/>
              <a:gd name="T90" fmla="*/ 90 h 9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1" h="90">
                <a:moveTo>
                  <a:pt x="44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7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8" y="90"/>
                  <a:pt x="51" y="87"/>
                  <a:pt x="51" y="83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3"/>
                  <a:pt x="48" y="0"/>
                  <a:pt x="44" y="0"/>
                </a:cubicBezTo>
                <a:close/>
                <a:moveTo>
                  <a:pt x="40" y="5"/>
                </a:moveTo>
                <a:cubicBezTo>
                  <a:pt x="41" y="5"/>
                  <a:pt x="42" y="5"/>
                  <a:pt x="42" y="6"/>
                </a:cubicBezTo>
                <a:cubicBezTo>
                  <a:pt x="42" y="7"/>
                  <a:pt x="41" y="8"/>
                  <a:pt x="40" y="8"/>
                </a:cubicBezTo>
                <a:cubicBezTo>
                  <a:pt x="39" y="8"/>
                  <a:pt x="38" y="7"/>
                  <a:pt x="38" y="6"/>
                </a:cubicBezTo>
                <a:cubicBezTo>
                  <a:pt x="38" y="5"/>
                  <a:pt x="39" y="5"/>
                  <a:pt x="40" y="5"/>
                </a:cubicBezTo>
                <a:close/>
                <a:moveTo>
                  <a:pt x="17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7" y="7"/>
                  <a:pt x="17" y="7"/>
                  <a:pt x="17" y="7"/>
                </a:cubicBezTo>
                <a:lnTo>
                  <a:pt x="17" y="5"/>
                </a:lnTo>
                <a:close/>
                <a:moveTo>
                  <a:pt x="26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6" y="75"/>
                </a:cubicBezTo>
                <a:cubicBezTo>
                  <a:pt x="28" y="75"/>
                  <a:pt x="30" y="77"/>
                  <a:pt x="30" y="79"/>
                </a:cubicBezTo>
                <a:cubicBezTo>
                  <a:pt x="30" y="81"/>
                  <a:pt x="28" y="83"/>
                  <a:pt x="26" y="83"/>
                </a:cubicBezTo>
                <a:close/>
                <a:moveTo>
                  <a:pt x="46" y="69"/>
                </a:moveTo>
                <a:cubicBezTo>
                  <a:pt x="5" y="69"/>
                  <a:pt x="5" y="69"/>
                  <a:pt x="5" y="69"/>
                </a:cubicBezTo>
                <a:cubicBezTo>
                  <a:pt x="5" y="11"/>
                  <a:pt x="5" y="11"/>
                  <a:pt x="5" y="11"/>
                </a:cubicBezTo>
                <a:cubicBezTo>
                  <a:pt x="46" y="11"/>
                  <a:pt x="46" y="11"/>
                  <a:pt x="46" y="11"/>
                </a:cubicBezTo>
                <a:lnTo>
                  <a:pt x="46" y="69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MH_Other_21"/>
          <p:cNvSpPr>
            <a:spLocks noChangeArrowheads="1"/>
          </p:cNvSpPr>
          <p:nvPr/>
        </p:nvSpPr>
        <p:spPr bwMode="auto">
          <a:xfrm>
            <a:off x="5327972" y="2477453"/>
            <a:ext cx="101022" cy="82655"/>
          </a:xfrm>
          <a:custGeom>
            <a:avLst/>
            <a:gdLst>
              <a:gd name="T0" fmla="*/ 2147483647 w 40"/>
              <a:gd name="T1" fmla="*/ 2147483647 h 33"/>
              <a:gd name="T2" fmla="*/ 2147483647 w 40"/>
              <a:gd name="T3" fmla="*/ 2147483647 h 33"/>
              <a:gd name="T4" fmla="*/ 2147483647 w 40"/>
              <a:gd name="T5" fmla="*/ 2147483647 h 33"/>
              <a:gd name="T6" fmla="*/ 2147483647 w 40"/>
              <a:gd name="T7" fmla="*/ 0 h 33"/>
              <a:gd name="T8" fmla="*/ 2147483647 w 40"/>
              <a:gd name="T9" fmla="*/ 0 h 33"/>
              <a:gd name="T10" fmla="*/ 0 w 40"/>
              <a:gd name="T11" fmla="*/ 0 h 33"/>
              <a:gd name="T12" fmla="*/ 0 w 40"/>
              <a:gd name="T13" fmla="*/ 2147483647 h 33"/>
              <a:gd name="T14" fmla="*/ 2147483647 w 40"/>
              <a:gd name="T15" fmla="*/ 2147483647 h 33"/>
              <a:gd name="T16" fmla="*/ 2147483647 w 40"/>
              <a:gd name="T17" fmla="*/ 2147483647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33"/>
              <a:gd name="T29" fmla="*/ 40 w 40"/>
              <a:gd name="T30" fmla="*/ 33 h 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33">
                <a:moveTo>
                  <a:pt x="32" y="33"/>
                </a:moveTo>
                <a:lnTo>
                  <a:pt x="40" y="33"/>
                </a:lnTo>
                <a:lnTo>
                  <a:pt x="40" y="8"/>
                </a:lnTo>
                <a:lnTo>
                  <a:pt x="40" y="0"/>
                </a:lnTo>
                <a:lnTo>
                  <a:pt x="32" y="0"/>
                </a:lnTo>
                <a:lnTo>
                  <a:pt x="0" y="0"/>
                </a:lnTo>
                <a:lnTo>
                  <a:pt x="0" y="8"/>
                </a:lnTo>
                <a:lnTo>
                  <a:pt x="32" y="8"/>
                </a:lnTo>
                <a:lnTo>
                  <a:pt x="32" y="33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MH_Other_22"/>
          <p:cNvSpPr>
            <a:spLocks noChangeArrowheads="1"/>
          </p:cNvSpPr>
          <p:nvPr/>
        </p:nvSpPr>
        <p:spPr bwMode="auto">
          <a:xfrm>
            <a:off x="5237444" y="2781833"/>
            <a:ext cx="82655" cy="82655"/>
          </a:xfrm>
          <a:custGeom>
            <a:avLst/>
            <a:gdLst>
              <a:gd name="T0" fmla="*/ 2147483647 w 33"/>
              <a:gd name="T1" fmla="*/ 0 h 33"/>
              <a:gd name="T2" fmla="*/ 0 w 33"/>
              <a:gd name="T3" fmla="*/ 0 h 33"/>
              <a:gd name="T4" fmla="*/ 0 w 33"/>
              <a:gd name="T5" fmla="*/ 2147483647 h 33"/>
              <a:gd name="T6" fmla="*/ 0 w 33"/>
              <a:gd name="T7" fmla="*/ 2147483647 h 33"/>
              <a:gd name="T8" fmla="*/ 2147483647 w 33"/>
              <a:gd name="T9" fmla="*/ 2147483647 h 33"/>
              <a:gd name="T10" fmla="*/ 2147483647 w 33"/>
              <a:gd name="T11" fmla="*/ 2147483647 h 33"/>
              <a:gd name="T12" fmla="*/ 2147483647 w 33"/>
              <a:gd name="T13" fmla="*/ 2147483647 h 33"/>
              <a:gd name="T14" fmla="*/ 2147483647 w 33"/>
              <a:gd name="T15" fmla="*/ 2147483647 h 33"/>
              <a:gd name="T16" fmla="*/ 2147483647 w 33"/>
              <a:gd name="T17" fmla="*/ 0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"/>
              <a:gd name="T28" fmla="*/ 0 h 33"/>
              <a:gd name="T29" fmla="*/ 33 w 33"/>
              <a:gd name="T30" fmla="*/ 33 h 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" h="33">
                <a:moveTo>
                  <a:pt x="8" y="0"/>
                </a:moveTo>
                <a:lnTo>
                  <a:pt x="0" y="0"/>
                </a:lnTo>
                <a:lnTo>
                  <a:pt x="0" y="25"/>
                </a:lnTo>
                <a:lnTo>
                  <a:pt x="0" y="33"/>
                </a:lnTo>
                <a:lnTo>
                  <a:pt x="8" y="33"/>
                </a:lnTo>
                <a:lnTo>
                  <a:pt x="33" y="33"/>
                </a:lnTo>
                <a:lnTo>
                  <a:pt x="33" y="25"/>
                </a:lnTo>
                <a:lnTo>
                  <a:pt x="8" y="25"/>
                </a:lnTo>
                <a:lnTo>
                  <a:pt x="8" y="0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MH_SubTitle_1"/>
          <p:cNvSpPr>
            <a:spLocks noChangeArrowheads="1"/>
          </p:cNvSpPr>
          <p:nvPr/>
        </p:nvSpPr>
        <p:spPr bwMode="auto">
          <a:xfrm>
            <a:off x="623199" y="2407917"/>
            <a:ext cx="2507200" cy="48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MH_SubTitle_2"/>
          <p:cNvSpPr>
            <a:spLocks noChangeArrowheads="1"/>
          </p:cNvSpPr>
          <p:nvPr/>
        </p:nvSpPr>
        <p:spPr bwMode="auto">
          <a:xfrm>
            <a:off x="278146" y="3201668"/>
            <a:ext cx="2534753" cy="48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SubTitle_3"/>
          <p:cNvSpPr>
            <a:spLocks noChangeArrowheads="1"/>
          </p:cNvSpPr>
          <p:nvPr/>
        </p:nvSpPr>
        <p:spPr bwMode="auto">
          <a:xfrm>
            <a:off x="623199" y="4024281"/>
            <a:ext cx="2507200" cy="48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MH_SubTitle_4"/>
          <p:cNvSpPr>
            <a:spLocks noChangeArrowheads="1"/>
          </p:cNvSpPr>
          <p:nvPr/>
        </p:nvSpPr>
        <p:spPr bwMode="auto">
          <a:xfrm>
            <a:off x="5886876" y="2407917"/>
            <a:ext cx="2522944" cy="48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MH_SubTitle_5"/>
          <p:cNvSpPr>
            <a:spLocks noChangeArrowheads="1"/>
          </p:cNvSpPr>
          <p:nvPr/>
        </p:nvSpPr>
        <p:spPr bwMode="auto">
          <a:xfrm>
            <a:off x="6167642" y="3201668"/>
            <a:ext cx="2652830" cy="48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MH_SubTitle_6"/>
          <p:cNvSpPr>
            <a:spLocks noChangeArrowheads="1"/>
          </p:cNvSpPr>
          <p:nvPr/>
        </p:nvSpPr>
        <p:spPr bwMode="auto">
          <a:xfrm>
            <a:off x="5886876" y="4024281"/>
            <a:ext cx="2522944" cy="48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矩形 1"/>
          <p:cNvSpPr>
            <a:spLocks noChangeArrowheads="1"/>
          </p:cNvSpPr>
          <p:nvPr/>
        </p:nvSpPr>
        <p:spPr bwMode="auto">
          <a:xfrm>
            <a:off x="1248326" y="124714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0" name="组合 23"/>
          <p:cNvGrpSpPr>
            <a:grpSpLocks/>
          </p:cNvGrpSpPr>
          <p:nvPr/>
        </p:nvGrpSpPr>
        <p:grpSpPr bwMode="auto">
          <a:xfrm>
            <a:off x="395536" y="1052736"/>
            <a:ext cx="692967" cy="800310"/>
            <a:chOff x="0" y="0"/>
            <a:chExt cx="1179513" cy="1360488"/>
          </a:xfrm>
        </p:grpSpPr>
        <p:sp>
          <p:nvSpPr>
            <p:cNvPr id="61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8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39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04" y="1916832"/>
            <a:ext cx="4122014" cy="2746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132"/>
          <p:cNvSpPr>
            <a:spLocks noChangeArrowheads="1"/>
          </p:cNvSpPr>
          <p:nvPr/>
        </p:nvSpPr>
        <p:spPr bwMode="auto">
          <a:xfrm>
            <a:off x="4959878" y="2337860"/>
            <a:ext cx="20313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133"/>
          <p:cNvSpPr>
            <a:spLocks noChangeArrowheads="1"/>
          </p:cNvSpPr>
          <p:nvPr/>
        </p:nvSpPr>
        <p:spPr bwMode="auto">
          <a:xfrm>
            <a:off x="4959878" y="2782741"/>
            <a:ext cx="364850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直接连接符 5"/>
          <p:cNvSpPr>
            <a:spLocks noChangeShapeType="1"/>
          </p:cNvSpPr>
          <p:nvPr/>
        </p:nvSpPr>
        <p:spPr bwMode="auto">
          <a:xfrm>
            <a:off x="5005202" y="2696867"/>
            <a:ext cx="1897605" cy="1192"/>
          </a:xfrm>
          <a:prstGeom prst="line">
            <a:avLst/>
          </a:prstGeom>
          <a:noFill/>
          <a:ln w="63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1248326" y="124714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" name="组合 23"/>
          <p:cNvGrpSpPr>
            <a:grpSpLocks/>
          </p:cNvGrpSpPr>
          <p:nvPr/>
        </p:nvGrpSpPr>
        <p:grpSpPr bwMode="auto">
          <a:xfrm>
            <a:off x="395536" y="1052736"/>
            <a:ext cx="692967" cy="800310"/>
            <a:chOff x="0" y="0"/>
            <a:chExt cx="1179513" cy="1360488"/>
          </a:xfrm>
        </p:grpSpPr>
        <p:sp>
          <p:nvSpPr>
            <p:cNvPr id="13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8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六边形 18"/>
          <p:cNvSpPr>
            <a:spLocks noChangeArrowheads="1"/>
          </p:cNvSpPr>
          <p:nvPr/>
        </p:nvSpPr>
        <p:spPr bwMode="auto">
          <a:xfrm>
            <a:off x="702140" y="1916832"/>
            <a:ext cx="1715120" cy="1478963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KSO_Shape"/>
          <p:cNvSpPr>
            <a:spLocks noChangeArrowheads="1"/>
          </p:cNvSpPr>
          <p:nvPr/>
        </p:nvSpPr>
        <p:spPr bwMode="auto">
          <a:xfrm>
            <a:off x="1213813" y="2045646"/>
            <a:ext cx="681039" cy="760950"/>
          </a:xfrm>
          <a:custGeom>
            <a:avLst/>
            <a:gdLst>
              <a:gd name="T0" fmla="*/ 49403 w 2960688"/>
              <a:gd name="T1" fmla="*/ 176950 h 3298826"/>
              <a:gd name="T2" fmla="*/ 38380 w 2960688"/>
              <a:gd name="T3" fmla="*/ 188577 h 3298826"/>
              <a:gd name="T4" fmla="*/ 38559 w 2960688"/>
              <a:gd name="T5" fmla="*/ 210512 h 3298826"/>
              <a:gd name="T6" fmla="*/ 32914 w 2960688"/>
              <a:gd name="T7" fmla="*/ 217944 h 3298826"/>
              <a:gd name="T8" fmla="*/ 25625 w 2960688"/>
              <a:gd name="T9" fmla="*/ 200234 h 3298826"/>
              <a:gd name="T10" fmla="*/ 32436 w 2960688"/>
              <a:gd name="T11" fmla="*/ 178299 h 3298826"/>
              <a:gd name="T12" fmla="*/ 84017 w 2960688"/>
              <a:gd name="T13" fmla="*/ 168293 h 3298826"/>
              <a:gd name="T14" fmla="*/ 100178 w 2960688"/>
              <a:gd name="T15" fmla="*/ 190090 h 3298826"/>
              <a:gd name="T16" fmla="*/ 100118 w 2960688"/>
              <a:gd name="T17" fmla="*/ 210091 h 3298826"/>
              <a:gd name="T18" fmla="*/ 89910 w 2960688"/>
              <a:gd name="T19" fmla="*/ 227158 h 3298826"/>
              <a:gd name="T20" fmla="*/ 66904 w 2960688"/>
              <a:gd name="T21" fmla="*/ 237428 h 3298826"/>
              <a:gd name="T22" fmla="*/ 65000 w 2960688"/>
              <a:gd name="T23" fmla="*/ 184521 h 3298826"/>
              <a:gd name="T24" fmla="*/ 60000 w 2960688"/>
              <a:gd name="T25" fmla="*/ 154045 h 3298826"/>
              <a:gd name="T26" fmla="*/ 36786 w 2960688"/>
              <a:gd name="T27" fmla="*/ 163024 h 3298826"/>
              <a:gd name="T28" fmla="*/ 21756 w 2960688"/>
              <a:gd name="T29" fmla="*/ 182418 h 3298826"/>
              <a:gd name="T30" fmla="*/ 18750 w 2960688"/>
              <a:gd name="T31" fmla="*/ 206331 h 3298826"/>
              <a:gd name="T32" fmla="*/ 28839 w 2960688"/>
              <a:gd name="T33" fmla="*/ 229287 h 3298826"/>
              <a:gd name="T34" fmla="*/ 48750 w 2960688"/>
              <a:gd name="T35" fmla="*/ 243324 h 3298826"/>
              <a:gd name="T36" fmla="*/ 72678 w 2960688"/>
              <a:gd name="T37" fmla="*/ 245209 h 3298826"/>
              <a:gd name="T38" fmla="*/ 95059 w 2960688"/>
              <a:gd name="T39" fmla="*/ 233926 h 3298826"/>
              <a:gd name="T40" fmla="*/ 107976 w 2960688"/>
              <a:gd name="T41" fmla="*/ 213335 h 3298826"/>
              <a:gd name="T42" fmla="*/ 108690 w 2960688"/>
              <a:gd name="T43" fmla="*/ 189122 h 3298826"/>
              <a:gd name="T44" fmla="*/ 96338 w 2960688"/>
              <a:gd name="T45" fmla="*/ 167184 h 3298826"/>
              <a:gd name="T46" fmla="*/ 75297 w 2960688"/>
              <a:gd name="T47" fmla="*/ 155272 h 3298826"/>
              <a:gd name="T48" fmla="*/ 147618 w 2960688"/>
              <a:gd name="T49" fmla="*/ 197282 h 3298826"/>
              <a:gd name="T50" fmla="*/ 201903 w 2960688"/>
              <a:gd name="T51" fmla="*/ 141054 h 3298826"/>
              <a:gd name="T52" fmla="*/ 259968 w 2960688"/>
              <a:gd name="T53" fmla="*/ 160793 h 3298826"/>
              <a:gd name="T54" fmla="*/ 274671 w 2960688"/>
              <a:gd name="T55" fmla="*/ 191779 h 3298826"/>
              <a:gd name="T56" fmla="*/ 237558 w 2960688"/>
              <a:gd name="T57" fmla="*/ 219922 h 3298826"/>
              <a:gd name="T58" fmla="*/ 193362 w 2960688"/>
              <a:gd name="T59" fmla="*/ 266968 h 3298826"/>
              <a:gd name="T60" fmla="*/ 130654 w 2960688"/>
              <a:gd name="T61" fmla="*/ 229582 h 3298826"/>
              <a:gd name="T62" fmla="*/ 135892 w 2960688"/>
              <a:gd name="T63" fmla="*/ 187681 h 3298826"/>
              <a:gd name="T64" fmla="*/ 121279 w 2960688"/>
              <a:gd name="T65" fmla="*/ 154842 h 3298826"/>
              <a:gd name="T66" fmla="*/ 76756 w 2960688"/>
              <a:gd name="T67" fmla="*/ 136716 h 3298826"/>
              <a:gd name="T68" fmla="*/ 106963 w 2960688"/>
              <a:gd name="T69" fmla="*/ 151920 h 3298826"/>
              <a:gd name="T70" fmla="*/ 125684 w 2960688"/>
              <a:gd name="T71" fmla="*/ 181730 h 3298826"/>
              <a:gd name="T72" fmla="*/ 126398 w 2960688"/>
              <a:gd name="T73" fmla="*/ 215370 h 3298826"/>
              <a:gd name="T74" fmla="*/ 114642 w 2960688"/>
              <a:gd name="T75" fmla="*/ 239613 h 3298826"/>
              <a:gd name="T76" fmla="*/ 138094 w 2960688"/>
              <a:gd name="T77" fmla="*/ 300548 h 3298826"/>
              <a:gd name="T78" fmla="*/ 132142 w 2960688"/>
              <a:gd name="T79" fmla="*/ 309856 h 3298826"/>
              <a:gd name="T80" fmla="*/ 121279 w 2960688"/>
              <a:gd name="T81" fmla="*/ 309018 h 3298826"/>
              <a:gd name="T82" fmla="*/ 73154 w 2960688"/>
              <a:gd name="T83" fmla="*/ 263765 h 3298826"/>
              <a:gd name="T84" fmla="*/ 45535 w 2960688"/>
              <a:gd name="T85" fmla="*/ 261670 h 3298826"/>
              <a:gd name="T86" fmla="*/ 16815 w 2960688"/>
              <a:gd name="T87" fmla="*/ 243473 h 3298826"/>
              <a:gd name="T88" fmla="*/ 1101 w 2960688"/>
              <a:gd name="T89" fmla="*/ 211988 h 3298826"/>
              <a:gd name="T90" fmla="*/ 3720 w 2960688"/>
              <a:gd name="T91" fmla="*/ 178318 h 3298826"/>
              <a:gd name="T92" fmla="*/ 23274 w 2960688"/>
              <a:gd name="T93" fmla="*/ 150214 h 3298826"/>
              <a:gd name="T94" fmla="*/ 55268 w 2960688"/>
              <a:gd name="T95" fmla="*/ 136058 h 3298826"/>
              <a:gd name="T96" fmla="*/ 188372 w 2960688"/>
              <a:gd name="T97" fmla="*/ 4192 h 3298826"/>
              <a:gd name="T98" fmla="*/ 207281 w 2960688"/>
              <a:gd name="T99" fmla="*/ 21469 h 3298826"/>
              <a:gd name="T100" fmla="*/ 216394 w 2960688"/>
              <a:gd name="T101" fmla="*/ 48208 h 3298826"/>
              <a:gd name="T102" fmla="*/ 223629 w 2960688"/>
              <a:gd name="T103" fmla="*/ 64287 h 3298826"/>
              <a:gd name="T104" fmla="*/ 218091 w 2960688"/>
              <a:gd name="T105" fmla="*/ 80516 h 3298826"/>
              <a:gd name="T106" fmla="*/ 200819 w 2960688"/>
              <a:gd name="T107" fmla="*/ 112974 h 3298826"/>
              <a:gd name="T108" fmla="*/ 181851 w 2960688"/>
              <a:gd name="T109" fmla="*/ 128245 h 3298826"/>
              <a:gd name="T110" fmla="*/ 159220 w 2960688"/>
              <a:gd name="T111" fmla="*/ 128934 h 3298826"/>
              <a:gd name="T112" fmla="*/ 141085 w 2960688"/>
              <a:gd name="T113" fmla="*/ 116478 h 3298826"/>
              <a:gd name="T114" fmla="*/ 121729 w 2960688"/>
              <a:gd name="T115" fmla="*/ 82313 h 3298826"/>
              <a:gd name="T116" fmla="*/ 114285 w 2960688"/>
              <a:gd name="T117" fmla="*/ 66024 h 3298826"/>
              <a:gd name="T118" fmla="*/ 122474 w 2960688"/>
              <a:gd name="T119" fmla="*/ 50574 h 3298826"/>
              <a:gd name="T120" fmla="*/ 130752 w 2960688"/>
              <a:gd name="T121" fmla="*/ 23385 h 3298826"/>
              <a:gd name="T122" fmla="*/ 148798 w 2960688"/>
              <a:gd name="T123" fmla="*/ 5180 h 329882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960688"/>
              <a:gd name="T187" fmla="*/ 0 h 3298826"/>
              <a:gd name="T188" fmla="*/ 2960688 w 2960688"/>
              <a:gd name="T189" fmla="*/ 3298826 h 329882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960688" h="3298826">
                <a:moveTo>
                  <a:pt x="472859" y="1797050"/>
                </a:moveTo>
                <a:lnTo>
                  <a:pt x="478276" y="1797050"/>
                </a:lnTo>
                <a:lnTo>
                  <a:pt x="483375" y="1797686"/>
                </a:lnTo>
                <a:lnTo>
                  <a:pt x="488792" y="1798640"/>
                </a:lnTo>
                <a:lnTo>
                  <a:pt x="493891" y="1800229"/>
                </a:lnTo>
                <a:lnTo>
                  <a:pt x="499309" y="1802454"/>
                </a:lnTo>
                <a:lnTo>
                  <a:pt x="503770" y="1804679"/>
                </a:lnTo>
                <a:lnTo>
                  <a:pt x="508550" y="1807858"/>
                </a:lnTo>
                <a:lnTo>
                  <a:pt x="512693" y="1811355"/>
                </a:lnTo>
                <a:lnTo>
                  <a:pt x="516836" y="1815170"/>
                </a:lnTo>
                <a:lnTo>
                  <a:pt x="520341" y="1819302"/>
                </a:lnTo>
                <a:lnTo>
                  <a:pt x="523846" y="1824071"/>
                </a:lnTo>
                <a:lnTo>
                  <a:pt x="526396" y="1829157"/>
                </a:lnTo>
                <a:lnTo>
                  <a:pt x="528945" y="1834561"/>
                </a:lnTo>
                <a:lnTo>
                  <a:pt x="530220" y="1839648"/>
                </a:lnTo>
                <a:lnTo>
                  <a:pt x="531495" y="1845370"/>
                </a:lnTo>
                <a:lnTo>
                  <a:pt x="531813" y="1850774"/>
                </a:lnTo>
                <a:lnTo>
                  <a:pt x="531813" y="1855860"/>
                </a:lnTo>
                <a:lnTo>
                  <a:pt x="531495" y="1861264"/>
                </a:lnTo>
                <a:lnTo>
                  <a:pt x="530220" y="1866668"/>
                </a:lnTo>
                <a:lnTo>
                  <a:pt x="528945" y="1871755"/>
                </a:lnTo>
                <a:lnTo>
                  <a:pt x="527033" y="1877159"/>
                </a:lnTo>
                <a:lnTo>
                  <a:pt x="524165" y="1881609"/>
                </a:lnTo>
                <a:lnTo>
                  <a:pt x="520978" y="1886378"/>
                </a:lnTo>
                <a:lnTo>
                  <a:pt x="517792" y="1890510"/>
                </a:lnTo>
                <a:lnTo>
                  <a:pt x="513968" y="1894643"/>
                </a:lnTo>
                <a:lnTo>
                  <a:pt x="509506" y="1898140"/>
                </a:lnTo>
                <a:lnTo>
                  <a:pt x="504726" y="1901636"/>
                </a:lnTo>
                <a:lnTo>
                  <a:pt x="495803" y="1907358"/>
                </a:lnTo>
                <a:lnTo>
                  <a:pt x="486880" y="1913080"/>
                </a:lnTo>
                <a:lnTo>
                  <a:pt x="478913" y="1918803"/>
                </a:lnTo>
                <a:lnTo>
                  <a:pt x="471265" y="1924842"/>
                </a:lnTo>
                <a:lnTo>
                  <a:pt x="463936" y="1931200"/>
                </a:lnTo>
                <a:lnTo>
                  <a:pt x="457244" y="1937240"/>
                </a:lnTo>
                <a:lnTo>
                  <a:pt x="450870" y="1943280"/>
                </a:lnTo>
                <a:lnTo>
                  <a:pt x="444815" y="1949320"/>
                </a:lnTo>
                <a:lnTo>
                  <a:pt x="439398" y="1955678"/>
                </a:lnTo>
                <a:lnTo>
                  <a:pt x="433980" y="1962036"/>
                </a:lnTo>
                <a:lnTo>
                  <a:pt x="429519" y="1968076"/>
                </a:lnTo>
                <a:lnTo>
                  <a:pt x="424739" y="1974751"/>
                </a:lnTo>
                <a:lnTo>
                  <a:pt x="420596" y="1980791"/>
                </a:lnTo>
                <a:lnTo>
                  <a:pt x="416453" y="1987467"/>
                </a:lnTo>
                <a:lnTo>
                  <a:pt x="412948" y="1993825"/>
                </a:lnTo>
                <a:lnTo>
                  <a:pt x="409443" y="2000501"/>
                </a:lnTo>
                <a:lnTo>
                  <a:pt x="406256" y="2006858"/>
                </a:lnTo>
                <a:lnTo>
                  <a:pt x="403388" y="2013534"/>
                </a:lnTo>
                <a:lnTo>
                  <a:pt x="400838" y="2019892"/>
                </a:lnTo>
                <a:lnTo>
                  <a:pt x="398608" y="2026886"/>
                </a:lnTo>
                <a:lnTo>
                  <a:pt x="394465" y="2039919"/>
                </a:lnTo>
                <a:lnTo>
                  <a:pt x="391278" y="2053271"/>
                </a:lnTo>
                <a:lnTo>
                  <a:pt x="388729" y="2066622"/>
                </a:lnTo>
                <a:lnTo>
                  <a:pt x="387135" y="2079974"/>
                </a:lnTo>
                <a:lnTo>
                  <a:pt x="386498" y="2093007"/>
                </a:lnTo>
                <a:lnTo>
                  <a:pt x="385861" y="2106041"/>
                </a:lnTo>
                <a:lnTo>
                  <a:pt x="385861" y="2118439"/>
                </a:lnTo>
                <a:lnTo>
                  <a:pt x="386817" y="2130518"/>
                </a:lnTo>
                <a:lnTo>
                  <a:pt x="387773" y="2141962"/>
                </a:lnTo>
                <a:lnTo>
                  <a:pt x="389366" y="2153724"/>
                </a:lnTo>
                <a:lnTo>
                  <a:pt x="391278" y="2164215"/>
                </a:lnTo>
                <a:lnTo>
                  <a:pt x="393190" y="2174705"/>
                </a:lnTo>
                <a:lnTo>
                  <a:pt x="395421" y="2184242"/>
                </a:lnTo>
                <a:lnTo>
                  <a:pt x="397970" y="2193461"/>
                </a:lnTo>
                <a:lnTo>
                  <a:pt x="402432" y="2209038"/>
                </a:lnTo>
                <a:lnTo>
                  <a:pt x="406574" y="2221435"/>
                </a:lnTo>
                <a:lnTo>
                  <a:pt x="409761" y="2229383"/>
                </a:lnTo>
                <a:lnTo>
                  <a:pt x="411355" y="2233197"/>
                </a:lnTo>
                <a:lnTo>
                  <a:pt x="413585" y="2238602"/>
                </a:lnTo>
                <a:lnTo>
                  <a:pt x="415179" y="2244006"/>
                </a:lnTo>
                <a:lnTo>
                  <a:pt x="416453" y="2249728"/>
                </a:lnTo>
                <a:lnTo>
                  <a:pt x="416772" y="2255132"/>
                </a:lnTo>
                <a:lnTo>
                  <a:pt x="416772" y="2260536"/>
                </a:lnTo>
                <a:lnTo>
                  <a:pt x="415816" y="2265940"/>
                </a:lnTo>
                <a:lnTo>
                  <a:pt x="414860" y="2271026"/>
                </a:lnTo>
                <a:lnTo>
                  <a:pt x="413267" y="2276113"/>
                </a:lnTo>
                <a:lnTo>
                  <a:pt x="411036" y="2281199"/>
                </a:lnTo>
                <a:lnTo>
                  <a:pt x="408168" y="2285967"/>
                </a:lnTo>
                <a:lnTo>
                  <a:pt x="405300" y="2290736"/>
                </a:lnTo>
                <a:lnTo>
                  <a:pt x="401794" y="2294868"/>
                </a:lnTo>
                <a:lnTo>
                  <a:pt x="397970" y="2298683"/>
                </a:lnTo>
                <a:lnTo>
                  <a:pt x="393509" y="2302180"/>
                </a:lnTo>
                <a:lnTo>
                  <a:pt x="389047" y="2305359"/>
                </a:lnTo>
                <a:lnTo>
                  <a:pt x="383630" y="2307902"/>
                </a:lnTo>
                <a:lnTo>
                  <a:pt x="378213" y="2309809"/>
                </a:lnTo>
                <a:lnTo>
                  <a:pt x="372795" y="2311717"/>
                </a:lnTo>
                <a:lnTo>
                  <a:pt x="367696" y="2312670"/>
                </a:lnTo>
                <a:lnTo>
                  <a:pt x="361642" y="2312988"/>
                </a:lnTo>
                <a:lnTo>
                  <a:pt x="356543" y="2312988"/>
                </a:lnTo>
                <a:lnTo>
                  <a:pt x="351125" y="2312034"/>
                </a:lnTo>
                <a:lnTo>
                  <a:pt x="345708" y="2311081"/>
                </a:lnTo>
                <a:lnTo>
                  <a:pt x="340609" y="2309491"/>
                </a:lnTo>
                <a:lnTo>
                  <a:pt x="335829" y="2307584"/>
                </a:lnTo>
                <a:lnTo>
                  <a:pt x="330730" y="2304723"/>
                </a:lnTo>
                <a:lnTo>
                  <a:pt x="326587" y="2301862"/>
                </a:lnTo>
                <a:lnTo>
                  <a:pt x="322126" y="2298365"/>
                </a:lnTo>
                <a:lnTo>
                  <a:pt x="318302" y="2294550"/>
                </a:lnTo>
                <a:lnTo>
                  <a:pt x="314478" y="2289782"/>
                </a:lnTo>
                <a:lnTo>
                  <a:pt x="311610" y="2285332"/>
                </a:lnTo>
                <a:lnTo>
                  <a:pt x="308742" y="2280245"/>
                </a:lnTo>
                <a:lnTo>
                  <a:pt x="306830" y="2275795"/>
                </a:lnTo>
                <a:lnTo>
                  <a:pt x="302687" y="2264987"/>
                </a:lnTo>
                <a:lnTo>
                  <a:pt x="296951" y="2249092"/>
                </a:lnTo>
                <a:lnTo>
                  <a:pt x="293764" y="2239237"/>
                </a:lnTo>
                <a:lnTo>
                  <a:pt x="290259" y="2228111"/>
                </a:lnTo>
                <a:lnTo>
                  <a:pt x="287391" y="2216349"/>
                </a:lnTo>
                <a:lnTo>
                  <a:pt x="284204" y="2202998"/>
                </a:lnTo>
                <a:lnTo>
                  <a:pt x="281017" y="2189328"/>
                </a:lnTo>
                <a:lnTo>
                  <a:pt x="278468" y="2173752"/>
                </a:lnTo>
                <a:lnTo>
                  <a:pt x="276556" y="2158175"/>
                </a:lnTo>
                <a:lnTo>
                  <a:pt x="274644" y="2141645"/>
                </a:lnTo>
                <a:lnTo>
                  <a:pt x="273369" y="2124161"/>
                </a:lnTo>
                <a:lnTo>
                  <a:pt x="273050" y="2106041"/>
                </a:lnTo>
                <a:lnTo>
                  <a:pt x="273369" y="2088239"/>
                </a:lnTo>
                <a:lnTo>
                  <a:pt x="274325" y="2078384"/>
                </a:lnTo>
                <a:lnTo>
                  <a:pt x="274962" y="2069483"/>
                </a:lnTo>
                <a:lnTo>
                  <a:pt x="275918" y="2059629"/>
                </a:lnTo>
                <a:lnTo>
                  <a:pt x="277193" y="2049774"/>
                </a:lnTo>
                <a:lnTo>
                  <a:pt x="278786" y="2040237"/>
                </a:lnTo>
                <a:lnTo>
                  <a:pt x="280698" y="2030382"/>
                </a:lnTo>
                <a:lnTo>
                  <a:pt x="282929" y="2020846"/>
                </a:lnTo>
                <a:lnTo>
                  <a:pt x="285479" y="2010673"/>
                </a:lnTo>
                <a:lnTo>
                  <a:pt x="288347" y="2000819"/>
                </a:lnTo>
                <a:lnTo>
                  <a:pt x="291533" y="1990328"/>
                </a:lnTo>
                <a:lnTo>
                  <a:pt x="295039" y="1980473"/>
                </a:lnTo>
                <a:lnTo>
                  <a:pt x="299181" y="1970619"/>
                </a:lnTo>
                <a:lnTo>
                  <a:pt x="303324" y="1960446"/>
                </a:lnTo>
                <a:lnTo>
                  <a:pt x="308423" y="1950274"/>
                </a:lnTo>
                <a:lnTo>
                  <a:pt x="313522" y="1940419"/>
                </a:lnTo>
                <a:lnTo>
                  <a:pt x="319258" y="1930247"/>
                </a:lnTo>
                <a:lnTo>
                  <a:pt x="325313" y="1920710"/>
                </a:lnTo>
                <a:lnTo>
                  <a:pt x="331368" y="1910855"/>
                </a:lnTo>
                <a:lnTo>
                  <a:pt x="338697" y="1901318"/>
                </a:lnTo>
                <a:lnTo>
                  <a:pt x="346027" y="1891464"/>
                </a:lnTo>
                <a:lnTo>
                  <a:pt x="353675" y="1881927"/>
                </a:lnTo>
                <a:lnTo>
                  <a:pt x="362279" y="1872708"/>
                </a:lnTo>
                <a:lnTo>
                  <a:pt x="370883" y="1863807"/>
                </a:lnTo>
                <a:lnTo>
                  <a:pt x="380125" y="1854906"/>
                </a:lnTo>
                <a:lnTo>
                  <a:pt x="389685" y="1846005"/>
                </a:lnTo>
                <a:lnTo>
                  <a:pt x="400201" y="1837740"/>
                </a:lnTo>
                <a:lnTo>
                  <a:pt x="411036" y="1829157"/>
                </a:lnTo>
                <a:lnTo>
                  <a:pt x="422190" y="1820892"/>
                </a:lnTo>
                <a:lnTo>
                  <a:pt x="433980" y="1813263"/>
                </a:lnTo>
                <a:lnTo>
                  <a:pt x="446409" y="1805315"/>
                </a:lnTo>
                <a:lnTo>
                  <a:pt x="451189" y="1802772"/>
                </a:lnTo>
                <a:lnTo>
                  <a:pt x="456606" y="1800547"/>
                </a:lnTo>
                <a:lnTo>
                  <a:pt x="461705" y="1798957"/>
                </a:lnTo>
                <a:lnTo>
                  <a:pt x="467441" y="1797686"/>
                </a:lnTo>
                <a:lnTo>
                  <a:pt x="472859" y="1797050"/>
                </a:lnTo>
                <a:close/>
                <a:moveTo>
                  <a:pt x="799783" y="1741488"/>
                </a:moveTo>
                <a:lnTo>
                  <a:pt x="816611" y="1747205"/>
                </a:lnTo>
                <a:lnTo>
                  <a:pt x="833438" y="1753558"/>
                </a:lnTo>
                <a:lnTo>
                  <a:pt x="849631" y="1760228"/>
                </a:lnTo>
                <a:lnTo>
                  <a:pt x="865506" y="1767851"/>
                </a:lnTo>
                <a:lnTo>
                  <a:pt x="881064" y="1776427"/>
                </a:lnTo>
                <a:lnTo>
                  <a:pt x="896304" y="1785321"/>
                </a:lnTo>
                <a:lnTo>
                  <a:pt x="910909" y="1795167"/>
                </a:lnTo>
                <a:lnTo>
                  <a:pt x="925514" y="1805332"/>
                </a:lnTo>
                <a:lnTo>
                  <a:pt x="939166" y="1816131"/>
                </a:lnTo>
                <a:lnTo>
                  <a:pt x="952819" y="1827566"/>
                </a:lnTo>
                <a:lnTo>
                  <a:pt x="965201" y="1839953"/>
                </a:lnTo>
                <a:lnTo>
                  <a:pt x="977584" y="1852976"/>
                </a:lnTo>
                <a:lnTo>
                  <a:pt x="989331" y="1866317"/>
                </a:lnTo>
                <a:lnTo>
                  <a:pt x="1000444" y="1879975"/>
                </a:lnTo>
                <a:lnTo>
                  <a:pt x="1011239" y="1894586"/>
                </a:lnTo>
                <a:lnTo>
                  <a:pt x="1021081" y="1909514"/>
                </a:lnTo>
                <a:lnTo>
                  <a:pt x="1026479" y="1918090"/>
                </a:lnTo>
                <a:lnTo>
                  <a:pt x="1031559" y="1926666"/>
                </a:lnTo>
                <a:lnTo>
                  <a:pt x="1036004" y="1935242"/>
                </a:lnTo>
                <a:lnTo>
                  <a:pt x="1040766" y="1944136"/>
                </a:lnTo>
                <a:lnTo>
                  <a:pt x="1044894" y="1952712"/>
                </a:lnTo>
                <a:lnTo>
                  <a:pt x="1049021" y="1961605"/>
                </a:lnTo>
                <a:lnTo>
                  <a:pt x="1052831" y="1970817"/>
                </a:lnTo>
                <a:lnTo>
                  <a:pt x="1056324" y="1979710"/>
                </a:lnTo>
                <a:lnTo>
                  <a:pt x="1059816" y="1988922"/>
                </a:lnTo>
                <a:lnTo>
                  <a:pt x="1062991" y="1997815"/>
                </a:lnTo>
                <a:lnTo>
                  <a:pt x="1065849" y="2007026"/>
                </a:lnTo>
                <a:lnTo>
                  <a:pt x="1068706" y="2016555"/>
                </a:lnTo>
                <a:lnTo>
                  <a:pt x="1070929" y="2025767"/>
                </a:lnTo>
                <a:lnTo>
                  <a:pt x="1073151" y="2035295"/>
                </a:lnTo>
                <a:lnTo>
                  <a:pt x="1075056" y="2044507"/>
                </a:lnTo>
                <a:lnTo>
                  <a:pt x="1076961" y="2054353"/>
                </a:lnTo>
                <a:lnTo>
                  <a:pt x="1078549" y="2063882"/>
                </a:lnTo>
                <a:lnTo>
                  <a:pt x="1079819" y="2073411"/>
                </a:lnTo>
                <a:lnTo>
                  <a:pt x="1080771" y="2082940"/>
                </a:lnTo>
                <a:lnTo>
                  <a:pt x="1081724" y="2092786"/>
                </a:lnTo>
                <a:lnTo>
                  <a:pt x="1082359" y="2102315"/>
                </a:lnTo>
                <a:lnTo>
                  <a:pt x="1082676" y="2111844"/>
                </a:lnTo>
                <a:lnTo>
                  <a:pt x="1082676" y="2122008"/>
                </a:lnTo>
                <a:lnTo>
                  <a:pt x="1082676" y="2131537"/>
                </a:lnTo>
                <a:lnTo>
                  <a:pt x="1082359" y="2141066"/>
                </a:lnTo>
                <a:lnTo>
                  <a:pt x="1081724" y="2150913"/>
                </a:lnTo>
                <a:lnTo>
                  <a:pt x="1080771" y="2160442"/>
                </a:lnTo>
                <a:lnTo>
                  <a:pt x="1079819" y="2170606"/>
                </a:lnTo>
                <a:lnTo>
                  <a:pt x="1078231" y="2180135"/>
                </a:lnTo>
                <a:lnTo>
                  <a:pt x="1076644" y="2189981"/>
                </a:lnTo>
                <a:lnTo>
                  <a:pt x="1075056" y="2199510"/>
                </a:lnTo>
                <a:lnTo>
                  <a:pt x="1072834" y="2209674"/>
                </a:lnTo>
                <a:lnTo>
                  <a:pt x="1070611" y="2219203"/>
                </a:lnTo>
                <a:lnTo>
                  <a:pt x="1068071" y="2228732"/>
                </a:lnTo>
                <a:lnTo>
                  <a:pt x="1065214" y="2238261"/>
                </a:lnTo>
                <a:lnTo>
                  <a:pt x="1062356" y="2247472"/>
                </a:lnTo>
                <a:lnTo>
                  <a:pt x="1058864" y="2257001"/>
                </a:lnTo>
                <a:lnTo>
                  <a:pt x="1055689" y="2266212"/>
                </a:lnTo>
                <a:lnTo>
                  <a:pt x="1052196" y="2275106"/>
                </a:lnTo>
                <a:lnTo>
                  <a:pt x="1048386" y="2284317"/>
                </a:lnTo>
                <a:lnTo>
                  <a:pt x="1044259" y="2292893"/>
                </a:lnTo>
                <a:lnTo>
                  <a:pt x="1039814" y="2301787"/>
                </a:lnTo>
                <a:lnTo>
                  <a:pt x="1035369" y="2310045"/>
                </a:lnTo>
                <a:lnTo>
                  <a:pt x="1030606" y="2318621"/>
                </a:lnTo>
                <a:lnTo>
                  <a:pt x="1025844" y="2327197"/>
                </a:lnTo>
                <a:lnTo>
                  <a:pt x="1020764" y="2335456"/>
                </a:lnTo>
                <a:lnTo>
                  <a:pt x="1015366" y="2343396"/>
                </a:lnTo>
                <a:lnTo>
                  <a:pt x="1009969" y="2351655"/>
                </a:lnTo>
                <a:lnTo>
                  <a:pt x="1004254" y="2359278"/>
                </a:lnTo>
                <a:lnTo>
                  <a:pt x="998539" y="2366901"/>
                </a:lnTo>
                <a:lnTo>
                  <a:pt x="992506" y="2374524"/>
                </a:lnTo>
                <a:lnTo>
                  <a:pt x="985839" y="2381830"/>
                </a:lnTo>
                <a:lnTo>
                  <a:pt x="979806" y="2389135"/>
                </a:lnTo>
                <a:lnTo>
                  <a:pt x="972821" y="2396440"/>
                </a:lnTo>
                <a:lnTo>
                  <a:pt x="966471" y="2403111"/>
                </a:lnTo>
                <a:lnTo>
                  <a:pt x="959169" y="2409781"/>
                </a:lnTo>
                <a:lnTo>
                  <a:pt x="952184" y="2416451"/>
                </a:lnTo>
                <a:lnTo>
                  <a:pt x="944564" y="2423121"/>
                </a:lnTo>
                <a:lnTo>
                  <a:pt x="937261" y="2429156"/>
                </a:lnTo>
                <a:lnTo>
                  <a:pt x="929641" y="2435191"/>
                </a:lnTo>
                <a:lnTo>
                  <a:pt x="921704" y="2441544"/>
                </a:lnTo>
                <a:lnTo>
                  <a:pt x="913766" y="2447261"/>
                </a:lnTo>
                <a:lnTo>
                  <a:pt x="905511" y="2452661"/>
                </a:lnTo>
                <a:lnTo>
                  <a:pt x="897256" y="2458061"/>
                </a:lnTo>
                <a:lnTo>
                  <a:pt x="884874" y="2465684"/>
                </a:lnTo>
                <a:lnTo>
                  <a:pt x="872809" y="2472354"/>
                </a:lnTo>
                <a:lnTo>
                  <a:pt x="860426" y="2478707"/>
                </a:lnTo>
                <a:lnTo>
                  <a:pt x="847726" y="2484742"/>
                </a:lnTo>
                <a:lnTo>
                  <a:pt x="834708" y="2490141"/>
                </a:lnTo>
                <a:lnTo>
                  <a:pt x="821691" y="2495541"/>
                </a:lnTo>
                <a:lnTo>
                  <a:pt x="808991" y="2499988"/>
                </a:lnTo>
                <a:lnTo>
                  <a:pt x="795338" y="2503799"/>
                </a:lnTo>
                <a:lnTo>
                  <a:pt x="782003" y="2507611"/>
                </a:lnTo>
                <a:lnTo>
                  <a:pt x="768668" y="2510787"/>
                </a:lnTo>
                <a:lnTo>
                  <a:pt x="755016" y="2513328"/>
                </a:lnTo>
                <a:lnTo>
                  <a:pt x="741046" y="2515552"/>
                </a:lnTo>
                <a:lnTo>
                  <a:pt x="727393" y="2517140"/>
                </a:lnTo>
                <a:lnTo>
                  <a:pt x="713741" y="2518728"/>
                </a:lnTo>
                <a:lnTo>
                  <a:pt x="699771" y="2519363"/>
                </a:lnTo>
                <a:lnTo>
                  <a:pt x="685801" y="2519363"/>
                </a:lnTo>
                <a:lnTo>
                  <a:pt x="675958" y="2519363"/>
                </a:lnTo>
                <a:lnTo>
                  <a:pt x="666116" y="2519046"/>
                </a:lnTo>
                <a:lnTo>
                  <a:pt x="646113" y="2517140"/>
                </a:lnTo>
                <a:lnTo>
                  <a:pt x="647701" y="2406922"/>
                </a:lnTo>
                <a:lnTo>
                  <a:pt x="648971" y="2312586"/>
                </a:lnTo>
                <a:lnTo>
                  <a:pt x="650241" y="2242708"/>
                </a:lnTo>
                <a:lnTo>
                  <a:pt x="650876" y="2220156"/>
                </a:lnTo>
                <a:lnTo>
                  <a:pt x="651193" y="2207133"/>
                </a:lnTo>
                <a:lnTo>
                  <a:pt x="653416" y="2182040"/>
                </a:lnTo>
                <a:lnTo>
                  <a:pt x="656273" y="2157583"/>
                </a:lnTo>
                <a:lnTo>
                  <a:pt x="658813" y="2134078"/>
                </a:lnTo>
                <a:lnTo>
                  <a:pt x="661988" y="2111209"/>
                </a:lnTo>
                <a:lnTo>
                  <a:pt x="665481" y="2089293"/>
                </a:lnTo>
                <a:lnTo>
                  <a:pt x="668973" y="2068329"/>
                </a:lnTo>
                <a:lnTo>
                  <a:pt x="672148" y="2048001"/>
                </a:lnTo>
                <a:lnTo>
                  <a:pt x="675958" y="2028625"/>
                </a:lnTo>
                <a:lnTo>
                  <a:pt x="680403" y="2009885"/>
                </a:lnTo>
                <a:lnTo>
                  <a:pt x="684531" y="1991463"/>
                </a:lnTo>
                <a:lnTo>
                  <a:pt x="688658" y="1974311"/>
                </a:lnTo>
                <a:lnTo>
                  <a:pt x="693421" y="1957476"/>
                </a:lnTo>
                <a:lnTo>
                  <a:pt x="697866" y="1941595"/>
                </a:lnTo>
                <a:lnTo>
                  <a:pt x="702946" y="1926031"/>
                </a:lnTo>
                <a:lnTo>
                  <a:pt x="707708" y="1911420"/>
                </a:lnTo>
                <a:lnTo>
                  <a:pt x="712788" y="1897444"/>
                </a:lnTo>
                <a:lnTo>
                  <a:pt x="717868" y="1883786"/>
                </a:lnTo>
                <a:lnTo>
                  <a:pt x="723266" y="1870763"/>
                </a:lnTo>
                <a:lnTo>
                  <a:pt x="728663" y="1858693"/>
                </a:lnTo>
                <a:lnTo>
                  <a:pt x="733743" y="1846941"/>
                </a:lnTo>
                <a:lnTo>
                  <a:pt x="739141" y="1835824"/>
                </a:lnTo>
                <a:lnTo>
                  <a:pt x="744538" y="1825025"/>
                </a:lnTo>
                <a:lnTo>
                  <a:pt x="750253" y="1814543"/>
                </a:lnTo>
                <a:lnTo>
                  <a:pt x="755651" y="1804696"/>
                </a:lnTo>
                <a:lnTo>
                  <a:pt x="761366" y="1795485"/>
                </a:lnTo>
                <a:lnTo>
                  <a:pt x="766763" y="1786591"/>
                </a:lnTo>
                <a:lnTo>
                  <a:pt x="777876" y="1770392"/>
                </a:lnTo>
                <a:lnTo>
                  <a:pt x="788988" y="1755464"/>
                </a:lnTo>
                <a:lnTo>
                  <a:pt x="799783" y="1741488"/>
                </a:lnTo>
                <a:close/>
                <a:moveTo>
                  <a:pt x="687070" y="1632268"/>
                </a:moveTo>
                <a:lnTo>
                  <a:pt x="675640" y="1632585"/>
                </a:lnTo>
                <a:lnTo>
                  <a:pt x="663575" y="1632585"/>
                </a:lnTo>
                <a:lnTo>
                  <a:pt x="651828" y="1633538"/>
                </a:lnTo>
                <a:lnTo>
                  <a:pt x="640080" y="1634173"/>
                </a:lnTo>
                <a:lnTo>
                  <a:pt x="628015" y="1635760"/>
                </a:lnTo>
                <a:lnTo>
                  <a:pt x="616585" y="1637348"/>
                </a:lnTo>
                <a:lnTo>
                  <a:pt x="604838" y="1638935"/>
                </a:lnTo>
                <a:lnTo>
                  <a:pt x="592773" y="1641158"/>
                </a:lnTo>
                <a:lnTo>
                  <a:pt x="581343" y="1643381"/>
                </a:lnTo>
                <a:lnTo>
                  <a:pt x="569595" y="1645920"/>
                </a:lnTo>
                <a:lnTo>
                  <a:pt x="558165" y="1649095"/>
                </a:lnTo>
                <a:lnTo>
                  <a:pt x="546735" y="1652270"/>
                </a:lnTo>
                <a:lnTo>
                  <a:pt x="534670" y="1655763"/>
                </a:lnTo>
                <a:lnTo>
                  <a:pt x="523240" y="1659573"/>
                </a:lnTo>
                <a:lnTo>
                  <a:pt x="512128" y="1663700"/>
                </a:lnTo>
                <a:lnTo>
                  <a:pt x="500698" y="1668145"/>
                </a:lnTo>
                <a:lnTo>
                  <a:pt x="489268" y="1672908"/>
                </a:lnTo>
                <a:lnTo>
                  <a:pt x="478155" y="1678305"/>
                </a:lnTo>
                <a:lnTo>
                  <a:pt x="467043" y="1683703"/>
                </a:lnTo>
                <a:lnTo>
                  <a:pt x="455930" y="1689418"/>
                </a:lnTo>
                <a:lnTo>
                  <a:pt x="444818" y="1695133"/>
                </a:lnTo>
                <a:lnTo>
                  <a:pt x="434023" y="1701483"/>
                </a:lnTo>
                <a:lnTo>
                  <a:pt x="423545" y="1708150"/>
                </a:lnTo>
                <a:lnTo>
                  <a:pt x="412750" y="1714818"/>
                </a:lnTo>
                <a:lnTo>
                  <a:pt x="402273" y="1721803"/>
                </a:lnTo>
                <a:lnTo>
                  <a:pt x="392430" y="1729423"/>
                </a:lnTo>
                <a:lnTo>
                  <a:pt x="382588" y="1736726"/>
                </a:lnTo>
                <a:lnTo>
                  <a:pt x="373063" y="1744663"/>
                </a:lnTo>
                <a:lnTo>
                  <a:pt x="363220" y="1752283"/>
                </a:lnTo>
                <a:lnTo>
                  <a:pt x="354330" y="1760856"/>
                </a:lnTo>
                <a:lnTo>
                  <a:pt x="345440" y="1768793"/>
                </a:lnTo>
                <a:lnTo>
                  <a:pt x="336550" y="1777683"/>
                </a:lnTo>
                <a:lnTo>
                  <a:pt x="328295" y="1785938"/>
                </a:lnTo>
                <a:lnTo>
                  <a:pt x="320040" y="1795146"/>
                </a:lnTo>
                <a:lnTo>
                  <a:pt x="312103" y="1804036"/>
                </a:lnTo>
                <a:lnTo>
                  <a:pt x="304483" y="1813243"/>
                </a:lnTo>
                <a:lnTo>
                  <a:pt x="297180" y="1822768"/>
                </a:lnTo>
                <a:lnTo>
                  <a:pt x="289878" y="1832293"/>
                </a:lnTo>
                <a:lnTo>
                  <a:pt x="282893" y="1841818"/>
                </a:lnTo>
                <a:lnTo>
                  <a:pt x="276225" y="1851978"/>
                </a:lnTo>
                <a:lnTo>
                  <a:pt x="269875" y="1861821"/>
                </a:lnTo>
                <a:lnTo>
                  <a:pt x="263842" y="1871663"/>
                </a:lnTo>
                <a:lnTo>
                  <a:pt x="257810" y="1882141"/>
                </a:lnTo>
                <a:lnTo>
                  <a:pt x="252095" y="1892301"/>
                </a:lnTo>
                <a:lnTo>
                  <a:pt x="246697" y="1903096"/>
                </a:lnTo>
                <a:lnTo>
                  <a:pt x="241617" y="1913573"/>
                </a:lnTo>
                <a:lnTo>
                  <a:pt x="236855" y="1924051"/>
                </a:lnTo>
                <a:lnTo>
                  <a:pt x="232092" y="1935163"/>
                </a:lnTo>
                <a:lnTo>
                  <a:pt x="227965" y="1945958"/>
                </a:lnTo>
                <a:lnTo>
                  <a:pt x="223837" y="1957071"/>
                </a:lnTo>
                <a:lnTo>
                  <a:pt x="220027" y="1968183"/>
                </a:lnTo>
                <a:lnTo>
                  <a:pt x="216535" y="1979296"/>
                </a:lnTo>
                <a:lnTo>
                  <a:pt x="213360" y="1990726"/>
                </a:lnTo>
                <a:lnTo>
                  <a:pt x="210502" y="2001838"/>
                </a:lnTo>
                <a:lnTo>
                  <a:pt x="207645" y="2013268"/>
                </a:lnTo>
                <a:lnTo>
                  <a:pt x="205105" y="2024698"/>
                </a:lnTo>
                <a:lnTo>
                  <a:pt x="203200" y="2036763"/>
                </a:lnTo>
                <a:lnTo>
                  <a:pt x="201295" y="2048193"/>
                </a:lnTo>
                <a:lnTo>
                  <a:pt x="199390" y="2059623"/>
                </a:lnTo>
                <a:lnTo>
                  <a:pt x="198120" y="2071371"/>
                </a:lnTo>
                <a:lnTo>
                  <a:pt x="196850" y="2082801"/>
                </a:lnTo>
                <a:lnTo>
                  <a:pt x="196215" y="2094866"/>
                </a:lnTo>
                <a:lnTo>
                  <a:pt x="195897" y="2106613"/>
                </a:lnTo>
                <a:lnTo>
                  <a:pt x="195580" y="2118043"/>
                </a:lnTo>
                <a:lnTo>
                  <a:pt x="195580" y="2129791"/>
                </a:lnTo>
                <a:lnTo>
                  <a:pt x="195897" y="2141856"/>
                </a:lnTo>
                <a:lnTo>
                  <a:pt x="196532" y="2153603"/>
                </a:lnTo>
                <a:lnTo>
                  <a:pt x="197485" y="2165668"/>
                </a:lnTo>
                <a:lnTo>
                  <a:pt x="198437" y="2177098"/>
                </a:lnTo>
                <a:lnTo>
                  <a:pt x="200025" y="2188846"/>
                </a:lnTo>
                <a:lnTo>
                  <a:pt x="201930" y="2200593"/>
                </a:lnTo>
                <a:lnTo>
                  <a:pt x="203835" y="2212023"/>
                </a:lnTo>
                <a:lnTo>
                  <a:pt x="206057" y="2224088"/>
                </a:lnTo>
                <a:lnTo>
                  <a:pt x="208915" y="2235518"/>
                </a:lnTo>
                <a:lnTo>
                  <a:pt x="211772" y="2247266"/>
                </a:lnTo>
                <a:lnTo>
                  <a:pt x="215265" y="2258696"/>
                </a:lnTo>
                <a:lnTo>
                  <a:pt x="218757" y="2270443"/>
                </a:lnTo>
                <a:lnTo>
                  <a:pt x="222567" y="2281873"/>
                </a:lnTo>
                <a:lnTo>
                  <a:pt x="226695" y="2293303"/>
                </a:lnTo>
                <a:lnTo>
                  <a:pt x="231140" y="2304733"/>
                </a:lnTo>
                <a:lnTo>
                  <a:pt x="235902" y="2315846"/>
                </a:lnTo>
                <a:lnTo>
                  <a:pt x="240982" y="2327276"/>
                </a:lnTo>
                <a:lnTo>
                  <a:pt x="246380" y="2338388"/>
                </a:lnTo>
                <a:lnTo>
                  <a:pt x="252095" y="2349501"/>
                </a:lnTo>
                <a:lnTo>
                  <a:pt x="257810" y="2360296"/>
                </a:lnTo>
                <a:lnTo>
                  <a:pt x="264160" y="2371408"/>
                </a:lnTo>
                <a:lnTo>
                  <a:pt x="270827" y="2381886"/>
                </a:lnTo>
                <a:lnTo>
                  <a:pt x="277813" y="2392681"/>
                </a:lnTo>
                <a:lnTo>
                  <a:pt x="284798" y="2403158"/>
                </a:lnTo>
                <a:lnTo>
                  <a:pt x="292100" y="2413001"/>
                </a:lnTo>
                <a:lnTo>
                  <a:pt x="299720" y="2422843"/>
                </a:lnTo>
                <a:lnTo>
                  <a:pt x="307658" y="2432368"/>
                </a:lnTo>
                <a:lnTo>
                  <a:pt x="315595" y="2442211"/>
                </a:lnTo>
                <a:lnTo>
                  <a:pt x="323533" y="2451101"/>
                </a:lnTo>
                <a:lnTo>
                  <a:pt x="332105" y="2459991"/>
                </a:lnTo>
                <a:lnTo>
                  <a:pt x="340360" y="2468881"/>
                </a:lnTo>
                <a:lnTo>
                  <a:pt x="349250" y="2477136"/>
                </a:lnTo>
                <a:lnTo>
                  <a:pt x="358140" y="2485391"/>
                </a:lnTo>
                <a:lnTo>
                  <a:pt x="367348" y="2493328"/>
                </a:lnTo>
                <a:lnTo>
                  <a:pt x="376238" y="2500948"/>
                </a:lnTo>
                <a:lnTo>
                  <a:pt x="385445" y="2508251"/>
                </a:lnTo>
                <a:lnTo>
                  <a:pt x="394970" y="2515553"/>
                </a:lnTo>
                <a:lnTo>
                  <a:pt x="405130" y="2522538"/>
                </a:lnTo>
                <a:lnTo>
                  <a:pt x="414655" y="2528888"/>
                </a:lnTo>
                <a:lnTo>
                  <a:pt x="424498" y="2535556"/>
                </a:lnTo>
                <a:lnTo>
                  <a:pt x="434975" y="2541588"/>
                </a:lnTo>
                <a:lnTo>
                  <a:pt x="445135" y="2547621"/>
                </a:lnTo>
                <a:lnTo>
                  <a:pt x="455613" y="2553018"/>
                </a:lnTo>
                <a:lnTo>
                  <a:pt x="465773" y="2558416"/>
                </a:lnTo>
                <a:lnTo>
                  <a:pt x="476568" y="2563813"/>
                </a:lnTo>
                <a:lnTo>
                  <a:pt x="487363" y="2568258"/>
                </a:lnTo>
                <a:lnTo>
                  <a:pt x="498158" y="2573021"/>
                </a:lnTo>
                <a:lnTo>
                  <a:pt x="509270" y="2577466"/>
                </a:lnTo>
                <a:lnTo>
                  <a:pt x="520065" y="2581276"/>
                </a:lnTo>
                <a:lnTo>
                  <a:pt x="531178" y="2585086"/>
                </a:lnTo>
                <a:lnTo>
                  <a:pt x="542290" y="2588896"/>
                </a:lnTo>
                <a:lnTo>
                  <a:pt x="553720" y="2592071"/>
                </a:lnTo>
                <a:lnTo>
                  <a:pt x="564833" y="2594928"/>
                </a:lnTo>
                <a:lnTo>
                  <a:pt x="576580" y="2597786"/>
                </a:lnTo>
                <a:lnTo>
                  <a:pt x="588010" y="2600326"/>
                </a:lnTo>
                <a:lnTo>
                  <a:pt x="599440" y="2602231"/>
                </a:lnTo>
                <a:lnTo>
                  <a:pt x="611188" y="2604136"/>
                </a:lnTo>
                <a:lnTo>
                  <a:pt x="622618" y="2605724"/>
                </a:lnTo>
                <a:lnTo>
                  <a:pt x="634683" y="2607311"/>
                </a:lnTo>
                <a:lnTo>
                  <a:pt x="646113" y="2608581"/>
                </a:lnTo>
                <a:lnTo>
                  <a:pt x="657860" y="2609216"/>
                </a:lnTo>
                <a:lnTo>
                  <a:pt x="669925" y="2609534"/>
                </a:lnTo>
                <a:lnTo>
                  <a:pt x="681355" y="2609851"/>
                </a:lnTo>
                <a:lnTo>
                  <a:pt x="693103" y="2609851"/>
                </a:lnTo>
                <a:lnTo>
                  <a:pt x="704850" y="2609534"/>
                </a:lnTo>
                <a:lnTo>
                  <a:pt x="716915" y="2608899"/>
                </a:lnTo>
                <a:lnTo>
                  <a:pt x="728345" y="2607946"/>
                </a:lnTo>
                <a:lnTo>
                  <a:pt x="740093" y="2606676"/>
                </a:lnTo>
                <a:lnTo>
                  <a:pt x="752158" y="2605406"/>
                </a:lnTo>
                <a:lnTo>
                  <a:pt x="763905" y="2603501"/>
                </a:lnTo>
                <a:lnTo>
                  <a:pt x="775335" y="2601279"/>
                </a:lnTo>
                <a:lnTo>
                  <a:pt x="787083" y="2598738"/>
                </a:lnTo>
                <a:lnTo>
                  <a:pt x="798830" y="2596198"/>
                </a:lnTo>
                <a:lnTo>
                  <a:pt x="810578" y="2593658"/>
                </a:lnTo>
                <a:lnTo>
                  <a:pt x="822008" y="2590166"/>
                </a:lnTo>
                <a:lnTo>
                  <a:pt x="833438" y="2586673"/>
                </a:lnTo>
                <a:lnTo>
                  <a:pt x="844868" y="2582863"/>
                </a:lnTo>
                <a:lnTo>
                  <a:pt x="856615" y="2578736"/>
                </a:lnTo>
                <a:lnTo>
                  <a:pt x="867410" y="2573973"/>
                </a:lnTo>
                <a:lnTo>
                  <a:pt x="879158" y="2569528"/>
                </a:lnTo>
                <a:lnTo>
                  <a:pt x="890270" y="2564131"/>
                </a:lnTo>
                <a:lnTo>
                  <a:pt x="901383" y="2558733"/>
                </a:lnTo>
                <a:lnTo>
                  <a:pt x="912178" y="2553336"/>
                </a:lnTo>
                <a:lnTo>
                  <a:pt x="923290" y="2547303"/>
                </a:lnTo>
                <a:lnTo>
                  <a:pt x="934085" y="2540636"/>
                </a:lnTo>
                <a:lnTo>
                  <a:pt x="944880" y="2534286"/>
                </a:lnTo>
                <a:lnTo>
                  <a:pt x="955675" y="2527301"/>
                </a:lnTo>
                <a:lnTo>
                  <a:pt x="965835" y="2520633"/>
                </a:lnTo>
                <a:lnTo>
                  <a:pt x="976313" y="2512696"/>
                </a:lnTo>
                <a:lnTo>
                  <a:pt x="986155" y="2505711"/>
                </a:lnTo>
                <a:lnTo>
                  <a:pt x="995680" y="2497456"/>
                </a:lnTo>
                <a:lnTo>
                  <a:pt x="1005205" y="2489836"/>
                </a:lnTo>
                <a:lnTo>
                  <a:pt x="1014095" y="2481581"/>
                </a:lnTo>
                <a:lnTo>
                  <a:pt x="1023303" y="2473326"/>
                </a:lnTo>
                <a:lnTo>
                  <a:pt x="1031558" y="2464753"/>
                </a:lnTo>
                <a:lnTo>
                  <a:pt x="1040130" y="2456181"/>
                </a:lnTo>
                <a:lnTo>
                  <a:pt x="1048385" y="2446973"/>
                </a:lnTo>
                <a:lnTo>
                  <a:pt x="1056640" y="2438083"/>
                </a:lnTo>
                <a:lnTo>
                  <a:pt x="1064260" y="2429193"/>
                </a:lnTo>
                <a:lnTo>
                  <a:pt x="1071563" y="2419351"/>
                </a:lnTo>
                <a:lnTo>
                  <a:pt x="1078865" y="2409826"/>
                </a:lnTo>
                <a:lnTo>
                  <a:pt x="1085533" y="2400301"/>
                </a:lnTo>
                <a:lnTo>
                  <a:pt x="1092200" y="2390458"/>
                </a:lnTo>
                <a:lnTo>
                  <a:pt x="1098550" y="2380616"/>
                </a:lnTo>
                <a:lnTo>
                  <a:pt x="1104583" y="2370456"/>
                </a:lnTo>
                <a:lnTo>
                  <a:pt x="1110933" y="2360296"/>
                </a:lnTo>
                <a:lnTo>
                  <a:pt x="1116330" y="2349818"/>
                </a:lnTo>
                <a:lnTo>
                  <a:pt x="1121728" y="2339023"/>
                </a:lnTo>
                <a:lnTo>
                  <a:pt x="1126808" y="2328863"/>
                </a:lnTo>
                <a:lnTo>
                  <a:pt x="1131570" y="2318068"/>
                </a:lnTo>
                <a:lnTo>
                  <a:pt x="1136015" y="2306956"/>
                </a:lnTo>
                <a:lnTo>
                  <a:pt x="1140778" y="2296478"/>
                </a:lnTo>
                <a:lnTo>
                  <a:pt x="1144588" y="2285366"/>
                </a:lnTo>
                <a:lnTo>
                  <a:pt x="1148398" y="2274253"/>
                </a:lnTo>
                <a:lnTo>
                  <a:pt x="1151890" y="2263141"/>
                </a:lnTo>
                <a:lnTo>
                  <a:pt x="1155383" y="2251711"/>
                </a:lnTo>
                <a:lnTo>
                  <a:pt x="1158240" y="2240598"/>
                </a:lnTo>
                <a:lnTo>
                  <a:pt x="1161098" y="2228851"/>
                </a:lnTo>
                <a:lnTo>
                  <a:pt x="1163320" y="2217421"/>
                </a:lnTo>
                <a:lnTo>
                  <a:pt x="1165543" y="2205673"/>
                </a:lnTo>
                <a:lnTo>
                  <a:pt x="1167448" y="2194243"/>
                </a:lnTo>
                <a:lnTo>
                  <a:pt x="1169035" y="2182813"/>
                </a:lnTo>
                <a:lnTo>
                  <a:pt x="1170305" y="2170748"/>
                </a:lnTo>
                <a:lnTo>
                  <a:pt x="1171258" y="2159318"/>
                </a:lnTo>
                <a:lnTo>
                  <a:pt x="1172210" y="2147571"/>
                </a:lnTo>
                <a:lnTo>
                  <a:pt x="1172845" y="2135823"/>
                </a:lnTo>
                <a:lnTo>
                  <a:pt x="1172845" y="2123758"/>
                </a:lnTo>
                <a:lnTo>
                  <a:pt x="1172845" y="2112328"/>
                </a:lnTo>
                <a:lnTo>
                  <a:pt x="1172528" y="2100581"/>
                </a:lnTo>
                <a:lnTo>
                  <a:pt x="1172210" y="2088516"/>
                </a:lnTo>
                <a:lnTo>
                  <a:pt x="1170940" y="2076768"/>
                </a:lnTo>
                <a:lnTo>
                  <a:pt x="1169670" y="2065021"/>
                </a:lnTo>
                <a:lnTo>
                  <a:pt x="1168083" y="2053591"/>
                </a:lnTo>
                <a:lnTo>
                  <a:pt x="1166813" y="2041526"/>
                </a:lnTo>
                <a:lnTo>
                  <a:pt x="1164273" y="2029778"/>
                </a:lnTo>
                <a:lnTo>
                  <a:pt x="1162050" y="2018348"/>
                </a:lnTo>
                <a:lnTo>
                  <a:pt x="1159510" y="2006283"/>
                </a:lnTo>
                <a:lnTo>
                  <a:pt x="1156335" y="1994853"/>
                </a:lnTo>
                <a:lnTo>
                  <a:pt x="1153478" y="1983423"/>
                </a:lnTo>
                <a:lnTo>
                  <a:pt x="1149985" y="1971993"/>
                </a:lnTo>
                <a:lnTo>
                  <a:pt x="1145540" y="1960563"/>
                </a:lnTo>
                <a:lnTo>
                  <a:pt x="1141730" y="1949133"/>
                </a:lnTo>
                <a:lnTo>
                  <a:pt x="1137285" y="1937386"/>
                </a:lnTo>
                <a:lnTo>
                  <a:pt x="1132205" y="1926591"/>
                </a:lnTo>
                <a:lnTo>
                  <a:pt x="1127443" y="1914843"/>
                </a:lnTo>
                <a:lnTo>
                  <a:pt x="1122045" y="1903731"/>
                </a:lnTo>
                <a:lnTo>
                  <a:pt x="1116330" y="1892936"/>
                </a:lnTo>
                <a:lnTo>
                  <a:pt x="1110615" y="1882141"/>
                </a:lnTo>
                <a:lnTo>
                  <a:pt x="1103948" y="1871028"/>
                </a:lnTo>
                <a:lnTo>
                  <a:pt x="1097598" y="1860233"/>
                </a:lnTo>
                <a:lnTo>
                  <a:pt x="1090613" y="1849438"/>
                </a:lnTo>
                <a:lnTo>
                  <a:pt x="1083310" y="1839278"/>
                </a:lnTo>
                <a:lnTo>
                  <a:pt x="1076008" y="1829436"/>
                </a:lnTo>
                <a:lnTo>
                  <a:pt x="1068388" y="1819276"/>
                </a:lnTo>
                <a:lnTo>
                  <a:pt x="1060768" y="1809751"/>
                </a:lnTo>
                <a:lnTo>
                  <a:pt x="1053148" y="1800226"/>
                </a:lnTo>
                <a:lnTo>
                  <a:pt x="1044575" y="1791018"/>
                </a:lnTo>
                <a:lnTo>
                  <a:pt x="1036320" y="1782128"/>
                </a:lnTo>
                <a:lnTo>
                  <a:pt x="1027748" y="1773556"/>
                </a:lnTo>
                <a:lnTo>
                  <a:pt x="1019175" y="1764983"/>
                </a:lnTo>
                <a:lnTo>
                  <a:pt x="1010285" y="1757046"/>
                </a:lnTo>
                <a:lnTo>
                  <a:pt x="1001395" y="1749108"/>
                </a:lnTo>
                <a:lnTo>
                  <a:pt x="992188" y="1741171"/>
                </a:lnTo>
                <a:lnTo>
                  <a:pt x="982663" y="1734186"/>
                </a:lnTo>
                <a:lnTo>
                  <a:pt x="973138" y="1726883"/>
                </a:lnTo>
                <a:lnTo>
                  <a:pt x="963613" y="1719898"/>
                </a:lnTo>
                <a:lnTo>
                  <a:pt x="953770" y="1713230"/>
                </a:lnTo>
                <a:lnTo>
                  <a:pt x="943610" y="1706880"/>
                </a:lnTo>
                <a:lnTo>
                  <a:pt x="933768" y="1700848"/>
                </a:lnTo>
                <a:lnTo>
                  <a:pt x="923290" y="1695133"/>
                </a:lnTo>
                <a:lnTo>
                  <a:pt x="913130" y="1689418"/>
                </a:lnTo>
                <a:lnTo>
                  <a:pt x="902335" y="1684020"/>
                </a:lnTo>
                <a:lnTo>
                  <a:pt x="892175" y="1678623"/>
                </a:lnTo>
                <a:lnTo>
                  <a:pt x="881380" y="1673860"/>
                </a:lnTo>
                <a:lnTo>
                  <a:pt x="870268" y="1669415"/>
                </a:lnTo>
                <a:lnTo>
                  <a:pt x="859473" y="1664653"/>
                </a:lnTo>
                <a:lnTo>
                  <a:pt x="848360" y="1660843"/>
                </a:lnTo>
                <a:lnTo>
                  <a:pt x="837248" y="1657033"/>
                </a:lnTo>
                <a:lnTo>
                  <a:pt x="825818" y="1653858"/>
                </a:lnTo>
                <a:lnTo>
                  <a:pt x="814705" y="1650365"/>
                </a:lnTo>
                <a:lnTo>
                  <a:pt x="803275" y="1647190"/>
                </a:lnTo>
                <a:lnTo>
                  <a:pt x="791845" y="1644651"/>
                </a:lnTo>
                <a:lnTo>
                  <a:pt x="780415" y="1642111"/>
                </a:lnTo>
                <a:lnTo>
                  <a:pt x="768985" y="1639888"/>
                </a:lnTo>
                <a:lnTo>
                  <a:pt x="757238" y="1637983"/>
                </a:lnTo>
                <a:lnTo>
                  <a:pt x="745490" y="1636395"/>
                </a:lnTo>
                <a:lnTo>
                  <a:pt x="734060" y="1635125"/>
                </a:lnTo>
                <a:lnTo>
                  <a:pt x="722313" y="1633855"/>
                </a:lnTo>
                <a:lnTo>
                  <a:pt x="710565" y="1632903"/>
                </a:lnTo>
                <a:lnTo>
                  <a:pt x="698818" y="1632585"/>
                </a:lnTo>
                <a:lnTo>
                  <a:pt x="687070" y="1632268"/>
                </a:lnTo>
                <a:close/>
                <a:moveTo>
                  <a:pt x="1446848" y="1466850"/>
                </a:moveTo>
                <a:lnTo>
                  <a:pt x="1448435" y="1479858"/>
                </a:lnTo>
                <a:lnTo>
                  <a:pt x="1450658" y="1496357"/>
                </a:lnTo>
                <a:lnTo>
                  <a:pt x="1453833" y="1515711"/>
                </a:lnTo>
                <a:lnTo>
                  <a:pt x="1457960" y="1538238"/>
                </a:lnTo>
                <a:lnTo>
                  <a:pt x="1468120" y="1591541"/>
                </a:lnTo>
                <a:lnTo>
                  <a:pt x="1480185" y="1653093"/>
                </a:lnTo>
                <a:lnTo>
                  <a:pt x="1494155" y="1721308"/>
                </a:lnTo>
                <a:lnTo>
                  <a:pt x="1509713" y="1794282"/>
                </a:lnTo>
                <a:lnTo>
                  <a:pt x="1525905" y="1870112"/>
                </a:lnTo>
                <a:lnTo>
                  <a:pt x="1542098" y="1946576"/>
                </a:lnTo>
                <a:lnTo>
                  <a:pt x="1574800" y="2092842"/>
                </a:lnTo>
                <a:lnTo>
                  <a:pt x="1602740" y="2217533"/>
                </a:lnTo>
                <a:lnTo>
                  <a:pt x="1629410" y="2336830"/>
                </a:lnTo>
                <a:lnTo>
                  <a:pt x="1730693" y="1746690"/>
                </a:lnTo>
                <a:lnTo>
                  <a:pt x="1671003" y="1606453"/>
                </a:lnTo>
                <a:lnTo>
                  <a:pt x="1768475" y="1514442"/>
                </a:lnTo>
                <a:lnTo>
                  <a:pt x="1798955" y="1514442"/>
                </a:lnTo>
                <a:lnTo>
                  <a:pt x="1806258" y="1514442"/>
                </a:lnTo>
                <a:lnTo>
                  <a:pt x="1836420" y="1514442"/>
                </a:lnTo>
                <a:lnTo>
                  <a:pt x="1933575" y="1606453"/>
                </a:lnTo>
                <a:lnTo>
                  <a:pt x="1873885" y="1746690"/>
                </a:lnTo>
                <a:lnTo>
                  <a:pt x="1975168" y="2336830"/>
                </a:lnTo>
                <a:lnTo>
                  <a:pt x="2002155" y="2217533"/>
                </a:lnTo>
                <a:lnTo>
                  <a:pt x="2030095" y="2092842"/>
                </a:lnTo>
                <a:lnTo>
                  <a:pt x="2062480" y="1946576"/>
                </a:lnTo>
                <a:lnTo>
                  <a:pt x="2078990" y="1870112"/>
                </a:lnTo>
                <a:lnTo>
                  <a:pt x="2094865" y="1794282"/>
                </a:lnTo>
                <a:lnTo>
                  <a:pt x="2110740" y="1721308"/>
                </a:lnTo>
                <a:lnTo>
                  <a:pt x="2124393" y="1653093"/>
                </a:lnTo>
                <a:lnTo>
                  <a:pt x="2136775" y="1591541"/>
                </a:lnTo>
                <a:lnTo>
                  <a:pt x="2146618" y="1538238"/>
                </a:lnTo>
                <a:lnTo>
                  <a:pt x="2150428" y="1515711"/>
                </a:lnTo>
                <a:lnTo>
                  <a:pt x="2153920" y="1496357"/>
                </a:lnTo>
                <a:lnTo>
                  <a:pt x="2156143" y="1479858"/>
                </a:lnTo>
                <a:lnTo>
                  <a:pt x="2157730" y="1466850"/>
                </a:lnTo>
                <a:lnTo>
                  <a:pt x="2164398" y="1469071"/>
                </a:lnTo>
                <a:lnTo>
                  <a:pt x="2173923" y="1471609"/>
                </a:lnTo>
                <a:lnTo>
                  <a:pt x="2226628" y="1488108"/>
                </a:lnTo>
                <a:lnTo>
                  <a:pt x="2293620" y="1509683"/>
                </a:lnTo>
                <a:lnTo>
                  <a:pt x="2331085" y="1522374"/>
                </a:lnTo>
                <a:lnTo>
                  <a:pt x="2370455" y="1535700"/>
                </a:lnTo>
                <a:lnTo>
                  <a:pt x="2411730" y="1549660"/>
                </a:lnTo>
                <a:lnTo>
                  <a:pt x="2453323" y="1564255"/>
                </a:lnTo>
                <a:lnTo>
                  <a:pt x="2495868" y="1579801"/>
                </a:lnTo>
                <a:lnTo>
                  <a:pt x="2538413" y="1595665"/>
                </a:lnTo>
                <a:lnTo>
                  <a:pt x="2580005" y="1612164"/>
                </a:lnTo>
                <a:lnTo>
                  <a:pt x="2620645" y="1628345"/>
                </a:lnTo>
                <a:lnTo>
                  <a:pt x="2659698" y="1644844"/>
                </a:lnTo>
                <a:lnTo>
                  <a:pt x="2678430" y="1653410"/>
                </a:lnTo>
                <a:lnTo>
                  <a:pt x="2696210" y="1661342"/>
                </a:lnTo>
                <a:lnTo>
                  <a:pt x="2713990" y="1669909"/>
                </a:lnTo>
                <a:lnTo>
                  <a:pt x="2730818" y="1678158"/>
                </a:lnTo>
                <a:lnTo>
                  <a:pt x="2747010" y="1686090"/>
                </a:lnTo>
                <a:lnTo>
                  <a:pt x="2761933" y="1694339"/>
                </a:lnTo>
                <a:lnTo>
                  <a:pt x="2773363" y="1705761"/>
                </a:lnTo>
                <a:lnTo>
                  <a:pt x="2785110" y="1718770"/>
                </a:lnTo>
                <a:lnTo>
                  <a:pt x="2798128" y="1733364"/>
                </a:lnTo>
                <a:lnTo>
                  <a:pt x="2805113" y="1741296"/>
                </a:lnTo>
                <a:lnTo>
                  <a:pt x="2811780" y="1749546"/>
                </a:lnTo>
                <a:lnTo>
                  <a:pt x="2818766" y="1758747"/>
                </a:lnTo>
                <a:lnTo>
                  <a:pt x="2825750" y="1768265"/>
                </a:lnTo>
                <a:lnTo>
                  <a:pt x="2833053" y="1778735"/>
                </a:lnTo>
                <a:lnTo>
                  <a:pt x="2839720" y="1789840"/>
                </a:lnTo>
                <a:lnTo>
                  <a:pt x="2847023" y="1801262"/>
                </a:lnTo>
                <a:lnTo>
                  <a:pt x="2854326" y="1813636"/>
                </a:lnTo>
                <a:lnTo>
                  <a:pt x="2861310" y="1826962"/>
                </a:lnTo>
                <a:lnTo>
                  <a:pt x="2867978" y="1840922"/>
                </a:lnTo>
                <a:lnTo>
                  <a:pt x="2874963" y="1855517"/>
                </a:lnTo>
                <a:lnTo>
                  <a:pt x="2881948" y="1871698"/>
                </a:lnTo>
                <a:lnTo>
                  <a:pt x="2888933" y="1887880"/>
                </a:lnTo>
                <a:lnTo>
                  <a:pt x="2895283" y="1905964"/>
                </a:lnTo>
                <a:lnTo>
                  <a:pt x="2901316" y="1924367"/>
                </a:lnTo>
                <a:lnTo>
                  <a:pt x="2907666" y="1944355"/>
                </a:lnTo>
                <a:lnTo>
                  <a:pt x="2913698" y="1964978"/>
                </a:lnTo>
                <a:lnTo>
                  <a:pt x="2919413" y="1986871"/>
                </a:lnTo>
                <a:lnTo>
                  <a:pt x="2924810" y="2010032"/>
                </a:lnTo>
                <a:lnTo>
                  <a:pt x="2930208" y="2034463"/>
                </a:lnTo>
                <a:lnTo>
                  <a:pt x="2934653" y="2059528"/>
                </a:lnTo>
                <a:lnTo>
                  <a:pt x="2939416" y="2086496"/>
                </a:lnTo>
                <a:lnTo>
                  <a:pt x="2943543" y="2114734"/>
                </a:lnTo>
                <a:lnTo>
                  <a:pt x="2947353" y="2144241"/>
                </a:lnTo>
                <a:lnTo>
                  <a:pt x="2950846" y="2175017"/>
                </a:lnTo>
                <a:lnTo>
                  <a:pt x="2953703" y="2207062"/>
                </a:lnTo>
                <a:lnTo>
                  <a:pt x="2954338" y="2215946"/>
                </a:lnTo>
                <a:lnTo>
                  <a:pt x="2954656" y="2230858"/>
                </a:lnTo>
                <a:lnTo>
                  <a:pt x="2955608" y="2275595"/>
                </a:lnTo>
                <a:lnTo>
                  <a:pt x="2957196" y="2411390"/>
                </a:lnTo>
                <a:lnTo>
                  <a:pt x="2959100" y="2583673"/>
                </a:lnTo>
                <a:lnTo>
                  <a:pt x="2960688" y="2760715"/>
                </a:lnTo>
                <a:lnTo>
                  <a:pt x="2908936" y="2767695"/>
                </a:lnTo>
                <a:lnTo>
                  <a:pt x="2857818" y="2773723"/>
                </a:lnTo>
                <a:lnTo>
                  <a:pt x="2806383" y="2779434"/>
                </a:lnTo>
                <a:lnTo>
                  <a:pt x="2755266" y="2784511"/>
                </a:lnTo>
                <a:lnTo>
                  <a:pt x="2702878" y="2788952"/>
                </a:lnTo>
                <a:lnTo>
                  <a:pt x="2649220" y="2793712"/>
                </a:lnTo>
                <a:lnTo>
                  <a:pt x="2536825" y="2802278"/>
                </a:lnTo>
                <a:lnTo>
                  <a:pt x="2535555" y="2668704"/>
                </a:lnTo>
                <a:lnTo>
                  <a:pt x="2534920" y="2527832"/>
                </a:lnTo>
                <a:lnTo>
                  <a:pt x="2534285" y="2333022"/>
                </a:lnTo>
                <a:lnTo>
                  <a:pt x="2534285" y="2318745"/>
                </a:lnTo>
                <a:lnTo>
                  <a:pt x="2533333" y="2305102"/>
                </a:lnTo>
                <a:lnTo>
                  <a:pt x="2531745" y="2291776"/>
                </a:lnTo>
                <a:lnTo>
                  <a:pt x="2530475" y="2279085"/>
                </a:lnTo>
                <a:lnTo>
                  <a:pt x="2527935" y="2266711"/>
                </a:lnTo>
                <a:lnTo>
                  <a:pt x="2525713" y="2254654"/>
                </a:lnTo>
                <a:lnTo>
                  <a:pt x="2522538" y="2243232"/>
                </a:lnTo>
                <a:lnTo>
                  <a:pt x="2519680" y="2232127"/>
                </a:lnTo>
                <a:lnTo>
                  <a:pt x="2515870" y="2221340"/>
                </a:lnTo>
                <a:lnTo>
                  <a:pt x="2512060" y="2210870"/>
                </a:lnTo>
                <a:lnTo>
                  <a:pt x="2508250" y="2200717"/>
                </a:lnTo>
                <a:lnTo>
                  <a:pt x="2503488" y="2191198"/>
                </a:lnTo>
                <a:lnTo>
                  <a:pt x="2499360" y="2181680"/>
                </a:lnTo>
                <a:lnTo>
                  <a:pt x="2494280" y="2172796"/>
                </a:lnTo>
                <a:lnTo>
                  <a:pt x="2489835" y="2163912"/>
                </a:lnTo>
                <a:lnTo>
                  <a:pt x="2484755" y="2155346"/>
                </a:lnTo>
                <a:lnTo>
                  <a:pt x="2484755" y="2813383"/>
                </a:lnTo>
                <a:lnTo>
                  <a:pt x="2405698" y="2818459"/>
                </a:lnTo>
                <a:lnTo>
                  <a:pt x="2323148" y="2822584"/>
                </a:lnTo>
                <a:lnTo>
                  <a:pt x="2238058" y="2826391"/>
                </a:lnTo>
                <a:lnTo>
                  <a:pt x="2150745" y="2829881"/>
                </a:lnTo>
                <a:lnTo>
                  <a:pt x="2062798" y="2832102"/>
                </a:lnTo>
                <a:lnTo>
                  <a:pt x="1974850" y="2834006"/>
                </a:lnTo>
                <a:lnTo>
                  <a:pt x="1887538" y="2835275"/>
                </a:lnTo>
                <a:lnTo>
                  <a:pt x="1802448" y="2835275"/>
                </a:lnTo>
                <a:lnTo>
                  <a:pt x="1750378" y="2835275"/>
                </a:lnTo>
                <a:lnTo>
                  <a:pt x="1697673" y="2834958"/>
                </a:lnTo>
                <a:lnTo>
                  <a:pt x="1644333" y="2834006"/>
                </a:lnTo>
                <a:lnTo>
                  <a:pt x="1590358" y="2833372"/>
                </a:lnTo>
                <a:lnTo>
                  <a:pt x="1536065" y="2832102"/>
                </a:lnTo>
                <a:lnTo>
                  <a:pt x="1482090" y="2830516"/>
                </a:lnTo>
                <a:lnTo>
                  <a:pt x="1427798" y="2829247"/>
                </a:lnTo>
                <a:lnTo>
                  <a:pt x="1374775" y="2826709"/>
                </a:lnTo>
                <a:lnTo>
                  <a:pt x="1257300" y="2643639"/>
                </a:lnTo>
                <a:lnTo>
                  <a:pt x="1274128" y="2624919"/>
                </a:lnTo>
                <a:lnTo>
                  <a:pt x="1290003" y="2605882"/>
                </a:lnTo>
                <a:lnTo>
                  <a:pt x="1305560" y="2585894"/>
                </a:lnTo>
                <a:lnTo>
                  <a:pt x="1319848" y="2565588"/>
                </a:lnTo>
                <a:lnTo>
                  <a:pt x="1334135" y="2544965"/>
                </a:lnTo>
                <a:lnTo>
                  <a:pt x="1347470" y="2524024"/>
                </a:lnTo>
                <a:lnTo>
                  <a:pt x="1360170" y="2502132"/>
                </a:lnTo>
                <a:lnTo>
                  <a:pt x="1371918" y="2480557"/>
                </a:lnTo>
                <a:lnTo>
                  <a:pt x="1383348" y="2458348"/>
                </a:lnTo>
                <a:lnTo>
                  <a:pt x="1393825" y="2435503"/>
                </a:lnTo>
                <a:lnTo>
                  <a:pt x="1403668" y="2412342"/>
                </a:lnTo>
                <a:lnTo>
                  <a:pt x="1412558" y="2389181"/>
                </a:lnTo>
                <a:lnTo>
                  <a:pt x="1420813" y="2365385"/>
                </a:lnTo>
                <a:lnTo>
                  <a:pt x="1428115" y="2341589"/>
                </a:lnTo>
                <a:lnTo>
                  <a:pt x="1435100" y="2317158"/>
                </a:lnTo>
                <a:lnTo>
                  <a:pt x="1441133" y="2293045"/>
                </a:lnTo>
                <a:lnTo>
                  <a:pt x="1444943" y="2274008"/>
                </a:lnTo>
                <a:lnTo>
                  <a:pt x="1448753" y="2254972"/>
                </a:lnTo>
                <a:lnTo>
                  <a:pt x="1451928" y="2236252"/>
                </a:lnTo>
                <a:lnTo>
                  <a:pt x="1454785" y="2217215"/>
                </a:lnTo>
                <a:lnTo>
                  <a:pt x="1456690" y="2198179"/>
                </a:lnTo>
                <a:lnTo>
                  <a:pt x="1458595" y="2179142"/>
                </a:lnTo>
                <a:lnTo>
                  <a:pt x="1459548" y="2160105"/>
                </a:lnTo>
                <a:lnTo>
                  <a:pt x="1460500" y="2141068"/>
                </a:lnTo>
                <a:lnTo>
                  <a:pt x="1460818" y="2122349"/>
                </a:lnTo>
                <a:lnTo>
                  <a:pt x="1460500" y="2103312"/>
                </a:lnTo>
                <a:lnTo>
                  <a:pt x="1459548" y="2084593"/>
                </a:lnTo>
                <a:lnTo>
                  <a:pt x="1458913" y="2065873"/>
                </a:lnTo>
                <a:lnTo>
                  <a:pt x="1457008" y="2046519"/>
                </a:lnTo>
                <a:lnTo>
                  <a:pt x="1455103" y="2027800"/>
                </a:lnTo>
                <a:lnTo>
                  <a:pt x="1452880" y="2009715"/>
                </a:lnTo>
                <a:lnTo>
                  <a:pt x="1449705" y="1990995"/>
                </a:lnTo>
                <a:lnTo>
                  <a:pt x="1446213" y="1971958"/>
                </a:lnTo>
                <a:lnTo>
                  <a:pt x="1442403" y="1953874"/>
                </a:lnTo>
                <a:lnTo>
                  <a:pt x="1437958" y="1935471"/>
                </a:lnTo>
                <a:lnTo>
                  <a:pt x="1433195" y="1917069"/>
                </a:lnTo>
                <a:lnTo>
                  <a:pt x="1427798" y="1898984"/>
                </a:lnTo>
                <a:lnTo>
                  <a:pt x="1422083" y="1881217"/>
                </a:lnTo>
                <a:lnTo>
                  <a:pt x="1416050" y="1863132"/>
                </a:lnTo>
                <a:lnTo>
                  <a:pt x="1409383" y="1845364"/>
                </a:lnTo>
                <a:lnTo>
                  <a:pt x="1402715" y="1827596"/>
                </a:lnTo>
                <a:lnTo>
                  <a:pt x="1395095" y="1810146"/>
                </a:lnTo>
                <a:lnTo>
                  <a:pt x="1386840" y="1792696"/>
                </a:lnTo>
                <a:lnTo>
                  <a:pt x="1378585" y="1775563"/>
                </a:lnTo>
                <a:lnTo>
                  <a:pt x="1369695" y="1758429"/>
                </a:lnTo>
                <a:lnTo>
                  <a:pt x="1360488" y="1741614"/>
                </a:lnTo>
                <a:lnTo>
                  <a:pt x="1350963" y="1724798"/>
                </a:lnTo>
                <a:lnTo>
                  <a:pt x="1340485" y="1708299"/>
                </a:lnTo>
                <a:lnTo>
                  <a:pt x="1333500" y="1696877"/>
                </a:lnTo>
                <a:lnTo>
                  <a:pt x="1325563" y="1685773"/>
                </a:lnTo>
                <a:lnTo>
                  <a:pt x="1317943" y="1674668"/>
                </a:lnTo>
                <a:lnTo>
                  <a:pt x="1310323" y="1663563"/>
                </a:lnTo>
                <a:lnTo>
                  <a:pt x="1302385" y="1653093"/>
                </a:lnTo>
                <a:lnTo>
                  <a:pt x="1293813" y="1642623"/>
                </a:lnTo>
                <a:lnTo>
                  <a:pt x="1285558" y="1632152"/>
                </a:lnTo>
                <a:lnTo>
                  <a:pt x="1276985" y="1621999"/>
                </a:lnTo>
                <a:lnTo>
                  <a:pt x="1259523" y="1602011"/>
                </a:lnTo>
                <a:lnTo>
                  <a:pt x="1241425" y="1582657"/>
                </a:lnTo>
                <a:lnTo>
                  <a:pt x="1222693" y="1564255"/>
                </a:lnTo>
                <a:lnTo>
                  <a:pt x="1203325" y="1546170"/>
                </a:lnTo>
                <a:lnTo>
                  <a:pt x="1270953" y="1523008"/>
                </a:lnTo>
                <a:lnTo>
                  <a:pt x="1332865" y="1502702"/>
                </a:lnTo>
                <a:lnTo>
                  <a:pt x="1386840" y="1485569"/>
                </a:lnTo>
                <a:lnTo>
                  <a:pt x="1430655" y="1471609"/>
                </a:lnTo>
                <a:lnTo>
                  <a:pt x="1440815" y="1468754"/>
                </a:lnTo>
                <a:lnTo>
                  <a:pt x="1446848" y="1466850"/>
                </a:lnTo>
                <a:close/>
                <a:moveTo>
                  <a:pt x="671830" y="1436688"/>
                </a:moveTo>
                <a:lnTo>
                  <a:pt x="688658" y="1436688"/>
                </a:lnTo>
                <a:lnTo>
                  <a:pt x="704850" y="1437323"/>
                </a:lnTo>
                <a:lnTo>
                  <a:pt x="721360" y="1437958"/>
                </a:lnTo>
                <a:lnTo>
                  <a:pt x="737870" y="1439228"/>
                </a:lnTo>
                <a:lnTo>
                  <a:pt x="754380" y="1440816"/>
                </a:lnTo>
                <a:lnTo>
                  <a:pt x="770255" y="1442721"/>
                </a:lnTo>
                <a:lnTo>
                  <a:pt x="786765" y="1444943"/>
                </a:lnTo>
                <a:lnTo>
                  <a:pt x="802958" y="1447483"/>
                </a:lnTo>
                <a:lnTo>
                  <a:pt x="818833" y="1450340"/>
                </a:lnTo>
                <a:lnTo>
                  <a:pt x="835025" y="1453515"/>
                </a:lnTo>
                <a:lnTo>
                  <a:pt x="851218" y="1457643"/>
                </a:lnTo>
                <a:lnTo>
                  <a:pt x="866775" y="1461771"/>
                </a:lnTo>
                <a:lnTo>
                  <a:pt x="882333" y="1466215"/>
                </a:lnTo>
                <a:lnTo>
                  <a:pt x="898208" y="1471295"/>
                </a:lnTo>
                <a:lnTo>
                  <a:pt x="913765" y="1476693"/>
                </a:lnTo>
                <a:lnTo>
                  <a:pt x="929005" y="1482408"/>
                </a:lnTo>
                <a:lnTo>
                  <a:pt x="944563" y="1488440"/>
                </a:lnTo>
                <a:lnTo>
                  <a:pt x="959803" y="1495108"/>
                </a:lnTo>
                <a:lnTo>
                  <a:pt x="974725" y="1501458"/>
                </a:lnTo>
                <a:lnTo>
                  <a:pt x="989648" y="1508760"/>
                </a:lnTo>
                <a:lnTo>
                  <a:pt x="1004253" y="1516380"/>
                </a:lnTo>
                <a:lnTo>
                  <a:pt x="1018540" y="1524318"/>
                </a:lnTo>
                <a:lnTo>
                  <a:pt x="1033145" y="1532573"/>
                </a:lnTo>
                <a:lnTo>
                  <a:pt x="1047433" y="1541146"/>
                </a:lnTo>
                <a:lnTo>
                  <a:pt x="1061085" y="1550035"/>
                </a:lnTo>
                <a:lnTo>
                  <a:pt x="1075373" y="1559560"/>
                </a:lnTo>
                <a:lnTo>
                  <a:pt x="1088708" y="1569085"/>
                </a:lnTo>
                <a:lnTo>
                  <a:pt x="1102043" y="1579245"/>
                </a:lnTo>
                <a:lnTo>
                  <a:pt x="1115378" y="1589723"/>
                </a:lnTo>
                <a:lnTo>
                  <a:pt x="1128078" y="1600518"/>
                </a:lnTo>
                <a:lnTo>
                  <a:pt x="1141095" y="1611630"/>
                </a:lnTo>
                <a:lnTo>
                  <a:pt x="1153478" y="1623061"/>
                </a:lnTo>
                <a:lnTo>
                  <a:pt x="1165543" y="1634490"/>
                </a:lnTo>
                <a:lnTo>
                  <a:pt x="1177290" y="1646873"/>
                </a:lnTo>
                <a:lnTo>
                  <a:pt x="1189355" y="1659573"/>
                </a:lnTo>
                <a:lnTo>
                  <a:pt x="1200785" y="1671955"/>
                </a:lnTo>
                <a:lnTo>
                  <a:pt x="1211898" y="1685608"/>
                </a:lnTo>
                <a:lnTo>
                  <a:pt x="1222693" y="1698943"/>
                </a:lnTo>
                <a:lnTo>
                  <a:pt x="1233170" y="1712595"/>
                </a:lnTo>
                <a:lnTo>
                  <a:pt x="1243330" y="1726883"/>
                </a:lnTo>
                <a:lnTo>
                  <a:pt x="1253173" y="1741171"/>
                </a:lnTo>
                <a:lnTo>
                  <a:pt x="1262698" y="1755776"/>
                </a:lnTo>
                <a:lnTo>
                  <a:pt x="1272223" y="1771016"/>
                </a:lnTo>
                <a:lnTo>
                  <a:pt x="1280795" y="1785938"/>
                </a:lnTo>
                <a:lnTo>
                  <a:pt x="1289050" y="1801496"/>
                </a:lnTo>
                <a:lnTo>
                  <a:pt x="1297305" y="1817053"/>
                </a:lnTo>
                <a:lnTo>
                  <a:pt x="1304925" y="1832293"/>
                </a:lnTo>
                <a:lnTo>
                  <a:pt x="1311593" y="1848168"/>
                </a:lnTo>
                <a:lnTo>
                  <a:pt x="1318578" y="1864043"/>
                </a:lnTo>
                <a:lnTo>
                  <a:pt x="1324610" y="1879918"/>
                </a:lnTo>
                <a:lnTo>
                  <a:pt x="1330325" y="1895793"/>
                </a:lnTo>
                <a:lnTo>
                  <a:pt x="1335723" y="1911986"/>
                </a:lnTo>
                <a:lnTo>
                  <a:pt x="1340803" y="1927861"/>
                </a:lnTo>
                <a:lnTo>
                  <a:pt x="1345248" y="1944371"/>
                </a:lnTo>
                <a:lnTo>
                  <a:pt x="1349693" y="1960881"/>
                </a:lnTo>
                <a:lnTo>
                  <a:pt x="1353503" y="1977073"/>
                </a:lnTo>
                <a:lnTo>
                  <a:pt x="1356360" y="1993266"/>
                </a:lnTo>
                <a:lnTo>
                  <a:pt x="1359535" y="2009776"/>
                </a:lnTo>
                <a:lnTo>
                  <a:pt x="1361758" y="2026286"/>
                </a:lnTo>
                <a:lnTo>
                  <a:pt x="1363980" y="2042796"/>
                </a:lnTo>
                <a:lnTo>
                  <a:pt x="1365568" y="2059623"/>
                </a:lnTo>
                <a:lnTo>
                  <a:pt x="1367155" y="2076133"/>
                </a:lnTo>
                <a:lnTo>
                  <a:pt x="1367790" y="2092326"/>
                </a:lnTo>
                <a:lnTo>
                  <a:pt x="1368425" y="2108836"/>
                </a:lnTo>
                <a:lnTo>
                  <a:pt x="1368425" y="2125346"/>
                </a:lnTo>
                <a:lnTo>
                  <a:pt x="1368425" y="2141856"/>
                </a:lnTo>
                <a:lnTo>
                  <a:pt x="1367473" y="2158366"/>
                </a:lnTo>
                <a:lnTo>
                  <a:pt x="1366520" y="2174558"/>
                </a:lnTo>
                <a:lnTo>
                  <a:pt x="1364933" y="2191068"/>
                </a:lnTo>
                <a:lnTo>
                  <a:pt x="1363028" y="2207578"/>
                </a:lnTo>
                <a:lnTo>
                  <a:pt x="1360805" y="2223771"/>
                </a:lnTo>
                <a:lnTo>
                  <a:pt x="1357948" y="2239963"/>
                </a:lnTo>
                <a:lnTo>
                  <a:pt x="1354773" y="2256156"/>
                </a:lnTo>
                <a:lnTo>
                  <a:pt x="1351598" y="2272348"/>
                </a:lnTo>
                <a:lnTo>
                  <a:pt x="1348423" y="2284731"/>
                </a:lnTo>
                <a:lnTo>
                  <a:pt x="1345248" y="2297431"/>
                </a:lnTo>
                <a:lnTo>
                  <a:pt x="1342073" y="2309813"/>
                </a:lnTo>
                <a:lnTo>
                  <a:pt x="1337945" y="2322196"/>
                </a:lnTo>
                <a:lnTo>
                  <a:pt x="1334135" y="2334578"/>
                </a:lnTo>
                <a:lnTo>
                  <a:pt x="1330008" y="2347278"/>
                </a:lnTo>
                <a:lnTo>
                  <a:pt x="1325563" y="2359343"/>
                </a:lnTo>
                <a:lnTo>
                  <a:pt x="1320800" y="2371408"/>
                </a:lnTo>
                <a:lnTo>
                  <a:pt x="1316038" y="2383473"/>
                </a:lnTo>
                <a:lnTo>
                  <a:pt x="1310958" y="2395538"/>
                </a:lnTo>
                <a:lnTo>
                  <a:pt x="1305560" y="2407286"/>
                </a:lnTo>
                <a:lnTo>
                  <a:pt x="1299845" y="2419033"/>
                </a:lnTo>
                <a:lnTo>
                  <a:pt x="1294130" y="2431098"/>
                </a:lnTo>
                <a:lnTo>
                  <a:pt x="1288098" y="2442528"/>
                </a:lnTo>
                <a:lnTo>
                  <a:pt x="1281430" y="2453958"/>
                </a:lnTo>
                <a:lnTo>
                  <a:pt x="1275080" y="2465388"/>
                </a:lnTo>
                <a:lnTo>
                  <a:pt x="1268413" y="2476818"/>
                </a:lnTo>
                <a:lnTo>
                  <a:pt x="1261110" y="2487931"/>
                </a:lnTo>
                <a:lnTo>
                  <a:pt x="1253808" y="2499043"/>
                </a:lnTo>
                <a:lnTo>
                  <a:pt x="1246505" y="2509838"/>
                </a:lnTo>
                <a:lnTo>
                  <a:pt x="1238885" y="2520951"/>
                </a:lnTo>
                <a:lnTo>
                  <a:pt x="1230948" y="2531428"/>
                </a:lnTo>
                <a:lnTo>
                  <a:pt x="1223010" y="2541906"/>
                </a:lnTo>
                <a:lnTo>
                  <a:pt x="1214438" y="2552383"/>
                </a:lnTo>
                <a:lnTo>
                  <a:pt x="1206183" y="2562543"/>
                </a:lnTo>
                <a:lnTo>
                  <a:pt x="1197293" y="2573021"/>
                </a:lnTo>
                <a:lnTo>
                  <a:pt x="1188403" y="2582863"/>
                </a:lnTo>
                <a:lnTo>
                  <a:pt x="1179195" y="2592388"/>
                </a:lnTo>
                <a:lnTo>
                  <a:pt x="1169670" y="2602231"/>
                </a:lnTo>
                <a:lnTo>
                  <a:pt x="1160145" y="2611439"/>
                </a:lnTo>
                <a:lnTo>
                  <a:pt x="1150303" y="2620964"/>
                </a:lnTo>
                <a:lnTo>
                  <a:pt x="1140460" y="2630171"/>
                </a:lnTo>
                <a:lnTo>
                  <a:pt x="1455420" y="3124201"/>
                </a:lnTo>
                <a:lnTo>
                  <a:pt x="1458595" y="3128964"/>
                </a:lnTo>
                <a:lnTo>
                  <a:pt x="1461135" y="3134044"/>
                </a:lnTo>
                <a:lnTo>
                  <a:pt x="1463675" y="3139441"/>
                </a:lnTo>
                <a:lnTo>
                  <a:pt x="1465898" y="3144839"/>
                </a:lnTo>
                <a:lnTo>
                  <a:pt x="1467803" y="3150236"/>
                </a:lnTo>
                <a:lnTo>
                  <a:pt x="1469390" y="3155316"/>
                </a:lnTo>
                <a:lnTo>
                  <a:pt x="1470343" y="3160714"/>
                </a:lnTo>
                <a:lnTo>
                  <a:pt x="1471613" y="3166111"/>
                </a:lnTo>
                <a:lnTo>
                  <a:pt x="1472248" y="3171826"/>
                </a:lnTo>
                <a:lnTo>
                  <a:pt x="1472883" y="3177224"/>
                </a:lnTo>
                <a:lnTo>
                  <a:pt x="1473200" y="3182621"/>
                </a:lnTo>
                <a:lnTo>
                  <a:pt x="1473200" y="3188336"/>
                </a:lnTo>
                <a:lnTo>
                  <a:pt x="1472883" y="3193734"/>
                </a:lnTo>
                <a:lnTo>
                  <a:pt x="1471930" y="3199131"/>
                </a:lnTo>
                <a:lnTo>
                  <a:pt x="1471295" y="3204529"/>
                </a:lnTo>
                <a:lnTo>
                  <a:pt x="1470025" y="3209609"/>
                </a:lnTo>
                <a:lnTo>
                  <a:pt x="1469073" y="3215006"/>
                </a:lnTo>
                <a:lnTo>
                  <a:pt x="1467485" y="3220404"/>
                </a:lnTo>
                <a:lnTo>
                  <a:pt x="1465580" y="3225484"/>
                </a:lnTo>
                <a:lnTo>
                  <a:pt x="1463675" y="3230881"/>
                </a:lnTo>
                <a:lnTo>
                  <a:pt x="1461135" y="3235644"/>
                </a:lnTo>
                <a:lnTo>
                  <a:pt x="1458595" y="3240406"/>
                </a:lnTo>
                <a:lnTo>
                  <a:pt x="1455420" y="3245486"/>
                </a:lnTo>
                <a:lnTo>
                  <a:pt x="1452563" y="3249931"/>
                </a:lnTo>
                <a:lnTo>
                  <a:pt x="1449388" y="3254376"/>
                </a:lnTo>
                <a:lnTo>
                  <a:pt x="1445895" y="3258821"/>
                </a:lnTo>
                <a:lnTo>
                  <a:pt x="1442085" y="3262949"/>
                </a:lnTo>
                <a:lnTo>
                  <a:pt x="1437958" y="3266759"/>
                </a:lnTo>
                <a:lnTo>
                  <a:pt x="1433830" y="3270886"/>
                </a:lnTo>
                <a:lnTo>
                  <a:pt x="1429385" y="3274379"/>
                </a:lnTo>
                <a:lnTo>
                  <a:pt x="1424940" y="3277871"/>
                </a:lnTo>
                <a:lnTo>
                  <a:pt x="1419860" y="3281364"/>
                </a:lnTo>
                <a:lnTo>
                  <a:pt x="1415098" y="3283904"/>
                </a:lnTo>
                <a:lnTo>
                  <a:pt x="1409700" y="3287079"/>
                </a:lnTo>
                <a:lnTo>
                  <a:pt x="1404620" y="3289301"/>
                </a:lnTo>
                <a:lnTo>
                  <a:pt x="1399223" y="3291524"/>
                </a:lnTo>
                <a:lnTo>
                  <a:pt x="1393825" y="3293429"/>
                </a:lnTo>
                <a:lnTo>
                  <a:pt x="1388428" y="3295016"/>
                </a:lnTo>
                <a:lnTo>
                  <a:pt x="1382713" y="3296286"/>
                </a:lnTo>
                <a:lnTo>
                  <a:pt x="1377633" y="3297239"/>
                </a:lnTo>
                <a:lnTo>
                  <a:pt x="1372235" y="3298191"/>
                </a:lnTo>
                <a:lnTo>
                  <a:pt x="1366520" y="3298509"/>
                </a:lnTo>
                <a:lnTo>
                  <a:pt x="1361123" y="3298826"/>
                </a:lnTo>
                <a:lnTo>
                  <a:pt x="1355725" y="3298826"/>
                </a:lnTo>
                <a:lnTo>
                  <a:pt x="1350010" y="3298509"/>
                </a:lnTo>
                <a:lnTo>
                  <a:pt x="1344613" y="3297874"/>
                </a:lnTo>
                <a:lnTo>
                  <a:pt x="1339215" y="3296921"/>
                </a:lnTo>
                <a:lnTo>
                  <a:pt x="1333818" y="3295969"/>
                </a:lnTo>
                <a:lnTo>
                  <a:pt x="1328420" y="3294699"/>
                </a:lnTo>
                <a:lnTo>
                  <a:pt x="1323658" y="3293111"/>
                </a:lnTo>
                <a:lnTo>
                  <a:pt x="1318260" y="3291206"/>
                </a:lnTo>
                <a:lnTo>
                  <a:pt x="1313180" y="3289301"/>
                </a:lnTo>
                <a:lnTo>
                  <a:pt x="1308100" y="3287079"/>
                </a:lnTo>
                <a:lnTo>
                  <a:pt x="1303338" y="3284221"/>
                </a:lnTo>
                <a:lnTo>
                  <a:pt x="1298575" y="3281364"/>
                </a:lnTo>
                <a:lnTo>
                  <a:pt x="1293813" y="3278189"/>
                </a:lnTo>
                <a:lnTo>
                  <a:pt x="1289368" y="3275014"/>
                </a:lnTo>
                <a:lnTo>
                  <a:pt x="1284923" y="3271839"/>
                </a:lnTo>
                <a:lnTo>
                  <a:pt x="1280795" y="3268029"/>
                </a:lnTo>
                <a:lnTo>
                  <a:pt x="1276985" y="3263584"/>
                </a:lnTo>
                <a:lnTo>
                  <a:pt x="1273175" y="3259456"/>
                </a:lnTo>
                <a:lnTo>
                  <a:pt x="1269365" y="3255329"/>
                </a:lnTo>
                <a:lnTo>
                  <a:pt x="1265873" y="3250249"/>
                </a:lnTo>
                <a:lnTo>
                  <a:pt x="1262698" y="3245804"/>
                </a:lnTo>
                <a:lnTo>
                  <a:pt x="947420" y="2751774"/>
                </a:lnTo>
                <a:lnTo>
                  <a:pt x="935038" y="2756854"/>
                </a:lnTo>
                <a:lnTo>
                  <a:pt x="922338" y="2761934"/>
                </a:lnTo>
                <a:lnTo>
                  <a:pt x="909638" y="2766379"/>
                </a:lnTo>
                <a:lnTo>
                  <a:pt x="896938" y="2770506"/>
                </a:lnTo>
                <a:lnTo>
                  <a:pt x="883920" y="2774951"/>
                </a:lnTo>
                <a:lnTo>
                  <a:pt x="871538" y="2778761"/>
                </a:lnTo>
                <a:lnTo>
                  <a:pt x="858520" y="2782254"/>
                </a:lnTo>
                <a:lnTo>
                  <a:pt x="845503" y="2785429"/>
                </a:lnTo>
                <a:lnTo>
                  <a:pt x="832485" y="2788604"/>
                </a:lnTo>
                <a:lnTo>
                  <a:pt x="819468" y="2791144"/>
                </a:lnTo>
                <a:lnTo>
                  <a:pt x="806450" y="2794001"/>
                </a:lnTo>
                <a:lnTo>
                  <a:pt x="793433" y="2796224"/>
                </a:lnTo>
                <a:lnTo>
                  <a:pt x="780415" y="2798129"/>
                </a:lnTo>
                <a:lnTo>
                  <a:pt x="767398" y="2799716"/>
                </a:lnTo>
                <a:lnTo>
                  <a:pt x="754063" y="2801304"/>
                </a:lnTo>
                <a:lnTo>
                  <a:pt x="741045" y="2802891"/>
                </a:lnTo>
                <a:lnTo>
                  <a:pt x="728028" y="2803526"/>
                </a:lnTo>
                <a:lnTo>
                  <a:pt x="715010" y="2804161"/>
                </a:lnTo>
                <a:lnTo>
                  <a:pt x="701675" y="2804796"/>
                </a:lnTo>
                <a:lnTo>
                  <a:pt x="688658" y="2805114"/>
                </a:lnTo>
                <a:lnTo>
                  <a:pt x="675640" y="2805114"/>
                </a:lnTo>
                <a:lnTo>
                  <a:pt x="662623" y="2804796"/>
                </a:lnTo>
                <a:lnTo>
                  <a:pt x="649605" y="2804161"/>
                </a:lnTo>
                <a:lnTo>
                  <a:pt x="636588" y="2803526"/>
                </a:lnTo>
                <a:lnTo>
                  <a:pt x="623570" y="2802256"/>
                </a:lnTo>
                <a:lnTo>
                  <a:pt x="610553" y="2801304"/>
                </a:lnTo>
                <a:lnTo>
                  <a:pt x="597535" y="2799716"/>
                </a:lnTo>
                <a:lnTo>
                  <a:pt x="584518" y="2797811"/>
                </a:lnTo>
                <a:lnTo>
                  <a:pt x="571818" y="2795906"/>
                </a:lnTo>
                <a:lnTo>
                  <a:pt x="558800" y="2793684"/>
                </a:lnTo>
                <a:lnTo>
                  <a:pt x="546100" y="2791144"/>
                </a:lnTo>
                <a:lnTo>
                  <a:pt x="533718" y="2788286"/>
                </a:lnTo>
                <a:lnTo>
                  <a:pt x="517525" y="2784794"/>
                </a:lnTo>
                <a:lnTo>
                  <a:pt x="501968" y="2780666"/>
                </a:lnTo>
                <a:lnTo>
                  <a:pt x="485775" y="2775904"/>
                </a:lnTo>
                <a:lnTo>
                  <a:pt x="470218" y="2771141"/>
                </a:lnTo>
                <a:lnTo>
                  <a:pt x="454660" y="2765744"/>
                </a:lnTo>
                <a:lnTo>
                  <a:pt x="439103" y="2760029"/>
                </a:lnTo>
                <a:lnTo>
                  <a:pt x="424180" y="2753679"/>
                </a:lnTo>
                <a:lnTo>
                  <a:pt x="408940" y="2747329"/>
                </a:lnTo>
                <a:lnTo>
                  <a:pt x="394018" y="2740661"/>
                </a:lnTo>
                <a:lnTo>
                  <a:pt x="379095" y="2733676"/>
                </a:lnTo>
                <a:lnTo>
                  <a:pt x="364173" y="2725739"/>
                </a:lnTo>
                <a:lnTo>
                  <a:pt x="349568" y="2717801"/>
                </a:lnTo>
                <a:lnTo>
                  <a:pt x="335598" y="2709864"/>
                </a:lnTo>
                <a:lnTo>
                  <a:pt x="321310" y="2700974"/>
                </a:lnTo>
                <a:lnTo>
                  <a:pt x="307023" y="2692084"/>
                </a:lnTo>
                <a:lnTo>
                  <a:pt x="293370" y="2682559"/>
                </a:lnTo>
                <a:lnTo>
                  <a:pt x="279718" y="2673034"/>
                </a:lnTo>
                <a:lnTo>
                  <a:pt x="266065" y="2663191"/>
                </a:lnTo>
                <a:lnTo>
                  <a:pt x="253047" y="2652396"/>
                </a:lnTo>
                <a:lnTo>
                  <a:pt x="240347" y="2641601"/>
                </a:lnTo>
                <a:lnTo>
                  <a:pt x="227647" y="2630489"/>
                </a:lnTo>
                <a:lnTo>
                  <a:pt x="214947" y="2619059"/>
                </a:lnTo>
                <a:lnTo>
                  <a:pt x="203200" y="2607629"/>
                </a:lnTo>
                <a:lnTo>
                  <a:pt x="190817" y="2595563"/>
                </a:lnTo>
                <a:lnTo>
                  <a:pt x="179387" y="2582863"/>
                </a:lnTo>
                <a:lnTo>
                  <a:pt x="167957" y="2570163"/>
                </a:lnTo>
                <a:lnTo>
                  <a:pt x="156845" y="2556828"/>
                </a:lnTo>
                <a:lnTo>
                  <a:pt x="146050" y="2543493"/>
                </a:lnTo>
                <a:lnTo>
                  <a:pt x="135255" y="2529523"/>
                </a:lnTo>
                <a:lnTo>
                  <a:pt x="125095" y="2515553"/>
                </a:lnTo>
                <a:lnTo>
                  <a:pt x="115252" y="2500948"/>
                </a:lnTo>
                <a:lnTo>
                  <a:pt x="105410" y="2486343"/>
                </a:lnTo>
                <a:lnTo>
                  <a:pt x="96202" y="2471103"/>
                </a:lnTo>
                <a:lnTo>
                  <a:pt x="87630" y="2456181"/>
                </a:lnTo>
                <a:lnTo>
                  <a:pt x="79057" y="2440941"/>
                </a:lnTo>
                <a:lnTo>
                  <a:pt x="71437" y="2425383"/>
                </a:lnTo>
                <a:lnTo>
                  <a:pt x="63817" y="2409826"/>
                </a:lnTo>
                <a:lnTo>
                  <a:pt x="56515" y="2394268"/>
                </a:lnTo>
                <a:lnTo>
                  <a:pt x="50165" y="2378076"/>
                </a:lnTo>
                <a:lnTo>
                  <a:pt x="43815" y="2362518"/>
                </a:lnTo>
                <a:lnTo>
                  <a:pt x="38100" y="2346326"/>
                </a:lnTo>
                <a:lnTo>
                  <a:pt x="32385" y="2330451"/>
                </a:lnTo>
                <a:lnTo>
                  <a:pt x="27622" y="2313941"/>
                </a:lnTo>
                <a:lnTo>
                  <a:pt x="23177" y="2297748"/>
                </a:lnTo>
                <a:lnTo>
                  <a:pt x="19050" y="2281556"/>
                </a:lnTo>
                <a:lnTo>
                  <a:pt x="15240" y="2265363"/>
                </a:lnTo>
                <a:lnTo>
                  <a:pt x="11747" y="2248853"/>
                </a:lnTo>
                <a:lnTo>
                  <a:pt x="9207" y="2232343"/>
                </a:lnTo>
                <a:lnTo>
                  <a:pt x="6350" y="2216151"/>
                </a:lnTo>
                <a:lnTo>
                  <a:pt x="4445" y="2199641"/>
                </a:lnTo>
                <a:lnTo>
                  <a:pt x="2540" y="2182813"/>
                </a:lnTo>
                <a:lnTo>
                  <a:pt x="1587" y="2166303"/>
                </a:lnTo>
                <a:lnTo>
                  <a:pt x="635" y="2149793"/>
                </a:lnTo>
                <a:lnTo>
                  <a:pt x="0" y="2133283"/>
                </a:lnTo>
                <a:lnTo>
                  <a:pt x="0" y="2117091"/>
                </a:lnTo>
                <a:lnTo>
                  <a:pt x="317" y="2100581"/>
                </a:lnTo>
                <a:lnTo>
                  <a:pt x="952" y="2084071"/>
                </a:lnTo>
                <a:lnTo>
                  <a:pt x="2222" y="2067561"/>
                </a:lnTo>
                <a:lnTo>
                  <a:pt x="3810" y="2051051"/>
                </a:lnTo>
                <a:lnTo>
                  <a:pt x="5715" y="2034541"/>
                </a:lnTo>
                <a:lnTo>
                  <a:pt x="7937" y="2018666"/>
                </a:lnTo>
                <a:lnTo>
                  <a:pt x="10795" y="2002473"/>
                </a:lnTo>
                <a:lnTo>
                  <a:pt x="13652" y="1986598"/>
                </a:lnTo>
                <a:lnTo>
                  <a:pt x="17145" y="1970406"/>
                </a:lnTo>
                <a:lnTo>
                  <a:pt x="20955" y="1954213"/>
                </a:lnTo>
                <a:lnTo>
                  <a:pt x="24765" y="1938656"/>
                </a:lnTo>
                <a:lnTo>
                  <a:pt x="29527" y="1922463"/>
                </a:lnTo>
                <a:lnTo>
                  <a:pt x="34290" y="1906906"/>
                </a:lnTo>
                <a:lnTo>
                  <a:pt x="39687" y="1891666"/>
                </a:lnTo>
                <a:lnTo>
                  <a:pt x="45402" y="1876426"/>
                </a:lnTo>
                <a:lnTo>
                  <a:pt x="51752" y="1861186"/>
                </a:lnTo>
                <a:lnTo>
                  <a:pt x="58102" y="1845628"/>
                </a:lnTo>
                <a:lnTo>
                  <a:pt x="64452" y="1830706"/>
                </a:lnTo>
                <a:lnTo>
                  <a:pt x="71755" y="1815783"/>
                </a:lnTo>
                <a:lnTo>
                  <a:pt x="79375" y="1800861"/>
                </a:lnTo>
                <a:lnTo>
                  <a:pt x="87630" y="1786573"/>
                </a:lnTo>
                <a:lnTo>
                  <a:pt x="95567" y="1772286"/>
                </a:lnTo>
                <a:lnTo>
                  <a:pt x="104457" y="1757998"/>
                </a:lnTo>
                <a:lnTo>
                  <a:pt x="113030" y="1744028"/>
                </a:lnTo>
                <a:lnTo>
                  <a:pt x="122872" y="1730376"/>
                </a:lnTo>
                <a:lnTo>
                  <a:pt x="132397" y="1716723"/>
                </a:lnTo>
                <a:lnTo>
                  <a:pt x="142240" y="1703388"/>
                </a:lnTo>
                <a:lnTo>
                  <a:pt x="152717" y="1690053"/>
                </a:lnTo>
                <a:lnTo>
                  <a:pt x="163195" y="1677353"/>
                </a:lnTo>
                <a:lnTo>
                  <a:pt x="174307" y="1664335"/>
                </a:lnTo>
                <a:lnTo>
                  <a:pt x="185737" y="1652270"/>
                </a:lnTo>
                <a:lnTo>
                  <a:pt x="197802" y="1639888"/>
                </a:lnTo>
                <a:lnTo>
                  <a:pt x="209867" y="1628140"/>
                </a:lnTo>
                <a:lnTo>
                  <a:pt x="222250" y="1616075"/>
                </a:lnTo>
                <a:lnTo>
                  <a:pt x="235267" y="1604646"/>
                </a:lnTo>
                <a:lnTo>
                  <a:pt x="248285" y="1593533"/>
                </a:lnTo>
                <a:lnTo>
                  <a:pt x="261937" y="1583056"/>
                </a:lnTo>
                <a:lnTo>
                  <a:pt x="275908" y="1572260"/>
                </a:lnTo>
                <a:lnTo>
                  <a:pt x="289878" y="1561783"/>
                </a:lnTo>
                <a:lnTo>
                  <a:pt x="304165" y="1552258"/>
                </a:lnTo>
                <a:lnTo>
                  <a:pt x="319088" y="1542416"/>
                </a:lnTo>
                <a:lnTo>
                  <a:pt x="334010" y="1533208"/>
                </a:lnTo>
                <a:lnTo>
                  <a:pt x="349250" y="1524318"/>
                </a:lnTo>
                <a:lnTo>
                  <a:pt x="364490" y="1516063"/>
                </a:lnTo>
                <a:lnTo>
                  <a:pt x="379730" y="1508443"/>
                </a:lnTo>
                <a:lnTo>
                  <a:pt x="395605" y="1500823"/>
                </a:lnTo>
                <a:lnTo>
                  <a:pt x="411163" y="1493838"/>
                </a:lnTo>
                <a:lnTo>
                  <a:pt x="426720" y="1486853"/>
                </a:lnTo>
                <a:lnTo>
                  <a:pt x="442913" y="1480821"/>
                </a:lnTo>
                <a:lnTo>
                  <a:pt x="459105" y="1475105"/>
                </a:lnTo>
                <a:lnTo>
                  <a:pt x="474980" y="1469708"/>
                </a:lnTo>
                <a:lnTo>
                  <a:pt x="491173" y="1464628"/>
                </a:lnTo>
                <a:lnTo>
                  <a:pt x="507365" y="1460183"/>
                </a:lnTo>
                <a:lnTo>
                  <a:pt x="523558" y="1456055"/>
                </a:lnTo>
                <a:lnTo>
                  <a:pt x="540068" y="1452245"/>
                </a:lnTo>
                <a:lnTo>
                  <a:pt x="556578" y="1449070"/>
                </a:lnTo>
                <a:lnTo>
                  <a:pt x="573088" y="1445895"/>
                </a:lnTo>
                <a:lnTo>
                  <a:pt x="589598" y="1443356"/>
                </a:lnTo>
                <a:lnTo>
                  <a:pt x="605790" y="1441451"/>
                </a:lnTo>
                <a:lnTo>
                  <a:pt x="622300" y="1439546"/>
                </a:lnTo>
                <a:lnTo>
                  <a:pt x="638810" y="1438275"/>
                </a:lnTo>
                <a:lnTo>
                  <a:pt x="655320" y="1437640"/>
                </a:lnTo>
                <a:lnTo>
                  <a:pt x="671830" y="1436688"/>
                </a:lnTo>
                <a:close/>
                <a:moveTo>
                  <a:pt x="1808801" y="0"/>
                </a:moveTo>
                <a:lnTo>
                  <a:pt x="1822779" y="318"/>
                </a:lnTo>
                <a:lnTo>
                  <a:pt x="1836121" y="635"/>
                </a:lnTo>
                <a:lnTo>
                  <a:pt x="1849463" y="1588"/>
                </a:lnTo>
                <a:lnTo>
                  <a:pt x="1862806" y="3177"/>
                </a:lnTo>
                <a:lnTo>
                  <a:pt x="1875830" y="4447"/>
                </a:lnTo>
                <a:lnTo>
                  <a:pt x="1888855" y="6353"/>
                </a:lnTo>
                <a:lnTo>
                  <a:pt x="1901562" y="8894"/>
                </a:lnTo>
                <a:lnTo>
                  <a:pt x="1914269" y="11435"/>
                </a:lnTo>
                <a:lnTo>
                  <a:pt x="1926658" y="14612"/>
                </a:lnTo>
                <a:lnTo>
                  <a:pt x="1939047" y="17471"/>
                </a:lnTo>
                <a:lnTo>
                  <a:pt x="1951119" y="21282"/>
                </a:lnTo>
                <a:lnTo>
                  <a:pt x="1963190" y="25412"/>
                </a:lnTo>
                <a:lnTo>
                  <a:pt x="1974944" y="29859"/>
                </a:lnTo>
                <a:lnTo>
                  <a:pt x="1986698" y="34306"/>
                </a:lnTo>
                <a:lnTo>
                  <a:pt x="1998452" y="39071"/>
                </a:lnTo>
                <a:lnTo>
                  <a:pt x="2009571" y="44471"/>
                </a:lnTo>
                <a:lnTo>
                  <a:pt x="2020689" y="49870"/>
                </a:lnTo>
                <a:lnTo>
                  <a:pt x="2031490" y="55906"/>
                </a:lnTo>
                <a:lnTo>
                  <a:pt x="2042291" y="61941"/>
                </a:lnTo>
                <a:lnTo>
                  <a:pt x="2053092" y="67976"/>
                </a:lnTo>
                <a:lnTo>
                  <a:pt x="2063257" y="74964"/>
                </a:lnTo>
                <a:lnTo>
                  <a:pt x="2073741" y="81953"/>
                </a:lnTo>
                <a:lnTo>
                  <a:pt x="2083589" y="89259"/>
                </a:lnTo>
                <a:lnTo>
                  <a:pt x="2093754" y="96564"/>
                </a:lnTo>
                <a:lnTo>
                  <a:pt x="2103284" y="104506"/>
                </a:lnTo>
                <a:lnTo>
                  <a:pt x="2112814" y="112447"/>
                </a:lnTo>
                <a:lnTo>
                  <a:pt x="2122027" y="120388"/>
                </a:lnTo>
                <a:lnTo>
                  <a:pt x="2131239" y="129282"/>
                </a:lnTo>
                <a:lnTo>
                  <a:pt x="2139816" y="138176"/>
                </a:lnTo>
                <a:lnTo>
                  <a:pt x="2148711" y="147070"/>
                </a:lnTo>
                <a:lnTo>
                  <a:pt x="2157288" y="156282"/>
                </a:lnTo>
                <a:lnTo>
                  <a:pt x="2165548" y="165811"/>
                </a:lnTo>
                <a:lnTo>
                  <a:pt x="2173490" y="175658"/>
                </a:lnTo>
                <a:lnTo>
                  <a:pt x="2181749" y="185505"/>
                </a:lnTo>
                <a:lnTo>
                  <a:pt x="2189373" y="195987"/>
                </a:lnTo>
                <a:lnTo>
                  <a:pt x="2196680" y="206152"/>
                </a:lnTo>
                <a:lnTo>
                  <a:pt x="2203986" y="216952"/>
                </a:lnTo>
                <a:lnTo>
                  <a:pt x="2211293" y="227752"/>
                </a:lnTo>
                <a:lnTo>
                  <a:pt x="2217646" y="238870"/>
                </a:lnTo>
                <a:lnTo>
                  <a:pt x="2224635" y="249987"/>
                </a:lnTo>
                <a:lnTo>
                  <a:pt x="2230671" y="261423"/>
                </a:lnTo>
                <a:lnTo>
                  <a:pt x="2237024" y="273175"/>
                </a:lnTo>
                <a:lnTo>
                  <a:pt x="2243060" y="285246"/>
                </a:lnTo>
                <a:lnTo>
                  <a:pt x="2248778" y="296999"/>
                </a:lnTo>
                <a:lnTo>
                  <a:pt x="2253861" y="309069"/>
                </a:lnTo>
                <a:lnTo>
                  <a:pt x="2259261" y="321458"/>
                </a:lnTo>
                <a:lnTo>
                  <a:pt x="2264344" y="334163"/>
                </a:lnTo>
                <a:lnTo>
                  <a:pt x="2269427" y="347187"/>
                </a:lnTo>
                <a:lnTo>
                  <a:pt x="2273874" y="359575"/>
                </a:lnTo>
                <a:lnTo>
                  <a:pt x="2278004" y="372599"/>
                </a:lnTo>
                <a:lnTo>
                  <a:pt x="2282452" y="386257"/>
                </a:lnTo>
                <a:lnTo>
                  <a:pt x="2286264" y="399598"/>
                </a:lnTo>
                <a:lnTo>
                  <a:pt x="2290076" y="412939"/>
                </a:lnTo>
                <a:lnTo>
                  <a:pt x="2292935" y="426598"/>
                </a:lnTo>
                <a:lnTo>
                  <a:pt x="2296429" y="440575"/>
                </a:lnTo>
                <a:lnTo>
                  <a:pt x="2299288" y="454233"/>
                </a:lnTo>
                <a:lnTo>
                  <a:pt x="2301830" y="468527"/>
                </a:lnTo>
                <a:lnTo>
                  <a:pt x="2304053" y="482504"/>
                </a:lnTo>
                <a:lnTo>
                  <a:pt x="2306595" y="497116"/>
                </a:lnTo>
                <a:lnTo>
                  <a:pt x="2308501" y="511410"/>
                </a:lnTo>
                <a:lnTo>
                  <a:pt x="2309772" y="526339"/>
                </a:lnTo>
                <a:lnTo>
                  <a:pt x="2311360" y="540633"/>
                </a:lnTo>
                <a:lnTo>
                  <a:pt x="2312630" y="555245"/>
                </a:lnTo>
                <a:lnTo>
                  <a:pt x="2313266" y="570174"/>
                </a:lnTo>
                <a:lnTo>
                  <a:pt x="2320255" y="573033"/>
                </a:lnTo>
                <a:lnTo>
                  <a:pt x="2327244" y="576209"/>
                </a:lnTo>
                <a:lnTo>
                  <a:pt x="2333597" y="579704"/>
                </a:lnTo>
                <a:lnTo>
                  <a:pt x="2339633" y="583515"/>
                </a:lnTo>
                <a:lnTo>
                  <a:pt x="2345351" y="587645"/>
                </a:lnTo>
                <a:lnTo>
                  <a:pt x="2350751" y="592727"/>
                </a:lnTo>
                <a:lnTo>
                  <a:pt x="2356152" y="597809"/>
                </a:lnTo>
                <a:lnTo>
                  <a:pt x="2361234" y="603527"/>
                </a:lnTo>
                <a:lnTo>
                  <a:pt x="2365364" y="609562"/>
                </a:lnTo>
                <a:lnTo>
                  <a:pt x="2369494" y="616233"/>
                </a:lnTo>
                <a:lnTo>
                  <a:pt x="2372988" y="622903"/>
                </a:lnTo>
                <a:lnTo>
                  <a:pt x="2376483" y="630527"/>
                </a:lnTo>
                <a:lnTo>
                  <a:pt x="2379024" y="638786"/>
                </a:lnTo>
                <a:lnTo>
                  <a:pt x="2381566" y="647362"/>
                </a:lnTo>
                <a:lnTo>
                  <a:pt x="2383472" y="656574"/>
                </a:lnTo>
                <a:lnTo>
                  <a:pt x="2384425" y="666103"/>
                </a:lnTo>
                <a:lnTo>
                  <a:pt x="2385378" y="674362"/>
                </a:lnTo>
                <a:lnTo>
                  <a:pt x="2385695" y="681985"/>
                </a:lnTo>
                <a:lnTo>
                  <a:pt x="2386013" y="689927"/>
                </a:lnTo>
                <a:lnTo>
                  <a:pt x="2385695" y="698503"/>
                </a:lnTo>
                <a:lnTo>
                  <a:pt x="2385378" y="706444"/>
                </a:lnTo>
                <a:lnTo>
                  <a:pt x="2384425" y="714703"/>
                </a:lnTo>
                <a:lnTo>
                  <a:pt x="2383472" y="723279"/>
                </a:lnTo>
                <a:lnTo>
                  <a:pt x="2381883" y="731538"/>
                </a:lnTo>
                <a:lnTo>
                  <a:pt x="2380295" y="740115"/>
                </a:lnTo>
                <a:lnTo>
                  <a:pt x="2378389" y="748373"/>
                </a:lnTo>
                <a:lnTo>
                  <a:pt x="2376483" y="756950"/>
                </a:lnTo>
                <a:lnTo>
                  <a:pt x="2374259" y="765526"/>
                </a:lnTo>
                <a:lnTo>
                  <a:pt x="2371400" y="773467"/>
                </a:lnTo>
                <a:lnTo>
                  <a:pt x="2368541" y="781726"/>
                </a:lnTo>
                <a:lnTo>
                  <a:pt x="2365364" y="789985"/>
                </a:lnTo>
                <a:lnTo>
                  <a:pt x="2361870" y="797926"/>
                </a:lnTo>
                <a:lnTo>
                  <a:pt x="2358376" y="805550"/>
                </a:lnTo>
                <a:lnTo>
                  <a:pt x="2354563" y="813173"/>
                </a:lnTo>
                <a:lnTo>
                  <a:pt x="2350434" y="820479"/>
                </a:lnTo>
                <a:lnTo>
                  <a:pt x="2346304" y="827785"/>
                </a:lnTo>
                <a:lnTo>
                  <a:pt x="2341539" y="834773"/>
                </a:lnTo>
                <a:lnTo>
                  <a:pt x="2337091" y="841444"/>
                </a:lnTo>
                <a:lnTo>
                  <a:pt x="2332009" y="848114"/>
                </a:lnTo>
                <a:lnTo>
                  <a:pt x="2326608" y="854149"/>
                </a:lnTo>
                <a:lnTo>
                  <a:pt x="2321843" y="859867"/>
                </a:lnTo>
                <a:lnTo>
                  <a:pt x="2316125" y="865585"/>
                </a:lnTo>
                <a:lnTo>
                  <a:pt x="2310407" y="870667"/>
                </a:lnTo>
                <a:lnTo>
                  <a:pt x="2304689" y="875432"/>
                </a:lnTo>
                <a:lnTo>
                  <a:pt x="2298335" y="879879"/>
                </a:lnTo>
                <a:lnTo>
                  <a:pt x="2292300" y="884008"/>
                </a:lnTo>
                <a:lnTo>
                  <a:pt x="2285628" y="887502"/>
                </a:lnTo>
                <a:lnTo>
                  <a:pt x="2279275" y="890996"/>
                </a:lnTo>
                <a:lnTo>
                  <a:pt x="2273239" y="915137"/>
                </a:lnTo>
                <a:lnTo>
                  <a:pt x="2266250" y="938643"/>
                </a:lnTo>
                <a:lnTo>
                  <a:pt x="2258626" y="962467"/>
                </a:lnTo>
                <a:lnTo>
                  <a:pt x="2251002" y="986290"/>
                </a:lnTo>
                <a:lnTo>
                  <a:pt x="2242425" y="1009161"/>
                </a:lnTo>
                <a:lnTo>
                  <a:pt x="2233212" y="1032031"/>
                </a:lnTo>
                <a:lnTo>
                  <a:pt x="2223682" y="1054584"/>
                </a:lnTo>
                <a:lnTo>
                  <a:pt x="2213834" y="1076819"/>
                </a:lnTo>
                <a:lnTo>
                  <a:pt x="2203351" y="1098419"/>
                </a:lnTo>
                <a:lnTo>
                  <a:pt x="2192232" y="1119701"/>
                </a:lnTo>
                <a:lnTo>
                  <a:pt x="2180479" y="1140348"/>
                </a:lnTo>
                <a:lnTo>
                  <a:pt x="2168407" y="1160360"/>
                </a:lnTo>
                <a:lnTo>
                  <a:pt x="2155700" y="1179736"/>
                </a:lnTo>
                <a:lnTo>
                  <a:pt x="2142358" y="1198477"/>
                </a:lnTo>
                <a:lnTo>
                  <a:pt x="2128380" y="1216901"/>
                </a:lnTo>
                <a:lnTo>
                  <a:pt x="2114403" y="1234054"/>
                </a:lnTo>
                <a:lnTo>
                  <a:pt x="2106779" y="1242630"/>
                </a:lnTo>
                <a:lnTo>
                  <a:pt x="2099472" y="1250889"/>
                </a:lnTo>
                <a:lnTo>
                  <a:pt x="2091848" y="1259148"/>
                </a:lnTo>
                <a:lnTo>
                  <a:pt x="2083589" y="1266771"/>
                </a:lnTo>
                <a:lnTo>
                  <a:pt x="2075647" y="1274395"/>
                </a:lnTo>
                <a:lnTo>
                  <a:pt x="2067705" y="1282018"/>
                </a:lnTo>
                <a:lnTo>
                  <a:pt x="2059445" y="1289006"/>
                </a:lnTo>
                <a:lnTo>
                  <a:pt x="2051186" y="1295994"/>
                </a:lnTo>
                <a:lnTo>
                  <a:pt x="2042609" y="1302665"/>
                </a:lnTo>
                <a:lnTo>
                  <a:pt x="2034032" y="1309018"/>
                </a:lnTo>
                <a:lnTo>
                  <a:pt x="2025137" y="1315688"/>
                </a:lnTo>
                <a:lnTo>
                  <a:pt x="2016242" y="1321724"/>
                </a:lnTo>
                <a:lnTo>
                  <a:pt x="2007029" y="1327441"/>
                </a:lnTo>
                <a:lnTo>
                  <a:pt x="1997817" y="1332841"/>
                </a:lnTo>
                <a:lnTo>
                  <a:pt x="1988922" y="1338241"/>
                </a:lnTo>
                <a:lnTo>
                  <a:pt x="1979074" y="1343324"/>
                </a:lnTo>
                <a:lnTo>
                  <a:pt x="1969544" y="1348088"/>
                </a:lnTo>
                <a:lnTo>
                  <a:pt x="1960014" y="1352535"/>
                </a:lnTo>
                <a:lnTo>
                  <a:pt x="1950166" y="1356665"/>
                </a:lnTo>
                <a:lnTo>
                  <a:pt x="1940000" y="1360477"/>
                </a:lnTo>
                <a:lnTo>
                  <a:pt x="1929835" y="1364288"/>
                </a:lnTo>
                <a:lnTo>
                  <a:pt x="1919352" y="1367782"/>
                </a:lnTo>
                <a:lnTo>
                  <a:pt x="1909186" y="1370641"/>
                </a:lnTo>
                <a:lnTo>
                  <a:pt x="1898703" y="1373500"/>
                </a:lnTo>
                <a:lnTo>
                  <a:pt x="1888220" y="1375724"/>
                </a:lnTo>
                <a:lnTo>
                  <a:pt x="1877101" y="1377947"/>
                </a:lnTo>
                <a:lnTo>
                  <a:pt x="1865982" y="1379853"/>
                </a:lnTo>
                <a:lnTo>
                  <a:pt x="1854864" y="1381123"/>
                </a:lnTo>
                <a:lnTo>
                  <a:pt x="1843745" y="1382712"/>
                </a:lnTo>
                <a:lnTo>
                  <a:pt x="1832309" y="1383347"/>
                </a:lnTo>
                <a:lnTo>
                  <a:pt x="1820873" y="1383665"/>
                </a:lnTo>
                <a:lnTo>
                  <a:pt x="1808801" y="1384300"/>
                </a:lnTo>
                <a:lnTo>
                  <a:pt x="1797365" y="1383665"/>
                </a:lnTo>
                <a:lnTo>
                  <a:pt x="1785929" y="1383347"/>
                </a:lnTo>
                <a:lnTo>
                  <a:pt x="1774493" y="1382712"/>
                </a:lnTo>
                <a:lnTo>
                  <a:pt x="1763374" y="1381441"/>
                </a:lnTo>
                <a:lnTo>
                  <a:pt x="1752256" y="1379853"/>
                </a:lnTo>
                <a:lnTo>
                  <a:pt x="1741137" y="1377947"/>
                </a:lnTo>
                <a:lnTo>
                  <a:pt x="1730336" y="1375724"/>
                </a:lnTo>
                <a:lnTo>
                  <a:pt x="1719535" y="1373500"/>
                </a:lnTo>
                <a:lnTo>
                  <a:pt x="1709052" y="1370641"/>
                </a:lnTo>
                <a:lnTo>
                  <a:pt x="1698569" y="1367782"/>
                </a:lnTo>
                <a:lnTo>
                  <a:pt x="1688721" y="1364606"/>
                </a:lnTo>
                <a:lnTo>
                  <a:pt x="1678238" y="1360794"/>
                </a:lnTo>
                <a:lnTo>
                  <a:pt x="1668390" y="1356982"/>
                </a:lnTo>
                <a:lnTo>
                  <a:pt x="1658542" y="1352853"/>
                </a:lnTo>
                <a:lnTo>
                  <a:pt x="1649012" y="1348088"/>
                </a:lnTo>
                <a:lnTo>
                  <a:pt x="1639164" y="1343641"/>
                </a:lnTo>
                <a:lnTo>
                  <a:pt x="1630269" y="1338559"/>
                </a:lnTo>
                <a:lnTo>
                  <a:pt x="1620421" y="1333794"/>
                </a:lnTo>
                <a:lnTo>
                  <a:pt x="1611526" y="1327759"/>
                </a:lnTo>
                <a:lnTo>
                  <a:pt x="1602632" y="1322042"/>
                </a:lnTo>
                <a:lnTo>
                  <a:pt x="1593737" y="1316324"/>
                </a:lnTo>
                <a:lnTo>
                  <a:pt x="1584842" y="1309971"/>
                </a:lnTo>
                <a:lnTo>
                  <a:pt x="1576265" y="1303936"/>
                </a:lnTo>
                <a:lnTo>
                  <a:pt x="1567688" y="1296947"/>
                </a:lnTo>
                <a:lnTo>
                  <a:pt x="1559746" y="1289959"/>
                </a:lnTo>
                <a:lnTo>
                  <a:pt x="1551169" y="1282653"/>
                </a:lnTo>
                <a:lnTo>
                  <a:pt x="1543227" y="1275348"/>
                </a:lnTo>
                <a:lnTo>
                  <a:pt x="1535285" y="1267724"/>
                </a:lnTo>
                <a:lnTo>
                  <a:pt x="1527661" y="1260100"/>
                </a:lnTo>
                <a:lnTo>
                  <a:pt x="1520037" y="1252159"/>
                </a:lnTo>
                <a:lnTo>
                  <a:pt x="1512095" y="1244218"/>
                </a:lnTo>
                <a:lnTo>
                  <a:pt x="1505106" y="1235642"/>
                </a:lnTo>
                <a:lnTo>
                  <a:pt x="1490811" y="1218489"/>
                </a:lnTo>
                <a:lnTo>
                  <a:pt x="1477151" y="1200383"/>
                </a:lnTo>
                <a:lnTo>
                  <a:pt x="1463491" y="1181642"/>
                </a:lnTo>
                <a:lnTo>
                  <a:pt x="1451102" y="1162583"/>
                </a:lnTo>
                <a:lnTo>
                  <a:pt x="1438712" y="1142572"/>
                </a:lnTo>
                <a:lnTo>
                  <a:pt x="1426958" y="1121925"/>
                </a:lnTo>
                <a:lnTo>
                  <a:pt x="1415840" y="1101278"/>
                </a:lnTo>
                <a:lnTo>
                  <a:pt x="1405357" y="1079678"/>
                </a:lnTo>
                <a:lnTo>
                  <a:pt x="1395191" y="1057760"/>
                </a:lnTo>
                <a:lnTo>
                  <a:pt x="1385979" y="1035525"/>
                </a:lnTo>
                <a:lnTo>
                  <a:pt x="1376766" y="1012972"/>
                </a:lnTo>
                <a:lnTo>
                  <a:pt x="1368189" y="989467"/>
                </a:lnTo>
                <a:lnTo>
                  <a:pt x="1360247" y="966278"/>
                </a:lnTo>
                <a:lnTo>
                  <a:pt x="1352941" y="943090"/>
                </a:lnTo>
                <a:lnTo>
                  <a:pt x="1346269" y="919267"/>
                </a:lnTo>
                <a:lnTo>
                  <a:pt x="1339598" y="895126"/>
                </a:lnTo>
                <a:lnTo>
                  <a:pt x="1332292" y="892902"/>
                </a:lnTo>
                <a:lnTo>
                  <a:pt x="1324985" y="889726"/>
                </a:lnTo>
                <a:lnTo>
                  <a:pt x="1318314" y="886232"/>
                </a:lnTo>
                <a:lnTo>
                  <a:pt x="1311325" y="882420"/>
                </a:lnTo>
                <a:lnTo>
                  <a:pt x="1304654" y="878290"/>
                </a:lnTo>
                <a:lnTo>
                  <a:pt x="1298619" y="873208"/>
                </a:lnTo>
                <a:lnTo>
                  <a:pt x="1292265" y="867808"/>
                </a:lnTo>
                <a:lnTo>
                  <a:pt x="1286547" y="862726"/>
                </a:lnTo>
                <a:lnTo>
                  <a:pt x="1280829" y="856373"/>
                </a:lnTo>
                <a:lnTo>
                  <a:pt x="1274793" y="850020"/>
                </a:lnTo>
                <a:lnTo>
                  <a:pt x="1269710" y="843032"/>
                </a:lnTo>
                <a:lnTo>
                  <a:pt x="1264627" y="836044"/>
                </a:lnTo>
                <a:lnTo>
                  <a:pt x="1259545" y="828738"/>
                </a:lnTo>
                <a:lnTo>
                  <a:pt x="1255097" y="821114"/>
                </a:lnTo>
                <a:lnTo>
                  <a:pt x="1250968" y="813491"/>
                </a:lnTo>
                <a:lnTo>
                  <a:pt x="1246520" y="805550"/>
                </a:lnTo>
                <a:lnTo>
                  <a:pt x="1242708" y="796973"/>
                </a:lnTo>
                <a:lnTo>
                  <a:pt x="1239214" y="788714"/>
                </a:lnTo>
                <a:lnTo>
                  <a:pt x="1236037" y="780138"/>
                </a:lnTo>
                <a:lnTo>
                  <a:pt x="1232860" y="771562"/>
                </a:lnTo>
                <a:lnTo>
                  <a:pt x="1230001" y="762667"/>
                </a:lnTo>
                <a:lnTo>
                  <a:pt x="1227460" y="753773"/>
                </a:lnTo>
                <a:lnTo>
                  <a:pt x="1225554" y="745197"/>
                </a:lnTo>
                <a:lnTo>
                  <a:pt x="1223648" y="735985"/>
                </a:lnTo>
                <a:lnTo>
                  <a:pt x="1222059" y="727091"/>
                </a:lnTo>
                <a:lnTo>
                  <a:pt x="1220471" y="718197"/>
                </a:lnTo>
                <a:lnTo>
                  <a:pt x="1219836" y="708985"/>
                </a:lnTo>
                <a:lnTo>
                  <a:pt x="1219200" y="700409"/>
                </a:lnTo>
                <a:lnTo>
                  <a:pt x="1219200" y="691832"/>
                </a:lnTo>
                <a:lnTo>
                  <a:pt x="1219200" y="682938"/>
                </a:lnTo>
                <a:lnTo>
                  <a:pt x="1219518" y="674680"/>
                </a:lnTo>
                <a:lnTo>
                  <a:pt x="1220153" y="666103"/>
                </a:lnTo>
                <a:lnTo>
                  <a:pt x="1221742" y="655621"/>
                </a:lnTo>
                <a:lnTo>
                  <a:pt x="1223648" y="645456"/>
                </a:lnTo>
                <a:lnTo>
                  <a:pt x="1226824" y="635927"/>
                </a:lnTo>
                <a:lnTo>
                  <a:pt x="1229683" y="627350"/>
                </a:lnTo>
                <a:lnTo>
                  <a:pt x="1233496" y="618774"/>
                </a:lnTo>
                <a:lnTo>
                  <a:pt x="1237943" y="611468"/>
                </a:lnTo>
                <a:lnTo>
                  <a:pt x="1242708" y="604162"/>
                </a:lnTo>
                <a:lnTo>
                  <a:pt x="1248108" y="598127"/>
                </a:lnTo>
                <a:lnTo>
                  <a:pt x="1253827" y="592409"/>
                </a:lnTo>
                <a:lnTo>
                  <a:pt x="1259862" y="587009"/>
                </a:lnTo>
                <a:lnTo>
                  <a:pt x="1266534" y="581927"/>
                </a:lnTo>
                <a:lnTo>
                  <a:pt x="1273522" y="577798"/>
                </a:lnTo>
                <a:lnTo>
                  <a:pt x="1280829" y="574304"/>
                </a:lnTo>
                <a:lnTo>
                  <a:pt x="1288453" y="570809"/>
                </a:lnTo>
                <a:lnTo>
                  <a:pt x="1296395" y="568268"/>
                </a:lnTo>
                <a:lnTo>
                  <a:pt x="1304654" y="566045"/>
                </a:lnTo>
                <a:lnTo>
                  <a:pt x="1305607" y="551115"/>
                </a:lnTo>
                <a:lnTo>
                  <a:pt x="1306560" y="536504"/>
                </a:lnTo>
                <a:lnTo>
                  <a:pt x="1308149" y="521892"/>
                </a:lnTo>
                <a:lnTo>
                  <a:pt x="1310055" y="507598"/>
                </a:lnTo>
                <a:lnTo>
                  <a:pt x="1311961" y="493304"/>
                </a:lnTo>
                <a:lnTo>
                  <a:pt x="1314502" y="479010"/>
                </a:lnTo>
                <a:lnTo>
                  <a:pt x="1316726" y="465033"/>
                </a:lnTo>
                <a:lnTo>
                  <a:pt x="1319267" y="450739"/>
                </a:lnTo>
                <a:lnTo>
                  <a:pt x="1322444" y="437081"/>
                </a:lnTo>
                <a:lnTo>
                  <a:pt x="1325303" y="423104"/>
                </a:lnTo>
                <a:lnTo>
                  <a:pt x="1328797" y="409763"/>
                </a:lnTo>
                <a:lnTo>
                  <a:pt x="1332610" y="396422"/>
                </a:lnTo>
                <a:lnTo>
                  <a:pt x="1336422" y="383081"/>
                </a:lnTo>
                <a:lnTo>
                  <a:pt x="1340869" y="370057"/>
                </a:lnTo>
                <a:lnTo>
                  <a:pt x="1344999" y="357034"/>
                </a:lnTo>
                <a:lnTo>
                  <a:pt x="1349446" y="344010"/>
                </a:lnTo>
                <a:lnTo>
                  <a:pt x="1354529" y="331305"/>
                </a:lnTo>
                <a:lnTo>
                  <a:pt x="1359612" y="319234"/>
                </a:lnTo>
                <a:lnTo>
                  <a:pt x="1365012" y="306528"/>
                </a:lnTo>
                <a:lnTo>
                  <a:pt x="1370095" y="294775"/>
                </a:lnTo>
                <a:lnTo>
                  <a:pt x="1376131" y="282705"/>
                </a:lnTo>
                <a:lnTo>
                  <a:pt x="1382167" y="270952"/>
                </a:lnTo>
                <a:lnTo>
                  <a:pt x="1388202" y="259517"/>
                </a:lnTo>
                <a:lnTo>
                  <a:pt x="1394873" y="248081"/>
                </a:lnTo>
                <a:lnTo>
                  <a:pt x="1401227" y="236964"/>
                </a:lnTo>
                <a:lnTo>
                  <a:pt x="1408216" y="225846"/>
                </a:lnTo>
                <a:lnTo>
                  <a:pt x="1414887" y="215046"/>
                </a:lnTo>
                <a:lnTo>
                  <a:pt x="1422193" y="204246"/>
                </a:lnTo>
                <a:lnTo>
                  <a:pt x="1429817" y="194082"/>
                </a:lnTo>
                <a:lnTo>
                  <a:pt x="1437759" y="183917"/>
                </a:lnTo>
                <a:lnTo>
                  <a:pt x="1445701" y="174070"/>
                </a:lnTo>
                <a:lnTo>
                  <a:pt x="1453643" y="164541"/>
                </a:lnTo>
                <a:lnTo>
                  <a:pt x="1461585" y="155011"/>
                </a:lnTo>
                <a:lnTo>
                  <a:pt x="1470480" y="145799"/>
                </a:lnTo>
                <a:lnTo>
                  <a:pt x="1479057" y="136588"/>
                </a:lnTo>
                <a:lnTo>
                  <a:pt x="1488269" y="128329"/>
                </a:lnTo>
                <a:lnTo>
                  <a:pt x="1496846" y="119753"/>
                </a:lnTo>
                <a:lnTo>
                  <a:pt x="1506377" y="111494"/>
                </a:lnTo>
                <a:lnTo>
                  <a:pt x="1515589" y="103235"/>
                </a:lnTo>
                <a:lnTo>
                  <a:pt x="1525755" y="95611"/>
                </a:lnTo>
                <a:lnTo>
                  <a:pt x="1535285" y="88306"/>
                </a:lnTo>
                <a:lnTo>
                  <a:pt x="1545133" y="81000"/>
                </a:lnTo>
                <a:lnTo>
                  <a:pt x="1555616" y="74329"/>
                </a:lnTo>
                <a:lnTo>
                  <a:pt x="1565781" y="67659"/>
                </a:lnTo>
                <a:lnTo>
                  <a:pt x="1576582" y="61306"/>
                </a:lnTo>
                <a:lnTo>
                  <a:pt x="1587383" y="54953"/>
                </a:lnTo>
                <a:lnTo>
                  <a:pt x="1597866" y="49235"/>
                </a:lnTo>
                <a:lnTo>
                  <a:pt x="1608985" y="44153"/>
                </a:lnTo>
                <a:lnTo>
                  <a:pt x="1620421" y="38753"/>
                </a:lnTo>
                <a:lnTo>
                  <a:pt x="1632175" y="33988"/>
                </a:lnTo>
                <a:lnTo>
                  <a:pt x="1643611" y="29541"/>
                </a:lnTo>
                <a:lnTo>
                  <a:pt x="1655365" y="25412"/>
                </a:lnTo>
                <a:lnTo>
                  <a:pt x="1667119" y="20965"/>
                </a:lnTo>
                <a:lnTo>
                  <a:pt x="1679508" y="17471"/>
                </a:lnTo>
                <a:lnTo>
                  <a:pt x="1691898" y="14294"/>
                </a:lnTo>
                <a:lnTo>
                  <a:pt x="1703969" y="11435"/>
                </a:lnTo>
                <a:lnTo>
                  <a:pt x="1716676" y="8894"/>
                </a:lnTo>
                <a:lnTo>
                  <a:pt x="1729383" y="6353"/>
                </a:lnTo>
                <a:lnTo>
                  <a:pt x="1742408" y="4447"/>
                </a:lnTo>
                <a:lnTo>
                  <a:pt x="1755432" y="3177"/>
                </a:lnTo>
                <a:lnTo>
                  <a:pt x="1768457" y="1588"/>
                </a:lnTo>
                <a:lnTo>
                  <a:pt x="1781799" y="635"/>
                </a:lnTo>
                <a:lnTo>
                  <a:pt x="1795459" y="318"/>
                </a:lnTo>
                <a:lnTo>
                  <a:pt x="18088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矩形 25"/>
          <p:cNvSpPr>
            <a:spLocks noChangeArrowheads="1"/>
          </p:cNvSpPr>
          <p:nvPr/>
        </p:nvSpPr>
        <p:spPr bwMode="auto">
          <a:xfrm>
            <a:off x="988390" y="2888894"/>
            <a:ext cx="11557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六边形 22"/>
          <p:cNvSpPr>
            <a:spLocks noChangeArrowheads="1"/>
          </p:cNvSpPr>
          <p:nvPr/>
        </p:nvSpPr>
        <p:spPr bwMode="auto">
          <a:xfrm>
            <a:off x="3651718" y="1916832"/>
            <a:ext cx="1715120" cy="1478963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KSO_Shape"/>
          <p:cNvSpPr>
            <a:spLocks noChangeArrowheads="1"/>
          </p:cNvSpPr>
          <p:nvPr/>
        </p:nvSpPr>
        <p:spPr bwMode="auto">
          <a:xfrm>
            <a:off x="4128802" y="2071886"/>
            <a:ext cx="758566" cy="708471"/>
          </a:xfrm>
          <a:custGeom>
            <a:avLst/>
            <a:gdLst>
              <a:gd name="T0" fmla="*/ 302690 w 2063750"/>
              <a:gd name="T1" fmla="*/ 223791 h 1925638"/>
              <a:gd name="T2" fmla="*/ 288415 w 2063750"/>
              <a:gd name="T3" fmla="*/ 235293 h 1925638"/>
              <a:gd name="T4" fmla="*/ 279949 w 2063750"/>
              <a:gd name="T5" fmla="*/ 219092 h 1925638"/>
              <a:gd name="T6" fmla="*/ 446053 w 2063750"/>
              <a:gd name="T7" fmla="*/ 148539 h 1925638"/>
              <a:gd name="T8" fmla="*/ 448305 w 2063750"/>
              <a:gd name="T9" fmla="*/ 160015 h 1925638"/>
              <a:gd name="T10" fmla="*/ 404825 w 2063750"/>
              <a:gd name="T11" fmla="*/ 160504 h 1925638"/>
              <a:gd name="T12" fmla="*/ 405950 w 2063750"/>
              <a:gd name="T13" fmla="*/ 148958 h 1925638"/>
              <a:gd name="T14" fmla="*/ 177610 w 2063750"/>
              <a:gd name="T15" fmla="*/ 150988 h 1925638"/>
              <a:gd name="T16" fmla="*/ 174239 w 2063750"/>
              <a:gd name="T17" fmla="*/ 162113 h 1925638"/>
              <a:gd name="T18" fmla="*/ 131877 w 2063750"/>
              <a:gd name="T19" fmla="*/ 157425 h 1925638"/>
              <a:gd name="T20" fmla="*/ 138340 w 2063750"/>
              <a:gd name="T21" fmla="*/ 147699 h 1925638"/>
              <a:gd name="T22" fmla="*/ 304719 w 2063750"/>
              <a:gd name="T23" fmla="*/ 134301 h 1925638"/>
              <a:gd name="T24" fmla="*/ 286456 w 2063750"/>
              <a:gd name="T25" fmla="*/ 202961 h 1925638"/>
              <a:gd name="T26" fmla="*/ 277080 w 2063750"/>
              <a:gd name="T27" fmla="*/ 132197 h 1925638"/>
              <a:gd name="T28" fmla="*/ 286410 w 2063750"/>
              <a:gd name="T29" fmla="*/ 94713 h 1925638"/>
              <a:gd name="T30" fmla="*/ 240394 w 2063750"/>
              <a:gd name="T31" fmla="*/ 108790 h 1925638"/>
              <a:gd name="T32" fmla="*/ 219280 w 2063750"/>
              <a:gd name="T33" fmla="*/ 148064 h 1925638"/>
              <a:gd name="T34" fmla="*/ 225523 w 2063750"/>
              <a:gd name="T35" fmla="*/ 186001 h 1925638"/>
              <a:gd name="T36" fmla="*/ 254914 w 2063750"/>
              <a:gd name="T37" fmla="*/ 228443 h 1925638"/>
              <a:gd name="T38" fmla="*/ 323658 w 2063750"/>
              <a:gd name="T39" fmla="*/ 242098 h 1925638"/>
              <a:gd name="T40" fmla="*/ 348490 w 2063750"/>
              <a:gd name="T41" fmla="*/ 199304 h 1925638"/>
              <a:gd name="T42" fmla="*/ 362590 w 2063750"/>
              <a:gd name="T43" fmla="*/ 166505 h 1925638"/>
              <a:gd name="T44" fmla="*/ 355365 w 2063750"/>
              <a:gd name="T45" fmla="*/ 121459 h 1925638"/>
              <a:gd name="T46" fmla="*/ 316854 w 2063750"/>
              <a:gd name="T47" fmla="*/ 97810 h 1925638"/>
              <a:gd name="T48" fmla="*/ 305701 w 2063750"/>
              <a:gd name="T49" fmla="*/ 79299 h 1925638"/>
              <a:gd name="T50" fmla="*/ 355084 w 2063750"/>
              <a:gd name="T51" fmla="*/ 97951 h 1925638"/>
              <a:gd name="T52" fmla="*/ 379566 w 2063750"/>
              <a:gd name="T53" fmla="*/ 143419 h 1925638"/>
              <a:gd name="T54" fmla="*/ 372551 w 2063750"/>
              <a:gd name="T55" fmla="*/ 191773 h 1925638"/>
              <a:gd name="T56" fmla="*/ 345755 w 2063750"/>
              <a:gd name="T57" fmla="*/ 228724 h 1925638"/>
              <a:gd name="T58" fmla="*/ 330182 w 2063750"/>
              <a:gd name="T59" fmla="*/ 296153 h 1925638"/>
              <a:gd name="T60" fmla="*/ 293145 w 2063750"/>
              <a:gd name="T61" fmla="*/ 311707 h 1925638"/>
              <a:gd name="T62" fmla="*/ 232994 w 2063750"/>
              <a:gd name="T63" fmla="*/ 312113 h 1925638"/>
              <a:gd name="T64" fmla="*/ 211737 w 2063750"/>
              <a:gd name="T65" fmla="*/ 324410 h 1925638"/>
              <a:gd name="T66" fmla="*/ 280350 w 2063750"/>
              <a:gd name="T67" fmla="*/ 331225 h 1925638"/>
              <a:gd name="T68" fmla="*/ 385306 w 2063750"/>
              <a:gd name="T69" fmla="*/ 289136 h 1925638"/>
              <a:gd name="T70" fmla="*/ 423473 w 2063750"/>
              <a:gd name="T71" fmla="*/ 288292 h 1925638"/>
              <a:gd name="T72" fmla="*/ 406419 w 2063750"/>
              <a:gd name="T73" fmla="*/ 322182 h 1925638"/>
              <a:gd name="T74" fmla="*/ 438205 w 2063750"/>
              <a:gd name="T75" fmla="*/ 314010 h 1925638"/>
              <a:gd name="T76" fmla="*/ 455324 w 2063750"/>
              <a:gd name="T77" fmla="*/ 322372 h 1925638"/>
              <a:gd name="T78" fmla="*/ 432172 w 2063750"/>
              <a:gd name="T79" fmla="*/ 342187 h 1925638"/>
              <a:gd name="T80" fmla="*/ 267091 w 2063750"/>
              <a:gd name="T81" fmla="*/ 422010 h 1925638"/>
              <a:gd name="T82" fmla="*/ 130283 w 2063750"/>
              <a:gd name="T83" fmla="*/ 410978 h 1925638"/>
              <a:gd name="T84" fmla="*/ 11997 w 2063750"/>
              <a:gd name="T85" fmla="*/ 332982 h 1925638"/>
              <a:gd name="T86" fmla="*/ 66439 w 2063750"/>
              <a:gd name="T87" fmla="*/ 327290 h 1925638"/>
              <a:gd name="T88" fmla="*/ 133511 w 2063750"/>
              <a:gd name="T89" fmla="*/ 290049 h 1925638"/>
              <a:gd name="T90" fmla="*/ 244953 w 2063750"/>
              <a:gd name="T91" fmla="*/ 253500 h 1925638"/>
              <a:gd name="T92" fmla="*/ 219981 w 2063750"/>
              <a:gd name="T93" fmla="*/ 207398 h 1925638"/>
              <a:gd name="T94" fmla="*/ 204479 w 2063750"/>
              <a:gd name="T95" fmla="*/ 169742 h 1925638"/>
              <a:gd name="T96" fmla="*/ 212475 w 2063750"/>
              <a:gd name="T97" fmla="*/ 114843 h 1925638"/>
              <a:gd name="T98" fmla="*/ 254914 w 2063750"/>
              <a:gd name="T99" fmla="*/ 84156 h 1925638"/>
              <a:gd name="T100" fmla="*/ 404530 w 2063750"/>
              <a:gd name="T101" fmla="*/ 48718 h 1925638"/>
              <a:gd name="T102" fmla="*/ 406920 w 2063750"/>
              <a:gd name="T103" fmla="*/ 60176 h 1925638"/>
              <a:gd name="T104" fmla="*/ 372905 w 2063750"/>
              <a:gd name="T105" fmla="*/ 83516 h 1925638"/>
              <a:gd name="T106" fmla="*/ 396238 w 2063750"/>
              <a:gd name="T107" fmla="*/ 49491 h 1925638"/>
              <a:gd name="T108" fmla="*/ 216487 w 2063750"/>
              <a:gd name="T109" fmla="*/ 73393 h 1925638"/>
              <a:gd name="T110" fmla="*/ 214259 w 2063750"/>
              <a:gd name="T111" fmla="*/ 84851 h 1925638"/>
              <a:gd name="T112" fmla="*/ 181186 w 2063750"/>
              <a:gd name="T113" fmla="*/ 58279 h 1925638"/>
              <a:gd name="T114" fmla="*/ 186686 w 2063750"/>
              <a:gd name="T115" fmla="*/ 47944 h 1925638"/>
              <a:gd name="T116" fmla="*/ 298827 w 2063750"/>
              <a:gd name="T117" fmla="*/ 6829 h 1925638"/>
              <a:gd name="T118" fmla="*/ 291321 w 2063750"/>
              <a:gd name="T119" fmla="*/ 47452 h 1925638"/>
              <a:gd name="T120" fmla="*/ 283745 w 2063750"/>
              <a:gd name="T121" fmla="*/ 6829 h 19256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063750"/>
              <a:gd name="T184" fmla="*/ 0 h 1925638"/>
              <a:gd name="T185" fmla="*/ 2063750 w 2063750"/>
              <a:gd name="T186" fmla="*/ 1925638 h 192563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063750" h="1925638">
                <a:moveTo>
                  <a:pt x="1310496" y="957198"/>
                </a:moveTo>
                <a:lnTo>
                  <a:pt x="1315880" y="957198"/>
                </a:lnTo>
                <a:lnTo>
                  <a:pt x="1321581" y="957198"/>
                </a:lnTo>
                <a:lnTo>
                  <a:pt x="1326965" y="958465"/>
                </a:lnTo>
                <a:lnTo>
                  <a:pt x="1332032" y="959732"/>
                </a:lnTo>
                <a:lnTo>
                  <a:pt x="1337099" y="961316"/>
                </a:lnTo>
                <a:lnTo>
                  <a:pt x="1341850" y="963533"/>
                </a:lnTo>
                <a:lnTo>
                  <a:pt x="1346284" y="966383"/>
                </a:lnTo>
                <a:lnTo>
                  <a:pt x="1350718" y="969234"/>
                </a:lnTo>
                <a:lnTo>
                  <a:pt x="1354202" y="973035"/>
                </a:lnTo>
                <a:lnTo>
                  <a:pt x="1357685" y="976519"/>
                </a:lnTo>
                <a:lnTo>
                  <a:pt x="1360536" y="980637"/>
                </a:lnTo>
                <a:lnTo>
                  <a:pt x="1363386" y="985072"/>
                </a:lnTo>
                <a:lnTo>
                  <a:pt x="1365603" y="989506"/>
                </a:lnTo>
                <a:lnTo>
                  <a:pt x="1367503" y="994574"/>
                </a:lnTo>
                <a:lnTo>
                  <a:pt x="1369087" y="999959"/>
                </a:lnTo>
                <a:lnTo>
                  <a:pt x="1369720" y="1005344"/>
                </a:lnTo>
                <a:lnTo>
                  <a:pt x="1370037" y="1010728"/>
                </a:lnTo>
                <a:lnTo>
                  <a:pt x="1369720" y="1016113"/>
                </a:lnTo>
                <a:lnTo>
                  <a:pt x="1369087" y="1021181"/>
                </a:lnTo>
                <a:lnTo>
                  <a:pt x="1367503" y="1026566"/>
                </a:lnTo>
                <a:lnTo>
                  <a:pt x="1365603" y="1031634"/>
                </a:lnTo>
                <a:lnTo>
                  <a:pt x="1363386" y="1036385"/>
                </a:lnTo>
                <a:lnTo>
                  <a:pt x="1360536" y="1040503"/>
                </a:lnTo>
                <a:lnTo>
                  <a:pt x="1357685" y="1044620"/>
                </a:lnTo>
                <a:lnTo>
                  <a:pt x="1354202" y="1048738"/>
                </a:lnTo>
                <a:lnTo>
                  <a:pt x="1350718" y="1051906"/>
                </a:lnTo>
                <a:lnTo>
                  <a:pt x="1346284" y="1055073"/>
                </a:lnTo>
                <a:lnTo>
                  <a:pt x="1341850" y="1057290"/>
                </a:lnTo>
                <a:lnTo>
                  <a:pt x="1337099" y="1059507"/>
                </a:lnTo>
                <a:lnTo>
                  <a:pt x="1332032" y="1061408"/>
                </a:lnTo>
                <a:lnTo>
                  <a:pt x="1326965" y="1062675"/>
                </a:lnTo>
                <a:lnTo>
                  <a:pt x="1321581" y="1063308"/>
                </a:lnTo>
                <a:lnTo>
                  <a:pt x="1315880" y="1063625"/>
                </a:lnTo>
                <a:lnTo>
                  <a:pt x="1310496" y="1063308"/>
                </a:lnTo>
                <a:lnTo>
                  <a:pt x="1305428" y="1062675"/>
                </a:lnTo>
                <a:lnTo>
                  <a:pt x="1300361" y="1061408"/>
                </a:lnTo>
                <a:lnTo>
                  <a:pt x="1295294" y="1059507"/>
                </a:lnTo>
                <a:lnTo>
                  <a:pt x="1290543" y="1057290"/>
                </a:lnTo>
                <a:lnTo>
                  <a:pt x="1286109" y="1055073"/>
                </a:lnTo>
                <a:lnTo>
                  <a:pt x="1281992" y="1051906"/>
                </a:lnTo>
                <a:lnTo>
                  <a:pt x="1278191" y="1048738"/>
                </a:lnTo>
                <a:lnTo>
                  <a:pt x="1275024" y="1044620"/>
                </a:lnTo>
                <a:lnTo>
                  <a:pt x="1271857" y="1040503"/>
                </a:lnTo>
                <a:lnTo>
                  <a:pt x="1269324" y="1036385"/>
                </a:lnTo>
                <a:lnTo>
                  <a:pt x="1267107" y="1031634"/>
                </a:lnTo>
                <a:lnTo>
                  <a:pt x="1265206" y="1026566"/>
                </a:lnTo>
                <a:lnTo>
                  <a:pt x="1263940" y="1021181"/>
                </a:lnTo>
                <a:lnTo>
                  <a:pt x="1263306" y="1016113"/>
                </a:lnTo>
                <a:lnTo>
                  <a:pt x="1262989" y="1010728"/>
                </a:lnTo>
                <a:lnTo>
                  <a:pt x="1263306" y="1005344"/>
                </a:lnTo>
                <a:lnTo>
                  <a:pt x="1263940" y="999959"/>
                </a:lnTo>
                <a:lnTo>
                  <a:pt x="1265206" y="994574"/>
                </a:lnTo>
                <a:lnTo>
                  <a:pt x="1267107" y="989506"/>
                </a:lnTo>
                <a:lnTo>
                  <a:pt x="1269324" y="985072"/>
                </a:lnTo>
                <a:lnTo>
                  <a:pt x="1271857" y="980637"/>
                </a:lnTo>
                <a:lnTo>
                  <a:pt x="1275024" y="976519"/>
                </a:lnTo>
                <a:lnTo>
                  <a:pt x="1278191" y="973035"/>
                </a:lnTo>
                <a:lnTo>
                  <a:pt x="1281992" y="969234"/>
                </a:lnTo>
                <a:lnTo>
                  <a:pt x="1286109" y="966383"/>
                </a:lnTo>
                <a:lnTo>
                  <a:pt x="1290543" y="963533"/>
                </a:lnTo>
                <a:lnTo>
                  <a:pt x="1295294" y="961316"/>
                </a:lnTo>
                <a:lnTo>
                  <a:pt x="1300361" y="959732"/>
                </a:lnTo>
                <a:lnTo>
                  <a:pt x="1305428" y="958465"/>
                </a:lnTo>
                <a:lnTo>
                  <a:pt x="1310496" y="957198"/>
                </a:lnTo>
                <a:close/>
                <a:moveTo>
                  <a:pt x="1856524" y="666750"/>
                </a:moveTo>
                <a:lnTo>
                  <a:pt x="2002690" y="666750"/>
                </a:lnTo>
                <a:lnTo>
                  <a:pt x="2005874" y="667066"/>
                </a:lnTo>
                <a:lnTo>
                  <a:pt x="2009695" y="667382"/>
                </a:lnTo>
                <a:lnTo>
                  <a:pt x="2012561" y="668330"/>
                </a:lnTo>
                <a:lnTo>
                  <a:pt x="2016064" y="669595"/>
                </a:lnTo>
                <a:lnTo>
                  <a:pt x="2018930" y="670859"/>
                </a:lnTo>
                <a:lnTo>
                  <a:pt x="2021796" y="672755"/>
                </a:lnTo>
                <a:lnTo>
                  <a:pt x="2024344" y="674335"/>
                </a:lnTo>
                <a:lnTo>
                  <a:pt x="2026891" y="676863"/>
                </a:lnTo>
                <a:lnTo>
                  <a:pt x="2029121" y="679076"/>
                </a:lnTo>
                <a:lnTo>
                  <a:pt x="2031031" y="681920"/>
                </a:lnTo>
                <a:lnTo>
                  <a:pt x="2032623" y="684764"/>
                </a:lnTo>
                <a:lnTo>
                  <a:pt x="2034216" y="687292"/>
                </a:lnTo>
                <a:lnTo>
                  <a:pt x="2035489" y="690769"/>
                </a:lnTo>
                <a:lnTo>
                  <a:pt x="2036126" y="693929"/>
                </a:lnTo>
                <a:lnTo>
                  <a:pt x="2036763" y="697405"/>
                </a:lnTo>
                <a:lnTo>
                  <a:pt x="2036763" y="700566"/>
                </a:lnTo>
                <a:lnTo>
                  <a:pt x="2036763" y="704358"/>
                </a:lnTo>
                <a:lnTo>
                  <a:pt x="2036126" y="707834"/>
                </a:lnTo>
                <a:lnTo>
                  <a:pt x="2035489" y="710995"/>
                </a:lnTo>
                <a:lnTo>
                  <a:pt x="2034216" y="714155"/>
                </a:lnTo>
                <a:lnTo>
                  <a:pt x="2032623" y="716999"/>
                </a:lnTo>
                <a:lnTo>
                  <a:pt x="2031031" y="720160"/>
                </a:lnTo>
                <a:lnTo>
                  <a:pt x="2029121" y="722688"/>
                </a:lnTo>
                <a:lnTo>
                  <a:pt x="2026891" y="724900"/>
                </a:lnTo>
                <a:lnTo>
                  <a:pt x="2024344" y="727112"/>
                </a:lnTo>
                <a:lnTo>
                  <a:pt x="2021796" y="729009"/>
                </a:lnTo>
                <a:lnTo>
                  <a:pt x="2018930" y="730905"/>
                </a:lnTo>
                <a:lnTo>
                  <a:pt x="2016064" y="732169"/>
                </a:lnTo>
                <a:lnTo>
                  <a:pt x="2012561" y="733433"/>
                </a:lnTo>
                <a:lnTo>
                  <a:pt x="2009695" y="734381"/>
                </a:lnTo>
                <a:lnTo>
                  <a:pt x="2005874" y="734697"/>
                </a:lnTo>
                <a:lnTo>
                  <a:pt x="2002690" y="735013"/>
                </a:lnTo>
                <a:lnTo>
                  <a:pt x="1856524" y="735013"/>
                </a:lnTo>
                <a:lnTo>
                  <a:pt x="1853339" y="734697"/>
                </a:lnTo>
                <a:lnTo>
                  <a:pt x="1849518" y="734381"/>
                </a:lnTo>
                <a:lnTo>
                  <a:pt x="1846652" y="733433"/>
                </a:lnTo>
                <a:lnTo>
                  <a:pt x="1843149" y="732169"/>
                </a:lnTo>
                <a:lnTo>
                  <a:pt x="1840283" y="730905"/>
                </a:lnTo>
                <a:lnTo>
                  <a:pt x="1837417" y="729009"/>
                </a:lnTo>
                <a:lnTo>
                  <a:pt x="1834870" y="727112"/>
                </a:lnTo>
                <a:lnTo>
                  <a:pt x="1832322" y="724900"/>
                </a:lnTo>
                <a:lnTo>
                  <a:pt x="1830093" y="722688"/>
                </a:lnTo>
                <a:lnTo>
                  <a:pt x="1828182" y="720160"/>
                </a:lnTo>
                <a:lnTo>
                  <a:pt x="1826590" y="716999"/>
                </a:lnTo>
                <a:lnTo>
                  <a:pt x="1824998" y="714155"/>
                </a:lnTo>
                <a:lnTo>
                  <a:pt x="1823724" y="710995"/>
                </a:lnTo>
                <a:lnTo>
                  <a:pt x="1823087" y="707834"/>
                </a:lnTo>
                <a:lnTo>
                  <a:pt x="1822450" y="704358"/>
                </a:lnTo>
                <a:lnTo>
                  <a:pt x="1822450" y="700566"/>
                </a:lnTo>
                <a:lnTo>
                  <a:pt x="1822450" y="697405"/>
                </a:lnTo>
                <a:lnTo>
                  <a:pt x="1823087" y="693929"/>
                </a:lnTo>
                <a:lnTo>
                  <a:pt x="1823724" y="690769"/>
                </a:lnTo>
                <a:lnTo>
                  <a:pt x="1824998" y="687292"/>
                </a:lnTo>
                <a:lnTo>
                  <a:pt x="1826590" y="684764"/>
                </a:lnTo>
                <a:lnTo>
                  <a:pt x="1828182" y="681920"/>
                </a:lnTo>
                <a:lnTo>
                  <a:pt x="1830093" y="679076"/>
                </a:lnTo>
                <a:lnTo>
                  <a:pt x="1832322" y="676863"/>
                </a:lnTo>
                <a:lnTo>
                  <a:pt x="1834870" y="674335"/>
                </a:lnTo>
                <a:lnTo>
                  <a:pt x="1837417" y="672755"/>
                </a:lnTo>
                <a:lnTo>
                  <a:pt x="1840283" y="670859"/>
                </a:lnTo>
                <a:lnTo>
                  <a:pt x="1843149" y="669595"/>
                </a:lnTo>
                <a:lnTo>
                  <a:pt x="1846652" y="668330"/>
                </a:lnTo>
                <a:lnTo>
                  <a:pt x="1849518" y="667382"/>
                </a:lnTo>
                <a:lnTo>
                  <a:pt x="1853339" y="667066"/>
                </a:lnTo>
                <a:lnTo>
                  <a:pt x="1856524" y="666750"/>
                </a:lnTo>
                <a:close/>
                <a:moveTo>
                  <a:pt x="629654" y="666750"/>
                </a:moveTo>
                <a:lnTo>
                  <a:pt x="775285" y="666750"/>
                </a:lnTo>
                <a:lnTo>
                  <a:pt x="778783" y="667066"/>
                </a:lnTo>
                <a:lnTo>
                  <a:pt x="781962" y="667382"/>
                </a:lnTo>
                <a:lnTo>
                  <a:pt x="785460" y="668330"/>
                </a:lnTo>
                <a:lnTo>
                  <a:pt x="788640" y="669595"/>
                </a:lnTo>
                <a:lnTo>
                  <a:pt x="791819" y="670859"/>
                </a:lnTo>
                <a:lnTo>
                  <a:pt x="794363" y="672755"/>
                </a:lnTo>
                <a:lnTo>
                  <a:pt x="797225" y="674335"/>
                </a:lnTo>
                <a:lnTo>
                  <a:pt x="799451" y="676863"/>
                </a:lnTo>
                <a:lnTo>
                  <a:pt x="801677" y="679076"/>
                </a:lnTo>
                <a:lnTo>
                  <a:pt x="803902" y="681920"/>
                </a:lnTo>
                <a:lnTo>
                  <a:pt x="805492" y="684764"/>
                </a:lnTo>
                <a:lnTo>
                  <a:pt x="806764" y="687292"/>
                </a:lnTo>
                <a:lnTo>
                  <a:pt x="808036" y="690769"/>
                </a:lnTo>
                <a:lnTo>
                  <a:pt x="808990" y="693929"/>
                </a:lnTo>
                <a:lnTo>
                  <a:pt x="809626" y="697405"/>
                </a:lnTo>
                <a:lnTo>
                  <a:pt x="809626" y="700566"/>
                </a:lnTo>
                <a:lnTo>
                  <a:pt x="809626" y="704358"/>
                </a:lnTo>
                <a:lnTo>
                  <a:pt x="808990" y="707834"/>
                </a:lnTo>
                <a:lnTo>
                  <a:pt x="808036" y="710995"/>
                </a:lnTo>
                <a:lnTo>
                  <a:pt x="806764" y="714155"/>
                </a:lnTo>
                <a:lnTo>
                  <a:pt x="805492" y="716999"/>
                </a:lnTo>
                <a:lnTo>
                  <a:pt x="803902" y="720160"/>
                </a:lnTo>
                <a:lnTo>
                  <a:pt x="801677" y="722688"/>
                </a:lnTo>
                <a:lnTo>
                  <a:pt x="799451" y="724900"/>
                </a:lnTo>
                <a:lnTo>
                  <a:pt x="797225" y="727112"/>
                </a:lnTo>
                <a:lnTo>
                  <a:pt x="794363" y="729009"/>
                </a:lnTo>
                <a:lnTo>
                  <a:pt x="791819" y="730905"/>
                </a:lnTo>
                <a:lnTo>
                  <a:pt x="788640" y="732169"/>
                </a:lnTo>
                <a:lnTo>
                  <a:pt x="785460" y="733433"/>
                </a:lnTo>
                <a:lnTo>
                  <a:pt x="781962" y="734381"/>
                </a:lnTo>
                <a:lnTo>
                  <a:pt x="778783" y="734697"/>
                </a:lnTo>
                <a:lnTo>
                  <a:pt x="775285" y="735013"/>
                </a:lnTo>
                <a:lnTo>
                  <a:pt x="629654" y="735013"/>
                </a:lnTo>
                <a:lnTo>
                  <a:pt x="626156" y="734697"/>
                </a:lnTo>
                <a:lnTo>
                  <a:pt x="622976" y="734381"/>
                </a:lnTo>
                <a:lnTo>
                  <a:pt x="619479" y="733433"/>
                </a:lnTo>
                <a:lnTo>
                  <a:pt x="616299" y="732169"/>
                </a:lnTo>
                <a:lnTo>
                  <a:pt x="613119" y="730905"/>
                </a:lnTo>
                <a:lnTo>
                  <a:pt x="610576" y="729009"/>
                </a:lnTo>
                <a:lnTo>
                  <a:pt x="607714" y="727112"/>
                </a:lnTo>
                <a:lnTo>
                  <a:pt x="605488" y="724900"/>
                </a:lnTo>
                <a:lnTo>
                  <a:pt x="603262" y="722688"/>
                </a:lnTo>
                <a:lnTo>
                  <a:pt x="601036" y="720160"/>
                </a:lnTo>
                <a:lnTo>
                  <a:pt x="599447" y="716999"/>
                </a:lnTo>
                <a:lnTo>
                  <a:pt x="598175" y="714155"/>
                </a:lnTo>
                <a:lnTo>
                  <a:pt x="596903" y="710995"/>
                </a:lnTo>
                <a:lnTo>
                  <a:pt x="596267" y="707834"/>
                </a:lnTo>
                <a:lnTo>
                  <a:pt x="595313" y="704358"/>
                </a:lnTo>
                <a:lnTo>
                  <a:pt x="595313" y="700566"/>
                </a:lnTo>
                <a:lnTo>
                  <a:pt x="595313" y="697405"/>
                </a:lnTo>
                <a:lnTo>
                  <a:pt x="596267" y="693929"/>
                </a:lnTo>
                <a:lnTo>
                  <a:pt x="596903" y="690769"/>
                </a:lnTo>
                <a:lnTo>
                  <a:pt x="598175" y="687292"/>
                </a:lnTo>
                <a:lnTo>
                  <a:pt x="599447" y="684764"/>
                </a:lnTo>
                <a:lnTo>
                  <a:pt x="601036" y="681920"/>
                </a:lnTo>
                <a:lnTo>
                  <a:pt x="603262" y="679076"/>
                </a:lnTo>
                <a:lnTo>
                  <a:pt x="605488" y="676863"/>
                </a:lnTo>
                <a:lnTo>
                  <a:pt x="607714" y="674335"/>
                </a:lnTo>
                <a:lnTo>
                  <a:pt x="610576" y="672755"/>
                </a:lnTo>
                <a:lnTo>
                  <a:pt x="613119" y="670859"/>
                </a:lnTo>
                <a:lnTo>
                  <a:pt x="616299" y="669595"/>
                </a:lnTo>
                <a:lnTo>
                  <a:pt x="619479" y="668330"/>
                </a:lnTo>
                <a:lnTo>
                  <a:pt x="622976" y="667382"/>
                </a:lnTo>
                <a:lnTo>
                  <a:pt x="626156" y="667066"/>
                </a:lnTo>
                <a:lnTo>
                  <a:pt x="629654" y="666750"/>
                </a:lnTo>
                <a:close/>
                <a:moveTo>
                  <a:pt x="1315880" y="528637"/>
                </a:moveTo>
                <a:lnTo>
                  <a:pt x="1321897" y="528954"/>
                </a:lnTo>
                <a:lnTo>
                  <a:pt x="1327598" y="529904"/>
                </a:lnTo>
                <a:lnTo>
                  <a:pt x="1333615" y="531805"/>
                </a:lnTo>
                <a:lnTo>
                  <a:pt x="1339316" y="534655"/>
                </a:lnTo>
                <a:lnTo>
                  <a:pt x="1345017" y="537823"/>
                </a:lnTo>
                <a:lnTo>
                  <a:pt x="1350084" y="541941"/>
                </a:lnTo>
                <a:lnTo>
                  <a:pt x="1354835" y="546375"/>
                </a:lnTo>
                <a:lnTo>
                  <a:pt x="1359586" y="551760"/>
                </a:lnTo>
                <a:lnTo>
                  <a:pt x="1364020" y="557778"/>
                </a:lnTo>
                <a:lnTo>
                  <a:pt x="1367503" y="564430"/>
                </a:lnTo>
                <a:lnTo>
                  <a:pt x="1370987" y="571398"/>
                </a:lnTo>
                <a:lnTo>
                  <a:pt x="1373837" y="579634"/>
                </a:lnTo>
                <a:lnTo>
                  <a:pt x="1375104" y="583751"/>
                </a:lnTo>
                <a:lnTo>
                  <a:pt x="1376371" y="588186"/>
                </a:lnTo>
                <a:lnTo>
                  <a:pt x="1377955" y="597055"/>
                </a:lnTo>
                <a:lnTo>
                  <a:pt x="1379222" y="606557"/>
                </a:lnTo>
                <a:lnTo>
                  <a:pt x="1379538" y="616377"/>
                </a:lnTo>
                <a:lnTo>
                  <a:pt x="1379222" y="627463"/>
                </a:lnTo>
                <a:lnTo>
                  <a:pt x="1378905" y="637915"/>
                </a:lnTo>
                <a:lnTo>
                  <a:pt x="1378588" y="647101"/>
                </a:lnTo>
                <a:lnTo>
                  <a:pt x="1377955" y="655970"/>
                </a:lnTo>
                <a:lnTo>
                  <a:pt x="1376054" y="673074"/>
                </a:lnTo>
                <a:lnTo>
                  <a:pt x="1373204" y="690179"/>
                </a:lnTo>
                <a:lnTo>
                  <a:pt x="1370037" y="706967"/>
                </a:lnTo>
                <a:lnTo>
                  <a:pt x="1366237" y="725021"/>
                </a:lnTo>
                <a:lnTo>
                  <a:pt x="1361803" y="745293"/>
                </a:lnTo>
                <a:lnTo>
                  <a:pt x="1357369" y="769366"/>
                </a:lnTo>
                <a:lnTo>
                  <a:pt x="1352301" y="797873"/>
                </a:lnTo>
                <a:lnTo>
                  <a:pt x="1346917" y="830815"/>
                </a:lnTo>
                <a:lnTo>
                  <a:pt x="1344384" y="849503"/>
                </a:lnTo>
                <a:lnTo>
                  <a:pt x="1341533" y="870092"/>
                </a:lnTo>
                <a:lnTo>
                  <a:pt x="1338683" y="892264"/>
                </a:lnTo>
                <a:lnTo>
                  <a:pt x="1335832" y="916654"/>
                </a:lnTo>
                <a:lnTo>
                  <a:pt x="1296561" y="916654"/>
                </a:lnTo>
                <a:lnTo>
                  <a:pt x="1293710" y="892264"/>
                </a:lnTo>
                <a:lnTo>
                  <a:pt x="1290860" y="870092"/>
                </a:lnTo>
                <a:lnTo>
                  <a:pt x="1288326" y="849820"/>
                </a:lnTo>
                <a:lnTo>
                  <a:pt x="1285792" y="831132"/>
                </a:lnTo>
                <a:lnTo>
                  <a:pt x="1280092" y="797873"/>
                </a:lnTo>
                <a:lnTo>
                  <a:pt x="1275341" y="769366"/>
                </a:lnTo>
                <a:lnTo>
                  <a:pt x="1270590" y="745293"/>
                </a:lnTo>
                <a:lnTo>
                  <a:pt x="1266473" y="725021"/>
                </a:lnTo>
                <a:lnTo>
                  <a:pt x="1262356" y="706967"/>
                </a:lnTo>
                <a:lnTo>
                  <a:pt x="1258872" y="690179"/>
                </a:lnTo>
                <a:lnTo>
                  <a:pt x="1256339" y="673074"/>
                </a:lnTo>
                <a:lnTo>
                  <a:pt x="1254438" y="655970"/>
                </a:lnTo>
                <a:lnTo>
                  <a:pt x="1253805" y="647101"/>
                </a:lnTo>
                <a:lnTo>
                  <a:pt x="1252855" y="637915"/>
                </a:lnTo>
                <a:lnTo>
                  <a:pt x="1252538" y="627463"/>
                </a:lnTo>
                <a:lnTo>
                  <a:pt x="1252538" y="616377"/>
                </a:lnTo>
                <a:lnTo>
                  <a:pt x="1252855" y="606557"/>
                </a:lnTo>
                <a:lnTo>
                  <a:pt x="1254122" y="597055"/>
                </a:lnTo>
                <a:lnTo>
                  <a:pt x="1255705" y="588186"/>
                </a:lnTo>
                <a:lnTo>
                  <a:pt x="1256972" y="583751"/>
                </a:lnTo>
                <a:lnTo>
                  <a:pt x="1258239" y="579634"/>
                </a:lnTo>
                <a:lnTo>
                  <a:pt x="1261406" y="571398"/>
                </a:lnTo>
                <a:lnTo>
                  <a:pt x="1264573" y="564430"/>
                </a:lnTo>
                <a:lnTo>
                  <a:pt x="1268374" y="557778"/>
                </a:lnTo>
                <a:lnTo>
                  <a:pt x="1272807" y="551760"/>
                </a:lnTo>
                <a:lnTo>
                  <a:pt x="1277241" y="546375"/>
                </a:lnTo>
                <a:lnTo>
                  <a:pt x="1281992" y="541941"/>
                </a:lnTo>
                <a:lnTo>
                  <a:pt x="1287376" y="537823"/>
                </a:lnTo>
                <a:lnTo>
                  <a:pt x="1293077" y="534655"/>
                </a:lnTo>
                <a:lnTo>
                  <a:pt x="1298778" y="531805"/>
                </a:lnTo>
                <a:lnTo>
                  <a:pt x="1304162" y="529904"/>
                </a:lnTo>
                <a:lnTo>
                  <a:pt x="1310179" y="528954"/>
                </a:lnTo>
                <a:lnTo>
                  <a:pt x="1315880" y="528637"/>
                </a:lnTo>
                <a:close/>
                <a:moveTo>
                  <a:pt x="1316038" y="427125"/>
                </a:moveTo>
                <a:lnTo>
                  <a:pt x="1306196" y="427443"/>
                </a:lnTo>
                <a:lnTo>
                  <a:pt x="1296353" y="427761"/>
                </a:lnTo>
                <a:lnTo>
                  <a:pt x="1283971" y="428715"/>
                </a:lnTo>
                <a:lnTo>
                  <a:pt x="1269048" y="430622"/>
                </a:lnTo>
                <a:lnTo>
                  <a:pt x="1252221" y="432529"/>
                </a:lnTo>
                <a:lnTo>
                  <a:pt x="1233806" y="435390"/>
                </a:lnTo>
                <a:lnTo>
                  <a:pt x="1224281" y="437615"/>
                </a:lnTo>
                <a:lnTo>
                  <a:pt x="1214121" y="439523"/>
                </a:lnTo>
                <a:lnTo>
                  <a:pt x="1204278" y="441748"/>
                </a:lnTo>
                <a:lnTo>
                  <a:pt x="1193483" y="444609"/>
                </a:lnTo>
                <a:lnTo>
                  <a:pt x="1183323" y="447470"/>
                </a:lnTo>
                <a:lnTo>
                  <a:pt x="1172528" y="450967"/>
                </a:lnTo>
                <a:lnTo>
                  <a:pt x="1161733" y="454463"/>
                </a:lnTo>
                <a:lnTo>
                  <a:pt x="1150938" y="458914"/>
                </a:lnTo>
                <a:lnTo>
                  <a:pt x="1140143" y="463364"/>
                </a:lnTo>
                <a:lnTo>
                  <a:pt x="1129348" y="467814"/>
                </a:lnTo>
                <a:lnTo>
                  <a:pt x="1118871" y="473218"/>
                </a:lnTo>
                <a:lnTo>
                  <a:pt x="1108393" y="478940"/>
                </a:lnTo>
                <a:lnTo>
                  <a:pt x="1097916" y="484980"/>
                </a:lnTo>
                <a:lnTo>
                  <a:pt x="1088073" y="491338"/>
                </a:lnTo>
                <a:lnTo>
                  <a:pt x="1078231" y="498331"/>
                </a:lnTo>
                <a:lnTo>
                  <a:pt x="1069023" y="505960"/>
                </a:lnTo>
                <a:lnTo>
                  <a:pt x="1059498" y="514225"/>
                </a:lnTo>
                <a:lnTo>
                  <a:pt x="1050926" y="522808"/>
                </a:lnTo>
                <a:lnTo>
                  <a:pt x="1043623" y="530755"/>
                </a:lnTo>
                <a:lnTo>
                  <a:pt x="1036638" y="539656"/>
                </a:lnTo>
                <a:lnTo>
                  <a:pt x="1029971" y="548557"/>
                </a:lnTo>
                <a:lnTo>
                  <a:pt x="1023938" y="557775"/>
                </a:lnTo>
                <a:lnTo>
                  <a:pt x="1018541" y="567312"/>
                </a:lnTo>
                <a:lnTo>
                  <a:pt x="1013461" y="577166"/>
                </a:lnTo>
                <a:lnTo>
                  <a:pt x="1009333" y="587656"/>
                </a:lnTo>
                <a:lnTo>
                  <a:pt x="1005206" y="598464"/>
                </a:lnTo>
                <a:lnTo>
                  <a:pt x="1001713" y="608954"/>
                </a:lnTo>
                <a:lnTo>
                  <a:pt x="998856" y="620398"/>
                </a:lnTo>
                <a:lnTo>
                  <a:pt x="996633" y="632160"/>
                </a:lnTo>
                <a:lnTo>
                  <a:pt x="994728" y="643922"/>
                </a:lnTo>
                <a:lnTo>
                  <a:pt x="993458" y="656319"/>
                </a:lnTo>
                <a:lnTo>
                  <a:pt x="992506" y="668716"/>
                </a:lnTo>
                <a:lnTo>
                  <a:pt x="992506" y="681750"/>
                </a:lnTo>
                <a:lnTo>
                  <a:pt x="992506" y="694783"/>
                </a:lnTo>
                <a:lnTo>
                  <a:pt x="993141" y="707498"/>
                </a:lnTo>
                <a:lnTo>
                  <a:pt x="994093" y="719260"/>
                </a:lnTo>
                <a:lnTo>
                  <a:pt x="994728" y="730704"/>
                </a:lnTo>
                <a:lnTo>
                  <a:pt x="996316" y="741829"/>
                </a:lnTo>
                <a:lnTo>
                  <a:pt x="997586" y="752002"/>
                </a:lnTo>
                <a:lnTo>
                  <a:pt x="998856" y="762174"/>
                </a:lnTo>
                <a:lnTo>
                  <a:pt x="1000443" y="771393"/>
                </a:lnTo>
                <a:lnTo>
                  <a:pt x="1002031" y="780611"/>
                </a:lnTo>
                <a:lnTo>
                  <a:pt x="1003936" y="789194"/>
                </a:lnTo>
                <a:lnTo>
                  <a:pt x="1005841" y="797777"/>
                </a:lnTo>
                <a:lnTo>
                  <a:pt x="1008063" y="805724"/>
                </a:lnTo>
                <a:lnTo>
                  <a:pt x="1010603" y="813035"/>
                </a:lnTo>
                <a:lnTo>
                  <a:pt x="1012826" y="820347"/>
                </a:lnTo>
                <a:lnTo>
                  <a:pt x="1015683" y="827022"/>
                </a:lnTo>
                <a:lnTo>
                  <a:pt x="1018223" y="833698"/>
                </a:lnTo>
                <a:lnTo>
                  <a:pt x="1020763" y="840055"/>
                </a:lnTo>
                <a:lnTo>
                  <a:pt x="1023621" y="846095"/>
                </a:lnTo>
                <a:lnTo>
                  <a:pt x="1026478" y="851817"/>
                </a:lnTo>
                <a:lnTo>
                  <a:pt x="1032828" y="862943"/>
                </a:lnTo>
                <a:lnTo>
                  <a:pt x="1039496" y="872797"/>
                </a:lnTo>
                <a:lnTo>
                  <a:pt x="1046481" y="882652"/>
                </a:lnTo>
                <a:lnTo>
                  <a:pt x="1053466" y="891552"/>
                </a:lnTo>
                <a:lnTo>
                  <a:pt x="1061086" y="900135"/>
                </a:lnTo>
                <a:lnTo>
                  <a:pt x="1076643" y="917301"/>
                </a:lnTo>
                <a:lnTo>
                  <a:pt x="1091883" y="934467"/>
                </a:lnTo>
                <a:lnTo>
                  <a:pt x="1099821" y="943367"/>
                </a:lnTo>
                <a:lnTo>
                  <a:pt x="1107441" y="952904"/>
                </a:lnTo>
                <a:lnTo>
                  <a:pt x="1115061" y="962758"/>
                </a:lnTo>
                <a:lnTo>
                  <a:pt x="1122681" y="973566"/>
                </a:lnTo>
                <a:lnTo>
                  <a:pt x="1129983" y="985010"/>
                </a:lnTo>
                <a:lnTo>
                  <a:pt x="1136968" y="996772"/>
                </a:lnTo>
                <a:lnTo>
                  <a:pt x="1143953" y="1009805"/>
                </a:lnTo>
                <a:lnTo>
                  <a:pt x="1150938" y="1024427"/>
                </a:lnTo>
                <a:lnTo>
                  <a:pt x="1153796" y="1031739"/>
                </a:lnTo>
                <a:lnTo>
                  <a:pt x="1157288" y="1039686"/>
                </a:lnTo>
                <a:lnTo>
                  <a:pt x="1160146" y="1047633"/>
                </a:lnTo>
                <a:lnTo>
                  <a:pt x="1162686" y="1056216"/>
                </a:lnTo>
                <a:lnTo>
                  <a:pt x="1165543" y="1064799"/>
                </a:lnTo>
                <a:lnTo>
                  <a:pt x="1168083" y="1074017"/>
                </a:lnTo>
                <a:lnTo>
                  <a:pt x="1170941" y="1083554"/>
                </a:lnTo>
                <a:lnTo>
                  <a:pt x="1173163" y="1093408"/>
                </a:lnTo>
                <a:lnTo>
                  <a:pt x="1175386" y="1103580"/>
                </a:lnTo>
                <a:lnTo>
                  <a:pt x="1177608" y="1114388"/>
                </a:lnTo>
                <a:lnTo>
                  <a:pt x="1179513" y="1125196"/>
                </a:lnTo>
                <a:lnTo>
                  <a:pt x="1181418" y="1136958"/>
                </a:lnTo>
                <a:lnTo>
                  <a:pt x="1181680" y="1141412"/>
                </a:lnTo>
                <a:lnTo>
                  <a:pt x="1456680" y="1141412"/>
                </a:lnTo>
                <a:lnTo>
                  <a:pt x="1456691" y="1136958"/>
                </a:lnTo>
                <a:lnTo>
                  <a:pt x="1458596" y="1125196"/>
                </a:lnTo>
                <a:lnTo>
                  <a:pt x="1460818" y="1114388"/>
                </a:lnTo>
                <a:lnTo>
                  <a:pt x="1462723" y="1103580"/>
                </a:lnTo>
                <a:lnTo>
                  <a:pt x="1464946" y="1093408"/>
                </a:lnTo>
                <a:lnTo>
                  <a:pt x="1467486" y="1083554"/>
                </a:lnTo>
                <a:lnTo>
                  <a:pt x="1470026" y="1074017"/>
                </a:lnTo>
                <a:lnTo>
                  <a:pt x="1472883" y="1064799"/>
                </a:lnTo>
                <a:lnTo>
                  <a:pt x="1475423" y="1056216"/>
                </a:lnTo>
                <a:lnTo>
                  <a:pt x="1478281" y="1047633"/>
                </a:lnTo>
                <a:lnTo>
                  <a:pt x="1481456" y="1039686"/>
                </a:lnTo>
                <a:lnTo>
                  <a:pt x="1484313" y="1031739"/>
                </a:lnTo>
                <a:lnTo>
                  <a:pt x="1487806" y="1024427"/>
                </a:lnTo>
                <a:lnTo>
                  <a:pt x="1494156" y="1009805"/>
                </a:lnTo>
                <a:lnTo>
                  <a:pt x="1501141" y="996772"/>
                </a:lnTo>
                <a:lnTo>
                  <a:pt x="1508443" y="985010"/>
                </a:lnTo>
                <a:lnTo>
                  <a:pt x="1515746" y="973566"/>
                </a:lnTo>
                <a:lnTo>
                  <a:pt x="1523048" y="962758"/>
                </a:lnTo>
                <a:lnTo>
                  <a:pt x="1530986" y="952904"/>
                </a:lnTo>
                <a:lnTo>
                  <a:pt x="1538606" y="943367"/>
                </a:lnTo>
                <a:lnTo>
                  <a:pt x="1546543" y="934467"/>
                </a:lnTo>
                <a:lnTo>
                  <a:pt x="1561466" y="917301"/>
                </a:lnTo>
                <a:lnTo>
                  <a:pt x="1577341" y="900135"/>
                </a:lnTo>
                <a:lnTo>
                  <a:pt x="1584643" y="891552"/>
                </a:lnTo>
                <a:lnTo>
                  <a:pt x="1591946" y="882652"/>
                </a:lnTo>
                <a:lnTo>
                  <a:pt x="1598613" y="872797"/>
                </a:lnTo>
                <a:lnTo>
                  <a:pt x="1605281" y="862943"/>
                </a:lnTo>
                <a:lnTo>
                  <a:pt x="1611631" y="851817"/>
                </a:lnTo>
                <a:lnTo>
                  <a:pt x="1614806" y="846095"/>
                </a:lnTo>
                <a:lnTo>
                  <a:pt x="1617346" y="840055"/>
                </a:lnTo>
                <a:lnTo>
                  <a:pt x="1620203" y="833698"/>
                </a:lnTo>
                <a:lnTo>
                  <a:pt x="1623061" y="827022"/>
                </a:lnTo>
                <a:lnTo>
                  <a:pt x="1625283" y="820347"/>
                </a:lnTo>
                <a:lnTo>
                  <a:pt x="1628141" y="813035"/>
                </a:lnTo>
                <a:lnTo>
                  <a:pt x="1630046" y="805724"/>
                </a:lnTo>
                <a:lnTo>
                  <a:pt x="1632268" y="797777"/>
                </a:lnTo>
                <a:lnTo>
                  <a:pt x="1634491" y="789194"/>
                </a:lnTo>
                <a:lnTo>
                  <a:pt x="1636396" y="780611"/>
                </a:lnTo>
                <a:lnTo>
                  <a:pt x="1637983" y="771393"/>
                </a:lnTo>
                <a:lnTo>
                  <a:pt x="1639571" y="762174"/>
                </a:lnTo>
                <a:lnTo>
                  <a:pt x="1641158" y="752002"/>
                </a:lnTo>
                <a:lnTo>
                  <a:pt x="1642428" y="741829"/>
                </a:lnTo>
                <a:lnTo>
                  <a:pt x="1643381" y="730704"/>
                </a:lnTo>
                <a:lnTo>
                  <a:pt x="1644333" y="719260"/>
                </a:lnTo>
                <a:lnTo>
                  <a:pt x="1644968" y="707498"/>
                </a:lnTo>
                <a:lnTo>
                  <a:pt x="1645603" y="694783"/>
                </a:lnTo>
                <a:lnTo>
                  <a:pt x="1645921" y="681750"/>
                </a:lnTo>
                <a:lnTo>
                  <a:pt x="1645603" y="668716"/>
                </a:lnTo>
                <a:lnTo>
                  <a:pt x="1644968" y="656319"/>
                </a:lnTo>
                <a:lnTo>
                  <a:pt x="1643698" y="643922"/>
                </a:lnTo>
                <a:lnTo>
                  <a:pt x="1641793" y="632160"/>
                </a:lnTo>
                <a:lnTo>
                  <a:pt x="1639253" y="620398"/>
                </a:lnTo>
                <a:lnTo>
                  <a:pt x="1636396" y="608954"/>
                </a:lnTo>
                <a:lnTo>
                  <a:pt x="1632903" y="598464"/>
                </a:lnTo>
                <a:lnTo>
                  <a:pt x="1629411" y="587656"/>
                </a:lnTo>
                <a:lnTo>
                  <a:pt x="1624648" y="577166"/>
                </a:lnTo>
                <a:lnTo>
                  <a:pt x="1619568" y="567312"/>
                </a:lnTo>
                <a:lnTo>
                  <a:pt x="1614488" y="557775"/>
                </a:lnTo>
                <a:lnTo>
                  <a:pt x="1608456" y="548557"/>
                </a:lnTo>
                <a:lnTo>
                  <a:pt x="1602106" y="539656"/>
                </a:lnTo>
                <a:lnTo>
                  <a:pt x="1595121" y="530755"/>
                </a:lnTo>
                <a:lnTo>
                  <a:pt x="1587183" y="522808"/>
                </a:lnTo>
                <a:lnTo>
                  <a:pt x="1578611" y="514225"/>
                </a:lnTo>
                <a:lnTo>
                  <a:pt x="1569721" y="505960"/>
                </a:lnTo>
                <a:lnTo>
                  <a:pt x="1559878" y="498331"/>
                </a:lnTo>
                <a:lnTo>
                  <a:pt x="1550353" y="491338"/>
                </a:lnTo>
                <a:lnTo>
                  <a:pt x="1540193" y="484980"/>
                </a:lnTo>
                <a:lnTo>
                  <a:pt x="1529716" y="478622"/>
                </a:lnTo>
                <a:lnTo>
                  <a:pt x="1519556" y="473218"/>
                </a:lnTo>
                <a:lnTo>
                  <a:pt x="1508761" y="467814"/>
                </a:lnTo>
                <a:lnTo>
                  <a:pt x="1497966" y="463046"/>
                </a:lnTo>
                <a:lnTo>
                  <a:pt x="1487488" y="458596"/>
                </a:lnTo>
                <a:lnTo>
                  <a:pt x="1476376" y="454463"/>
                </a:lnTo>
                <a:lnTo>
                  <a:pt x="1465581" y="450967"/>
                </a:lnTo>
                <a:lnTo>
                  <a:pt x="1455103" y="447470"/>
                </a:lnTo>
                <a:lnTo>
                  <a:pt x="1444308" y="444609"/>
                </a:lnTo>
                <a:lnTo>
                  <a:pt x="1434148" y="441748"/>
                </a:lnTo>
                <a:lnTo>
                  <a:pt x="1423988" y="439523"/>
                </a:lnTo>
                <a:lnTo>
                  <a:pt x="1413828" y="437615"/>
                </a:lnTo>
                <a:lnTo>
                  <a:pt x="1404303" y="435390"/>
                </a:lnTo>
                <a:lnTo>
                  <a:pt x="1385888" y="432529"/>
                </a:lnTo>
                <a:lnTo>
                  <a:pt x="1369061" y="430304"/>
                </a:lnTo>
                <a:lnTo>
                  <a:pt x="1354456" y="428715"/>
                </a:lnTo>
                <a:lnTo>
                  <a:pt x="1342073" y="427761"/>
                </a:lnTo>
                <a:lnTo>
                  <a:pt x="1332866" y="427443"/>
                </a:lnTo>
                <a:lnTo>
                  <a:pt x="1323023" y="427125"/>
                </a:lnTo>
                <a:lnTo>
                  <a:pt x="1316038" y="427125"/>
                </a:lnTo>
                <a:close/>
                <a:moveTo>
                  <a:pt x="1309371" y="354012"/>
                </a:moveTo>
                <a:lnTo>
                  <a:pt x="1315403" y="354012"/>
                </a:lnTo>
                <a:lnTo>
                  <a:pt x="1322071" y="354012"/>
                </a:lnTo>
                <a:lnTo>
                  <a:pt x="1328103" y="354012"/>
                </a:lnTo>
                <a:lnTo>
                  <a:pt x="1337628" y="354330"/>
                </a:lnTo>
                <a:lnTo>
                  <a:pt x="1350011" y="354966"/>
                </a:lnTo>
                <a:lnTo>
                  <a:pt x="1365568" y="356237"/>
                </a:lnTo>
                <a:lnTo>
                  <a:pt x="1383666" y="358145"/>
                </a:lnTo>
                <a:lnTo>
                  <a:pt x="1403351" y="361006"/>
                </a:lnTo>
                <a:lnTo>
                  <a:pt x="1413828" y="362913"/>
                </a:lnTo>
                <a:lnTo>
                  <a:pt x="1424941" y="364820"/>
                </a:lnTo>
                <a:lnTo>
                  <a:pt x="1436371" y="367363"/>
                </a:lnTo>
                <a:lnTo>
                  <a:pt x="1448118" y="369906"/>
                </a:lnTo>
                <a:lnTo>
                  <a:pt x="1460183" y="373085"/>
                </a:lnTo>
                <a:lnTo>
                  <a:pt x="1471931" y="376264"/>
                </a:lnTo>
                <a:lnTo>
                  <a:pt x="1484313" y="380079"/>
                </a:lnTo>
                <a:lnTo>
                  <a:pt x="1497013" y="383893"/>
                </a:lnTo>
                <a:lnTo>
                  <a:pt x="1509396" y="388661"/>
                </a:lnTo>
                <a:lnTo>
                  <a:pt x="1522096" y="393748"/>
                </a:lnTo>
                <a:lnTo>
                  <a:pt x="1534478" y="399152"/>
                </a:lnTo>
                <a:lnTo>
                  <a:pt x="1547178" y="405191"/>
                </a:lnTo>
                <a:lnTo>
                  <a:pt x="1559561" y="411549"/>
                </a:lnTo>
                <a:lnTo>
                  <a:pt x="1571943" y="418542"/>
                </a:lnTo>
                <a:lnTo>
                  <a:pt x="1584008" y="425854"/>
                </a:lnTo>
                <a:lnTo>
                  <a:pt x="1595756" y="433801"/>
                </a:lnTo>
                <a:lnTo>
                  <a:pt x="1607186" y="442384"/>
                </a:lnTo>
                <a:lnTo>
                  <a:pt x="1618616" y="451602"/>
                </a:lnTo>
                <a:lnTo>
                  <a:pt x="1629728" y="461139"/>
                </a:lnTo>
                <a:lnTo>
                  <a:pt x="1640206" y="471629"/>
                </a:lnTo>
                <a:lnTo>
                  <a:pt x="1650366" y="483073"/>
                </a:lnTo>
                <a:lnTo>
                  <a:pt x="1659891" y="494199"/>
                </a:lnTo>
                <a:lnTo>
                  <a:pt x="1668463" y="506278"/>
                </a:lnTo>
                <a:lnTo>
                  <a:pt x="1672591" y="512318"/>
                </a:lnTo>
                <a:lnTo>
                  <a:pt x="1676401" y="518676"/>
                </a:lnTo>
                <a:lnTo>
                  <a:pt x="1680211" y="525033"/>
                </a:lnTo>
                <a:lnTo>
                  <a:pt x="1683703" y="531391"/>
                </a:lnTo>
                <a:lnTo>
                  <a:pt x="1690371" y="544424"/>
                </a:lnTo>
                <a:lnTo>
                  <a:pt x="1696403" y="558093"/>
                </a:lnTo>
                <a:lnTo>
                  <a:pt x="1701801" y="572398"/>
                </a:lnTo>
                <a:lnTo>
                  <a:pt x="1706563" y="586703"/>
                </a:lnTo>
                <a:lnTo>
                  <a:pt x="1710056" y="601325"/>
                </a:lnTo>
                <a:lnTo>
                  <a:pt x="1713548" y="616266"/>
                </a:lnTo>
                <a:lnTo>
                  <a:pt x="1715771" y="631842"/>
                </a:lnTo>
                <a:lnTo>
                  <a:pt x="1717993" y="647736"/>
                </a:lnTo>
                <a:lnTo>
                  <a:pt x="1718946" y="663948"/>
                </a:lnTo>
                <a:lnTo>
                  <a:pt x="1719263" y="680478"/>
                </a:lnTo>
                <a:lnTo>
                  <a:pt x="1718946" y="697644"/>
                </a:lnTo>
                <a:lnTo>
                  <a:pt x="1718311" y="712584"/>
                </a:lnTo>
                <a:lnTo>
                  <a:pt x="1717041" y="727207"/>
                </a:lnTo>
                <a:lnTo>
                  <a:pt x="1716088" y="740876"/>
                </a:lnTo>
                <a:lnTo>
                  <a:pt x="1714501" y="753909"/>
                </a:lnTo>
                <a:lnTo>
                  <a:pt x="1712913" y="766624"/>
                </a:lnTo>
                <a:lnTo>
                  <a:pt x="1711326" y="778704"/>
                </a:lnTo>
                <a:lnTo>
                  <a:pt x="1709103" y="790148"/>
                </a:lnTo>
                <a:lnTo>
                  <a:pt x="1706881" y="801274"/>
                </a:lnTo>
                <a:lnTo>
                  <a:pt x="1704658" y="812082"/>
                </a:lnTo>
                <a:lnTo>
                  <a:pt x="1701801" y="821936"/>
                </a:lnTo>
                <a:lnTo>
                  <a:pt x="1698943" y="831790"/>
                </a:lnTo>
                <a:lnTo>
                  <a:pt x="1696086" y="841009"/>
                </a:lnTo>
                <a:lnTo>
                  <a:pt x="1692911" y="849910"/>
                </a:lnTo>
                <a:lnTo>
                  <a:pt x="1689736" y="858175"/>
                </a:lnTo>
                <a:lnTo>
                  <a:pt x="1686243" y="866122"/>
                </a:lnTo>
                <a:lnTo>
                  <a:pt x="1682751" y="874069"/>
                </a:lnTo>
                <a:lnTo>
                  <a:pt x="1679258" y="881698"/>
                </a:lnTo>
                <a:lnTo>
                  <a:pt x="1675448" y="888691"/>
                </a:lnTo>
                <a:lnTo>
                  <a:pt x="1671321" y="895367"/>
                </a:lnTo>
                <a:lnTo>
                  <a:pt x="1667828" y="902042"/>
                </a:lnTo>
                <a:lnTo>
                  <a:pt x="1659573" y="914440"/>
                </a:lnTo>
                <a:lnTo>
                  <a:pt x="1651001" y="925884"/>
                </a:lnTo>
                <a:lnTo>
                  <a:pt x="1642428" y="936692"/>
                </a:lnTo>
                <a:lnTo>
                  <a:pt x="1633856" y="947182"/>
                </a:lnTo>
                <a:lnTo>
                  <a:pt x="1624648" y="957036"/>
                </a:lnTo>
                <a:lnTo>
                  <a:pt x="1615758" y="966891"/>
                </a:lnTo>
                <a:lnTo>
                  <a:pt x="1602423" y="981831"/>
                </a:lnTo>
                <a:lnTo>
                  <a:pt x="1595756" y="989460"/>
                </a:lnTo>
                <a:lnTo>
                  <a:pt x="1589406" y="997407"/>
                </a:lnTo>
                <a:lnTo>
                  <a:pt x="1583056" y="1005672"/>
                </a:lnTo>
                <a:lnTo>
                  <a:pt x="1576706" y="1014255"/>
                </a:lnTo>
                <a:lnTo>
                  <a:pt x="1570991" y="1023474"/>
                </a:lnTo>
                <a:lnTo>
                  <a:pt x="1564958" y="1033010"/>
                </a:lnTo>
                <a:lnTo>
                  <a:pt x="1559561" y="1043818"/>
                </a:lnTo>
                <a:lnTo>
                  <a:pt x="1554163" y="1054626"/>
                </a:lnTo>
                <a:lnTo>
                  <a:pt x="1549083" y="1067024"/>
                </a:lnTo>
                <a:lnTo>
                  <a:pt x="1544638" y="1080057"/>
                </a:lnTo>
                <a:lnTo>
                  <a:pt x="1540193" y="1094680"/>
                </a:lnTo>
                <a:lnTo>
                  <a:pt x="1536383" y="1110256"/>
                </a:lnTo>
                <a:lnTo>
                  <a:pt x="1532891" y="1127104"/>
                </a:lnTo>
                <a:lnTo>
                  <a:pt x="1529716" y="1144905"/>
                </a:lnTo>
                <a:lnTo>
                  <a:pt x="1529716" y="1286999"/>
                </a:lnTo>
                <a:lnTo>
                  <a:pt x="1526858" y="1293992"/>
                </a:lnTo>
                <a:lnTo>
                  <a:pt x="1525906" y="1296535"/>
                </a:lnTo>
                <a:lnTo>
                  <a:pt x="1523366" y="1300986"/>
                </a:lnTo>
                <a:lnTo>
                  <a:pt x="1520508" y="1306072"/>
                </a:lnTo>
                <a:lnTo>
                  <a:pt x="1516063" y="1312747"/>
                </a:lnTo>
                <a:lnTo>
                  <a:pt x="1510348" y="1320694"/>
                </a:lnTo>
                <a:lnTo>
                  <a:pt x="1503046" y="1328641"/>
                </a:lnTo>
                <a:lnTo>
                  <a:pt x="1499236" y="1333410"/>
                </a:lnTo>
                <a:lnTo>
                  <a:pt x="1494473" y="1337542"/>
                </a:lnTo>
                <a:lnTo>
                  <a:pt x="1489393" y="1342310"/>
                </a:lnTo>
                <a:lnTo>
                  <a:pt x="1483996" y="1346761"/>
                </a:lnTo>
                <a:lnTo>
                  <a:pt x="1478281" y="1351211"/>
                </a:lnTo>
                <a:lnTo>
                  <a:pt x="1471931" y="1355979"/>
                </a:lnTo>
                <a:lnTo>
                  <a:pt x="1465263" y="1360748"/>
                </a:lnTo>
                <a:lnTo>
                  <a:pt x="1457961" y="1365516"/>
                </a:lnTo>
                <a:lnTo>
                  <a:pt x="1450341" y="1369648"/>
                </a:lnTo>
                <a:lnTo>
                  <a:pt x="1442086" y="1374417"/>
                </a:lnTo>
                <a:lnTo>
                  <a:pt x="1432878" y="1378867"/>
                </a:lnTo>
                <a:lnTo>
                  <a:pt x="1423671" y="1382682"/>
                </a:lnTo>
                <a:lnTo>
                  <a:pt x="1413511" y="1386814"/>
                </a:lnTo>
                <a:lnTo>
                  <a:pt x="1403351" y="1390311"/>
                </a:lnTo>
                <a:lnTo>
                  <a:pt x="1392238" y="1394125"/>
                </a:lnTo>
                <a:lnTo>
                  <a:pt x="1380173" y="1397622"/>
                </a:lnTo>
                <a:lnTo>
                  <a:pt x="1367791" y="1400483"/>
                </a:lnTo>
                <a:lnTo>
                  <a:pt x="1354773" y="1403662"/>
                </a:lnTo>
                <a:lnTo>
                  <a:pt x="1341121" y="1405887"/>
                </a:lnTo>
                <a:lnTo>
                  <a:pt x="1326833" y="1407794"/>
                </a:lnTo>
                <a:lnTo>
                  <a:pt x="1324611" y="1408112"/>
                </a:lnTo>
                <a:lnTo>
                  <a:pt x="1311276" y="1407794"/>
                </a:lnTo>
                <a:lnTo>
                  <a:pt x="1296988" y="1405887"/>
                </a:lnTo>
                <a:lnTo>
                  <a:pt x="1283336" y="1403662"/>
                </a:lnTo>
                <a:lnTo>
                  <a:pt x="1270318" y="1400483"/>
                </a:lnTo>
                <a:lnTo>
                  <a:pt x="1257936" y="1397622"/>
                </a:lnTo>
                <a:lnTo>
                  <a:pt x="1246188" y="1394125"/>
                </a:lnTo>
                <a:lnTo>
                  <a:pt x="1235076" y="1390311"/>
                </a:lnTo>
                <a:lnTo>
                  <a:pt x="1224598" y="1386814"/>
                </a:lnTo>
                <a:lnTo>
                  <a:pt x="1214438" y="1382682"/>
                </a:lnTo>
                <a:lnTo>
                  <a:pt x="1205231" y="1378867"/>
                </a:lnTo>
                <a:lnTo>
                  <a:pt x="1196658" y="1374417"/>
                </a:lnTo>
                <a:lnTo>
                  <a:pt x="1192940" y="1372348"/>
                </a:lnTo>
                <a:lnTo>
                  <a:pt x="1177471" y="1376937"/>
                </a:lnTo>
                <a:lnTo>
                  <a:pt x="1156831" y="1382967"/>
                </a:lnTo>
                <a:lnTo>
                  <a:pt x="1135872" y="1388679"/>
                </a:lnTo>
                <a:lnTo>
                  <a:pt x="1094591" y="1399787"/>
                </a:lnTo>
                <a:lnTo>
                  <a:pt x="1054580" y="1409625"/>
                </a:lnTo>
                <a:lnTo>
                  <a:pt x="1017744" y="1419462"/>
                </a:lnTo>
                <a:lnTo>
                  <a:pt x="985672" y="1428031"/>
                </a:lnTo>
                <a:lnTo>
                  <a:pt x="971700" y="1432157"/>
                </a:lnTo>
                <a:lnTo>
                  <a:pt x="959633" y="1436282"/>
                </a:lnTo>
                <a:lnTo>
                  <a:pt x="949471" y="1439773"/>
                </a:lnTo>
                <a:lnTo>
                  <a:pt x="941215" y="1443581"/>
                </a:lnTo>
                <a:lnTo>
                  <a:pt x="938357" y="1445168"/>
                </a:lnTo>
                <a:lnTo>
                  <a:pt x="935499" y="1446755"/>
                </a:lnTo>
                <a:lnTo>
                  <a:pt x="933594" y="1448024"/>
                </a:lnTo>
                <a:lnTo>
                  <a:pt x="932324" y="1449928"/>
                </a:lnTo>
                <a:lnTo>
                  <a:pt x="932006" y="1451198"/>
                </a:lnTo>
                <a:lnTo>
                  <a:pt x="932006" y="1452784"/>
                </a:lnTo>
                <a:lnTo>
                  <a:pt x="932641" y="1454054"/>
                </a:lnTo>
                <a:lnTo>
                  <a:pt x="934229" y="1455641"/>
                </a:lnTo>
                <a:lnTo>
                  <a:pt x="938675" y="1457862"/>
                </a:lnTo>
                <a:lnTo>
                  <a:pt x="944390" y="1460401"/>
                </a:lnTo>
                <a:lnTo>
                  <a:pt x="950741" y="1462940"/>
                </a:lnTo>
                <a:lnTo>
                  <a:pt x="958363" y="1465161"/>
                </a:lnTo>
                <a:lnTo>
                  <a:pt x="966619" y="1467065"/>
                </a:lnTo>
                <a:lnTo>
                  <a:pt x="976145" y="1469604"/>
                </a:lnTo>
                <a:lnTo>
                  <a:pt x="985672" y="1471508"/>
                </a:lnTo>
                <a:lnTo>
                  <a:pt x="996468" y="1473412"/>
                </a:lnTo>
                <a:lnTo>
                  <a:pt x="1019014" y="1477538"/>
                </a:lnTo>
                <a:lnTo>
                  <a:pt x="1043783" y="1481029"/>
                </a:lnTo>
                <a:lnTo>
                  <a:pt x="1069505" y="1484202"/>
                </a:lnTo>
                <a:lnTo>
                  <a:pt x="1095861" y="1486741"/>
                </a:lnTo>
                <a:lnTo>
                  <a:pt x="1122218" y="1489597"/>
                </a:lnTo>
                <a:lnTo>
                  <a:pt x="1147939" y="1491819"/>
                </a:lnTo>
                <a:lnTo>
                  <a:pt x="1172708" y="1493723"/>
                </a:lnTo>
                <a:lnTo>
                  <a:pt x="1195889" y="1495309"/>
                </a:lnTo>
                <a:lnTo>
                  <a:pt x="1233995" y="1497214"/>
                </a:lnTo>
                <a:lnTo>
                  <a:pt x="1247967" y="1497848"/>
                </a:lnTo>
                <a:lnTo>
                  <a:pt x="1257811" y="1497848"/>
                </a:lnTo>
                <a:lnTo>
                  <a:pt x="1260034" y="1497848"/>
                </a:lnTo>
                <a:lnTo>
                  <a:pt x="1262574" y="1497531"/>
                </a:lnTo>
                <a:lnTo>
                  <a:pt x="1268925" y="1495944"/>
                </a:lnTo>
                <a:lnTo>
                  <a:pt x="1276864" y="1493723"/>
                </a:lnTo>
                <a:lnTo>
                  <a:pt x="1286391" y="1490549"/>
                </a:lnTo>
                <a:lnTo>
                  <a:pt x="1297187" y="1486106"/>
                </a:lnTo>
                <a:lnTo>
                  <a:pt x="1309254" y="1481663"/>
                </a:lnTo>
                <a:lnTo>
                  <a:pt x="1337516" y="1470239"/>
                </a:lnTo>
                <a:lnTo>
                  <a:pt x="1369588" y="1456593"/>
                </a:lnTo>
                <a:lnTo>
                  <a:pt x="1404836" y="1440725"/>
                </a:lnTo>
                <a:lnTo>
                  <a:pt x="1483271" y="1406768"/>
                </a:lnTo>
                <a:lnTo>
                  <a:pt x="1524870" y="1388679"/>
                </a:lnTo>
                <a:lnTo>
                  <a:pt x="1566786" y="1370908"/>
                </a:lnTo>
                <a:lnTo>
                  <a:pt x="1608703" y="1354088"/>
                </a:lnTo>
                <a:lnTo>
                  <a:pt x="1629343" y="1346154"/>
                </a:lnTo>
                <a:lnTo>
                  <a:pt x="1649666" y="1337903"/>
                </a:lnTo>
                <a:lnTo>
                  <a:pt x="1669672" y="1330604"/>
                </a:lnTo>
                <a:lnTo>
                  <a:pt x="1689043" y="1323622"/>
                </a:lnTo>
                <a:lnTo>
                  <a:pt x="1708095" y="1317275"/>
                </a:lnTo>
                <a:lnTo>
                  <a:pt x="1726513" y="1311246"/>
                </a:lnTo>
                <a:lnTo>
                  <a:pt x="1743978" y="1305851"/>
                </a:lnTo>
                <a:lnTo>
                  <a:pt x="1760491" y="1301725"/>
                </a:lnTo>
                <a:lnTo>
                  <a:pt x="1776368" y="1297599"/>
                </a:lnTo>
                <a:lnTo>
                  <a:pt x="1790976" y="1294743"/>
                </a:lnTo>
                <a:lnTo>
                  <a:pt x="1804630" y="1292204"/>
                </a:lnTo>
                <a:lnTo>
                  <a:pt x="1817650" y="1290618"/>
                </a:lnTo>
                <a:lnTo>
                  <a:pt x="1829717" y="1289031"/>
                </a:lnTo>
                <a:lnTo>
                  <a:pt x="1840831" y="1288396"/>
                </a:lnTo>
                <a:lnTo>
                  <a:pt x="1851310" y="1287762"/>
                </a:lnTo>
                <a:lnTo>
                  <a:pt x="1860836" y="1287127"/>
                </a:lnTo>
                <a:lnTo>
                  <a:pt x="1869728" y="1287762"/>
                </a:lnTo>
                <a:lnTo>
                  <a:pt x="1877984" y="1288396"/>
                </a:lnTo>
                <a:lnTo>
                  <a:pt x="1885605" y="1289348"/>
                </a:lnTo>
                <a:lnTo>
                  <a:pt x="1892274" y="1290618"/>
                </a:lnTo>
                <a:lnTo>
                  <a:pt x="1898307" y="1292204"/>
                </a:lnTo>
                <a:lnTo>
                  <a:pt x="1904023" y="1294426"/>
                </a:lnTo>
                <a:lnTo>
                  <a:pt x="1908469" y="1296647"/>
                </a:lnTo>
                <a:lnTo>
                  <a:pt x="1912914" y="1298869"/>
                </a:lnTo>
                <a:lnTo>
                  <a:pt x="1916725" y="1302042"/>
                </a:lnTo>
                <a:lnTo>
                  <a:pt x="1919901" y="1304899"/>
                </a:lnTo>
                <a:lnTo>
                  <a:pt x="1922441" y="1308389"/>
                </a:lnTo>
                <a:lnTo>
                  <a:pt x="1924664" y="1311880"/>
                </a:lnTo>
                <a:lnTo>
                  <a:pt x="1926252" y="1315688"/>
                </a:lnTo>
                <a:lnTo>
                  <a:pt x="1927522" y="1319497"/>
                </a:lnTo>
                <a:lnTo>
                  <a:pt x="1928157" y="1323622"/>
                </a:lnTo>
                <a:lnTo>
                  <a:pt x="1928474" y="1328065"/>
                </a:lnTo>
                <a:lnTo>
                  <a:pt x="1928474" y="1332825"/>
                </a:lnTo>
                <a:lnTo>
                  <a:pt x="1928157" y="1336951"/>
                </a:lnTo>
                <a:lnTo>
                  <a:pt x="1927522" y="1342029"/>
                </a:lnTo>
                <a:lnTo>
                  <a:pt x="1926252" y="1346789"/>
                </a:lnTo>
                <a:lnTo>
                  <a:pt x="1924981" y="1351549"/>
                </a:lnTo>
                <a:lnTo>
                  <a:pt x="1923711" y="1356627"/>
                </a:lnTo>
                <a:lnTo>
                  <a:pt x="1921488" y="1361704"/>
                </a:lnTo>
                <a:lnTo>
                  <a:pt x="1919583" y="1366782"/>
                </a:lnTo>
                <a:lnTo>
                  <a:pt x="1917728" y="1370490"/>
                </a:lnTo>
                <a:lnTo>
                  <a:pt x="1673225" y="1539875"/>
                </a:lnTo>
                <a:lnTo>
                  <a:pt x="1839536" y="1455101"/>
                </a:lnTo>
                <a:lnTo>
                  <a:pt x="1835829" y="1457509"/>
                </a:lnTo>
                <a:lnTo>
                  <a:pt x="1835750" y="1457545"/>
                </a:lnTo>
                <a:lnTo>
                  <a:pt x="1831940" y="1459449"/>
                </a:lnTo>
                <a:lnTo>
                  <a:pt x="1834797" y="1458179"/>
                </a:lnTo>
                <a:lnTo>
                  <a:pt x="1835829" y="1457509"/>
                </a:lnTo>
                <a:lnTo>
                  <a:pt x="1846229" y="1452784"/>
                </a:lnTo>
                <a:lnTo>
                  <a:pt x="1861789" y="1446437"/>
                </a:lnTo>
                <a:lnTo>
                  <a:pt x="1871633" y="1442629"/>
                </a:lnTo>
                <a:lnTo>
                  <a:pt x="1882112" y="1438821"/>
                </a:lnTo>
                <a:lnTo>
                  <a:pt x="1893226" y="1435013"/>
                </a:lnTo>
                <a:lnTo>
                  <a:pt x="1905293" y="1431204"/>
                </a:lnTo>
                <a:lnTo>
                  <a:pt x="1917995" y="1427714"/>
                </a:lnTo>
                <a:lnTo>
                  <a:pt x="1930697" y="1424857"/>
                </a:lnTo>
                <a:lnTo>
                  <a:pt x="1944034" y="1422001"/>
                </a:lnTo>
                <a:lnTo>
                  <a:pt x="1957054" y="1420097"/>
                </a:lnTo>
                <a:lnTo>
                  <a:pt x="1970391" y="1418828"/>
                </a:lnTo>
                <a:lnTo>
                  <a:pt x="1977059" y="1418510"/>
                </a:lnTo>
                <a:lnTo>
                  <a:pt x="1983410" y="1418193"/>
                </a:lnTo>
                <a:lnTo>
                  <a:pt x="1989761" y="1418510"/>
                </a:lnTo>
                <a:lnTo>
                  <a:pt x="1995795" y="1418828"/>
                </a:lnTo>
                <a:lnTo>
                  <a:pt x="2001828" y="1419780"/>
                </a:lnTo>
                <a:lnTo>
                  <a:pt x="2007862" y="1420732"/>
                </a:lnTo>
                <a:lnTo>
                  <a:pt x="2013577" y="1421684"/>
                </a:lnTo>
                <a:lnTo>
                  <a:pt x="2018658" y="1423588"/>
                </a:lnTo>
                <a:lnTo>
                  <a:pt x="2023739" y="1425175"/>
                </a:lnTo>
                <a:lnTo>
                  <a:pt x="2028820" y="1427079"/>
                </a:lnTo>
                <a:lnTo>
                  <a:pt x="2033265" y="1429618"/>
                </a:lnTo>
                <a:lnTo>
                  <a:pt x="2037394" y="1431839"/>
                </a:lnTo>
                <a:lnTo>
                  <a:pt x="2041839" y="1434378"/>
                </a:lnTo>
                <a:lnTo>
                  <a:pt x="2045650" y="1437234"/>
                </a:lnTo>
                <a:lnTo>
                  <a:pt x="2048825" y="1439773"/>
                </a:lnTo>
                <a:lnTo>
                  <a:pt x="2052001" y="1442946"/>
                </a:lnTo>
                <a:lnTo>
                  <a:pt x="2054859" y="1445803"/>
                </a:lnTo>
                <a:lnTo>
                  <a:pt x="2057082" y="1449294"/>
                </a:lnTo>
                <a:lnTo>
                  <a:pt x="2059305" y="1452467"/>
                </a:lnTo>
                <a:lnTo>
                  <a:pt x="2060892" y="1455958"/>
                </a:lnTo>
                <a:lnTo>
                  <a:pt x="2062162" y="1459131"/>
                </a:lnTo>
                <a:lnTo>
                  <a:pt x="2063115" y="1462622"/>
                </a:lnTo>
                <a:lnTo>
                  <a:pt x="2063433" y="1465796"/>
                </a:lnTo>
                <a:lnTo>
                  <a:pt x="2063750" y="1469287"/>
                </a:lnTo>
                <a:lnTo>
                  <a:pt x="2063433" y="1472778"/>
                </a:lnTo>
                <a:lnTo>
                  <a:pt x="2062480" y="1476268"/>
                </a:lnTo>
                <a:lnTo>
                  <a:pt x="2061210" y="1479442"/>
                </a:lnTo>
                <a:lnTo>
                  <a:pt x="2059622" y="1482933"/>
                </a:lnTo>
                <a:lnTo>
                  <a:pt x="2057082" y="1485789"/>
                </a:lnTo>
                <a:lnTo>
                  <a:pt x="2054541" y="1489280"/>
                </a:lnTo>
                <a:lnTo>
                  <a:pt x="2051048" y="1492136"/>
                </a:lnTo>
                <a:lnTo>
                  <a:pt x="2047555" y="1495309"/>
                </a:lnTo>
                <a:lnTo>
                  <a:pt x="2043110" y="1497848"/>
                </a:lnTo>
                <a:lnTo>
                  <a:pt x="2038029" y="1500704"/>
                </a:lnTo>
                <a:lnTo>
                  <a:pt x="2017071" y="1511494"/>
                </a:lnTo>
                <a:lnTo>
                  <a:pt x="1995795" y="1522919"/>
                </a:lnTo>
                <a:lnTo>
                  <a:pt x="1975154" y="1534344"/>
                </a:lnTo>
                <a:lnTo>
                  <a:pt x="1956101" y="1545451"/>
                </a:lnTo>
                <a:lnTo>
                  <a:pt x="1926252" y="1562271"/>
                </a:lnTo>
                <a:lnTo>
                  <a:pt x="1914502" y="1569252"/>
                </a:lnTo>
                <a:lnTo>
                  <a:pt x="1983410" y="1527997"/>
                </a:lnTo>
                <a:lnTo>
                  <a:pt x="1511215" y="1778704"/>
                </a:lnTo>
                <a:lnTo>
                  <a:pt x="1498196" y="1785369"/>
                </a:lnTo>
                <a:lnTo>
                  <a:pt x="1482953" y="1792985"/>
                </a:lnTo>
                <a:lnTo>
                  <a:pt x="1462948" y="1802823"/>
                </a:lnTo>
                <a:lnTo>
                  <a:pt x="1438814" y="1814248"/>
                </a:lnTo>
                <a:lnTo>
                  <a:pt x="1410870" y="1827259"/>
                </a:lnTo>
                <a:lnTo>
                  <a:pt x="1380385" y="1841223"/>
                </a:lnTo>
                <a:lnTo>
                  <a:pt x="1347678" y="1855186"/>
                </a:lnTo>
                <a:lnTo>
                  <a:pt x="1313382" y="1869150"/>
                </a:lnTo>
                <a:lnTo>
                  <a:pt x="1295917" y="1876131"/>
                </a:lnTo>
                <a:lnTo>
                  <a:pt x="1278769" y="1882796"/>
                </a:lnTo>
                <a:lnTo>
                  <a:pt x="1260987" y="1889143"/>
                </a:lnTo>
                <a:lnTo>
                  <a:pt x="1243204" y="1895172"/>
                </a:lnTo>
                <a:lnTo>
                  <a:pt x="1225739" y="1900885"/>
                </a:lnTo>
                <a:lnTo>
                  <a:pt x="1208909" y="1905962"/>
                </a:lnTo>
                <a:lnTo>
                  <a:pt x="1191761" y="1910723"/>
                </a:lnTo>
                <a:lnTo>
                  <a:pt x="1175248" y="1914848"/>
                </a:lnTo>
                <a:lnTo>
                  <a:pt x="1159371" y="1918656"/>
                </a:lnTo>
                <a:lnTo>
                  <a:pt x="1144129" y="1921513"/>
                </a:lnTo>
                <a:lnTo>
                  <a:pt x="1129204" y="1923417"/>
                </a:lnTo>
                <a:lnTo>
                  <a:pt x="1115232" y="1925004"/>
                </a:lnTo>
                <a:lnTo>
                  <a:pt x="1108563" y="1925321"/>
                </a:lnTo>
                <a:lnTo>
                  <a:pt x="1102212" y="1925638"/>
                </a:lnTo>
                <a:lnTo>
                  <a:pt x="1095861" y="1925638"/>
                </a:lnTo>
                <a:lnTo>
                  <a:pt x="1089828" y="1925321"/>
                </a:lnTo>
                <a:lnTo>
                  <a:pt x="1076808" y="1924051"/>
                </a:lnTo>
                <a:lnTo>
                  <a:pt x="1061884" y="1922465"/>
                </a:lnTo>
                <a:lnTo>
                  <a:pt x="1025683" y="1918656"/>
                </a:lnTo>
                <a:lnTo>
                  <a:pt x="983131" y="1912944"/>
                </a:lnTo>
                <a:lnTo>
                  <a:pt x="934546" y="1906280"/>
                </a:lnTo>
                <a:lnTo>
                  <a:pt x="824992" y="1890412"/>
                </a:lnTo>
                <a:lnTo>
                  <a:pt x="707181" y="1872958"/>
                </a:lnTo>
                <a:lnTo>
                  <a:pt x="589688" y="1856138"/>
                </a:lnTo>
                <a:lnTo>
                  <a:pt x="534117" y="1848522"/>
                </a:lnTo>
                <a:lnTo>
                  <a:pt x="482357" y="1841540"/>
                </a:lnTo>
                <a:lnTo>
                  <a:pt x="435677" y="1835828"/>
                </a:lnTo>
                <a:lnTo>
                  <a:pt x="394713" y="1831385"/>
                </a:lnTo>
                <a:lnTo>
                  <a:pt x="376613" y="1829798"/>
                </a:lnTo>
                <a:lnTo>
                  <a:pt x="361053" y="1828529"/>
                </a:lnTo>
                <a:lnTo>
                  <a:pt x="347399" y="1827577"/>
                </a:lnTo>
                <a:lnTo>
                  <a:pt x="335967" y="1827259"/>
                </a:lnTo>
                <a:lnTo>
                  <a:pt x="314056" y="1827577"/>
                </a:lnTo>
                <a:lnTo>
                  <a:pt x="289922" y="1827894"/>
                </a:lnTo>
                <a:lnTo>
                  <a:pt x="237209" y="1829481"/>
                </a:lnTo>
                <a:lnTo>
                  <a:pt x="181321" y="1831385"/>
                </a:lnTo>
                <a:lnTo>
                  <a:pt x="126702" y="1833606"/>
                </a:lnTo>
                <a:lnTo>
                  <a:pt x="37153" y="1837732"/>
                </a:lnTo>
                <a:lnTo>
                  <a:pt x="0" y="1839636"/>
                </a:lnTo>
                <a:lnTo>
                  <a:pt x="19053" y="1500704"/>
                </a:lnTo>
                <a:lnTo>
                  <a:pt x="28580" y="1501657"/>
                </a:lnTo>
                <a:lnTo>
                  <a:pt x="54301" y="1503878"/>
                </a:lnTo>
                <a:lnTo>
                  <a:pt x="72084" y="1505147"/>
                </a:lnTo>
                <a:lnTo>
                  <a:pt x="92089" y="1506099"/>
                </a:lnTo>
                <a:lnTo>
                  <a:pt x="114318" y="1507369"/>
                </a:lnTo>
                <a:lnTo>
                  <a:pt x="137499" y="1507686"/>
                </a:lnTo>
                <a:lnTo>
                  <a:pt x="161632" y="1507369"/>
                </a:lnTo>
                <a:lnTo>
                  <a:pt x="173699" y="1506734"/>
                </a:lnTo>
                <a:lnTo>
                  <a:pt x="186084" y="1505782"/>
                </a:lnTo>
                <a:lnTo>
                  <a:pt x="198151" y="1504830"/>
                </a:lnTo>
                <a:lnTo>
                  <a:pt x="210217" y="1503878"/>
                </a:lnTo>
                <a:lnTo>
                  <a:pt x="221649" y="1502291"/>
                </a:lnTo>
                <a:lnTo>
                  <a:pt x="233399" y="1500704"/>
                </a:lnTo>
                <a:lnTo>
                  <a:pt x="244513" y="1498483"/>
                </a:lnTo>
                <a:lnTo>
                  <a:pt x="255627" y="1496262"/>
                </a:lnTo>
                <a:lnTo>
                  <a:pt x="265471" y="1493088"/>
                </a:lnTo>
                <a:lnTo>
                  <a:pt x="275315" y="1490232"/>
                </a:lnTo>
                <a:lnTo>
                  <a:pt x="284524" y="1486424"/>
                </a:lnTo>
                <a:lnTo>
                  <a:pt x="292780" y="1482615"/>
                </a:lnTo>
                <a:lnTo>
                  <a:pt x="300719" y="1478172"/>
                </a:lnTo>
                <a:lnTo>
                  <a:pt x="304212" y="1475634"/>
                </a:lnTo>
                <a:lnTo>
                  <a:pt x="307705" y="1473095"/>
                </a:lnTo>
                <a:lnTo>
                  <a:pt x="321677" y="1462622"/>
                </a:lnTo>
                <a:lnTo>
                  <a:pt x="337872" y="1450880"/>
                </a:lnTo>
                <a:lnTo>
                  <a:pt x="355972" y="1438821"/>
                </a:lnTo>
                <a:lnTo>
                  <a:pt x="375978" y="1426127"/>
                </a:lnTo>
                <a:lnTo>
                  <a:pt x="396936" y="1413433"/>
                </a:lnTo>
                <a:lnTo>
                  <a:pt x="418847" y="1400421"/>
                </a:lnTo>
                <a:lnTo>
                  <a:pt x="441075" y="1387727"/>
                </a:lnTo>
                <a:lnTo>
                  <a:pt x="463621" y="1375351"/>
                </a:lnTo>
                <a:lnTo>
                  <a:pt x="485850" y="1363291"/>
                </a:lnTo>
                <a:lnTo>
                  <a:pt x="508078" y="1352184"/>
                </a:lnTo>
                <a:lnTo>
                  <a:pt x="529037" y="1341711"/>
                </a:lnTo>
                <a:lnTo>
                  <a:pt x="549042" y="1332191"/>
                </a:lnTo>
                <a:lnTo>
                  <a:pt x="567142" y="1323940"/>
                </a:lnTo>
                <a:lnTo>
                  <a:pt x="583972" y="1317275"/>
                </a:lnTo>
                <a:lnTo>
                  <a:pt x="597945" y="1311880"/>
                </a:lnTo>
                <a:lnTo>
                  <a:pt x="604296" y="1309976"/>
                </a:lnTo>
                <a:lnTo>
                  <a:pt x="609694" y="1308389"/>
                </a:lnTo>
                <a:lnTo>
                  <a:pt x="616680" y="1307120"/>
                </a:lnTo>
                <a:lnTo>
                  <a:pt x="626524" y="1304899"/>
                </a:lnTo>
                <a:lnTo>
                  <a:pt x="655103" y="1299821"/>
                </a:lnTo>
                <a:lnTo>
                  <a:pt x="693844" y="1293474"/>
                </a:lnTo>
                <a:lnTo>
                  <a:pt x="740842" y="1286492"/>
                </a:lnTo>
                <a:lnTo>
                  <a:pt x="794507" y="1279193"/>
                </a:lnTo>
                <a:lnTo>
                  <a:pt x="853254" y="1271894"/>
                </a:lnTo>
                <a:lnTo>
                  <a:pt x="884056" y="1268403"/>
                </a:lnTo>
                <a:lnTo>
                  <a:pt x="915176" y="1264912"/>
                </a:lnTo>
                <a:lnTo>
                  <a:pt x="946931" y="1261421"/>
                </a:lnTo>
                <a:lnTo>
                  <a:pt x="979003" y="1258565"/>
                </a:lnTo>
                <a:lnTo>
                  <a:pt x="1010758" y="1256026"/>
                </a:lnTo>
                <a:lnTo>
                  <a:pt x="1042195" y="1253488"/>
                </a:lnTo>
                <a:lnTo>
                  <a:pt x="1073633" y="1251583"/>
                </a:lnTo>
                <a:lnTo>
                  <a:pt x="1103800" y="1249997"/>
                </a:lnTo>
                <a:lnTo>
                  <a:pt x="1108711" y="1249733"/>
                </a:lnTo>
                <a:lnTo>
                  <a:pt x="1108711" y="1144905"/>
                </a:lnTo>
                <a:lnTo>
                  <a:pt x="1105218" y="1127104"/>
                </a:lnTo>
                <a:lnTo>
                  <a:pt x="1102043" y="1110256"/>
                </a:lnTo>
                <a:lnTo>
                  <a:pt x="1097916" y="1094680"/>
                </a:lnTo>
                <a:lnTo>
                  <a:pt x="1093788" y="1080057"/>
                </a:lnTo>
                <a:lnTo>
                  <a:pt x="1089026" y="1067024"/>
                </a:lnTo>
                <a:lnTo>
                  <a:pt x="1083946" y="1054626"/>
                </a:lnTo>
                <a:lnTo>
                  <a:pt x="1078866" y="1043818"/>
                </a:lnTo>
                <a:lnTo>
                  <a:pt x="1073468" y="1033010"/>
                </a:lnTo>
                <a:lnTo>
                  <a:pt x="1067753" y="1023474"/>
                </a:lnTo>
                <a:lnTo>
                  <a:pt x="1061721" y="1014255"/>
                </a:lnTo>
                <a:lnTo>
                  <a:pt x="1055371" y="1005672"/>
                </a:lnTo>
                <a:lnTo>
                  <a:pt x="1049021" y="997407"/>
                </a:lnTo>
                <a:lnTo>
                  <a:pt x="1042671" y="989460"/>
                </a:lnTo>
                <a:lnTo>
                  <a:pt x="1036003" y="981831"/>
                </a:lnTo>
                <a:lnTo>
                  <a:pt x="1022668" y="966891"/>
                </a:lnTo>
                <a:lnTo>
                  <a:pt x="1013461" y="957036"/>
                </a:lnTo>
                <a:lnTo>
                  <a:pt x="1004888" y="947182"/>
                </a:lnTo>
                <a:lnTo>
                  <a:pt x="995681" y="936692"/>
                </a:lnTo>
                <a:lnTo>
                  <a:pt x="987108" y="925884"/>
                </a:lnTo>
                <a:lnTo>
                  <a:pt x="978853" y="914440"/>
                </a:lnTo>
                <a:lnTo>
                  <a:pt x="970916" y="902042"/>
                </a:lnTo>
                <a:lnTo>
                  <a:pt x="966788" y="895367"/>
                </a:lnTo>
                <a:lnTo>
                  <a:pt x="962978" y="888691"/>
                </a:lnTo>
                <a:lnTo>
                  <a:pt x="959168" y="881698"/>
                </a:lnTo>
                <a:lnTo>
                  <a:pt x="955676" y="874069"/>
                </a:lnTo>
                <a:lnTo>
                  <a:pt x="952183" y="866122"/>
                </a:lnTo>
                <a:lnTo>
                  <a:pt x="948691" y="858175"/>
                </a:lnTo>
                <a:lnTo>
                  <a:pt x="945516" y="849910"/>
                </a:lnTo>
                <a:lnTo>
                  <a:pt x="942341" y="841009"/>
                </a:lnTo>
                <a:lnTo>
                  <a:pt x="939483" y="831790"/>
                </a:lnTo>
                <a:lnTo>
                  <a:pt x="936626" y="821936"/>
                </a:lnTo>
                <a:lnTo>
                  <a:pt x="934086" y="812082"/>
                </a:lnTo>
                <a:lnTo>
                  <a:pt x="931863" y="801274"/>
                </a:lnTo>
                <a:lnTo>
                  <a:pt x="929323" y="790148"/>
                </a:lnTo>
                <a:lnTo>
                  <a:pt x="927418" y="778704"/>
                </a:lnTo>
                <a:lnTo>
                  <a:pt x="925513" y="766624"/>
                </a:lnTo>
                <a:lnTo>
                  <a:pt x="923608" y="753909"/>
                </a:lnTo>
                <a:lnTo>
                  <a:pt x="922338" y="740876"/>
                </a:lnTo>
                <a:lnTo>
                  <a:pt x="921068" y="727207"/>
                </a:lnTo>
                <a:lnTo>
                  <a:pt x="920433" y="712584"/>
                </a:lnTo>
                <a:lnTo>
                  <a:pt x="919481" y="697644"/>
                </a:lnTo>
                <a:lnTo>
                  <a:pt x="919163" y="680478"/>
                </a:lnTo>
                <a:lnTo>
                  <a:pt x="919481" y="663948"/>
                </a:lnTo>
                <a:lnTo>
                  <a:pt x="920751" y="647736"/>
                </a:lnTo>
                <a:lnTo>
                  <a:pt x="922338" y="631842"/>
                </a:lnTo>
                <a:lnTo>
                  <a:pt x="924561" y="616266"/>
                </a:lnTo>
                <a:lnTo>
                  <a:pt x="928053" y="601325"/>
                </a:lnTo>
                <a:lnTo>
                  <a:pt x="932181" y="586703"/>
                </a:lnTo>
                <a:lnTo>
                  <a:pt x="936308" y="572398"/>
                </a:lnTo>
                <a:lnTo>
                  <a:pt x="941706" y="558093"/>
                </a:lnTo>
                <a:lnTo>
                  <a:pt x="947738" y="544424"/>
                </a:lnTo>
                <a:lnTo>
                  <a:pt x="954406" y="531391"/>
                </a:lnTo>
                <a:lnTo>
                  <a:pt x="958216" y="525033"/>
                </a:lnTo>
                <a:lnTo>
                  <a:pt x="961708" y="518676"/>
                </a:lnTo>
                <a:lnTo>
                  <a:pt x="965836" y="512318"/>
                </a:lnTo>
                <a:lnTo>
                  <a:pt x="969646" y="506278"/>
                </a:lnTo>
                <a:lnTo>
                  <a:pt x="978853" y="494199"/>
                </a:lnTo>
                <a:lnTo>
                  <a:pt x="988061" y="483073"/>
                </a:lnTo>
                <a:lnTo>
                  <a:pt x="998221" y="471629"/>
                </a:lnTo>
                <a:lnTo>
                  <a:pt x="1008698" y="461139"/>
                </a:lnTo>
                <a:lnTo>
                  <a:pt x="1019811" y="451602"/>
                </a:lnTo>
                <a:lnTo>
                  <a:pt x="1030923" y="442384"/>
                </a:lnTo>
                <a:lnTo>
                  <a:pt x="1042671" y="433801"/>
                </a:lnTo>
                <a:lnTo>
                  <a:pt x="1054736" y="425854"/>
                </a:lnTo>
                <a:lnTo>
                  <a:pt x="1066483" y="418542"/>
                </a:lnTo>
                <a:lnTo>
                  <a:pt x="1078866" y="411549"/>
                </a:lnTo>
                <a:lnTo>
                  <a:pt x="1091248" y="405191"/>
                </a:lnTo>
                <a:lnTo>
                  <a:pt x="1103631" y="399152"/>
                </a:lnTo>
                <a:lnTo>
                  <a:pt x="1116331" y="393748"/>
                </a:lnTo>
                <a:lnTo>
                  <a:pt x="1128713" y="388661"/>
                </a:lnTo>
                <a:lnTo>
                  <a:pt x="1141413" y="383893"/>
                </a:lnTo>
                <a:lnTo>
                  <a:pt x="1153796" y="380079"/>
                </a:lnTo>
                <a:lnTo>
                  <a:pt x="1166178" y="376264"/>
                </a:lnTo>
                <a:lnTo>
                  <a:pt x="1178243" y="373085"/>
                </a:lnTo>
                <a:lnTo>
                  <a:pt x="1190308" y="369906"/>
                </a:lnTo>
                <a:lnTo>
                  <a:pt x="1201738" y="367363"/>
                </a:lnTo>
                <a:lnTo>
                  <a:pt x="1213168" y="364820"/>
                </a:lnTo>
                <a:lnTo>
                  <a:pt x="1224281" y="362595"/>
                </a:lnTo>
                <a:lnTo>
                  <a:pt x="1235076" y="361006"/>
                </a:lnTo>
                <a:lnTo>
                  <a:pt x="1254761" y="358145"/>
                </a:lnTo>
                <a:lnTo>
                  <a:pt x="1272223" y="356237"/>
                </a:lnTo>
                <a:lnTo>
                  <a:pt x="1287781" y="354966"/>
                </a:lnTo>
                <a:lnTo>
                  <a:pt x="1300163" y="354330"/>
                </a:lnTo>
                <a:lnTo>
                  <a:pt x="1309371" y="354012"/>
                </a:lnTo>
                <a:close/>
                <a:moveTo>
                  <a:pt x="1815403" y="215900"/>
                </a:moveTo>
                <a:lnTo>
                  <a:pt x="1818266" y="216218"/>
                </a:lnTo>
                <a:lnTo>
                  <a:pt x="1821764" y="216535"/>
                </a:lnTo>
                <a:lnTo>
                  <a:pt x="1824945" y="217170"/>
                </a:lnTo>
                <a:lnTo>
                  <a:pt x="1828126" y="218758"/>
                </a:lnTo>
                <a:lnTo>
                  <a:pt x="1830989" y="220028"/>
                </a:lnTo>
                <a:lnTo>
                  <a:pt x="1834170" y="221615"/>
                </a:lnTo>
                <a:lnTo>
                  <a:pt x="1836715" y="223520"/>
                </a:lnTo>
                <a:lnTo>
                  <a:pt x="1839577" y="226060"/>
                </a:lnTo>
                <a:lnTo>
                  <a:pt x="1841804" y="228600"/>
                </a:lnTo>
                <a:lnTo>
                  <a:pt x="1843713" y="231458"/>
                </a:lnTo>
                <a:lnTo>
                  <a:pt x="1845621" y="234315"/>
                </a:lnTo>
                <a:lnTo>
                  <a:pt x="1847212" y="237490"/>
                </a:lnTo>
                <a:lnTo>
                  <a:pt x="1848166" y="240348"/>
                </a:lnTo>
                <a:lnTo>
                  <a:pt x="1848802" y="243523"/>
                </a:lnTo>
                <a:lnTo>
                  <a:pt x="1849438" y="247015"/>
                </a:lnTo>
                <a:lnTo>
                  <a:pt x="1849438" y="250508"/>
                </a:lnTo>
                <a:lnTo>
                  <a:pt x="1849438" y="253365"/>
                </a:lnTo>
                <a:lnTo>
                  <a:pt x="1848802" y="256858"/>
                </a:lnTo>
                <a:lnTo>
                  <a:pt x="1848166" y="260033"/>
                </a:lnTo>
                <a:lnTo>
                  <a:pt x="1847212" y="263208"/>
                </a:lnTo>
                <a:lnTo>
                  <a:pt x="1845621" y="266065"/>
                </a:lnTo>
                <a:lnTo>
                  <a:pt x="1843713" y="268923"/>
                </a:lnTo>
                <a:lnTo>
                  <a:pt x="1841804" y="271780"/>
                </a:lnTo>
                <a:lnTo>
                  <a:pt x="1839577" y="274320"/>
                </a:lnTo>
                <a:lnTo>
                  <a:pt x="1736517" y="377190"/>
                </a:lnTo>
                <a:lnTo>
                  <a:pt x="1733654" y="379730"/>
                </a:lnTo>
                <a:lnTo>
                  <a:pt x="1731109" y="381635"/>
                </a:lnTo>
                <a:lnTo>
                  <a:pt x="1727928" y="383223"/>
                </a:lnTo>
                <a:lnTo>
                  <a:pt x="1725065" y="384810"/>
                </a:lnTo>
                <a:lnTo>
                  <a:pt x="1721885" y="386080"/>
                </a:lnTo>
                <a:lnTo>
                  <a:pt x="1718704" y="386715"/>
                </a:lnTo>
                <a:lnTo>
                  <a:pt x="1715205" y="387350"/>
                </a:lnTo>
                <a:lnTo>
                  <a:pt x="1712342" y="387350"/>
                </a:lnTo>
                <a:lnTo>
                  <a:pt x="1708843" y="387350"/>
                </a:lnTo>
                <a:lnTo>
                  <a:pt x="1705662" y="386715"/>
                </a:lnTo>
                <a:lnTo>
                  <a:pt x="1702163" y="386080"/>
                </a:lnTo>
                <a:lnTo>
                  <a:pt x="1699300" y="384810"/>
                </a:lnTo>
                <a:lnTo>
                  <a:pt x="1696119" y="383223"/>
                </a:lnTo>
                <a:lnTo>
                  <a:pt x="1693257" y="381635"/>
                </a:lnTo>
                <a:lnTo>
                  <a:pt x="1690394" y="379730"/>
                </a:lnTo>
                <a:lnTo>
                  <a:pt x="1687849" y="377190"/>
                </a:lnTo>
                <a:lnTo>
                  <a:pt x="1685622" y="374650"/>
                </a:lnTo>
                <a:lnTo>
                  <a:pt x="1683396" y="371793"/>
                </a:lnTo>
                <a:lnTo>
                  <a:pt x="1681805" y="368935"/>
                </a:lnTo>
                <a:lnTo>
                  <a:pt x="1680533" y="365760"/>
                </a:lnTo>
                <a:lnTo>
                  <a:pt x="1679261" y="362903"/>
                </a:lnTo>
                <a:lnTo>
                  <a:pt x="1678624" y="359410"/>
                </a:lnTo>
                <a:lnTo>
                  <a:pt x="1678306" y="356235"/>
                </a:lnTo>
                <a:lnTo>
                  <a:pt x="1677988" y="353378"/>
                </a:lnTo>
                <a:lnTo>
                  <a:pt x="1678306" y="349885"/>
                </a:lnTo>
                <a:lnTo>
                  <a:pt x="1678624" y="346393"/>
                </a:lnTo>
                <a:lnTo>
                  <a:pt x="1679261" y="343218"/>
                </a:lnTo>
                <a:lnTo>
                  <a:pt x="1680533" y="340043"/>
                </a:lnTo>
                <a:lnTo>
                  <a:pt x="1681805" y="337185"/>
                </a:lnTo>
                <a:lnTo>
                  <a:pt x="1683396" y="334328"/>
                </a:lnTo>
                <a:lnTo>
                  <a:pt x="1685622" y="331470"/>
                </a:lnTo>
                <a:lnTo>
                  <a:pt x="1687849" y="328930"/>
                </a:lnTo>
                <a:lnTo>
                  <a:pt x="1790910" y="226060"/>
                </a:lnTo>
                <a:lnTo>
                  <a:pt x="1793455" y="223520"/>
                </a:lnTo>
                <a:lnTo>
                  <a:pt x="1796317" y="221615"/>
                </a:lnTo>
                <a:lnTo>
                  <a:pt x="1799180" y="220028"/>
                </a:lnTo>
                <a:lnTo>
                  <a:pt x="1802361" y="218758"/>
                </a:lnTo>
                <a:lnTo>
                  <a:pt x="1805224" y="217170"/>
                </a:lnTo>
                <a:lnTo>
                  <a:pt x="1808723" y="216535"/>
                </a:lnTo>
                <a:lnTo>
                  <a:pt x="1811904" y="216218"/>
                </a:lnTo>
                <a:lnTo>
                  <a:pt x="1815403" y="215900"/>
                </a:lnTo>
                <a:close/>
                <a:moveTo>
                  <a:pt x="851599" y="215900"/>
                </a:moveTo>
                <a:lnTo>
                  <a:pt x="855065" y="216218"/>
                </a:lnTo>
                <a:lnTo>
                  <a:pt x="857902" y="216535"/>
                </a:lnTo>
                <a:lnTo>
                  <a:pt x="861368" y="217170"/>
                </a:lnTo>
                <a:lnTo>
                  <a:pt x="864205" y="218758"/>
                </a:lnTo>
                <a:lnTo>
                  <a:pt x="867356" y="220028"/>
                </a:lnTo>
                <a:lnTo>
                  <a:pt x="870192" y="221615"/>
                </a:lnTo>
                <a:lnTo>
                  <a:pt x="872713" y="223520"/>
                </a:lnTo>
                <a:lnTo>
                  <a:pt x="875550" y="226060"/>
                </a:lnTo>
                <a:lnTo>
                  <a:pt x="977657" y="328930"/>
                </a:lnTo>
                <a:lnTo>
                  <a:pt x="979863" y="331470"/>
                </a:lnTo>
                <a:lnTo>
                  <a:pt x="981754" y="334328"/>
                </a:lnTo>
                <a:lnTo>
                  <a:pt x="983960" y="337185"/>
                </a:lnTo>
                <a:lnTo>
                  <a:pt x="985220" y="340043"/>
                </a:lnTo>
                <a:lnTo>
                  <a:pt x="986166" y="343218"/>
                </a:lnTo>
                <a:lnTo>
                  <a:pt x="986796" y="346393"/>
                </a:lnTo>
                <a:lnTo>
                  <a:pt x="987426" y="349885"/>
                </a:lnTo>
                <a:lnTo>
                  <a:pt x="987426" y="353378"/>
                </a:lnTo>
                <a:lnTo>
                  <a:pt x="987426" y="356235"/>
                </a:lnTo>
                <a:lnTo>
                  <a:pt x="986796" y="359410"/>
                </a:lnTo>
                <a:lnTo>
                  <a:pt x="986166" y="362903"/>
                </a:lnTo>
                <a:lnTo>
                  <a:pt x="985220" y="365760"/>
                </a:lnTo>
                <a:lnTo>
                  <a:pt x="983960" y="368935"/>
                </a:lnTo>
                <a:lnTo>
                  <a:pt x="981754" y="371793"/>
                </a:lnTo>
                <a:lnTo>
                  <a:pt x="979863" y="374650"/>
                </a:lnTo>
                <a:lnTo>
                  <a:pt x="977657" y="377190"/>
                </a:lnTo>
                <a:lnTo>
                  <a:pt x="975135" y="379730"/>
                </a:lnTo>
                <a:lnTo>
                  <a:pt x="972299" y="381635"/>
                </a:lnTo>
                <a:lnTo>
                  <a:pt x="969778" y="383223"/>
                </a:lnTo>
                <a:lnTo>
                  <a:pt x="966627" y="384810"/>
                </a:lnTo>
                <a:lnTo>
                  <a:pt x="963475" y="386080"/>
                </a:lnTo>
                <a:lnTo>
                  <a:pt x="960324" y="386715"/>
                </a:lnTo>
                <a:lnTo>
                  <a:pt x="957172" y="387350"/>
                </a:lnTo>
                <a:lnTo>
                  <a:pt x="953706" y="387350"/>
                </a:lnTo>
                <a:lnTo>
                  <a:pt x="950554" y="387350"/>
                </a:lnTo>
                <a:lnTo>
                  <a:pt x="947088" y="386715"/>
                </a:lnTo>
                <a:lnTo>
                  <a:pt x="944251" y="386080"/>
                </a:lnTo>
                <a:lnTo>
                  <a:pt x="940785" y="384810"/>
                </a:lnTo>
                <a:lnTo>
                  <a:pt x="937948" y="383223"/>
                </a:lnTo>
                <a:lnTo>
                  <a:pt x="935112" y="381635"/>
                </a:lnTo>
                <a:lnTo>
                  <a:pt x="932276" y="379730"/>
                </a:lnTo>
                <a:lnTo>
                  <a:pt x="929440" y="377190"/>
                </a:lnTo>
                <a:lnTo>
                  <a:pt x="827333" y="274320"/>
                </a:lnTo>
                <a:lnTo>
                  <a:pt x="825127" y="271780"/>
                </a:lnTo>
                <a:lnTo>
                  <a:pt x="823236" y="268923"/>
                </a:lnTo>
                <a:lnTo>
                  <a:pt x="821345" y="266065"/>
                </a:lnTo>
                <a:lnTo>
                  <a:pt x="820084" y="263208"/>
                </a:lnTo>
                <a:lnTo>
                  <a:pt x="819139" y="260033"/>
                </a:lnTo>
                <a:lnTo>
                  <a:pt x="818193" y="256858"/>
                </a:lnTo>
                <a:lnTo>
                  <a:pt x="817878" y="253365"/>
                </a:lnTo>
                <a:lnTo>
                  <a:pt x="817563" y="250508"/>
                </a:lnTo>
                <a:lnTo>
                  <a:pt x="817878" y="247015"/>
                </a:lnTo>
                <a:lnTo>
                  <a:pt x="818193" y="243523"/>
                </a:lnTo>
                <a:lnTo>
                  <a:pt x="819139" y="240348"/>
                </a:lnTo>
                <a:lnTo>
                  <a:pt x="820084" y="237490"/>
                </a:lnTo>
                <a:lnTo>
                  <a:pt x="821345" y="234315"/>
                </a:lnTo>
                <a:lnTo>
                  <a:pt x="823236" y="231458"/>
                </a:lnTo>
                <a:lnTo>
                  <a:pt x="825127" y="228600"/>
                </a:lnTo>
                <a:lnTo>
                  <a:pt x="827333" y="226060"/>
                </a:lnTo>
                <a:lnTo>
                  <a:pt x="830169" y="223520"/>
                </a:lnTo>
                <a:lnTo>
                  <a:pt x="832690" y="221615"/>
                </a:lnTo>
                <a:lnTo>
                  <a:pt x="835842" y="220028"/>
                </a:lnTo>
                <a:lnTo>
                  <a:pt x="838678" y="218758"/>
                </a:lnTo>
                <a:lnTo>
                  <a:pt x="842144" y="217170"/>
                </a:lnTo>
                <a:lnTo>
                  <a:pt x="844981" y="216535"/>
                </a:lnTo>
                <a:lnTo>
                  <a:pt x="848447" y="216218"/>
                </a:lnTo>
                <a:lnTo>
                  <a:pt x="851599" y="215900"/>
                </a:lnTo>
                <a:close/>
                <a:moveTo>
                  <a:pt x="1318578" y="0"/>
                </a:moveTo>
                <a:lnTo>
                  <a:pt x="1321753" y="318"/>
                </a:lnTo>
                <a:lnTo>
                  <a:pt x="1325563" y="636"/>
                </a:lnTo>
                <a:lnTo>
                  <a:pt x="1328421" y="1590"/>
                </a:lnTo>
                <a:lnTo>
                  <a:pt x="1331913" y="2544"/>
                </a:lnTo>
                <a:lnTo>
                  <a:pt x="1334771" y="4133"/>
                </a:lnTo>
                <a:lnTo>
                  <a:pt x="1337629" y="6041"/>
                </a:lnTo>
                <a:lnTo>
                  <a:pt x="1340169" y="7949"/>
                </a:lnTo>
                <a:lnTo>
                  <a:pt x="1342391" y="9857"/>
                </a:lnTo>
                <a:lnTo>
                  <a:pt x="1344931" y="12719"/>
                </a:lnTo>
                <a:lnTo>
                  <a:pt x="1346836" y="15262"/>
                </a:lnTo>
                <a:lnTo>
                  <a:pt x="1348424" y="18124"/>
                </a:lnTo>
                <a:lnTo>
                  <a:pt x="1350011" y="20986"/>
                </a:lnTo>
                <a:lnTo>
                  <a:pt x="1351281" y="23848"/>
                </a:lnTo>
                <a:lnTo>
                  <a:pt x="1351916" y="27345"/>
                </a:lnTo>
                <a:lnTo>
                  <a:pt x="1352551" y="30843"/>
                </a:lnTo>
                <a:lnTo>
                  <a:pt x="1352551" y="34341"/>
                </a:lnTo>
                <a:lnTo>
                  <a:pt x="1352551" y="180290"/>
                </a:lnTo>
                <a:lnTo>
                  <a:pt x="1352551" y="183469"/>
                </a:lnTo>
                <a:lnTo>
                  <a:pt x="1351916" y="186967"/>
                </a:lnTo>
                <a:lnTo>
                  <a:pt x="1351281" y="190147"/>
                </a:lnTo>
                <a:lnTo>
                  <a:pt x="1350011" y="193327"/>
                </a:lnTo>
                <a:lnTo>
                  <a:pt x="1348424" y="196188"/>
                </a:lnTo>
                <a:lnTo>
                  <a:pt x="1346836" y="199368"/>
                </a:lnTo>
                <a:lnTo>
                  <a:pt x="1344931" y="201912"/>
                </a:lnTo>
                <a:lnTo>
                  <a:pt x="1342391" y="204138"/>
                </a:lnTo>
                <a:lnTo>
                  <a:pt x="1340169" y="206681"/>
                </a:lnTo>
                <a:lnTo>
                  <a:pt x="1337629" y="208271"/>
                </a:lnTo>
                <a:lnTo>
                  <a:pt x="1334771" y="210179"/>
                </a:lnTo>
                <a:lnTo>
                  <a:pt x="1331913" y="211769"/>
                </a:lnTo>
                <a:lnTo>
                  <a:pt x="1328421" y="212723"/>
                </a:lnTo>
                <a:lnTo>
                  <a:pt x="1325563" y="213677"/>
                </a:lnTo>
                <a:lnTo>
                  <a:pt x="1321753" y="213995"/>
                </a:lnTo>
                <a:lnTo>
                  <a:pt x="1318578" y="214313"/>
                </a:lnTo>
                <a:lnTo>
                  <a:pt x="1315086" y="213995"/>
                </a:lnTo>
                <a:lnTo>
                  <a:pt x="1311593" y="213677"/>
                </a:lnTo>
                <a:lnTo>
                  <a:pt x="1308418" y="212723"/>
                </a:lnTo>
                <a:lnTo>
                  <a:pt x="1305243" y="211769"/>
                </a:lnTo>
                <a:lnTo>
                  <a:pt x="1302068" y="210179"/>
                </a:lnTo>
                <a:lnTo>
                  <a:pt x="1299528" y="208271"/>
                </a:lnTo>
                <a:lnTo>
                  <a:pt x="1296671" y="206681"/>
                </a:lnTo>
                <a:lnTo>
                  <a:pt x="1294448" y="204138"/>
                </a:lnTo>
                <a:lnTo>
                  <a:pt x="1292226" y="201912"/>
                </a:lnTo>
                <a:lnTo>
                  <a:pt x="1290003" y="199368"/>
                </a:lnTo>
                <a:lnTo>
                  <a:pt x="1288416" y="196188"/>
                </a:lnTo>
                <a:lnTo>
                  <a:pt x="1287146" y="193327"/>
                </a:lnTo>
                <a:lnTo>
                  <a:pt x="1285876" y="190147"/>
                </a:lnTo>
                <a:lnTo>
                  <a:pt x="1285241" y="186967"/>
                </a:lnTo>
                <a:lnTo>
                  <a:pt x="1284288" y="183469"/>
                </a:lnTo>
                <a:lnTo>
                  <a:pt x="1284288" y="180290"/>
                </a:lnTo>
                <a:lnTo>
                  <a:pt x="1284288" y="34341"/>
                </a:lnTo>
                <a:lnTo>
                  <a:pt x="1284288" y="30843"/>
                </a:lnTo>
                <a:lnTo>
                  <a:pt x="1285241" y="27345"/>
                </a:lnTo>
                <a:lnTo>
                  <a:pt x="1285876" y="23848"/>
                </a:lnTo>
                <a:lnTo>
                  <a:pt x="1287146" y="20986"/>
                </a:lnTo>
                <a:lnTo>
                  <a:pt x="1288416" y="18124"/>
                </a:lnTo>
                <a:lnTo>
                  <a:pt x="1290003" y="15262"/>
                </a:lnTo>
                <a:lnTo>
                  <a:pt x="1292226" y="12719"/>
                </a:lnTo>
                <a:lnTo>
                  <a:pt x="1294448" y="9857"/>
                </a:lnTo>
                <a:lnTo>
                  <a:pt x="1296671" y="7949"/>
                </a:lnTo>
                <a:lnTo>
                  <a:pt x="1299528" y="6041"/>
                </a:lnTo>
                <a:lnTo>
                  <a:pt x="1302068" y="4133"/>
                </a:lnTo>
                <a:lnTo>
                  <a:pt x="1305243" y="2544"/>
                </a:lnTo>
                <a:lnTo>
                  <a:pt x="1308418" y="1590"/>
                </a:lnTo>
                <a:lnTo>
                  <a:pt x="1311593" y="636"/>
                </a:lnTo>
                <a:lnTo>
                  <a:pt x="1315086" y="318"/>
                </a:lnTo>
                <a:lnTo>
                  <a:pt x="13185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矩形 26"/>
          <p:cNvSpPr>
            <a:spLocks noChangeArrowheads="1"/>
          </p:cNvSpPr>
          <p:nvPr/>
        </p:nvSpPr>
        <p:spPr bwMode="auto">
          <a:xfrm>
            <a:off x="3932005" y="2888894"/>
            <a:ext cx="11557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六边形 26"/>
          <p:cNvSpPr>
            <a:spLocks noChangeArrowheads="1"/>
          </p:cNvSpPr>
          <p:nvPr/>
        </p:nvSpPr>
        <p:spPr bwMode="auto">
          <a:xfrm>
            <a:off x="6601296" y="1916832"/>
            <a:ext cx="1715120" cy="1478963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KSO_Shape"/>
          <p:cNvSpPr>
            <a:spLocks noChangeArrowheads="1"/>
          </p:cNvSpPr>
          <p:nvPr/>
        </p:nvSpPr>
        <p:spPr bwMode="auto">
          <a:xfrm>
            <a:off x="7098656" y="2160147"/>
            <a:ext cx="758566" cy="531950"/>
          </a:xfrm>
          <a:custGeom>
            <a:avLst/>
            <a:gdLst>
              <a:gd name="T0" fmla="*/ 410562 w 2074863"/>
              <a:gd name="T1" fmla="*/ 138366 h 1449388"/>
              <a:gd name="T2" fmla="*/ 424299 w 2074863"/>
              <a:gd name="T3" fmla="*/ 143238 h 1449388"/>
              <a:gd name="T4" fmla="*/ 424991 w 2074863"/>
              <a:gd name="T5" fmla="*/ 128538 h 1449388"/>
              <a:gd name="T6" fmla="*/ 120959 w 2074863"/>
              <a:gd name="T7" fmla="*/ 38719 h 1449388"/>
              <a:gd name="T8" fmla="*/ 116712 w 2074863"/>
              <a:gd name="T9" fmla="*/ 53209 h 1449388"/>
              <a:gd name="T10" fmla="*/ 103884 w 2074863"/>
              <a:gd name="T11" fmla="*/ 44978 h 1449388"/>
              <a:gd name="T12" fmla="*/ 378420 w 2074863"/>
              <a:gd name="T13" fmla="*/ 33907 h 1449388"/>
              <a:gd name="T14" fmla="*/ 446419 w 2074863"/>
              <a:gd name="T15" fmla="*/ 131148 h 1449388"/>
              <a:gd name="T16" fmla="*/ 375569 w 2074863"/>
              <a:gd name="T17" fmla="*/ 107403 h 1449388"/>
              <a:gd name="T18" fmla="*/ 115187 w 2074863"/>
              <a:gd name="T19" fmla="*/ 17225 h 1449388"/>
              <a:gd name="T20" fmla="*/ 35807 w 2074863"/>
              <a:gd name="T21" fmla="*/ 85259 h 1449388"/>
              <a:gd name="T22" fmla="*/ 70061 w 2074863"/>
              <a:gd name="T23" fmla="*/ 97264 h 1449388"/>
              <a:gd name="T24" fmla="*/ 115187 w 2074863"/>
              <a:gd name="T25" fmla="*/ 17225 h 1449388"/>
              <a:gd name="T26" fmla="*/ 161434 w 2074863"/>
              <a:gd name="T27" fmla="*/ 50111 h 1449388"/>
              <a:gd name="T28" fmla="*/ 215706 w 2074863"/>
              <a:gd name="T29" fmla="*/ 65771 h 1449388"/>
              <a:gd name="T30" fmla="*/ 280418 w 2074863"/>
              <a:gd name="T31" fmla="*/ 83867 h 1449388"/>
              <a:gd name="T32" fmla="*/ 330634 w 2074863"/>
              <a:gd name="T33" fmla="*/ 79429 h 1449388"/>
              <a:gd name="T34" fmla="*/ 380333 w 2074863"/>
              <a:gd name="T35" fmla="*/ 134239 h 1449388"/>
              <a:gd name="T36" fmla="*/ 388530 w 2074863"/>
              <a:gd name="T37" fmla="*/ 176520 h 1449388"/>
              <a:gd name="T38" fmla="*/ 326665 w 2074863"/>
              <a:gd name="T39" fmla="*/ 201401 h 1449388"/>
              <a:gd name="T40" fmla="*/ 266354 w 2074863"/>
              <a:gd name="T41" fmla="*/ 153030 h 1449388"/>
              <a:gd name="T42" fmla="*/ 170580 w 2074863"/>
              <a:gd name="T43" fmla="*/ 123973 h 1449388"/>
              <a:gd name="T44" fmla="*/ 154791 w 2074863"/>
              <a:gd name="T45" fmla="*/ 74297 h 1449388"/>
              <a:gd name="T46" fmla="*/ 77050 w 2074863"/>
              <a:gd name="T47" fmla="*/ 114751 h 1449388"/>
              <a:gd name="T48" fmla="*/ 103107 w 2074863"/>
              <a:gd name="T49" fmla="*/ 163122 h 1449388"/>
              <a:gd name="T50" fmla="*/ 125627 w 2074863"/>
              <a:gd name="T51" fmla="*/ 189657 h 1449388"/>
              <a:gd name="T52" fmla="*/ 144782 w 2074863"/>
              <a:gd name="T53" fmla="*/ 212450 h 1449388"/>
              <a:gd name="T54" fmla="*/ 163074 w 2074863"/>
              <a:gd name="T55" fmla="*/ 238985 h 1449388"/>
              <a:gd name="T56" fmla="*/ 189476 w 2074863"/>
              <a:gd name="T57" fmla="*/ 293533 h 1449388"/>
              <a:gd name="T58" fmla="*/ 216310 w 2074863"/>
              <a:gd name="T59" fmla="*/ 299623 h 1449388"/>
              <a:gd name="T60" fmla="*/ 181969 w 2074863"/>
              <a:gd name="T61" fmla="*/ 253774 h 1449388"/>
              <a:gd name="T62" fmla="*/ 189131 w 2074863"/>
              <a:gd name="T63" fmla="*/ 243944 h 1449388"/>
              <a:gd name="T64" fmla="*/ 248062 w 2074863"/>
              <a:gd name="T65" fmla="*/ 297100 h 1449388"/>
              <a:gd name="T66" fmla="*/ 263420 w 2074863"/>
              <a:gd name="T67" fmla="*/ 282658 h 1449388"/>
              <a:gd name="T68" fmla="*/ 199312 w 2074863"/>
              <a:gd name="T69" fmla="*/ 213842 h 1449388"/>
              <a:gd name="T70" fmla="*/ 209839 w 2074863"/>
              <a:gd name="T71" fmla="*/ 207143 h 1449388"/>
              <a:gd name="T72" fmla="*/ 285422 w 2074863"/>
              <a:gd name="T73" fmla="*/ 271609 h 1449388"/>
              <a:gd name="T74" fmla="*/ 284732 w 2074863"/>
              <a:gd name="T75" fmla="*/ 244988 h 1449388"/>
              <a:gd name="T76" fmla="*/ 226319 w 2074863"/>
              <a:gd name="T77" fmla="*/ 178782 h 1449388"/>
              <a:gd name="T78" fmla="*/ 238398 w 2074863"/>
              <a:gd name="T79" fmla="*/ 175737 h 1449388"/>
              <a:gd name="T80" fmla="*/ 310444 w 2074863"/>
              <a:gd name="T81" fmla="*/ 238985 h 1449388"/>
              <a:gd name="T82" fmla="*/ 308546 w 2074863"/>
              <a:gd name="T83" fmla="*/ 212450 h 1449388"/>
              <a:gd name="T84" fmla="*/ 310272 w 2074863"/>
              <a:gd name="T85" fmla="*/ 200096 h 1449388"/>
              <a:gd name="T86" fmla="*/ 333826 w 2074863"/>
              <a:gd name="T87" fmla="*/ 219323 h 1449388"/>
              <a:gd name="T88" fmla="*/ 326493 w 2074863"/>
              <a:gd name="T89" fmla="*/ 245336 h 1449388"/>
              <a:gd name="T90" fmla="*/ 309322 w 2074863"/>
              <a:gd name="T91" fmla="*/ 268042 h 1449388"/>
              <a:gd name="T92" fmla="*/ 286544 w 2074863"/>
              <a:gd name="T93" fmla="*/ 287704 h 1449388"/>
              <a:gd name="T94" fmla="*/ 263765 w 2074863"/>
              <a:gd name="T95" fmla="*/ 307888 h 1449388"/>
              <a:gd name="T96" fmla="*/ 240728 w 2074863"/>
              <a:gd name="T97" fmla="*/ 310411 h 1449388"/>
              <a:gd name="T98" fmla="*/ 212513 w 2074863"/>
              <a:gd name="T99" fmla="*/ 316675 h 1449388"/>
              <a:gd name="T100" fmla="*/ 148147 w 2074863"/>
              <a:gd name="T101" fmla="*/ 277003 h 1449388"/>
              <a:gd name="T102" fmla="*/ 116481 w 2074863"/>
              <a:gd name="T103" fmla="*/ 286921 h 1449388"/>
              <a:gd name="T104" fmla="*/ 108629 w 2074863"/>
              <a:gd name="T105" fmla="*/ 270739 h 1449388"/>
              <a:gd name="T106" fmla="*/ 86541 w 2074863"/>
              <a:gd name="T107" fmla="*/ 252296 h 1449388"/>
              <a:gd name="T108" fmla="*/ 75152 w 2074863"/>
              <a:gd name="T109" fmla="*/ 231416 h 1449388"/>
              <a:gd name="T110" fmla="*/ 55221 w 2074863"/>
              <a:gd name="T111" fmla="*/ 206448 h 1449388"/>
              <a:gd name="T112" fmla="*/ 63676 w 2074863"/>
              <a:gd name="T113" fmla="*/ 175041 h 1449388"/>
              <a:gd name="T114" fmla="*/ 44176 w 2074863"/>
              <a:gd name="T115" fmla="*/ 154596 h 1449388"/>
              <a:gd name="T116" fmla="*/ 432 w 2074863"/>
              <a:gd name="T117" fmla="*/ 104659 h 1449388"/>
              <a:gd name="T118" fmla="*/ 64625 w 2074863"/>
              <a:gd name="T119" fmla="*/ 33407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074863"/>
              <a:gd name="T181" fmla="*/ 0 h 1449388"/>
              <a:gd name="T182" fmla="*/ 2074863 w 2074863"/>
              <a:gd name="T183" fmla="*/ 1449388 h 144938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矩形 27"/>
          <p:cNvSpPr>
            <a:spLocks noChangeArrowheads="1"/>
          </p:cNvSpPr>
          <p:nvPr/>
        </p:nvSpPr>
        <p:spPr bwMode="auto">
          <a:xfrm>
            <a:off x="6905438" y="2888894"/>
            <a:ext cx="11557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矩形 117"/>
          <p:cNvSpPr>
            <a:spLocks noChangeArrowheads="1"/>
          </p:cNvSpPr>
          <p:nvPr/>
        </p:nvSpPr>
        <p:spPr bwMode="auto">
          <a:xfrm>
            <a:off x="1300882" y="3938481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矩形 124"/>
          <p:cNvSpPr>
            <a:spLocks noChangeArrowheads="1"/>
          </p:cNvSpPr>
          <p:nvPr/>
        </p:nvSpPr>
        <p:spPr bwMode="auto">
          <a:xfrm>
            <a:off x="1300882" y="4323726"/>
            <a:ext cx="6419178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单击此处可编辑内容，根据您的需要自由拉伸文本框大小单击此处可编辑内容，根据您的需要自由拉伸文本框大小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直接连接符 31"/>
          <p:cNvSpPr>
            <a:spLocks noChangeShapeType="1"/>
          </p:cNvSpPr>
          <p:nvPr/>
        </p:nvSpPr>
        <p:spPr bwMode="auto">
          <a:xfrm>
            <a:off x="1372445" y="4285559"/>
            <a:ext cx="1390703" cy="0"/>
          </a:xfrm>
          <a:prstGeom prst="line">
            <a:avLst/>
          </a:prstGeom>
          <a:noFill/>
          <a:ln w="63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1248326" y="124714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8" name="组合 23"/>
          <p:cNvGrpSpPr>
            <a:grpSpLocks/>
          </p:cNvGrpSpPr>
          <p:nvPr/>
        </p:nvGrpSpPr>
        <p:grpSpPr bwMode="auto">
          <a:xfrm>
            <a:off x="395536" y="1052736"/>
            <a:ext cx="692967" cy="800310"/>
            <a:chOff x="0" y="0"/>
            <a:chExt cx="1179513" cy="1360488"/>
          </a:xfrm>
        </p:grpSpPr>
        <p:sp>
          <p:nvSpPr>
            <p:cNvPr id="29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8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3"/>
          <p:cNvGrpSpPr>
            <a:grpSpLocks/>
          </p:cNvGrpSpPr>
          <p:nvPr/>
        </p:nvGrpSpPr>
        <p:grpSpPr bwMode="auto">
          <a:xfrm>
            <a:off x="2862137" y="1205421"/>
            <a:ext cx="2964244" cy="3035473"/>
            <a:chOff x="0" y="0"/>
            <a:chExt cx="1270000" cy="1300163"/>
          </a:xfrm>
        </p:grpSpPr>
        <p:sp>
          <p:nvSpPr>
            <p:cNvPr id="15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10080625 w 1"/>
                <a:gd name="T1" fmla="*/ 186301490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文本框 17"/>
          <p:cNvSpPr>
            <a:spLocks noChangeArrowheads="1"/>
          </p:cNvSpPr>
          <p:nvPr/>
        </p:nvSpPr>
        <p:spPr bwMode="auto">
          <a:xfrm>
            <a:off x="3835752" y="1664616"/>
            <a:ext cx="1276311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kumimoji="0" lang="zh-CN" altLang="en-US" sz="13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1228716" y="4558852"/>
            <a:ext cx="71096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Desc_1"/>
          <p:cNvSpPr>
            <a:spLocks noChangeArrowheads="1"/>
          </p:cNvSpPr>
          <p:nvPr/>
        </p:nvSpPr>
        <p:spPr bwMode="auto">
          <a:xfrm>
            <a:off x="5187329" y="1813522"/>
            <a:ext cx="2913063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SubTitle_1"/>
          <p:cNvSpPr>
            <a:spLocks noChangeArrowheads="1"/>
          </p:cNvSpPr>
          <p:nvPr/>
        </p:nvSpPr>
        <p:spPr bwMode="auto">
          <a:xfrm>
            <a:off x="1724991" y="1700808"/>
            <a:ext cx="3209925" cy="804862"/>
          </a:xfrm>
          <a:custGeom>
            <a:avLst/>
            <a:gdLst>
              <a:gd name="T0" fmla="*/ 483343 w 5009091"/>
              <a:gd name="T1" fmla="*/ 25192 h 1255217"/>
              <a:gd name="T2" fmla="*/ 476345 w 5009091"/>
              <a:gd name="T3" fmla="*/ 28098 h 1255217"/>
              <a:gd name="T4" fmla="*/ 476217 w 5009091"/>
              <a:gd name="T5" fmla="*/ 28226 h 1255217"/>
              <a:gd name="T6" fmla="*/ 474479 w 5009091"/>
              <a:gd name="T7" fmla="*/ 31134 h 1255217"/>
              <a:gd name="T8" fmla="*/ 504052 w 5009091"/>
              <a:gd name="T9" fmla="*/ 60783 h 1255217"/>
              <a:gd name="T10" fmla="*/ 506951 w 5009091"/>
              <a:gd name="T11" fmla="*/ 67799 h 1255217"/>
              <a:gd name="T12" fmla="*/ 506931 w 5009091"/>
              <a:gd name="T13" fmla="*/ 67998 h 1255217"/>
              <a:gd name="T14" fmla="*/ 504052 w 5009091"/>
              <a:gd name="T15" fmla="*/ 75214 h 1255217"/>
              <a:gd name="T16" fmla="*/ 474480 w 5009091"/>
              <a:gd name="T17" fmla="*/ 104863 h 1255217"/>
              <a:gd name="T18" fmla="*/ 476218 w 5009091"/>
              <a:gd name="T19" fmla="*/ 107771 h 1255217"/>
              <a:gd name="T20" fmla="*/ 476345 w 5009091"/>
              <a:gd name="T21" fmla="*/ 107899 h 1255217"/>
              <a:gd name="T22" fmla="*/ 490341 w 5009091"/>
              <a:gd name="T23" fmla="*/ 107899 h 1255217"/>
              <a:gd name="T24" fmla="*/ 522943 w 5009091"/>
              <a:gd name="T25" fmla="*/ 75214 h 1255217"/>
              <a:gd name="T26" fmla="*/ 525823 w 5009091"/>
              <a:gd name="T27" fmla="*/ 67998 h 1255217"/>
              <a:gd name="T28" fmla="*/ 525842 w 5009091"/>
              <a:gd name="T29" fmla="*/ 67799 h 1255217"/>
              <a:gd name="T30" fmla="*/ 522943 w 5009091"/>
              <a:gd name="T31" fmla="*/ 60783 h 1255217"/>
              <a:gd name="T32" fmla="*/ 490341 w 5009091"/>
              <a:gd name="T33" fmla="*/ 28098 h 1255217"/>
              <a:gd name="T34" fmla="*/ 483343 w 5009091"/>
              <a:gd name="T35" fmla="*/ 25192 h 1255217"/>
              <a:gd name="T36" fmla="*/ 473871 w 5009091"/>
              <a:gd name="T37" fmla="*/ 0 h 1255217"/>
              <a:gd name="T38" fmla="*/ 484987 w 5009091"/>
              <a:gd name="T39" fmla="*/ 4617 h 1255217"/>
              <a:gd name="T40" fmla="*/ 536775 w 5009091"/>
              <a:gd name="T41" fmla="*/ 56536 h 1255217"/>
              <a:gd name="T42" fmla="*/ 541379 w 5009091"/>
              <a:gd name="T43" fmla="*/ 67681 h 1255217"/>
              <a:gd name="T44" fmla="*/ 541349 w 5009091"/>
              <a:gd name="T45" fmla="*/ 67998 h 1255217"/>
              <a:gd name="T46" fmla="*/ 536775 w 5009091"/>
              <a:gd name="T47" fmla="*/ 79460 h 1255217"/>
              <a:gd name="T48" fmla="*/ 484987 w 5009091"/>
              <a:gd name="T49" fmla="*/ 131380 h 1255217"/>
              <a:gd name="T50" fmla="*/ 462754 w 5009091"/>
              <a:gd name="T51" fmla="*/ 131380 h 1255217"/>
              <a:gd name="T52" fmla="*/ 462574 w 5009091"/>
              <a:gd name="T53" fmla="*/ 131200 h 1255217"/>
              <a:gd name="T54" fmla="*/ 462111 w 5009091"/>
              <a:gd name="T55" fmla="*/ 131294 h 1255217"/>
              <a:gd name="T56" fmla="*/ 13726 w 5009091"/>
              <a:gd name="T57" fmla="*/ 131294 h 1255217"/>
              <a:gd name="T58" fmla="*/ 0 w 5009091"/>
              <a:gd name="T59" fmla="*/ 117533 h 1255217"/>
              <a:gd name="T60" fmla="*/ 0 w 5009091"/>
              <a:gd name="T61" fmla="*/ 18463 h 1255217"/>
              <a:gd name="T62" fmla="*/ 13726 w 5009091"/>
              <a:gd name="T63" fmla="*/ 4703 h 1255217"/>
              <a:gd name="T64" fmla="*/ 462111 w 5009091"/>
              <a:gd name="T65" fmla="*/ 4703 h 1255217"/>
              <a:gd name="T66" fmla="*/ 462574 w 5009091"/>
              <a:gd name="T67" fmla="*/ 4796 h 1255217"/>
              <a:gd name="T68" fmla="*/ 462754 w 5009091"/>
              <a:gd name="T69" fmla="*/ 4617 h 1255217"/>
              <a:gd name="T70" fmla="*/ 473871 w 5009091"/>
              <a:gd name="T71" fmla="*/ 0 h 1255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009091"/>
              <a:gd name="T109" fmla="*/ 0 h 1255217"/>
              <a:gd name="T110" fmla="*/ 5009091 w 5009091"/>
              <a:gd name="T111" fmla="*/ 1255217 h 1255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009091" h="1255217">
                <a:moveTo>
                  <a:pt x="4472112" y="232513"/>
                </a:moveTo>
                <a:cubicBezTo>
                  <a:pt x="4448677" y="232513"/>
                  <a:pt x="4425242" y="241454"/>
                  <a:pt x="4407361" y="259336"/>
                </a:cubicBezTo>
                <a:lnTo>
                  <a:pt x="4406178" y="260519"/>
                </a:lnTo>
                <a:lnTo>
                  <a:pt x="4390099" y="287363"/>
                </a:lnTo>
                <a:lnTo>
                  <a:pt x="4663721" y="561011"/>
                </a:lnTo>
                <a:cubicBezTo>
                  <a:pt x="4681601" y="578892"/>
                  <a:pt x="4690542" y="602330"/>
                  <a:pt x="4690542" y="625767"/>
                </a:cubicBezTo>
                <a:cubicBezTo>
                  <a:pt x="4690542" y="626383"/>
                  <a:pt x="4690535" y="626998"/>
                  <a:pt x="4690365" y="627610"/>
                </a:cubicBezTo>
                <a:cubicBezTo>
                  <a:pt x="4691004" y="651655"/>
                  <a:pt x="4682071" y="675856"/>
                  <a:pt x="4663721" y="694208"/>
                </a:cubicBezTo>
                <a:lnTo>
                  <a:pt x="4390100" y="967855"/>
                </a:lnTo>
                <a:lnTo>
                  <a:pt x="4406179" y="994698"/>
                </a:lnTo>
                <a:lnTo>
                  <a:pt x="4407362" y="995881"/>
                </a:lnTo>
                <a:cubicBezTo>
                  <a:pt x="4443122" y="1031646"/>
                  <a:pt x="4501103" y="1031646"/>
                  <a:pt x="4536863" y="995881"/>
                </a:cubicBezTo>
                <a:lnTo>
                  <a:pt x="4838508" y="694208"/>
                </a:lnTo>
                <a:cubicBezTo>
                  <a:pt x="4856858" y="675856"/>
                  <a:pt x="4865792" y="651655"/>
                  <a:pt x="4865152" y="627610"/>
                </a:cubicBezTo>
                <a:cubicBezTo>
                  <a:pt x="4865322" y="626998"/>
                  <a:pt x="4865329" y="626383"/>
                  <a:pt x="4865329" y="625767"/>
                </a:cubicBezTo>
                <a:cubicBezTo>
                  <a:pt x="4865329" y="602330"/>
                  <a:pt x="4856388" y="578892"/>
                  <a:pt x="4838508" y="561011"/>
                </a:cubicBezTo>
                <a:lnTo>
                  <a:pt x="4536862" y="259336"/>
                </a:lnTo>
                <a:cubicBezTo>
                  <a:pt x="4518982" y="241454"/>
                  <a:pt x="4495547" y="232513"/>
                  <a:pt x="4472112" y="232513"/>
                </a:cubicBezTo>
                <a:close/>
                <a:moveTo>
                  <a:pt x="4384468" y="0"/>
                </a:moveTo>
                <a:cubicBezTo>
                  <a:pt x="4421694" y="0"/>
                  <a:pt x="4458920" y="14203"/>
                  <a:pt x="4487323" y="42608"/>
                </a:cubicBezTo>
                <a:lnTo>
                  <a:pt x="4966487" y="521818"/>
                </a:lnTo>
                <a:cubicBezTo>
                  <a:pt x="4994889" y="550223"/>
                  <a:pt x="5009091" y="587454"/>
                  <a:pt x="5009091" y="624683"/>
                </a:cubicBezTo>
                <a:cubicBezTo>
                  <a:pt x="5009091" y="625661"/>
                  <a:pt x="5009080" y="626638"/>
                  <a:pt x="5008811" y="627610"/>
                </a:cubicBezTo>
                <a:cubicBezTo>
                  <a:pt x="5009826" y="665805"/>
                  <a:pt x="4995635" y="704250"/>
                  <a:pt x="4966487" y="733401"/>
                </a:cubicBezTo>
                <a:lnTo>
                  <a:pt x="4487324" y="1212608"/>
                </a:lnTo>
                <a:cubicBezTo>
                  <a:pt x="4430520" y="1269420"/>
                  <a:pt x="4338418" y="1269420"/>
                  <a:pt x="4281613" y="1212608"/>
                </a:cubicBezTo>
                <a:lnTo>
                  <a:pt x="4279948" y="1210943"/>
                </a:lnTo>
                <a:lnTo>
                  <a:pt x="4275661" y="1211808"/>
                </a:lnTo>
                <a:lnTo>
                  <a:pt x="127005" y="1211808"/>
                </a:lnTo>
                <a:cubicBezTo>
                  <a:pt x="56862" y="1211808"/>
                  <a:pt x="0" y="1154946"/>
                  <a:pt x="0" y="1084803"/>
                </a:cubicBezTo>
                <a:lnTo>
                  <a:pt x="0" y="170413"/>
                </a:lnTo>
                <a:cubicBezTo>
                  <a:pt x="0" y="100270"/>
                  <a:pt x="56862" y="43408"/>
                  <a:pt x="127005" y="43408"/>
                </a:cubicBezTo>
                <a:lnTo>
                  <a:pt x="4275661" y="43408"/>
                </a:lnTo>
                <a:lnTo>
                  <a:pt x="4279946" y="44273"/>
                </a:lnTo>
                <a:lnTo>
                  <a:pt x="4281611" y="42608"/>
                </a:lnTo>
                <a:cubicBezTo>
                  <a:pt x="4310014" y="14203"/>
                  <a:pt x="4347241" y="0"/>
                  <a:pt x="4384468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54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MH_SubTitle_2"/>
          <p:cNvSpPr>
            <a:spLocks noChangeArrowheads="1"/>
          </p:cNvSpPr>
          <p:nvPr/>
        </p:nvSpPr>
        <p:spPr bwMode="auto">
          <a:xfrm flipH="1">
            <a:off x="1724991" y="2977158"/>
            <a:ext cx="3209925" cy="803275"/>
          </a:xfrm>
          <a:custGeom>
            <a:avLst/>
            <a:gdLst>
              <a:gd name="T0" fmla="*/ 483343 w 5009091"/>
              <a:gd name="T1" fmla="*/ 24993 h 1255217"/>
              <a:gd name="T2" fmla="*/ 476345 w 5009091"/>
              <a:gd name="T3" fmla="*/ 27877 h 1255217"/>
              <a:gd name="T4" fmla="*/ 476217 w 5009091"/>
              <a:gd name="T5" fmla="*/ 28004 h 1255217"/>
              <a:gd name="T6" fmla="*/ 474479 w 5009091"/>
              <a:gd name="T7" fmla="*/ 30890 h 1255217"/>
              <a:gd name="T8" fmla="*/ 504052 w 5009091"/>
              <a:gd name="T9" fmla="*/ 60305 h 1255217"/>
              <a:gd name="T10" fmla="*/ 506951 w 5009091"/>
              <a:gd name="T11" fmla="*/ 67266 h 1255217"/>
              <a:gd name="T12" fmla="*/ 506931 w 5009091"/>
              <a:gd name="T13" fmla="*/ 67463 h 1255217"/>
              <a:gd name="T14" fmla="*/ 504052 w 5009091"/>
              <a:gd name="T15" fmla="*/ 74623 h 1255217"/>
              <a:gd name="T16" fmla="*/ 474480 w 5009091"/>
              <a:gd name="T17" fmla="*/ 104038 h 1255217"/>
              <a:gd name="T18" fmla="*/ 476218 w 5009091"/>
              <a:gd name="T19" fmla="*/ 106923 h 1255217"/>
              <a:gd name="T20" fmla="*/ 476345 w 5009091"/>
              <a:gd name="T21" fmla="*/ 107050 h 1255217"/>
              <a:gd name="T22" fmla="*/ 490341 w 5009091"/>
              <a:gd name="T23" fmla="*/ 107050 h 1255217"/>
              <a:gd name="T24" fmla="*/ 522943 w 5009091"/>
              <a:gd name="T25" fmla="*/ 74623 h 1255217"/>
              <a:gd name="T26" fmla="*/ 525823 w 5009091"/>
              <a:gd name="T27" fmla="*/ 67463 h 1255217"/>
              <a:gd name="T28" fmla="*/ 525842 w 5009091"/>
              <a:gd name="T29" fmla="*/ 67266 h 1255217"/>
              <a:gd name="T30" fmla="*/ 522943 w 5009091"/>
              <a:gd name="T31" fmla="*/ 60305 h 1255217"/>
              <a:gd name="T32" fmla="*/ 490341 w 5009091"/>
              <a:gd name="T33" fmla="*/ 27877 h 1255217"/>
              <a:gd name="T34" fmla="*/ 483343 w 5009091"/>
              <a:gd name="T35" fmla="*/ 24993 h 1255217"/>
              <a:gd name="T36" fmla="*/ 473871 w 5009091"/>
              <a:gd name="T37" fmla="*/ 0 h 1255217"/>
              <a:gd name="T38" fmla="*/ 484987 w 5009091"/>
              <a:gd name="T39" fmla="*/ 4580 h 1255217"/>
              <a:gd name="T40" fmla="*/ 536775 w 5009091"/>
              <a:gd name="T41" fmla="*/ 56092 h 1255217"/>
              <a:gd name="T42" fmla="*/ 541379 w 5009091"/>
              <a:gd name="T43" fmla="*/ 67149 h 1255217"/>
              <a:gd name="T44" fmla="*/ 541349 w 5009091"/>
              <a:gd name="T45" fmla="*/ 67463 h 1255217"/>
              <a:gd name="T46" fmla="*/ 536775 w 5009091"/>
              <a:gd name="T47" fmla="*/ 78836 h 1255217"/>
              <a:gd name="T48" fmla="*/ 484987 w 5009091"/>
              <a:gd name="T49" fmla="*/ 130347 h 1255217"/>
              <a:gd name="T50" fmla="*/ 462754 w 5009091"/>
              <a:gd name="T51" fmla="*/ 130347 h 1255217"/>
              <a:gd name="T52" fmla="*/ 462574 w 5009091"/>
              <a:gd name="T53" fmla="*/ 130168 h 1255217"/>
              <a:gd name="T54" fmla="*/ 462111 w 5009091"/>
              <a:gd name="T55" fmla="*/ 130261 h 1255217"/>
              <a:gd name="T56" fmla="*/ 13726 w 5009091"/>
              <a:gd name="T57" fmla="*/ 130261 h 1255217"/>
              <a:gd name="T58" fmla="*/ 0 w 5009091"/>
              <a:gd name="T59" fmla="*/ 116609 h 1255217"/>
              <a:gd name="T60" fmla="*/ 0 w 5009091"/>
              <a:gd name="T61" fmla="*/ 18318 h 1255217"/>
              <a:gd name="T62" fmla="*/ 13726 w 5009091"/>
              <a:gd name="T63" fmla="*/ 4667 h 1255217"/>
              <a:gd name="T64" fmla="*/ 462111 w 5009091"/>
              <a:gd name="T65" fmla="*/ 4667 h 1255217"/>
              <a:gd name="T66" fmla="*/ 462574 w 5009091"/>
              <a:gd name="T67" fmla="*/ 4759 h 1255217"/>
              <a:gd name="T68" fmla="*/ 462754 w 5009091"/>
              <a:gd name="T69" fmla="*/ 4580 h 1255217"/>
              <a:gd name="T70" fmla="*/ 473871 w 5009091"/>
              <a:gd name="T71" fmla="*/ 0 h 1255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009091"/>
              <a:gd name="T109" fmla="*/ 0 h 1255217"/>
              <a:gd name="T110" fmla="*/ 5009091 w 5009091"/>
              <a:gd name="T111" fmla="*/ 1255217 h 1255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009091" h="1255217">
                <a:moveTo>
                  <a:pt x="4472112" y="232513"/>
                </a:moveTo>
                <a:cubicBezTo>
                  <a:pt x="4448677" y="232513"/>
                  <a:pt x="4425242" y="241454"/>
                  <a:pt x="4407361" y="259336"/>
                </a:cubicBezTo>
                <a:lnTo>
                  <a:pt x="4406178" y="260519"/>
                </a:lnTo>
                <a:lnTo>
                  <a:pt x="4390099" y="287363"/>
                </a:lnTo>
                <a:lnTo>
                  <a:pt x="4663721" y="561011"/>
                </a:lnTo>
                <a:cubicBezTo>
                  <a:pt x="4681601" y="578892"/>
                  <a:pt x="4690542" y="602330"/>
                  <a:pt x="4690542" y="625767"/>
                </a:cubicBezTo>
                <a:cubicBezTo>
                  <a:pt x="4690542" y="626383"/>
                  <a:pt x="4690535" y="626998"/>
                  <a:pt x="4690365" y="627610"/>
                </a:cubicBezTo>
                <a:cubicBezTo>
                  <a:pt x="4691004" y="651655"/>
                  <a:pt x="4682071" y="675856"/>
                  <a:pt x="4663721" y="694208"/>
                </a:cubicBezTo>
                <a:lnTo>
                  <a:pt x="4390100" y="967855"/>
                </a:lnTo>
                <a:lnTo>
                  <a:pt x="4406179" y="994698"/>
                </a:lnTo>
                <a:lnTo>
                  <a:pt x="4407362" y="995881"/>
                </a:lnTo>
                <a:cubicBezTo>
                  <a:pt x="4443122" y="1031646"/>
                  <a:pt x="4501103" y="1031646"/>
                  <a:pt x="4536863" y="995881"/>
                </a:cubicBezTo>
                <a:lnTo>
                  <a:pt x="4838508" y="694208"/>
                </a:lnTo>
                <a:cubicBezTo>
                  <a:pt x="4856858" y="675856"/>
                  <a:pt x="4865792" y="651655"/>
                  <a:pt x="4865152" y="627610"/>
                </a:cubicBezTo>
                <a:cubicBezTo>
                  <a:pt x="4865322" y="626998"/>
                  <a:pt x="4865329" y="626383"/>
                  <a:pt x="4865329" y="625767"/>
                </a:cubicBezTo>
                <a:cubicBezTo>
                  <a:pt x="4865329" y="602330"/>
                  <a:pt x="4856388" y="578892"/>
                  <a:pt x="4838508" y="561011"/>
                </a:cubicBezTo>
                <a:lnTo>
                  <a:pt x="4536862" y="259336"/>
                </a:lnTo>
                <a:cubicBezTo>
                  <a:pt x="4518982" y="241454"/>
                  <a:pt x="4495547" y="232513"/>
                  <a:pt x="4472112" y="232513"/>
                </a:cubicBezTo>
                <a:close/>
                <a:moveTo>
                  <a:pt x="4384468" y="0"/>
                </a:moveTo>
                <a:cubicBezTo>
                  <a:pt x="4421694" y="0"/>
                  <a:pt x="4458920" y="14203"/>
                  <a:pt x="4487323" y="42608"/>
                </a:cubicBezTo>
                <a:lnTo>
                  <a:pt x="4966487" y="521818"/>
                </a:lnTo>
                <a:cubicBezTo>
                  <a:pt x="4994889" y="550223"/>
                  <a:pt x="5009091" y="587454"/>
                  <a:pt x="5009091" y="624683"/>
                </a:cubicBezTo>
                <a:cubicBezTo>
                  <a:pt x="5009091" y="625661"/>
                  <a:pt x="5009080" y="626638"/>
                  <a:pt x="5008811" y="627610"/>
                </a:cubicBezTo>
                <a:cubicBezTo>
                  <a:pt x="5009826" y="665805"/>
                  <a:pt x="4995635" y="704250"/>
                  <a:pt x="4966487" y="733401"/>
                </a:cubicBezTo>
                <a:lnTo>
                  <a:pt x="4487324" y="1212608"/>
                </a:lnTo>
                <a:cubicBezTo>
                  <a:pt x="4430520" y="1269420"/>
                  <a:pt x="4338418" y="1269420"/>
                  <a:pt x="4281613" y="1212608"/>
                </a:cubicBezTo>
                <a:lnTo>
                  <a:pt x="4279948" y="1210943"/>
                </a:lnTo>
                <a:lnTo>
                  <a:pt x="4275661" y="1211808"/>
                </a:lnTo>
                <a:lnTo>
                  <a:pt x="127005" y="1211808"/>
                </a:lnTo>
                <a:cubicBezTo>
                  <a:pt x="56862" y="1211808"/>
                  <a:pt x="0" y="1154946"/>
                  <a:pt x="0" y="1084803"/>
                </a:cubicBezTo>
                <a:lnTo>
                  <a:pt x="0" y="170413"/>
                </a:lnTo>
                <a:cubicBezTo>
                  <a:pt x="0" y="100270"/>
                  <a:pt x="56862" y="43408"/>
                  <a:pt x="127005" y="43408"/>
                </a:cubicBezTo>
                <a:lnTo>
                  <a:pt x="4275661" y="43408"/>
                </a:lnTo>
                <a:lnTo>
                  <a:pt x="4279946" y="44273"/>
                </a:lnTo>
                <a:lnTo>
                  <a:pt x="4281611" y="42608"/>
                </a:lnTo>
                <a:cubicBezTo>
                  <a:pt x="4310014" y="14203"/>
                  <a:pt x="4347241" y="0"/>
                  <a:pt x="43844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0000" rIns="9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MH_SubTitle_3"/>
          <p:cNvSpPr>
            <a:spLocks noChangeArrowheads="1"/>
          </p:cNvSpPr>
          <p:nvPr/>
        </p:nvSpPr>
        <p:spPr bwMode="auto">
          <a:xfrm>
            <a:off x="1724991" y="4251922"/>
            <a:ext cx="3209925" cy="804863"/>
          </a:xfrm>
          <a:custGeom>
            <a:avLst/>
            <a:gdLst>
              <a:gd name="T0" fmla="*/ 483343 w 5009091"/>
              <a:gd name="T1" fmla="*/ 25192 h 1255217"/>
              <a:gd name="T2" fmla="*/ 476345 w 5009091"/>
              <a:gd name="T3" fmla="*/ 28098 h 1255217"/>
              <a:gd name="T4" fmla="*/ 476217 w 5009091"/>
              <a:gd name="T5" fmla="*/ 28226 h 1255217"/>
              <a:gd name="T6" fmla="*/ 474479 w 5009091"/>
              <a:gd name="T7" fmla="*/ 31135 h 1255217"/>
              <a:gd name="T8" fmla="*/ 504052 w 5009091"/>
              <a:gd name="T9" fmla="*/ 60783 h 1255217"/>
              <a:gd name="T10" fmla="*/ 506951 w 5009091"/>
              <a:gd name="T11" fmla="*/ 67799 h 1255217"/>
              <a:gd name="T12" fmla="*/ 506931 w 5009091"/>
              <a:gd name="T13" fmla="*/ 67999 h 1255217"/>
              <a:gd name="T14" fmla="*/ 504052 w 5009091"/>
              <a:gd name="T15" fmla="*/ 75215 h 1255217"/>
              <a:gd name="T16" fmla="*/ 474480 w 5009091"/>
              <a:gd name="T17" fmla="*/ 104863 h 1255217"/>
              <a:gd name="T18" fmla="*/ 476218 w 5009091"/>
              <a:gd name="T19" fmla="*/ 107771 h 1255217"/>
              <a:gd name="T20" fmla="*/ 476345 w 5009091"/>
              <a:gd name="T21" fmla="*/ 107900 h 1255217"/>
              <a:gd name="T22" fmla="*/ 490341 w 5009091"/>
              <a:gd name="T23" fmla="*/ 107900 h 1255217"/>
              <a:gd name="T24" fmla="*/ 522943 w 5009091"/>
              <a:gd name="T25" fmla="*/ 75215 h 1255217"/>
              <a:gd name="T26" fmla="*/ 525823 w 5009091"/>
              <a:gd name="T27" fmla="*/ 67999 h 1255217"/>
              <a:gd name="T28" fmla="*/ 525842 w 5009091"/>
              <a:gd name="T29" fmla="*/ 67799 h 1255217"/>
              <a:gd name="T30" fmla="*/ 522943 w 5009091"/>
              <a:gd name="T31" fmla="*/ 60783 h 1255217"/>
              <a:gd name="T32" fmla="*/ 490341 w 5009091"/>
              <a:gd name="T33" fmla="*/ 28098 h 1255217"/>
              <a:gd name="T34" fmla="*/ 483343 w 5009091"/>
              <a:gd name="T35" fmla="*/ 25192 h 1255217"/>
              <a:gd name="T36" fmla="*/ 473871 w 5009091"/>
              <a:gd name="T37" fmla="*/ 0 h 1255217"/>
              <a:gd name="T38" fmla="*/ 484987 w 5009091"/>
              <a:gd name="T39" fmla="*/ 4617 h 1255217"/>
              <a:gd name="T40" fmla="*/ 536775 w 5009091"/>
              <a:gd name="T41" fmla="*/ 56536 h 1255217"/>
              <a:gd name="T42" fmla="*/ 541379 w 5009091"/>
              <a:gd name="T43" fmla="*/ 67682 h 1255217"/>
              <a:gd name="T44" fmla="*/ 541349 w 5009091"/>
              <a:gd name="T45" fmla="*/ 67999 h 1255217"/>
              <a:gd name="T46" fmla="*/ 536775 w 5009091"/>
              <a:gd name="T47" fmla="*/ 79461 h 1255217"/>
              <a:gd name="T48" fmla="*/ 484987 w 5009091"/>
              <a:gd name="T49" fmla="*/ 131381 h 1255217"/>
              <a:gd name="T50" fmla="*/ 462754 w 5009091"/>
              <a:gd name="T51" fmla="*/ 131381 h 1255217"/>
              <a:gd name="T52" fmla="*/ 462574 w 5009091"/>
              <a:gd name="T53" fmla="*/ 131201 h 1255217"/>
              <a:gd name="T54" fmla="*/ 462111 w 5009091"/>
              <a:gd name="T55" fmla="*/ 131294 h 1255217"/>
              <a:gd name="T56" fmla="*/ 13726 w 5009091"/>
              <a:gd name="T57" fmla="*/ 131294 h 1255217"/>
              <a:gd name="T58" fmla="*/ 0 w 5009091"/>
              <a:gd name="T59" fmla="*/ 117534 h 1255217"/>
              <a:gd name="T60" fmla="*/ 0 w 5009091"/>
              <a:gd name="T61" fmla="*/ 18463 h 1255217"/>
              <a:gd name="T62" fmla="*/ 13726 w 5009091"/>
              <a:gd name="T63" fmla="*/ 4703 h 1255217"/>
              <a:gd name="T64" fmla="*/ 462111 w 5009091"/>
              <a:gd name="T65" fmla="*/ 4703 h 1255217"/>
              <a:gd name="T66" fmla="*/ 462574 w 5009091"/>
              <a:gd name="T67" fmla="*/ 4796 h 1255217"/>
              <a:gd name="T68" fmla="*/ 462754 w 5009091"/>
              <a:gd name="T69" fmla="*/ 4617 h 1255217"/>
              <a:gd name="T70" fmla="*/ 473871 w 5009091"/>
              <a:gd name="T71" fmla="*/ 0 h 1255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009091"/>
              <a:gd name="T109" fmla="*/ 0 h 1255217"/>
              <a:gd name="T110" fmla="*/ 5009091 w 5009091"/>
              <a:gd name="T111" fmla="*/ 1255217 h 1255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009091" h="1255217">
                <a:moveTo>
                  <a:pt x="4472112" y="232513"/>
                </a:moveTo>
                <a:cubicBezTo>
                  <a:pt x="4448677" y="232513"/>
                  <a:pt x="4425242" y="241454"/>
                  <a:pt x="4407361" y="259336"/>
                </a:cubicBezTo>
                <a:lnTo>
                  <a:pt x="4406178" y="260519"/>
                </a:lnTo>
                <a:lnTo>
                  <a:pt x="4390099" y="287363"/>
                </a:lnTo>
                <a:lnTo>
                  <a:pt x="4663721" y="561011"/>
                </a:lnTo>
                <a:cubicBezTo>
                  <a:pt x="4681601" y="578892"/>
                  <a:pt x="4690542" y="602330"/>
                  <a:pt x="4690542" y="625767"/>
                </a:cubicBezTo>
                <a:cubicBezTo>
                  <a:pt x="4690542" y="626383"/>
                  <a:pt x="4690535" y="626998"/>
                  <a:pt x="4690365" y="627610"/>
                </a:cubicBezTo>
                <a:cubicBezTo>
                  <a:pt x="4691004" y="651655"/>
                  <a:pt x="4682071" y="675856"/>
                  <a:pt x="4663721" y="694208"/>
                </a:cubicBezTo>
                <a:lnTo>
                  <a:pt x="4390100" y="967855"/>
                </a:lnTo>
                <a:lnTo>
                  <a:pt x="4406179" y="994698"/>
                </a:lnTo>
                <a:lnTo>
                  <a:pt x="4407362" y="995881"/>
                </a:lnTo>
                <a:cubicBezTo>
                  <a:pt x="4443122" y="1031646"/>
                  <a:pt x="4501103" y="1031646"/>
                  <a:pt x="4536863" y="995881"/>
                </a:cubicBezTo>
                <a:lnTo>
                  <a:pt x="4838508" y="694208"/>
                </a:lnTo>
                <a:cubicBezTo>
                  <a:pt x="4856858" y="675856"/>
                  <a:pt x="4865792" y="651655"/>
                  <a:pt x="4865152" y="627610"/>
                </a:cubicBezTo>
                <a:cubicBezTo>
                  <a:pt x="4865322" y="626998"/>
                  <a:pt x="4865329" y="626383"/>
                  <a:pt x="4865329" y="625767"/>
                </a:cubicBezTo>
                <a:cubicBezTo>
                  <a:pt x="4865329" y="602330"/>
                  <a:pt x="4856388" y="578892"/>
                  <a:pt x="4838508" y="561011"/>
                </a:cubicBezTo>
                <a:lnTo>
                  <a:pt x="4536862" y="259336"/>
                </a:lnTo>
                <a:cubicBezTo>
                  <a:pt x="4518982" y="241454"/>
                  <a:pt x="4495547" y="232513"/>
                  <a:pt x="4472112" y="232513"/>
                </a:cubicBezTo>
                <a:close/>
                <a:moveTo>
                  <a:pt x="4384468" y="0"/>
                </a:moveTo>
                <a:cubicBezTo>
                  <a:pt x="4421694" y="0"/>
                  <a:pt x="4458920" y="14203"/>
                  <a:pt x="4487323" y="42608"/>
                </a:cubicBezTo>
                <a:lnTo>
                  <a:pt x="4966487" y="521818"/>
                </a:lnTo>
                <a:cubicBezTo>
                  <a:pt x="4994889" y="550223"/>
                  <a:pt x="5009091" y="587454"/>
                  <a:pt x="5009091" y="624683"/>
                </a:cubicBezTo>
                <a:cubicBezTo>
                  <a:pt x="5009091" y="625661"/>
                  <a:pt x="5009080" y="626638"/>
                  <a:pt x="5008811" y="627610"/>
                </a:cubicBezTo>
                <a:cubicBezTo>
                  <a:pt x="5009826" y="665805"/>
                  <a:pt x="4995635" y="704250"/>
                  <a:pt x="4966487" y="733401"/>
                </a:cubicBezTo>
                <a:lnTo>
                  <a:pt x="4487324" y="1212608"/>
                </a:lnTo>
                <a:cubicBezTo>
                  <a:pt x="4430520" y="1269420"/>
                  <a:pt x="4338418" y="1269420"/>
                  <a:pt x="4281613" y="1212608"/>
                </a:cubicBezTo>
                <a:lnTo>
                  <a:pt x="4279948" y="1210943"/>
                </a:lnTo>
                <a:lnTo>
                  <a:pt x="4275661" y="1211808"/>
                </a:lnTo>
                <a:lnTo>
                  <a:pt x="127005" y="1211808"/>
                </a:lnTo>
                <a:cubicBezTo>
                  <a:pt x="56862" y="1211808"/>
                  <a:pt x="0" y="1154946"/>
                  <a:pt x="0" y="1084803"/>
                </a:cubicBezTo>
                <a:lnTo>
                  <a:pt x="0" y="170413"/>
                </a:lnTo>
                <a:cubicBezTo>
                  <a:pt x="0" y="100270"/>
                  <a:pt x="56862" y="43408"/>
                  <a:pt x="127005" y="43408"/>
                </a:cubicBezTo>
                <a:lnTo>
                  <a:pt x="4275661" y="43408"/>
                </a:lnTo>
                <a:lnTo>
                  <a:pt x="4279946" y="44273"/>
                </a:lnTo>
                <a:lnTo>
                  <a:pt x="4281611" y="42608"/>
                </a:lnTo>
                <a:cubicBezTo>
                  <a:pt x="4310014" y="14203"/>
                  <a:pt x="4347241" y="0"/>
                  <a:pt x="4384468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54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1248326" y="124714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1" name="组合 23"/>
          <p:cNvGrpSpPr>
            <a:grpSpLocks/>
          </p:cNvGrpSpPr>
          <p:nvPr/>
        </p:nvGrpSpPr>
        <p:grpSpPr bwMode="auto">
          <a:xfrm>
            <a:off x="395536" y="1052736"/>
            <a:ext cx="692967" cy="800310"/>
            <a:chOff x="0" y="0"/>
            <a:chExt cx="1179513" cy="1360488"/>
          </a:xfrm>
        </p:grpSpPr>
        <p:sp>
          <p:nvSpPr>
            <p:cNvPr id="12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800" b="1" kern="0" noProof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SubTitle_1"/>
          <p:cNvSpPr>
            <a:spLocks noChangeArrowheads="1"/>
          </p:cNvSpPr>
          <p:nvPr/>
        </p:nvSpPr>
        <p:spPr bwMode="auto">
          <a:xfrm>
            <a:off x="899592" y="1967510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MH_Text_1"/>
          <p:cNvSpPr>
            <a:spLocks noChangeArrowheads="1"/>
          </p:cNvSpPr>
          <p:nvPr/>
        </p:nvSpPr>
        <p:spPr bwMode="auto">
          <a:xfrm>
            <a:off x="899594" y="2681883"/>
            <a:ext cx="1687513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SubTitle_2"/>
          <p:cNvSpPr>
            <a:spLocks noChangeArrowheads="1"/>
          </p:cNvSpPr>
          <p:nvPr/>
        </p:nvSpPr>
        <p:spPr bwMode="auto">
          <a:xfrm>
            <a:off x="3845992" y="1967510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MH_Text_2"/>
          <p:cNvSpPr>
            <a:spLocks noChangeArrowheads="1"/>
          </p:cNvSpPr>
          <p:nvPr/>
        </p:nvSpPr>
        <p:spPr bwMode="auto">
          <a:xfrm>
            <a:off x="3845994" y="2681883"/>
            <a:ext cx="1687513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SubTitle_3"/>
          <p:cNvSpPr>
            <a:spLocks noChangeArrowheads="1"/>
          </p:cNvSpPr>
          <p:nvPr/>
        </p:nvSpPr>
        <p:spPr bwMode="auto">
          <a:xfrm>
            <a:off x="6741592" y="1967510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MH_Text_3"/>
          <p:cNvSpPr>
            <a:spLocks noChangeArrowheads="1"/>
          </p:cNvSpPr>
          <p:nvPr/>
        </p:nvSpPr>
        <p:spPr bwMode="auto">
          <a:xfrm>
            <a:off x="6741592" y="2681883"/>
            <a:ext cx="1689100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SubTitle_4"/>
          <p:cNvSpPr>
            <a:spLocks noChangeArrowheads="1"/>
          </p:cNvSpPr>
          <p:nvPr/>
        </p:nvSpPr>
        <p:spPr bwMode="auto">
          <a:xfrm>
            <a:off x="2477568" y="4077072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MH_Text_4"/>
          <p:cNvSpPr>
            <a:spLocks noChangeArrowheads="1"/>
          </p:cNvSpPr>
          <p:nvPr/>
        </p:nvSpPr>
        <p:spPr bwMode="auto">
          <a:xfrm>
            <a:off x="2477569" y="4791445"/>
            <a:ext cx="1687513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SubTitle_5"/>
          <p:cNvSpPr>
            <a:spLocks noChangeArrowheads="1"/>
          </p:cNvSpPr>
          <p:nvPr/>
        </p:nvSpPr>
        <p:spPr bwMode="auto">
          <a:xfrm>
            <a:off x="5244580" y="4077072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MH_Text_5"/>
          <p:cNvSpPr>
            <a:spLocks noChangeArrowheads="1"/>
          </p:cNvSpPr>
          <p:nvPr/>
        </p:nvSpPr>
        <p:spPr bwMode="auto">
          <a:xfrm>
            <a:off x="5244580" y="4791445"/>
            <a:ext cx="1687512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1"/>
          <p:cNvSpPr>
            <a:spLocks noChangeArrowheads="1"/>
          </p:cNvSpPr>
          <p:nvPr/>
        </p:nvSpPr>
        <p:spPr bwMode="auto">
          <a:xfrm>
            <a:off x="1248326" y="124714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3" name="组合 23"/>
          <p:cNvGrpSpPr>
            <a:grpSpLocks/>
          </p:cNvGrpSpPr>
          <p:nvPr/>
        </p:nvGrpSpPr>
        <p:grpSpPr bwMode="auto">
          <a:xfrm>
            <a:off x="395536" y="1052736"/>
            <a:ext cx="692967" cy="800310"/>
            <a:chOff x="0" y="0"/>
            <a:chExt cx="1179513" cy="1360488"/>
          </a:xfrm>
        </p:grpSpPr>
        <p:sp>
          <p:nvSpPr>
            <p:cNvPr id="24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800" b="1" kern="0" noProof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H_Other_1"/>
          <p:cNvSpPr>
            <a:spLocks noEditPoints="1" noChangeArrowheads="1"/>
          </p:cNvSpPr>
          <p:nvPr/>
        </p:nvSpPr>
        <p:spPr bwMode="auto">
          <a:xfrm>
            <a:off x="3673102" y="2845520"/>
            <a:ext cx="1816100" cy="1816100"/>
          </a:xfrm>
          <a:custGeom>
            <a:avLst/>
            <a:gdLst>
              <a:gd name="T0" fmla="*/ 2147483647 w 211"/>
              <a:gd name="T1" fmla="*/ 2147483647 h 211"/>
              <a:gd name="T2" fmla="*/ 2147483647 w 211"/>
              <a:gd name="T3" fmla="*/ 0 h 211"/>
              <a:gd name="T4" fmla="*/ 2147483647 w 211"/>
              <a:gd name="T5" fmla="*/ 2147483647 h 211"/>
              <a:gd name="T6" fmla="*/ 2147483647 w 211"/>
              <a:gd name="T7" fmla="*/ 2147483647 h 211"/>
              <a:gd name="T8" fmla="*/ 2147483647 w 211"/>
              <a:gd name="T9" fmla="*/ 2147483647 h 211"/>
              <a:gd name="T10" fmla="*/ 2147483647 w 211"/>
              <a:gd name="T11" fmla="*/ 2147483647 h 211"/>
              <a:gd name="T12" fmla="*/ 2147483647 w 211"/>
              <a:gd name="T13" fmla="*/ 2147483647 h 211"/>
              <a:gd name="T14" fmla="*/ 2147483647 w 211"/>
              <a:gd name="T15" fmla="*/ 2147483647 h 211"/>
              <a:gd name="T16" fmla="*/ 0 w 211"/>
              <a:gd name="T17" fmla="*/ 2147483647 h 211"/>
              <a:gd name="T18" fmla="*/ 2147483647 w 211"/>
              <a:gd name="T19" fmla="*/ 2147483647 h 211"/>
              <a:gd name="T20" fmla="*/ 2147483647 w 211"/>
              <a:gd name="T21" fmla="*/ 2147483647 h 211"/>
              <a:gd name="T22" fmla="*/ 2147483647 w 211"/>
              <a:gd name="T23" fmla="*/ 2147483647 h 211"/>
              <a:gd name="T24" fmla="*/ 2147483647 w 211"/>
              <a:gd name="T25" fmla="*/ 2147483647 h 211"/>
              <a:gd name="T26" fmla="*/ 2147483647 w 211"/>
              <a:gd name="T27" fmla="*/ 2147483647 h 211"/>
              <a:gd name="T28" fmla="*/ 2147483647 w 211"/>
              <a:gd name="T29" fmla="*/ 2147483647 h 211"/>
              <a:gd name="T30" fmla="*/ 2147483647 w 211"/>
              <a:gd name="T31" fmla="*/ 2147483647 h 211"/>
              <a:gd name="T32" fmla="*/ 2147483647 w 211"/>
              <a:gd name="T33" fmla="*/ 2147483647 h 211"/>
              <a:gd name="T34" fmla="*/ 2147483647 w 211"/>
              <a:gd name="T35" fmla="*/ 0 h 211"/>
              <a:gd name="T36" fmla="*/ 2147483647 w 211"/>
              <a:gd name="T37" fmla="*/ 2147483647 h 211"/>
              <a:gd name="T38" fmla="*/ 0 w 211"/>
              <a:gd name="T39" fmla="*/ 2147483647 h 211"/>
              <a:gd name="T40" fmla="*/ 2147483647 w 211"/>
              <a:gd name="T41" fmla="*/ 2147483647 h 211"/>
              <a:gd name="T42" fmla="*/ 2147483647 w 211"/>
              <a:gd name="T43" fmla="*/ 2147483647 h 211"/>
              <a:gd name="T44" fmla="*/ 2147483647 w 211"/>
              <a:gd name="T45" fmla="*/ 2147483647 h 211"/>
              <a:gd name="T46" fmla="*/ 2147483647 w 211"/>
              <a:gd name="T47" fmla="*/ 2147483647 h 211"/>
              <a:gd name="T48" fmla="*/ 2147483647 w 211"/>
              <a:gd name="T49" fmla="*/ 2147483647 h 211"/>
              <a:gd name="T50" fmla="*/ 2147483647 w 211"/>
              <a:gd name="T51" fmla="*/ 2147483647 h 211"/>
              <a:gd name="T52" fmla="*/ 2147483647 w 211"/>
              <a:gd name="T53" fmla="*/ 2147483647 h 211"/>
              <a:gd name="T54" fmla="*/ 2147483647 w 211"/>
              <a:gd name="T55" fmla="*/ 2147483647 h 21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11"/>
              <a:gd name="T85" fmla="*/ 0 h 211"/>
              <a:gd name="T86" fmla="*/ 211 w 211"/>
              <a:gd name="T87" fmla="*/ 211 h 21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MH_Other_2"/>
          <p:cNvSpPr>
            <a:spLocks noChangeArrowheads="1"/>
          </p:cNvSpPr>
          <p:nvPr/>
        </p:nvSpPr>
        <p:spPr bwMode="auto">
          <a:xfrm>
            <a:off x="2752351" y="1916832"/>
            <a:ext cx="1746251" cy="1746250"/>
          </a:xfrm>
          <a:custGeom>
            <a:avLst/>
            <a:gdLst>
              <a:gd name="T0" fmla="*/ 2147483647 w 203"/>
              <a:gd name="T1" fmla="*/ 2147483647 h 203"/>
              <a:gd name="T2" fmla="*/ 2147483647 w 203"/>
              <a:gd name="T3" fmla="*/ 2147483647 h 203"/>
              <a:gd name="T4" fmla="*/ 2147483647 w 203"/>
              <a:gd name="T5" fmla="*/ 2147483647 h 203"/>
              <a:gd name="T6" fmla="*/ 2147483647 w 203"/>
              <a:gd name="T7" fmla="*/ 0 h 203"/>
              <a:gd name="T8" fmla="*/ 2147483647 w 203"/>
              <a:gd name="T9" fmla="*/ 2147483647 h 203"/>
              <a:gd name="T10" fmla="*/ 2147483647 w 203"/>
              <a:gd name="T11" fmla="*/ 2147483647 h 203"/>
              <a:gd name="T12" fmla="*/ 2147483647 w 203"/>
              <a:gd name="T13" fmla="*/ 2147483647 h 203"/>
              <a:gd name="T14" fmla="*/ 0 w 203"/>
              <a:gd name="T15" fmla="*/ 2147483647 h 203"/>
              <a:gd name="T16" fmla="*/ 2147483647 w 203"/>
              <a:gd name="T17" fmla="*/ 2147483647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3"/>
              <a:gd name="T28" fmla="*/ 0 h 203"/>
              <a:gd name="T29" fmla="*/ 203 w 203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MH_Other_3"/>
          <p:cNvSpPr>
            <a:spLocks noChangeArrowheads="1"/>
          </p:cNvSpPr>
          <p:nvPr/>
        </p:nvSpPr>
        <p:spPr bwMode="auto">
          <a:xfrm>
            <a:off x="2752351" y="3836120"/>
            <a:ext cx="1746251" cy="1746250"/>
          </a:xfrm>
          <a:custGeom>
            <a:avLst/>
            <a:gdLst>
              <a:gd name="T0" fmla="*/ 2147483647 w 203"/>
              <a:gd name="T1" fmla="*/ 2147483647 h 203"/>
              <a:gd name="T2" fmla="*/ 2147483647 w 203"/>
              <a:gd name="T3" fmla="*/ 2147483647 h 203"/>
              <a:gd name="T4" fmla="*/ 2147483647 w 203"/>
              <a:gd name="T5" fmla="*/ 0 h 203"/>
              <a:gd name="T6" fmla="*/ 0 w 203"/>
              <a:gd name="T7" fmla="*/ 0 h 203"/>
              <a:gd name="T8" fmla="*/ 2147483647 w 203"/>
              <a:gd name="T9" fmla="*/ 2147483647 h 203"/>
              <a:gd name="T10" fmla="*/ 2147483647 w 203"/>
              <a:gd name="T11" fmla="*/ 2147483647 h 203"/>
              <a:gd name="T12" fmla="*/ 2147483647 w 203"/>
              <a:gd name="T13" fmla="*/ 2147483647 h 203"/>
              <a:gd name="T14" fmla="*/ 2147483647 w 203"/>
              <a:gd name="T15" fmla="*/ 2147483647 h 203"/>
              <a:gd name="T16" fmla="*/ 2147483647 w 203"/>
              <a:gd name="T17" fmla="*/ 2147483647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3"/>
              <a:gd name="T28" fmla="*/ 0 h 203"/>
              <a:gd name="T29" fmla="*/ 203 w 203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MH_Other_4"/>
          <p:cNvSpPr>
            <a:spLocks noChangeArrowheads="1"/>
          </p:cNvSpPr>
          <p:nvPr/>
        </p:nvSpPr>
        <p:spPr bwMode="auto">
          <a:xfrm>
            <a:off x="4671639" y="1916832"/>
            <a:ext cx="1738312" cy="1746250"/>
          </a:xfrm>
          <a:custGeom>
            <a:avLst/>
            <a:gdLst>
              <a:gd name="T0" fmla="*/ 2147483647 w 202"/>
              <a:gd name="T1" fmla="*/ 2147483647 h 203"/>
              <a:gd name="T2" fmla="*/ 0 w 202"/>
              <a:gd name="T3" fmla="*/ 0 h 203"/>
              <a:gd name="T4" fmla="*/ 0 w 202"/>
              <a:gd name="T5" fmla="*/ 2147483647 h 203"/>
              <a:gd name="T6" fmla="*/ 2147483647 w 202"/>
              <a:gd name="T7" fmla="*/ 2147483647 h 203"/>
              <a:gd name="T8" fmla="*/ 2147483647 w 202"/>
              <a:gd name="T9" fmla="*/ 2147483647 h 203"/>
              <a:gd name="T10" fmla="*/ 2147483647 w 202"/>
              <a:gd name="T11" fmla="*/ 2147483647 h 203"/>
              <a:gd name="T12" fmla="*/ 2147483647 w 202"/>
              <a:gd name="T13" fmla="*/ 2147483647 h 203"/>
              <a:gd name="T14" fmla="*/ 2147483647 w 202"/>
              <a:gd name="T15" fmla="*/ 2147483647 h 203"/>
              <a:gd name="T16" fmla="*/ 2147483647 w 202"/>
              <a:gd name="T17" fmla="*/ 2147483647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2"/>
              <a:gd name="T28" fmla="*/ 0 h 203"/>
              <a:gd name="T29" fmla="*/ 202 w 202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MH_Other_5"/>
          <p:cNvSpPr>
            <a:spLocks noChangeArrowheads="1"/>
          </p:cNvSpPr>
          <p:nvPr/>
        </p:nvSpPr>
        <p:spPr bwMode="auto">
          <a:xfrm>
            <a:off x="4671639" y="3836120"/>
            <a:ext cx="1738312" cy="1746250"/>
          </a:xfrm>
          <a:custGeom>
            <a:avLst/>
            <a:gdLst>
              <a:gd name="T0" fmla="*/ 2147483647 w 202"/>
              <a:gd name="T1" fmla="*/ 0 h 203"/>
              <a:gd name="T2" fmla="*/ 2147483647 w 202"/>
              <a:gd name="T3" fmla="*/ 2147483647 h 203"/>
              <a:gd name="T4" fmla="*/ 0 w 202"/>
              <a:gd name="T5" fmla="*/ 2147483647 h 203"/>
              <a:gd name="T6" fmla="*/ 0 w 202"/>
              <a:gd name="T7" fmla="*/ 2147483647 h 203"/>
              <a:gd name="T8" fmla="*/ 2147483647 w 202"/>
              <a:gd name="T9" fmla="*/ 2147483647 h 203"/>
              <a:gd name="T10" fmla="*/ 2147483647 w 202"/>
              <a:gd name="T11" fmla="*/ 2147483647 h 203"/>
              <a:gd name="T12" fmla="*/ 2147483647 w 202"/>
              <a:gd name="T13" fmla="*/ 2147483647 h 203"/>
              <a:gd name="T14" fmla="*/ 2147483647 w 202"/>
              <a:gd name="T15" fmla="*/ 0 h 203"/>
              <a:gd name="T16" fmla="*/ 2147483647 w 202"/>
              <a:gd name="T17" fmla="*/ 0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2"/>
              <a:gd name="T28" fmla="*/ 0 h 203"/>
              <a:gd name="T29" fmla="*/ 202 w 202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MH_SubTitle_1"/>
          <p:cNvSpPr>
            <a:spLocks noChangeArrowheads="1"/>
          </p:cNvSpPr>
          <p:nvPr/>
        </p:nvSpPr>
        <p:spPr bwMode="auto">
          <a:xfrm>
            <a:off x="637802" y="1972397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1" name="MH_Other_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5902" y="2497859"/>
            <a:ext cx="8048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MH_Other_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3939" y="2474045"/>
            <a:ext cx="4937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MH_Other_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9552" y="4491757"/>
            <a:ext cx="712788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MH_Other_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3477" y="4363170"/>
            <a:ext cx="4333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MH_SubTitle_3"/>
          <p:cNvSpPr>
            <a:spLocks noChangeArrowheads="1"/>
          </p:cNvSpPr>
          <p:nvPr/>
        </p:nvSpPr>
        <p:spPr bwMode="auto">
          <a:xfrm>
            <a:off x="647326" y="4894984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SubTitle_2"/>
          <p:cNvSpPr>
            <a:spLocks noChangeArrowheads="1"/>
          </p:cNvSpPr>
          <p:nvPr/>
        </p:nvSpPr>
        <p:spPr bwMode="auto">
          <a:xfrm>
            <a:off x="6121027" y="1972397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SubTitle_4"/>
          <p:cNvSpPr>
            <a:spLocks noChangeArrowheads="1"/>
          </p:cNvSpPr>
          <p:nvPr/>
        </p:nvSpPr>
        <p:spPr bwMode="auto">
          <a:xfrm>
            <a:off x="6108327" y="4894984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1"/>
          <p:cNvSpPr>
            <a:spLocks noChangeArrowheads="1"/>
          </p:cNvSpPr>
          <p:nvPr/>
        </p:nvSpPr>
        <p:spPr bwMode="auto">
          <a:xfrm>
            <a:off x="1248326" y="124714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9" name="组合 23"/>
          <p:cNvGrpSpPr>
            <a:grpSpLocks/>
          </p:cNvGrpSpPr>
          <p:nvPr/>
        </p:nvGrpSpPr>
        <p:grpSpPr bwMode="auto">
          <a:xfrm>
            <a:off x="395536" y="1052736"/>
            <a:ext cx="692967" cy="800310"/>
            <a:chOff x="0" y="0"/>
            <a:chExt cx="1179513" cy="1360488"/>
          </a:xfrm>
        </p:grpSpPr>
        <p:sp>
          <p:nvSpPr>
            <p:cNvPr id="30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800" b="1" kern="0" noProof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3"/>
          <p:cNvGrpSpPr>
            <a:grpSpLocks/>
          </p:cNvGrpSpPr>
          <p:nvPr/>
        </p:nvGrpSpPr>
        <p:grpSpPr bwMode="auto">
          <a:xfrm>
            <a:off x="2965061" y="1262571"/>
            <a:ext cx="2964244" cy="3035473"/>
            <a:chOff x="0" y="0"/>
            <a:chExt cx="1270000" cy="1300163"/>
          </a:xfrm>
        </p:grpSpPr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" name="文本框 17"/>
          <p:cNvSpPr>
            <a:spLocks noChangeArrowheads="1"/>
          </p:cNvSpPr>
          <p:nvPr/>
        </p:nvSpPr>
        <p:spPr bwMode="auto">
          <a:xfrm>
            <a:off x="3938676" y="1721766"/>
            <a:ext cx="1276311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kumimoji="0" lang="zh-CN" altLang="en-US" sz="13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1331640" y="4616002"/>
            <a:ext cx="71096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55"/>
          <p:cNvGrpSpPr>
            <a:grpSpLocks/>
          </p:cNvGrpSpPr>
          <p:nvPr/>
        </p:nvGrpSpPr>
        <p:grpSpPr bwMode="auto">
          <a:xfrm>
            <a:off x="683568" y="1881074"/>
            <a:ext cx="2695856" cy="2759521"/>
            <a:chOff x="0" y="0"/>
            <a:chExt cx="1270000" cy="1300163"/>
          </a:xfrm>
        </p:grpSpPr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8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0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3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5" name="矩形 1"/>
          <p:cNvSpPr>
            <a:spLocks noChangeArrowheads="1"/>
          </p:cNvSpPr>
          <p:nvPr/>
        </p:nvSpPr>
        <p:spPr bwMode="auto">
          <a:xfrm>
            <a:off x="5306520" y="1730792"/>
            <a:ext cx="24929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6" name="组合 27"/>
          <p:cNvGrpSpPr>
            <a:grpSpLocks/>
          </p:cNvGrpSpPr>
          <p:nvPr/>
        </p:nvGrpSpPr>
        <p:grpSpPr bwMode="auto">
          <a:xfrm>
            <a:off x="4453731" y="1535189"/>
            <a:ext cx="692967" cy="800310"/>
            <a:chOff x="0" y="0"/>
            <a:chExt cx="1179513" cy="1360488"/>
          </a:xfrm>
        </p:grpSpPr>
        <p:sp>
          <p:nvSpPr>
            <p:cNvPr id="57" name="文本框 13"/>
            <p:cNvSpPr>
              <a:spLocks noChangeArrowheads="1"/>
            </p:cNvSpPr>
            <p:nvPr/>
          </p:nvSpPr>
          <p:spPr bwMode="auto">
            <a:xfrm>
              <a:off x="139402" y="241187"/>
              <a:ext cx="636287" cy="78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8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0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3" name="组合 28"/>
          <p:cNvGrpSpPr>
            <a:grpSpLocks/>
          </p:cNvGrpSpPr>
          <p:nvPr/>
        </p:nvGrpSpPr>
        <p:grpSpPr bwMode="auto">
          <a:xfrm>
            <a:off x="4453731" y="2525140"/>
            <a:ext cx="692967" cy="800310"/>
            <a:chOff x="0" y="0"/>
            <a:chExt cx="1179513" cy="1360488"/>
          </a:xfrm>
        </p:grpSpPr>
        <p:sp>
          <p:nvSpPr>
            <p:cNvPr id="64" name="文本框 29"/>
            <p:cNvSpPr>
              <a:spLocks noChangeArrowheads="1"/>
            </p:cNvSpPr>
            <p:nvPr/>
          </p:nvSpPr>
          <p:spPr bwMode="auto">
            <a:xfrm>
              <a:off x="139402" y="241187"/>
              <a:ext cx="636287" cy="78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7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8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0" name="组合 35"/>
          <p:cNvGrpSpPr>
            <a:grpSpLocks/>
          </p:cNvGrpSpPr>
          <p:nvPr/>
        </p:nvGrpSpPr>
        <p:grpSpPr bwMode="auto">
          <a:xfrm>
            <a:off x="4453731" y="3515091"/>
            <a:ext cx="692967" cy="800310"/>
            <a:chOff x="0" y="0"/>
            <a:chExt cx="1179513" cy="1360488"/>
          </a:xfrm>
        </p:grpSpPr>
        <p:sp>
          <p:nvSpPr>
            <p:cNvPr id="71" name="文本框 36"/>
            <p:cNvSpPr>
              <a:spLocks noChangeArrowheads="1"/>
            </p:cNvSpPr>
            <p:nvPr/>
          </p:nvSpPr>
          <p:spPr bwMode="auto">
            <a:xfrm>
              <a:off x="139402" y="241187"/>
              <a:ext cx="636287" cy="78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7" name="组合 42"/>
          <p:cNvGrpSpPr>
            <a:grpSpLocks/>
          </p:cNvGrpSpPr>
          <p:nvPr/>
        </p:nvGrpSpPr>
        <p:grpSpPr bwMode="auto">
          <a:xfrm>
            <a:off x="4453731" y="4505043"/>
            <a:ext cx="692967" cy="800310"/>
            <a:chOff x="0" y="0"/>
            <a:chExt cx="1179513" cy="1360488"/>
          </a:xfrm>
        </p:grpSpPr>
        <p:sp>
          <p:nvSpPr>
            <p:cNvPr id="78" name="文本框 43"/>
            <p:cNvSpPr>
              <a:spLocks noChangeArrowheads="1"/>
            </p:cNvSpPr>
            <p:nvPr/>
          </p:nvSpPr>
          <p:spPr bwMode="auto">
            <a:xfrm>
              <a:off x="139402" y="241187"/>
              <a:ext cx="636287" cy="784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9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1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4" name="矩形 1"/>
          <p:cNvSpPr>
            <a:spLocks noChangeArrowheads="1"/>
          </p:cNvSpPr>
          <p:nvPr/>
        </p:nvSpPr>
        <p:spPr bwMode="auto">
          <a:xfrm>
            <a:off x="5306521" y="2724323"/>
            <a:ext cx="24929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5" name="矩形 1"/>
          <p:cNvSpPr>
            <a:spLocks noChangeArrowheads="1"/>
          </p:cNvSpPr>
          <p:nvPr/>
        </p:nvSpPr>
        <p:spPr bwMode="auto">
          <a:xfrm>
            <a:off x="5306521" y="3710695"/>
            <a:ext cx="24929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6" name="矩形 1"/>
          <p:cNvSpPr>
            <a:spLocks noChangeArrowheads="1"/>
          </p:cNvSpPr>
          <p:nvPr/>
        </p:nvSpPr>
        <p:spPr bwMode="auto">
          <a:xfrm>
            <a:off x="5306521" y="4703031"/>
            <a:ext cx="24929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7" name="MH_Others_1"/>
          <p:cNvSpPr>
            <a:spLocks noChangeArrowheads="1"/>
          </p:cNvSpPr>
          <p:nvPr/>
        </p:nvSpPr>
        <p:spPr bwMode="auto">
          <a:xfrm>
            <a:off x="1603150" y="3569956"/>
            <a:ext cx="1406208" cy="39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CONTENTS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8" name="文本框 53"/>
          <p:cNvSpPr>
            <a:spLocks noChangeArrowheads="1"/>
          </p:cNvSpPr>
          <p:nvPr/>
        </p:nvSpPr>
        <p:spPr bwMode="auto">
          <a:xfrm>
            <a:off x="1538135" y="2783958"/>
            <a:ext cx="14157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目录</a:t>
            </a:r>
          </a:p>
        </p:txBody>
      </p:sp>
      <p:sp>
        <p:nvSpPr>
          <p:cNvPr id="89" name="直接连接符 54"/>
          <p:cNvSpPr>
            <a:spLocks noChangeShapeType="1"/>
          </p:cNvSpPr>
          <p:nvPr/>
        </p:nvSpPr>
        <p:spPr bwMode="auto">
          <a:xfrm>
            <a:off x="1665171" y="3562798"/>
            <a:ext cx="1179594" cy="0"/>
          </a:xfrm>
          <a:prstGeom prst="line">
            <a:avLst/>
          </a:prstGeom>
          <a:noFill/>
          <a:ln w="63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17"/>
          <p:cNvSpPr>
            <a:spLocks noChangeArrowheads="1"/>
          </p:cNvSpPr>
          <p:nvPr/>
        </p:nvSpPr>
        <p:spPr bwMode="auto">
          <a:xfrm>
            <a:off x="5040936" y="1482344"/>
            <a:ext cx="1723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矩形 124"/>
          <p:cNvSpPr>
            <a:spLocks noChangeArrowheads="1"/>
          </p:cNvSpPr>
          <p:nvPr/>
        </p:nvSpPr>
        <p:spPr bwMode="auto">
          <a:xfrm>
            <a:off x="5040936" y="1914632"/>
            <a:ext cx="3419496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单击此处可编辑内容，根据您的需要自由拉伸文本框大小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7"/>
          <p:cNvSpPr>
            <a:spLocks noChangeArrowheads="1"/>
          </p:cNvSpPr>
          <p:nvPr/>
        </p:nvSpPr>
        <p:spPr bwMode="auto">
          <a:xfrm>
            <a:off x="640427" y="3485860"/>
            <a:ext cx="1723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4"/>
          <p:cNvSpPr>
            <a:spLocks noChangeArrowheads="1"/>
          </p:cNvSpPr>
          <p:nvPr/>
        </p:nvSpPr>
        <p:spPr bwMode="auto">
          <a:xfrm>
            <a:off x="640427" y="3918149"/>
            <a:ext cx="3419496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单击此处可编辑内容，根据您的需要自由拉伸文本框大小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4" name="图片 39"/>
          <p:cNvPicPr>
            <a:picLocks noChangeAspect="1" noChangeArrowheads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345" y="1367246"/>
            <a:ext cx="3522549" cy="1994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7"/>
          <p:cNvPicPr>
            <a:picLocks noChangeAspect="1" noChangeArrowheads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4274" y="3448385"/>
            <a:ext cx="3526564" cy="199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直接连接符 8"/>
          <p:cNvSpPr>
            <a:spLocks noChangeShapeType="1"/>
          </p:cNvSpPr>
          <p:nvPr/>
        </p:nvSpPr>
        <p:spPr bwMode="auto">
          <a:xfrm>
            <a:off x="707345" y="3886027"/>
            <a:ext cx="1560521" cy="0"/>
          </a:xfrm>
          <a:prstGeom prst="line">
            <a:avLst/>
          </a:prstGeom>
          <a:noFill/>
          <a:ln w="63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直接连接符 9"/>
          <p:cNvSpPr>
            <a:spLocks noChangeShapeType="1"/>
          </p:cNvSpPr>
          <p:nvPr/>
        </p:nvSpPr>
        <p:spPr bwMode="auto">
          <a:xfrm>
            <a:off x="5114547" y="1871804"/>
            <a:ext cx="1560521" cy="0"/>
          </a:xfrm>
          <a:prstGeom prst="line">
            <a:avLst/>
          </a:prstGeom>
          <a:noFill/>
          <a:ln w="63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H_Other_1"/>
          <p:cNvSpPr>
            <a:spLocks noChangeArrowheads="1"/>
          </p:cNvSpPr>
          <p:nvPr/>
        </p:nvSpPr>
        <p:spPr bwMode="auto">
          <a:xfrm>
            <a:off x="1187624" y="3697439"/>
            <a:ext cx="5921375" cy="123825"/>
          </a:xfrm>
          <a:prstGeom prst="roundRect">
            <a:avLst>
              <a:gd name="adj" fmla="val 34528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MH_Other_2"/>
          <p:cNvSpPr>
            <a:spLocks noChangeArrowheads="1"/>
          </p:cNvSpPr>
          <p:nvPr/>
        </p:nvSpPr>
        <p:spPr bwMode="auto">
          <a:xfrm>
            <a:off x="1782936" y="3529164"/>
            <a:ext cx="460375" cy="4603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MH_Other_3"/>
          <p:cNvSpPr>
            <a:spLocks noChangeArrowheads="1"/>
          </p:cNvSpPr>
          <p:nvPr/>
        </p:nvSpPr>
        <p:spPr bwMode="auto">
          <a:xfrm>
            <a:off x="3872085" y="3529164"/>
            <a:ext cx="460375" cy="4603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MH_Other_4"/>
          <p:cNvSpPr>
            <a:spLocks noChangeArrowheads="1"/>
          </p:cNvSpPr>
          <p:nvPr/>
        </p:nvSpPr>
        <p:spPr bwMode="auto">
          <a:xfrm>
            <a:off x="5961235" y="3529164"/>
            <a:ext cx="460375" cy="4603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MH_SubTitle_1"/>
          <p:cNvSpPr>
            <a:spLocks noChangeArrowheads="1"/>
          </p:cNvSpPr>
          <p:nvPr/>
        </p:nvSpPr>
        <p:spPr bwMode="auto">
          <a:xfrm>
            <a:off x="1360659" y="1844824"/>
            <a:ext cx="2116139" cy="1157288"/>
          </a:xfrm>
          <a:prstGeom prst="wedgeRoundRectCallout">
            <a:avLst>
              <a:gd name="adj1" fmla="val -19366"/>
              <a:gd name="adj2" fmla="val 76764"/>
              <a:gd name="adj3" fmla="val 1666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8000"/>
              </a:lnSpc>
              <a:spcAft>
                <a:spcPts val="300"/>
              </a:spcAft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  <a:endParaRPr lang="en-US" altLang="zh-CN" sz="16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1400"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SubTitle_2"/>
          <p:cNvSpPr>
            <a:spLocks noChangeArrowheads="1"/>
          </p:cNvSpPr>
          <p:nvPr/>
        </p:nvSpPr>
        <p:spPr bwMode="auto">
          <a:xfrm>
            <a:off x="3506959" y="4157812"/>
            <a:ext cx="1955800" cy="1516062"/>
          </a:xfrm>
          <a:custGeom>
            <a:avLst/>
            <a:gdLst>
              <a:gd name="T0" fmla="*/ 678527 w 1727200"/>
              <a:gd name="T1" fmla="*/ 0 h 1466978"/>
              <a:gd name="T2" fmla="*/ 922774 w 1727200"/>
              <a:gd name="T3" fmla="*/ 330829 h 1466978"/>
              <a:gd name="T4" fmla="*/ 1967347 w 1727200"/>
              <a:gd name="T5" fmla="*/ 330829 h 1466978"/>
              <a:gd name="T6" fmla="*/ 2214656 w 1727200"/>
              <a:gd name="T7" fmla="*/ 536827 h 1466978"/>
              <a:gd name="T8" fmla="*/ 2214656 w 1727200"/>
              <a:gd name="T9" fmla="*/ 845812 h 1466978"/>
              <a:gd name="T10" fmla="*/ 2214656 w 1727200"/>
              <a:gd name="T11" fmla="*/ 1360791 h 1466978"/>
              <a:gd name="T12" fmla="*/ 1967347 w 1727200"/>
              <a:gd name="T13" fmla="*/ 1566788 h 1466978"/>
              <a:gd name="T14" fmla="*/ 922774 w 1727200"/>
              <a:gd name="T15" fmla="*/ 1566788 h 1466978"/>
              <a:gd name="T16" fmla="*/ 369110 w 1727200"/>
              <a:gd name="T17" fmla="*/ 1566788 h 1466978"/>
              <a:gd name="T18" fmla="*/ 247309 w 1727200"/>
              <a:gd name="T19" fmla="*/ 1566788 h 1466978"/>
              <a:gd name="T20" fmla="*/ 0 w 1727200"/>
              <a:gd name="T21" fmla="*/ 1360791 h 1466978"/>
              <a:gd name="T22" fmla="*/ 0 w 1727200"/>
              <a:gd name="T23" fmla="*/ 845812 h 1466978"/>
              <a:gd name="T24" fmla="*/ 0 w 1727200"/>
              <a:gd name="T25" fmla="*/ 536827 h 1466978"/>
              <a:gd name="T26" fmla="*/ 247309 w 1727200"/>
              <a:gd name="T27" fmla="*/ 330829 h 1466978"/>
              <a:gd name="T28" fmla="*/ 369110 w 1727200"/>
              <a:gd name="T29" fmla="*/ 330829 h 146697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27200"/>
              <a:gd name="T46" fmla="*/ 0 h 1466978"/>
              <a:gd name="T47" fmla="*/ 1727200 w 1727200"/>
              <a:gd name="T48" fmla="*/ 1466978 h 146697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27200" h="1466978">
                <a:moveTo>
                  <a:pt x="529180" y="0"/>
                </a:moveTo>
                <a:lnTo>
                  <a:pt x="719667" y="309754"/>
                </a:lnTo>
                <a:lnTo>
                  <a:pt x="1534325" y="309754"/>
                </a:lnTo>
                <a:cubicBezTo>
                  <a:pt x="1640847" y="309754"/>
                  <a:pt x="1727200" y="396107"/>
                  <a:pt x="1727200" y="502629"/>
                </a:cubicBezTo>
                <a:lnTo>
                  <a:pt x="1727200" y="791931"/>
                </a:lnTo>
                <a:lnTo>
                  <a:pt x="1727200" y="1274103"/>
                </a:lnTo>
                <a:cubicBezTo>
                  <a:pt x="1727200" y="1380625"/>
                  <a:pt x="1640847" y="1466978"/>
                  <a:pt x="1534325" y="1466978"/>
                </a:cubicBezTo>
                <a:lnTo>
                  <a:pt x="719667" y="1466978"/>
                </a:lnTo>
                <a:lnTo>
                  <a:pt x="287867" y="1466978"/>
                </a:lnTo>
                <a:lnTo>
                  <a:pt x="192875" y="1466978"/>
                </a:lnTo>
                <a:cubicBezTo>
                  <a:pt x="86353" y="1466978"/>
                  <a:pt x="0" y="1380625"/>
                  <a:pt x="0" y="1274103"/>
                </a:cubicBezTo>
                <a:lnTo>
                  <a:pt x="0" y="791931"/>
                </a:lnTo>
                <a:lnTo>
                  <a:pt x="0" y="502629"/>
                </a:lnTo>
                <a:cubicBezTo>
                  <a:pt x="0" y="396107"/>
                  <a:pt x="86353" y="309754"/>
                  <a:pt x="192875" y="309754"/>
                </a:cubicBezTo>
                <a:lnTo>
                  <a:pt x="287867" y="309754"/>
                </a:lnTo>
                <a:lnTo>
                  <a:pt x="529180" y="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3200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8000"/>
              </a:lnSpc>
              <a:spcAft>
                <a:spcPts val="300"/>
              </a:spcAft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  <a:endParaRPr lang="en-US" altLang="zh-CN" sz="16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1400"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1"/>
          <p:cNvSpPr>
            <a:spLocks noChangeArrowheads="1"/>
          </p:cNvSpPr>
          <p:nvPr/>
        </p:nvSpPr>
        <p:spPr bwMode="auto">
          <a:xfrm>
            <a:off x="5534198" y="1844824"/>
            <a:ext cx="2117725" cy="1157288"/>
          </a:xfrm>
          <a:prstGeom prst="wedgeRoundRectCallout">
            <a:avLst>
              <a:gd name="adj1" fmla="val -19366"/>
              <a:gd name="adj2" fmla="val 76764"/>
              <a:gd name="adj3" fmla="val 1666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8000"/>
              </a:lnSpc>
              <a:spcAft>
                <a:spcPts val="300"/>
              </a:spcAft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  <a:endParaRPr lang="en-US" altLang="zh-CN" sz="16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</a:pPr>
            <a:r>
              <a:rPr lang="zh-CN" altLang="en-US" sz="1400"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1248326" y="124714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7" name="组合 23"/>
          <p:cNvGrpSpPr>
            <a:grpSpLocks/>
          </p:cNvGrpSpPr>
          <p:nvPr/>
        </p:nvGrpSpPr>
        <p:grpSpPr bwMode="auto">
          <a:xfrm>
            <a:off x="395536" y="1052736"/>
            <a:ext cx="692967" cy="800310"/>
            <a:chOff x="0" y="0"/>
            <a:chExt cx="1179513" cy="1360488"/>
          </a:xfrm>
        </p:grpSpPr>
        <p:sp>
          <p:nvSpPr>
            <p:cNvPr id="18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8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09"/>
          <p:cNvSpPr>
            <a:spLocks noEditPoints="1" noChangeArrowheads="1"/>
          </p:cNvSpPr>
          <p:nvPr/>
        </p:nvSpPr>
        <p:spPr bwMode="auto">
          <a:xfrm>
            <a:off x="2201890" y="1700808"/>
            <a:ext cx="4422578" cy="2187434"/>
          </a:xfrm>
          <a:custGeom>
            <a:avLst/>
            <a:gdLst>
              <a:gd name="T0" fmla="*/ 2147483647 w 1530"/>
              <a:gd name="T1" fmla="*/ 2147483647 h 755"/>
              <a:gd name="T2" fmla="*/ 2147483647 w 1530"/>
              <a:gd name="T3" fmla="*/ 2147483647 h 755"/>
              <a:gd name="T4" fmla="*/ 2147483647 w 1530"/>
              <a:gd name="T5" fmla="*/ 2147483647 h 755"/>
              <a:gd name="T6" fmla="*/ 2147483647 w 1530"/>
              <a:gd name="T7" fmla="*/ 2147483647 h 755"/>
              <a:gd name="T8" fmla="*/ 2147483647 w 1530"/>
              <a:gd name="T9" fmla="*/ 2147483647 h 755"/>
              <a:gd name="T10" fmla="*/ 2147483647 w 1530"/>
              <a:gd name="T11" fmla="*/ 2147483647 h 755"/>
              <a:gd name="T12" fmla="*/ 2147483647 w 1530"/>
              <a:gd name="T13" fmla="*/ 2147483647 h 755"/>
              <a:gd name="T14" fmla="*/ 2147483647 w 1530"/>
              <a:gd name="T15" fmla="*/ 2147483647 h 755"/>
              <a:gd name="T16" fmla="*/ 2147483647 w 1530"/>
              <a:gd name="T17" fmla="*/ 2147483647 h 755"/>
              <a:gd name="T18" fmla="*/ 2147483647 w 1530"/>
              <a:gd name="T19" fmla="*/ 2147483647 h 755"/>
              <a:gd name="T20" fmla="*/ 2147483647 w 1530"/>
              <a:gd name="T21" fmla="*/ 2147483647 h 755"/>
              <a:gd name="T22" fmla="*/ 2147483647 w 1530"/>
              <a:gd name="T23" fmla="*/ 2147483647 h 755"/>
              <a:gd name="T24" fmla="*/ 2147483647 w 1530"/>
              <a:gd name="T25" fmla="*/ 2147483647 h 755"/>
              <a:gd name="T26" fmla="*/ 2147483647 w 1530"/>
              <a:gd name="T27" fmla="*/ 2147483647 h 755"/>
              <a:gd name="T28" fmla="*/ 2147483647 w 1530"/>
              <a:gd name="T29" fmla="*/ 2147483647 h 755"/>
              <a:gd name="T30" fmla="*/ 2147483647 w 1530"/>
              <a:gd name="T31" fmla="*/ 2147483647 h 755"/>
              <a:gd name="T32" fmla="*/ 2147483647 w 1530"/>
              <a:gd name="T33" fmla="*/ 2147483647 h 755"/>
              <a:gd name="T34" fmla="*/ 2147483647 w 1530"/>
              <a:gd name="T35" fmla="*/ 2147483647 h 755"/>
              <a:gd name="T36" fmla="*/ 2147483647 w 1530"/>
              <a:gd name="T37" fmla="*/ 2147483647 h 755"/>
              <a:gd name="T38" fmla="*/ 2147483647 w 1530"/>
              <a:gd name="T39" fmla="*/ 2147483647 h 755"/>
              <a:gd name="T40" fmla="*/ 2147483647 w 1530"/>
              <a:gd name="T41" fmla="*/ 2147483647 h 755"/>
              <a:gd name="T42" fmla="*/ 2147483647 w 1530"/>
              <a:gd name="T43" fmla="*/ 2147483647 h 755"/>
              <a:gd name="T44" fmla="*/ 2147483647 w 1530"/>
              <a:gd name="T45" fmla="*/ 2147483647 h 755"/>
              <a:gd name="T46" fmla="*/ 2147483647 w 1530"/>
              <a:gd name="T47" fmla="*/ 2147483647 h 755"/>
              <a:gd name="T48" fmla="*/ 2147483647 w 1530"/>
              <a:gd name="T49" fmla="*/ 2147483647 h 755"/>
              <a:gd name="T50" fmla="*/ 2147483647 w 1530"/>
              <a:gd name="T51" fmla="*/ 2147483647 h 755"/>
              <a:gd name="T52" fmla="*/ 2147483647 w 1530"/>
              <a:gd name="T53" fmla="*/ 2147483647 h 755"/>
              <a:gd name="T54" fmla="*/ 2147483647 w 1530"/>
              <a:gd name="T55" fmla="*/ 2147483647 h 755"/>
              <a:gd name="T56" fmla="*/ 2147483647 w 1530"/>
              <a:gd name="T57" fmla="*/ 2147483647 h 755"/>
              <a:gd name="T58" fmla="*/ 2147483647 w 1530"/>
              <a:gd name="T59" fmla="*/ 2147483647 h 755"/>
              <a:gd name="T60" fmla="*/ 2147483647 w 1530"/>
              <a:gd name="T61" fmla="*/ 2147483647 h 755"/>
              <a:gd name="T62" fmla="*/ 2147483647 w 1530"/>
              <a:gd name="T63" fmla="*/ 2147483647 h 755"/>
              <a:gd name="T64" fmla="*/ 2147483647 w 1530"/>
              <a:gd name="T65" fmla="*/ 2147483647 h 755"/>
              <a:gd name="T66" fmla="*/ 2147483647 w 1530"/>
              <a:gd name="T67" fmla="*/ 2147483647 h 755"/>
              <a:gd name="T68" fmla="*/ 2147483647 w 1530"/>
              <a:gd name="T69" fmla="*/ 2147483647 h 755"/>
              <a:gd name="T70" fmla="*/ 2147483647 w 1530"/>
              <a:gd name="T71" fmla="*/ 2147483647 h 755"/>
              <a:gd name="T72" fmla="*/ 2147483647 w 1530"/>
              <a:gd name="T73" fmla="*/ 2147483647 h 755"/>
              <a:gd name="T74" fmla="*/ 2147483647 w 1530"/>
              <a:gd name="T75" fmla="*/ 2147483647 h 755"/>
              <a:gd name="T76" fmla="*/ 2147483647 w 1530"/>
              <a:gd name="T77" fmla="*/ 2147483647 h 755"/>
              <a:gd name="T78" fmla="*/ 2147483647 w 1530"/>
              <a:gd name="T79" fmla="*/ 2147483647 h 755"/>
              <a:gd name="T80" fmla="*/ 2147483647 w 1530"/>
              <a:gd name="T81" fmla="*/ 2147483647 h 755"/>
              <a:gd name="T82" fmla="*/ 2147483647 w 1530"/>
              <a:gd name="T83" fmla="*/ 2147483647 h 755"/>
              <a:gd name="T84" fmla="*/ 2147483647 w 1530"/>
              <a:gd name="T85" fmla="*/ 2147483647 h 755"/>
              <a:gd name="T86" fmla="*/ 2147483647 w 1530"/>
              <a:gd name="T87" fmla="*/ 2147483647 h 755"/>
              <a:gd name="T88" fmla="*/ 2147483647 w 1530"/>
              <a:gd name="T89" fmla="*/ 2147483647 h 755"/>
              <a:gd name="T90" fmla="*/ 2147483647 w 1530"/>
              <a:gd name="T91" fmla="*/ 2147483647 h 755"/>
              <a:gd name="T92" fmla="*/ 2147483647 w 1530"/>
              <a:gd name="T93" fmla="*/ 2147483647 h 755"/>
              <a:gd name="T94" fmla="*/ 2147483647 w 1530"/>
              <a:gd name="T95" fmla="*/ 2147483647 h 755"/>
              <a:gd name="T96" fmla="*/ 2147483647 w 1530"/>
              <a:gd name="T97" fmla="*/ 2147483647 h 755"/>
              <a:gd name="T98" fmla="*/ 2147483647 w 1530"/>
              <a:gd name="T99" fmla="*/ 2147483647 h 755"/>
              <a:gd name="T100" fmla="*/ 2147483647 w 1530"/>
              <a:gd name="T101" fmla="*/ 2147483647 h 755"/>
              <a:gd name="T102" fmla="*/ 2147483647 w 1530"/>
              <a:gd name="T103" fmla="*/ 2147483647 h 755"/>
              <a:gd name="T104" fmla="*/ 2147483647 w 1530"/>
              <a:gd name="T105" fmla="*/ 2147483647 h 755"/>
              <a:gd name="T106" fmla="*/ 2147483647 w 1530"/>
              <a:gd name="T107" fmla="*/ 2147483647 h 755"/>
              <a:gd name="T108" fmla="*/ 2147483647 w 1530"/>
              <a:gd name="T109" fmla="*/ 2147483647 h 755"/>
              <a:gd name="T110" fmla="*/ 2147483647 w 1530"/>
              <a:gd name="T111" fmla="*/ 2147483647 h 755"/>
              <a:gd name="T112" fmla="*/ 2147483647 w 1530"/>
              <a:gd name="T113" fmla="*/ 2147483647 h 755"/>
              <a:gd name="T114" fmla="*/ 2147483647 w 1530"/>
              <a:gd name="T115" fmla="*/ 2147483647 h 755"/>
              <a:gd name="T116" fmla="*/ 2147483647 w 1530"/>
              <a:gd name="T117" fmla="*/ 2147483647 h 755"/>
              <a:gd name="T118" fmla="*/ 2147483647 w 1530"/>
              <a:gd name="T119" fmla="*/ 2147483647 h 755"/>
              <a:gd name="T120" fmla="*/ 2147483647 w 1530"/>
              <a:gd name="T121" fmla="*/ 2147483647 h 755"/>
              <a:gd name="T122" fmla="*/ 2147483647 w 1530"/>
              <a:gd name="T123" fmla="*/ 2147483647 h 755"/>
              <a:gd name="T124" fmla="*/ 2147483647 w 1530"/>
              <a:gd name="T125" fmla="*/ 2147483647 h 75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530"/>
              <a:gd name="T190" fmla="*/ 0 h 755"/>
              <a:gd name="T191" fmla="*/ 1530 w 1530"/>
              <a:gd name="T192" fmla="*/ 755 h 75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530" h="755">
                <a:moveTo>
                  <a:pt x="3" y="235"/>
                </a:moveTo>
                <a:cubicBezTo>
                  <a:pt x="6" y="234"/>
                  <a:pt x="7" y="232"/>
                  <a:pt x="6" y="231"/>
                </a:cubicBezTo>
                <a:cubicBezTo>
                  <a:pt x="5" y="231"/>
                  <a:pt x="4" y="232"/>
                  <a:pt x="3" y="233"/>
                </a:cubicBezTo>
                <a:cubicBezTo>
                  <a:pt x="3" y="234"/>
                  <a:pt x="3" y="235"/>
                  <a:pt x="3" y="235"/>
                </a:cubicBezTo>
                <a:moveTo>
                  <a:pt x="19" y="226"/>
                </a:moveTo>
                <a:cubicBezTo>
                  <a:pt x="17" y="225"/>
                  <a:pt x="12" y="229"/>
                  <a:pt x="14" y="229"/>
                </a:cubicBezTo>
                <a:cubicBezTo>
                  <a:pt x="15" y="229"/>
                  <a:pt x="16" y="228"/>
                  <a:pt x="17" y="228"/>
                </a:cubicBezTo>
                <a:cubicBezTo>
                  <a:pt x="19" y="228"/>
                  <a:pt x="21" y="227"/>
                  <a:pt x="19" y="226"/>
                </a:cubicBezTo>
                <a:moveTo>
                  <a:pt x="67" y="204"/>
                </a:moveTo>
                <a:cubicBezTo>
                  <a:pt x="67" y="203"/>
                  <a:pt x="66" y="203"/>
                  <a:pt x="64" y="205"/>
                </a:cubicBezTo>
                <a:cubicBezTo>
                  <a:pt x="62" y="207"/>
                  <a:pt x="60" y="208"/>
                  <a:pt x="60" y="210"/>
                </a:cubicBezTo>
                <a:cubicBezTo>
                  <a:pt x="60" y="210"/>
                  <a:pt x="59" y="210"/>
                  <a:pt x="59" y="210"/>
                </a:cubicBezTo>
                <a:cubicBezTo>
                  <a:pt x="58" y="210"/>
                  <a:pt x="57" y="210"/>
                  <a:pt x="57" y="211"/>
                </a:cubicBezTo>
                <a:cubicBezTo>
                  <a:pt x="56" y="212"/>
                  <a:pt x="57" y="215"/>
                  <a:pt x="59" y="214"/>
                </a:cubicBezTo>
                <a:cubicBezTo>
                  <a:pt x="60" y="213"/>
                  <a:pt x="60" y="214"/>
                  <a:pt x="61" y="214"/>
                </a:cubicBezTo>
                <a:cubicBezTo>
                  <a:pt x="62" y="214"/>
                  <a:pt x="66" y="211"/>
                  <a:pt x="67" y="210"/>
                </a:cubicBezTo>
                <a:cubicBezTo>
                  <a:pt x="67" y="209"/>
                  <a:pt x="65" y="208"/>
                  <a:pt x="65" y="207"/>
                </a:cubicBezTo>
                <a:cubicBezTo>
                  <a:pt x="65" y="207"/>
                  <a:pt x="67" y="207"/>
                  <a:pt x="68" y="206"/>
                </a:cubicBezTo>
                <a:cubicBezTo>
                  <a:pt x="69" y="205"/>
                  <a:pt x="67" y="205"/>
                  <a:pt x="67" y="204"/>
                </a:cubicBezTo>
                <a:moveTo>
                  <a:pt x="7" y="193"/>
                </a:moveTo>
                <a:cubicBezTo>
                  <a:pt x="7" y="191"/>
                  <a:pt x="3" y="193"/>
                  <a:pt x="3" y="194"/>
                </a:cubicBezTo>
                <a:cubicBezTo>
                  <a:pt x="4" y="196"/>
                  <a:pt x="8" y="197"/>
                  <a:pt x="9" y="196"/>
                </a:cubicBezTo>
                <a:cubicBezTo>
                  <a:pt x="11" y="195"/>
                  <a:pt x="11" y="194"/>
                  <a:pt x="10" y="193"/>
                </a:cubicBezTo>
                <a:cubicBezTo>
                  <a:pt x="10" y="193"/>
                  <a:pt x="9" y="193"/>
                  <a:pt x="8" y="193"/>
                </a:cubicBezTo>
                <a:cubicBezTo>
                  <a:pt x="8" y="193"/>
                  <a:pt x="7" y="194"/>
                  <a:pt x="7" y="193"/>
                </a:cubicBezTo>
                <a:moveTo>
                  <a:pt x="187" y="110"/>
                </a:moveTo>
                <a:cubicBezTo>
                  <a:pt x="190" y="110"/>
                  <a:pt x="191" y="116"/>
                  <a:pt x="193" y="116"/>
                </a:cubicBezTo>
                <a:cubicBezTo>
                  <a:pt x="194" y="116"/>
                  <a:pt x="193" y="114"/>
                  <a:pt x="196" y="114"/>
                </a:cubicBezTo>
                <a:cubicBezTo>
                  <a:pt x="198" y="114"/>
                  <a:pt x="198" y="113"/>
                  <a:pt x="200" y="113"/>
                </a:cubicBezTo>
                <a:cubicBezTo>
                  <a:pt x="202" y="113"/>
                  <a:pt x="204" y="113"/>
                  <a:pt x="204" y="110"/>
                </a:cubicBezTo>
                <a:cubicBezTo>
                  <a:pt x="204" y="107"/>
                  <a:pt x="206" y="107"/>
                  <a:pt x="208" y="106"/>
                </a:cubicBezTo>
                <a:cubicBezTo>
                  <a:pt x="210" y="105"/>
                  <a:pt x="208" y="103"/>
                  <a:pt x="211" y="102"/>
                </a:cubicBezTo>
                <a:cubicBezTo>
                  <a:pt x="215" y="101"/>
                  <a:pt x="223" y="97"/>
                  <a:pt x="225" y="96"/>
                </a:cubicBezTo>
                <a:cubicBezTo>
                  <a:pt x="226" y="95"/>
                  <a:pt x="223" y="94"/>
                  <a:pt x="220" y="91"/>
                </a:cubicBezTo>
                <a:cubicBezTo>
                  <a:pt x="216" y="89"/>
                  <a:pt x="214" y="89"/>
                  <a:pt x="211" y="90"/>
                </a:cubicBezTo>
                <a:cubicBezTo>
                  <a:pt x="210" y="91"/>
                  <a:pt x="209" y="91"/>
                  <a:pt x="209" y="90"/>
                </a:cubicBezTo>
                <a:cubicBezTo>
                  <a:pt x="209" y="90"/>
                  <a:pt x="209" y="89"/>
                  <a:pt x="208" y="90"/>
                </a:cubicBezTo>
                <a:cubicBezTo>
                  <a:pt x="206" y="90"/>
                  <a:pt x="201" y="88"/>
                  <a:pt x="200" y="87"/>
                </a:cubicBezTo>
                <a:cubicBezTo>
                  <a:pt x="199" y="86"/>
                  <a:pt x="189" y="89"/>
                  <a:pt x="186" y="89"/>
                </a:cubicBezTo>
                <a:cubicBezTo>
                  <a:pt x="184" y="89"/>
                  <a:pt x="187" y="92"/>
                  <a:pt x="188" y="93"/>
                </a:cubicBezTo>
                <a:cubicBezTo>
                  <a:pt x="190" y="94"/>
                  <a:pt x="184" y="99"/>
                  <a:pt x="185" y="100"/>
                </a:cubicBezTo>
                <a:cubicBezTo>
                  <a:pt x="186" y="100"/>
                  <a:pt x="184" y="103"/>
                  <a:pt x="182" y="106"/>
                </a:cubicBezTo>
                <a:cubicBezTo>
                  <a:pt x="179" y="109"/>
                  <a:pt x="183" y="109"/>
                  <a:pt x="187" y="110"/>
                </a:cubicBezTo>
                <a:moveTo>
                  <a:pt x="281" y="125"/>
                </a:moveTo>
                <a:cubicBezTo>
                  <a:pt x="281" y="124"/>
                  <a:pt x="283" y="125"/>
                  <a:pt x="284" y="125"/>
                </a:cubicBezTo>
                <a:cubicBezTo>
                  <a:pt x="285" y="126"/>
                  <a:pt x="287" y="126"/>
                  <a:pt x="287" y="125"/>
                </a:cubicBezTo>
                <a:cubicBezTo>
                  <a:pt x="287" y="122"/>
                  <a:pt x="282" y="121"/>
                  <a:pt x="279" y="119"/>
                </a:cubicBezTo>
                <a:cubicBezTo>
                  <a:pt x="277" y="118"/>
                  <a:pt x="276" y="118"/>
                  <a:pt x="273" y="116"/>
                </a:cubicBezTo>
                <a:cubicBezTo>
                  <a:pt x="269" y="113"/>
                  <a:pt x="274" y="112"/>
                  <a:pt x="271" y="110"/>
                </a:cubicBezTo>
                <a:cubicBezTo>
                  <a:pt x="268" y="108"/>
                  <a:pt x="267" y="102"/>
                  <a:pt x="269" y="100"/>
                </a:cubicBezTo>
                <a:cubicBezTo>
                  <a:pt x="271" y="98"/>
                  <a:pt x="273" y="95"/>
                  <a:pt x="270" y="94"/>
                </a:cubicBezTo>
                <a:cubicBezTo>
                  <a:pt x="266" y="93"/>
                  <a:pt x="261" y="95"/>
                  <a:pt x="262" y="96"/>
                </a:cubicBezTo>
                <a:cubicBezTo>
                  <a:pt x="262" y="97"/>
                  <a:pt x="267" y="99"/>
                  <a:pt x="267" y="100"/>
                </a:cubicBezTo>
                <a:cubicBezTo>
                  <a:pt x="267" y="101"/>
                  <a:pt x="266" y="100"/>
                  <a:pt x="264" y="99"/>
                </a:cubicBezTo>
                <a:cubicBezTo>
                  <a:pt x="263" y="99"/>
                  <a:pt x="262" y="98"/>
                  <a:pt x="261" y="98"/>
                </a:cubicBezTo>
                <a:cubicBezTo>
                  <a:pt x="260" y="99"/>
                  <a:pt x="260" y="98"/>
                  <a:pt x="259" y="98"/>
                </a:cubicBezTo>
                <a:cubicBezTo>
                  <a:pt x="258" y="98"/>
                  <a:pt x="257" y="97"/>
                  <a:pt x="256" y="98"/>
                </a:cubicBezTo>
                <a:cubicBezTo>
                  <a:pt x="255" y="100"/>
                  <a:pt x="258" y="107"/>
                  <a:pt x="259" y="109"/>
                </a:cubicBezTo>
                <a:cubicBezTo>
                  <a:pt x="260" y="110"/>
                  <a:pt x="258" y="110"/>
                  <a:pt x="257" y="111"/>
                </a:cubicBezTo>
                <a:cubicBezTo>
                  <a:pt x="255" y="111"/>
                  <a:pt x="255" y="106"/>
                  <a:pt x="253" y="103"/>
                </a:cubicBezTo>
                <a:cubicBezTo>
                  <a:pt x="252" y="101"/>
                  <a:pt x="246" y="99"/>
                  <a:pt x="246" y="100"/>
                </a:cubicBezTo>
                <a:cubicBezTo>
                  <a:pt x="245" y="102"/>
                  <a:pt x="249" y="102"/>
                  <a:pt x="249" y="104"/>
                </a:cubicBezTo>
                <a:cubicBezTo>
                  <a:pt x="248" y="105"/>
                  <a:pt x="248" y="105"/>
                  <a:pt x="247" y="104"/>
                </a:cubicBezTo>
                <a:cubicBezTo>
                  <a:pt x="246" y="104"/>
                  <a:pt x="245" y="104"/>
                  <a:pt x="244" y="104"/>
                </a:cubicBezTo>
                <a:cubicBezTo>
                  <a:pt x="242" y="106"/>
                  <a:pt x="242" y="105"/>
                  <a:pt x="243" y="103"/>
                </a:cubicBezTo>
                <a:cubicBezTo>
                  <a:pt x="243" y="102"/>
                  <a:pt x="240" y="100"/>
                  <a:pt x="236" y="100"/>
                </a:cubicBezTo>
                <a:cubicBezTo>
                  <a:pt x="232" y="100"/>
                  <a:pt x="234" y="103"/>
                  <a:pt x="233" y="104"/>
                </a:cubicBezTo>
                <a:cubicBezTo>
                  <a:pt x="232" y="105"/>
                  <a:pt x="226" y="103"/>
                  <a:pt x="230" y="103"/>
                </a:cubicBezTo>
                <a:cubicBezTo>
                  <a:pt x="233" y="102"/>
                  <a:pt x="232" y="100"/>
                  <a:pt x="231" y="98"/>
                </a:cubicBezTo>
                <a:cubicBezTo>
                  <a:pt x="229" y="96"/>
                  <a:pt x="226" y="98"/>
                  <a:pt x="220" y="100"/>
                </a:cubicBezTo>
                <a:cubicBezTo>
                  <a:pt x="214" y="102"/>
                  <a:pt x="211" y="105"/>
                  <a:pt x="212" y="105"/>
                </a:cubicBezTo>
                <a:cubicBezTo>
                  <a:pt x="213" y="105"/>
                  <a:pt x="213" y="106"/>
                  <a:pt x="211" y="108"/>
                </a:cubicBezTo>
                <a:cubicBezTo>
                  <a:pt x="208" y="110"/>
                  <a:pt x="211" y="111"/>
                  <a:pt x="213" y="111"/>
                </a:cubicBezTo>
                <a:cubicBezTo>
                  <a:pt x="215" y="111"/>
                  <a:pt x="213" y="113"/>
                  <a:pt x="215" y="113"/>
                </a:cubicBezTo>
                <a:cubicBezTo>
                  <a:pt x="215" y="114"/>
                  <a:pt x="217" y="113"/>
                  <a:pt x="219" y="113"/>
                </a:cubicBezTo>
                <a:cubicBezTo>
                  <a:pt x="221" y="112"/>
                  <a:pt x="223" y="111"/>
                  <a:pt x="224" y="112"/>
                </a:cubicBezTo>
                <a:cubicBezTo>
                  <a:pt x="226" y="113"/>
                  <a:pt x="213" y="114"/>
                  <a:pt x="213" y="116"/>
                </a:cubicBezTo>
                <a:cubicBezTo>
                  <a:pt x="213" y="119"/>
                  <a:pt x="221" y="120"/>
                  <a:pt x="226" y="119"/>
                </a:cubicBezTo>
                <a:cubicBezTo>
                  <a:pt x="231" y="118"/>
                  <a:pt x="240" y="120"/>
                  <a:pt x="240" y="121"/>
                </a:cubicBezTo>
                <a:cubicBezTo>
                  <a:pt x="240" y="123"/>
                  <a:pt x="234" y="122"/>
                  <a:pt x="229" y="122"/>
                </a:cubicBezTo>
                <a:cubicBezTo>
                  <a:pt x="225" y="122"/>
                  <a:pt x="217" y="123"/>
                  <a:pt x="217" y="125"/>
                </a:cubicBezTo>
                <a:cubicBezTo>
                  <a:pt x="217" y="126"/>
                  <a:pt x="218" y="126"/>
                  <a:pt x="223" y="129"/>
                </a:cubicBezTo>
                <a:cubicBezTo>
                  <a:pt x="225" y="130"/>
                  <a:pt x="227" y="130"/>
                  <a:pt x="229" y="129"/>
                </a:cubicBezTo>
                <a:cubicBezTo>
                  <a:pt x="231" y="129"/>
                  <a:pt x="233" y="129"/>
                  <a:pt x="233" y="131"/>
                </a:cubicBezTo>
                <a:cubicBezTo>
                  <a:pt x="232" y="134"/>
                  <a:pt x="235" y="135"/>
                  <a:pt x="242" y="135"/>
                </a:cubicBezTo>
                <a:cubicBezTo>
                  <a:pt x="245" y="135"/>
                  <a:pt x="248" y="134"/>
                  <a:pt x="249" y="134"/>
                </a:cubicBezTo>
                <a:cubicBezTo>
                  <a:pt x="251" y="133"/>
                  <a:pt x="253" y="132"/>
                  <a:pt x="255" y="132"/>
                </a:cubicBezTo>
                <a:cubicBezTo>
                  <a:pt x="258" y="132"/>
                  <a:pt x="259" y="132"/>
                  <a:pt x="261" y="129"/>
                </a:cubicBezTo>
                <a:cubicBezTo>
                  <a:pt x="262" y="127"/>
                  <a:pt x="264" y="129"/>
                  <a:pt x="264" y="130"/>
                </a:cubicBezTo>
                <a:cubicBezTo>
                  <a:pt x="264" y="131"/>
                  <a:pt x="269" y="131"/>
                  <a:pt x="269" y="132"/>
                </a:cubicBezTo>
                <a:cubicBezTo>
                  <a:pt x="272" y="134"/>
                  <a:pt x="280" y="133"/>
                  <a:pt x="283" y="132"/>
                </a:cubicBezTo>
                <a:cubicBezTo>
                  <a:pt x="286" y="130"/>
                  <a:pt x="282" y="126"/>
                  <a:pt x="280" y="128"/>
                </a:cubicBezTo>
                <a:cubicBezTo>
                  <a:pt x="279" y="130"/>
                  <a:pt x="277" y="129"/>
                  <a:pt x="277" y="128"/>
                </a:cubicBezTo>
                <a:cubicBezTo>
                  <a:pt x="276" y="127"/>
                  <a:pt x="280" y="126"/>
                  <a:pt x="281" y="125"/>
                </a:cubicBezTo>
                <a:moveTo>
                  <a:pt x="209" y="79"/>
                </a:moveTo>
                <a:cubicBezTo>
                  <a:pt x="213" y="79"/>
                  <a:pt x="216" y="76"/>
                  <a:pt x="216" y="74"/>
                </a:cubicBezTo>
                <a:cubicBezTo>
                  <a:pt x="216" y="73"/>
                  <a:pt x="208" y="78"/>
                  <a:pt x="209" y="79"/>
                </a:cubicBezTo>
                <a:moveTo>
                  <a:pt x="194" y="73"/>
                </a:moveTo>
                <a:cubicBezTo>
                  <a:pt x="195" y="74"/>
                  <a:pt x="194" y="77"/>
                  <a:pt x="195" y="76"/>
                </a:cubicBezTo>
                <a:cubicBezTo>
                  <a:pt x="197" y="75"/>
                  <a:pt x="197" y="75"/>
                  <a:pt x="198" y="75"/>
                </a:cubicBezTo>
                <a:cubicBezTo>
                  <a:pt x="200" y="76"/>
                  <a:pt x="201" y="74"/>
                  <a:pt x="202" y="73"/>
                </a:cubicBezTo>
                <a:cubicBezTo>
                  <a:pt x="203" y="72"/>
                  <a:pt x="202" y="77"/>
                  <a:pt x="205" y="77"/>
                </a:cubicBezTo>
                <a:cubicBezTo>
                  <a:pt x="207" y="77"/>
                  <a:pt x="206" y="72"/>
                  <a:pt x="208" y="73"/>
                </a:cubicBezTo>
                <a:cubicBezTo>
                  <a:pt x="210" y="75"/>
                  <a:pt x="211" y="73"/>
                  <a:pt x="211" y="71"/>
                </a:cubicBezTo>
                <a:cubicBezTo>
                  <a:pt x="211" y="70"/>
                  <a:pt x="211" y="68"/>
                  <a:pt x="214" y="68"/>
                </a:cubicBezTo>
                <a:cubicBezTo>
                  <a:pt x="216" y="67"/>
                  <a:pt x="214" y="70"/>
                  <a:pt x="215" y="71"/>
                </a:cubicBezTo>
                <a:cubicBezTo>
                  <a:pt x="216" y="74"/>
                  <a:pt x="219" y="71"/>
                  <a:pt x="219" y="70"/>
                </a:cubicBezTo>
                <a:cubicBezTo>
                  <a:pt x="219" y="69"/>
                  <a:pt x="222" y="70"/>
                  <a:pt x="222" y="69"/>
                </a:cubicBezTo>
                <a:cubicBezTo>
                  <a:pt x="222" y="67"/>
                  <a:pt x="223" y="67"/>
                  <a:pt x="222" y="65"/>
                </a:cubicBezTo>
                <a:cubicBezTo>
                  <a:pt x="221" y="64"/>
                  <a:pt x="224" y="64"/>
                  <a:pt x="225" y="63"/>
                </a:cubicBezTo>
                <a:cubicBezTo>
                  <a:pt x="226" y="62"/>
                  <a:pt x="223" y="63"/>
                  <a:pt x="221" y="61"/>
                </a:cubicBezTo>
                <a:cubicBezTo>
                  <a:pt x="220" y="60"/>
                  <a:pt x="219" y="62"/>
                  <a:pt x="219" y="63"/>
                </a:cubicBezTo>
                <a:cubicBezTo>
                  <a:pt x="219" y="64"/>
                  <a:pt x="215" y="63"/>
                  <a:pt x="213" y="62"/>
                </a:cubicBezTo>
                <a:cubicBezTo>
                  <a:pt x="211" y="62"/>
                  <a:pt x="208" y="65"/>
                  <a:pt x="205" y="66"/>
                </a:cubicBezTo>
                <a:cubicBezTo>
                  <a:pt x="202" y="68"/>
                  <a:pt x="202" y="71"/>
                  <a:pt x="199" y="70"/>
                </a:cubicBezTo>
                <a:cubicBezTo>
                  <a:pt x="197" y="70"/>
                  <a:pt x="192" y="73"/>
                  <a:pt x="194" y="73"/>
                </a:cubicBezTo>
                <a:moveTo>
                  <a:pt x="223" y="72"/>
                </a:moveTo>
                <a:cubicBezTo>
                  <a:pt x="221" y="73"/>
                  <a:pt x="221" y="75"/>
                  <a:pt x="224" y="75"/>
                </a:cubicBezTo>
                <a:cubicBezTo>
                  <a:pt x="227" y="75"/>
                  <a:pt x="228" y="76"/>
                  <a:pt x="223" y="76"/>
                </a:cubicBezTo>
                <a:cubicBezTo>
                  <a:pt x="221" y="76"/>
                  <a:pt x="220" y="77"/>
                  <a:pt x="219" y="77"/>
                </a:cubicBezTo>
                <a:cubicBezTo>
                  <a:pt x="218" y="78"/>
                  <a:pt x="219" y="79"/>
                  <a:pt x="220" y="79"/>
                </a:cubicBezTo>
                <a:cubicBezTo>
                  <a:pt x="223" y="78"/>
                  <a:pt x="227" y="78"/>
                  <a:pt x="224" y="79"/>
                </a:cubicBezTo>
                <a:cubicBezTo>
                  <a:pt x="222" y="80"/>
                  <a:pt x="216" y="80"/>
                  <a:pt x="217" y="81"/>
                </a:cubicBezTo>
                <a:cubicBezTo>
                  <a:pt x="218" y="82"/>
                  <a:pt x="220" y="82"/>
                  <a:pt x="222" y="83"/>
                </a:cubicBezTo>
                <a:cubicBezTo>
                  <a:pt x="225" y="84"/>
                  <a:pt x="226" y="84"/>
                  <a:pt x="228" y="82"/>
                </a:cubicBezTo>
                <a:cubicBezTo>
                  <a:pt x="230" y="80"/>
                  <a:pt x="233" y="78"/>
                  <a:pt x="232" y="81"/>
                </a:cubicBezTo>
                <a:cubicBezTo>
                  <a:pt x="231" y="84"/>
                  <a:pt x="235" y="82"/>
                  <a:pt x="240" y="81"/>
                </a:cubicBezTo>
                <a:cubicBezTo>
                  <a:pt x="245" y="81"/>
                  <a:pt x="239" y="84"/>
                  <a:pt x="234" y="85"/>
                </a:cubicBezTo>
                <a:cubicBezTo>
                  <a:pt x="228" y="85"/>
                  <a:pt x="229" y="88"/>
                  <a:pt x="233" y="89"/>
                </a:cubicBezTo>
                <a:cubicBezTo>
                  <a:pt x="237" y="90"/>
                  <a:pt x="246" y="86"/>
                  <a:pt x="248" y="84"/>
                </a:cubicBezTo>
                <a:cubicBezTo>
                  <a:pt x="249" y="83"/>
                  <a:pt x="251" y="83"/>
                  <a:pt x="252" y="84"/>
                </a:cubicBezTo>
                <a:cubicBezTo>
                  <a:pt x="253" y="84"/>
                  <a:pt x="253" y="84"/>
                  <a:pt x="254" y="84"/>
                </a:cubicBezTo>
                <a:cubicBezTo>
                  <a:pt x="256" y="83"/>
                  <a:pt x="257" y="83"/>
                  <a:pt x="259" y="83"/>
                </a:cubicBezTo>
                <a:cubicBezTo>
                  <a:pt x="261" y="83"/>
                  <a:pt x="262" y="83"/>
                  <a:pt x="264" y="83"/>
                </a:cubicBezTo>
                <a:cubicBezTo>
                  <a:pt x="268" y="82"/>
                  <a:pt x="268" y="76"/>
                  <a:pt x="266" y="74"/>
                </a:cubicBezTo>
                <a:cubicBezTo>
                  <a:pt x="263" y="73"/>
                  <a:pt x="263" y="76"/>
                  <a:pt x="261" y="76"/>
                </a:cubicBezTo>
                <a:cubicBezTo>
                  <a:pt x="259" y="77"/>
                  <a:pt x="258" y="74"/>
                  <a:pt x="256" y="72"/>
                </a:cubicBezTo>
                <a:cubicBezTo>
                  <a:pt x="254" y="71"/>
                  <a:pt x="255" y="67"/>
                  <a:pt x="253" y="68"/>
                </a:cubicBezTo>
                <a:cubicBezTo>
                  <a:pt x="250" y="68"/>
                  <a:pt x="245" y="72"/>
                  <a:pt x="248" y="72"/>
                </a:cubicBezTo>
                <a:cubicBezTo>
                  <a:pt x="252" y="73"/>
                  <a:pt x="250" y="74"/>
                  <a:pt x="249" y="75"/>
                </a:cubicBezTo>
                <a:cubicBezTo>
                  <a:pt x="247" y="76"/>
                  <a:pt x="253" y="77"/>
                  <a:pt x="252" y="78"/>
                </a:cubicBezTo>
                <a:cubicBezTo>
                  <a:pt x="251" y="80"/>
                  <a:pt x="243" y="79"/>
                  <a:pt x="242" y="77"/>
                </a:cubicBezTo>
                <a:cubicBezTo>
                  <a:pt x="242" y="75"/>
                  <a:pt x="235" y="71"/>
                  <a:pt x="232" y="72"/>
                </a:cubicBezTo>
                <a:cubicBezTo>
                  <a:pt x="229" y="73"/>
                  <a:pt x="231" y="70"/>
                  <a:pt x="228" y="70"/>
                </a:cubicBezTo>
                <a:cubicBezTo>
                  <a:pt x="225" y="70"/>
                  <a:pt x="226" y="72"/>
                  <a:pt x="223" y="72"/>
                </a:cubicBezTo>
                <a:moveTo>
                  <a:pt x="233" y="59"/>
                </a:moveTo>
                <a:cubicBezTo>
                  <a:pt x="234" y="57"/>
                  <a:pt x="227" y="57"/>
                  <a:pt x="227" y="58"/>
                </a:cubicBezTo>
                <a:cubicBezTo>
                  <a:pt x="229" y="59"/>
                  <a:pt x="232" y="61"/>
                  <a:pt x="233" y="59"/>
                </a:cubicBezTo>
                <a:moveTo>
                  <a:pt x="249" y="58"/>
                </a:moveTo>
                <a:cubicBezTo>
                  <a:pt x="251" y="58"/>
                  <a:pt x="250" y="56"/>
                  <a:pt x="246" y="56"/>
                </a:cubicBezTo>
                <a:cubicBezTo>
                  <a:pt x="242" y="57"/>
                  <a:pt x="235" y="57"/>
                  <a:pt x="235" y="60"/>
                </a:cubicBezTo>
                <a:cubicBezTo>
                  <a:pt x="235" y="62"/>
                  <a:pt x="237" y="63"/>
                  <a:pt x="241" y="63"/>
                </a:cubicBezTo>
                <a:cubicBezTo>
                  <a:pt x="245" y="64"/>
                  <a:pt x="249" y="60"/>
                  <a:pt x="247" y="60"/>
                </a:cubicBezTo>
                <a:cubicBezTo>
                  <a:pt x="245" y="60"/>
                  <a:pt x="246" y="58"/>
                  <a:pt x="249" y="58"/>
                </a:cubicBezTo>
                <a:moveTo>
                  <a:pt x="239" y="54"/>
                </a:moveTo>
                <a:cubicBezTo>
                  <a:pt x="240" y="55"/>
                  <a:pt x="241" y="54"/>
                  <a:pt x="242" y="54"/>
                </a:cubicBezTo>
                <a:cubicBezTo>
                  <a:pt x="243" y="54"/>
                  <a:pt x="244" y="53"/>
                  <a:pt x="244" y="54"/>
                </a:cubicBezTo>
                <a:cubicBezTo>
                  <a:pt x="246" y="55"/>
                  <a:pt x="252" y="56"/>
                  <a:pt x="252" y="53"/>
                </a:cubicBezTo>
                <a:cubicBezTo>
                  <a:pt x="252" y="50"/>
                  <a:pt x="244" y="49"/>
                  <a:pt x="242" y="51"/>
                </a:cubicBezTo>
                <a:cubicBezTo>
                  <a:pt x="240" y="52"/>
                  <a:pt x="232" y="52"/>
                  <a:pt x="234" y="54"/>
                </a:cubicBezTo>
                <a:cubicBezTo>
                  <a:pt x="235" y="55"/>
                  <a:pt x="236" y="54"/>
                  <a:pt x="237" y="54"/>
                </a:cubicBezTo>
                <a:cubicBezTo>
                  <a:pt x="238" y="54"/>
                  <a:pt x="238" y="54"/>
                  <a:pt x="239" y="54"/>
                </a:cubicBezTo>
                <a:moveTo>
                  <a:pt x="271" y="48"/>
                </a:moveTo>
                <a:cubicBezTo>
                  <a:pt x="273" y="47"/>
                  <a:pt x="277" y="49"/>
                  <a:pt x="276" y="51"/>
                </a:cubicBezTo>
                <a:cubicBezTo>
                  <a:pt x="276" y="52"/>
                  <a:pt x="274" y="52"/>
                  <a:pt x="272" y="52"/>
                </a:cubicBezTo>
                <a:cubicBezTo>
                  <a:pt x="271" y="52"/>
                  <a:pt x="269" y="52"/>
                  <a:pt x="270" y="52"/>
                </a:cubicBezTo>
                <a:cubicBezTo>
                  <a:pt x="270" y="53"/>
                  <a:pt x="271" y="55"/>
                  <a:pt x="275" y="54"/>
                </a:cubicBezTo>
                <a:cubicBezTo>
                  <a:pt x="280" y="52"/>
                  <a:pt x="283" y="53"/>
                  <a:pt x="286" y="56"/>
                </a:cubicBezTo>
                <a:cubicBezTo>
                  <a:pt x="289" y="58"/>
                  <a:pt x="292" y="59"/>
                  <a:pt x="294" y="57"/>
                </a:cubicBezTo>
                <a:cubicBezTo>
                  <a:pt x="296" y="54"/>
                  <a:pt x="292" y="54"/>
                  <a:pt x="293" y="52"/>
                </a:cubicBezTo>
                <a:cubicBezTo>
                  <a:pt x="294" y="50"/>
                  <a:pt x="290" y="49"/>
                  <a:pt x="288" y="49"/>
                </a:cubicBezTo>
                <a:cubicBezTo>
                  <a:pt x="286" y="49"/>
                  <a:pt x="285" y="45"/>
                  <a:pt x="283" y="46"/>
                </a:cubicBezTo>
                <a:cubicBezTo>
                  <a:pt x="281" y="47"/>
                  <a:pt x="280" y="48"/>
                  <a:pt x="280" y="46"/>
                </a:cubicBezTo>
                <a:cubicBezTo>
                  <a:pt x="280" y="43"/>
                  <a:pt x="270" y="43"/>
                  <a:pt x="268" y="44"/>
                </a:cubicBezTo>
                <a:cubicBezTo>
                  <a:pt x="266" y="45"/>
                  <a:pt x="269" y="50"/>
                  <a:pt x="271" y="48"/>
                </a:cubicBezTo>
                <a:moveTo>
                  <a:pt x="272" y="64"/>
                </a:moveTo>
                <a:cubicBezTo>
                  <a:pt x="274" y="62"/>
                  <a:pt x="266" y="56"/>
                  <a:pt x="266" y="59"/>
                </a:cubicBezTo>
                <a:cubicBezTo>
                  <a:pt x="265" y="62"/>
                  <a:pt x="271" y="66"/>
                  <a:pt x="272" y="64"/>
                </a:cubicBezTo>
                <a:moveTo>
                  <a:pt x="297" y="40"/>
                </a:moveTo>
                <a:cubicBezTo>
                  <a:pt x="298" y="37"/>
                  <a:pt x="289" y="36"/>
                  <a:pt x="291" y="38"/>
                </a:cubicBezTo>
                <a:cubicBezTo>
                  <a:pt x="292" y="39"/>
                  <a:pt x="295" y="42"/>
                  <a:pt x="297" y="40"/>
                </a:cubicBezTo>
                <a:moveTo>
                  <a:pt x="275" y="82"/>
                </a:moveTo>
                <a:cubicBezTo>
                  <a:pt x="277" y="81"/>
                  <a:pt x="273" y="78"/>
                  <a:pt x="271" y="80"/>
                </a:cubicBezTo>
                <a:cubicBezTo>
                  <a:pt x="270" y="83"/>
                  <a:pt x="274" y="84"/>
                  <a:pt x="275" y="82"/>
                </a:cubicBezTo>
                <a:moveTo>
                  <a:pt x="297" y="69"/>
                </a:moveTo>
                <a:cubicBezTo>
                  <a:pt x="296" y="71"/>
                  <a:pt x="292" y="69"/>
                  <a:pt x="289" y="68"/>
                </a:cubicBezTo>
                <a:cubicBezTo>
                  <a:pt x="285" y="66"/>
                  <a:pt x="287" y="70"/>
                  <a:pt x="290" y="72"/>
                </a:cubicBezTo>
                <a:cubicBezTo>
                  <a:pt x="293" y="75"/>
                  <a:pt x="289" y="74"/>
                  <a:pt x="285" y="71"/>
                </a:cubicBezTo>
                <a:cubicBezTo>
                  <a:pt x="282" y="69"/>
                  <a:pt x="282" y="73"/>
                  <a:pt x="284" y="74"/>
                </a:cubicBezTo>
                <a:cubicBezTo>
                  <a:pt x="285" y="75"/>
                  <a:pt x="283" y="77"/>
                  <a:pt x="281" y="74"/>
                </a:cubicBezTo>
                <a:cubicBezTo>
                  <a:pt x="279" y="71"/>
                  <a:pt x="278" y="68"/>
                  <a:pt x="274" y="68"/>
                </a:cubicBezTo>
                <a:cubicBezTo>
                  <a:pt x="270" y="68"/>
                  <a:pt x="272" y="71"/>
                  <a:pt x="273" y="73"/>
                </a:cubicBezTo>
                <a:cubicBezTo>
                  <a:pt x="275" y="76"/>
                  <a:pt x="277" y="76"/>
                  <a:pt x="280" y="78"/>
                </a:cubicBezTo>
                <a:cubicBezTo>
                  <a:pt x="282" y="79"/>
                  <a:pt x="284" y="78"/>
                  <a:pt x="286" y="78"/>
                </a:cubicBezTo>
                <a:cubicBezTo>
                  <a:pt x="288" y="78"/>
                  <a:pt x="289" y="77"/>
                  <a:pt x="290" y="78"/>
                </a:cubicBezTo>
                <a:cubicBezTo>
                  <a:pt x="293" y="78"/>
                  <a:pt x="288" y="81"/>
                  <a:pt x="289" y="83"/>
                </a:cubicBezTo>
                <a:cubicBezTo>
                  <a:pt x="291" y="85"/>
                  <a:pt x="295" y="84"/>
                  <a:pt x="298" y="83"/>
                </a:cubicBezTo>
                <a:cubicBezTo>
                  <a:pt x="302" y="83"/>
                  <a:pt x="300" y="81"/>
                  <a:pt x="302" y="80"/>
                </a:cubicBezTo>
                <a:cubicBezTo>
                  <a:pt x="304" y="79"/>
                  <a:pt x="300" y="79"/>
                  <a:pt x="302" y="76"/>
                </a:cubicBezTo>
                <a:cubicBezTo>
                  <a:pt x="303" y="72"/>
                  <a:pt x="297" y="67"/>
                  <a:pt x="297" y="69"/>
                </a:cubicBezTo>
                <a:moveTo>
                  <a:pt x="305" y="58"/>
                </a:moveTo>
                <a:cubicBezTo>
                  <a:pt x="307" y="58"/>
                  <a:pt x="310" y="58"/>
                  <a:pt x="312" y="57"/>
                </a:cubicBezTo>
                <a:cubicBezTo>
                  <a:pt x="315" y="56"/>
                  <a:pt x="311" y="56"/>
                  <a:pt x="312" y="54"/>
                </a:cubicBezTo>
                <a:cubicBezTo>
                  <a:pt x="314" y="51"/>
                  <a:pt x="308" y="51"/>
                  <a:pt x="308" y="52"/>
                </a:cubicBezTo>
                <a:cubicBezTo>
                  <a:pt x="308" y="52"/>
                  <a:pt x="306" y="51"/>
                  <a:pt x="304" y="50"/>
                </a:cubicBezTo>
                <a:cubicBezTo>
                  <a:pt x="302" y="49"/>
                  <a:pt x="300" y="48"/>
                  <a:pt x="299" y="49"/>
                </a:cubicBezTo>
                <a:cubicBezTo>
                  <a:pt x="298" y="51"/>
                  <a:pt x="302" y="58"/>
                  <a:pt x="305" y="58"/>
                </a:cubicBezTo>
                <a:moveTo>
                  <a:pt x="320" y="59"/>
                </a:moveTo>
                <a:cubicBezTo>
                  <a:pt x="319" y="58"/>
                  <a:pt x="305" y="60"/>
                  <a:pt x="307" y="61"/>
                </a:cubicBezTo>
                <a:cubicBezTo>
                  <a:pt x="311" y="64"/>
                  <a:pt x="320" y="60"/>
                  <a:pt x="320" y="59"/>
                </a:cubicBezTo>
                <a:moveTo>
                  <a:pt x="318" y="87"/>
                </a:moveTo>
                <a:cubicBezTo>
                  <a:pt x="321" y="86"/>
                  <a:pt x="319" y="82"/>
                  <a:pt x="316" y="79"/>
                </a:cubicBezTo>
                <a:cubicBezTo>
                  <a:pt x="312" y="77"/>
                  <a:pt x="303" y="82"/>
                  <a:pt x="305" y="84"/>
                </a:cubicBezTo>
                <a:cubicBezTo>
                  <a:pt x="307" y="85"/>
                  <a:pt x="314" y="87"/>
                  <a:pt x="318" y="87"/>
                </a:cubicBezTo>
                <a:moveTo>
                  <a:pt x="294" y="113"/>
                </a:moveTo>
                <a:cubicBezTo>
                  <a:pt x="296" y="115"/>
                  <a:pt x="297" y="113"/>
                  <a:pt x="298" y="112"/>
                </a:cubicBezTo>
                <a:cubicBezTo>
                  <a:pt x="298" y="112"/>
                  <a:pt x="299" y="111"/>
                  <a:pt x="301" y="111"/>
                </a:cubicBezTo>
                <a:cubicBezTo>
                  <a:pt x="306" y="111"/>
                  <a:pt x="306" y="103"/>
                  <a:pt x="307" y="100"/>
                </a:cubicBezTo>
                <a:cubicBezTo>
                  <a:pt x="308" y="98"/>
                  <a:pt x="303" y="98"/>
                  <a:pt x="304" y="100"/>
                </a:cubicBezTo>
                <a:cubicBezTo>
                  <a:pt x="305" y="102"/>
                  <a:pt x="304" y="104"/>
                  <a:pt x="304" y="102"/>
                </a:cubicBezTo>
                <a:cubicBezTo>
                  <a:pt x="303" y="100"/>
                  <a:pt x="302" y="100"/>
                  <a:pt x="301" y="100"/>
                </a:cubicBezTo>
                <a:cubicBezTo>
                  <a:pt x="300" y="100"/>
                  <a:pt x="299" y="100"/>
                  <a:pt x="298" y="100"/>
                </a:cubicBezTo>
                <a:cubicBezTo>
                  <a:pt x="297" y="98"/>
                  <a:pt x="302" y="97"/>
                  <a:pt x="304" y="95"/>
                </a:cubicBezTo>
                <a:cubicBezTo>
                  <a:pt x="305" y="93"/>
                  <a:pt x="299" y="93"/>
                  <a:pt x="301" y="91"/>
                </a:cubicBezTo>
                <a:cubicBezTo>
                  <a:pt x="302" y="89"/>
                  <a:pt x="292" y="91"/>
                  <a:pt x="295" y="92"/>
                </a:cubicBezTo>
                <a:cubicBezTo>
                  <a:pt x="298" y="94"/>
                  <a:pt x="295" y="95"/>
                  <a:pt x="293" y="93"/>
                </a:cubicBezTo>
                <a:cubicBezTo>
                  <a:pt x="290" y="91"/>
                  <a:pt x="283" y="94"/>
                  <a:pt x="286" y="97"/>
                </a:cubicBezTo>
                <a:cubicBezTo>
                  <a:pt x="288" y="98"/>
                  <a:pt x="294" y="95"/>
                  <a:pt x="290" y="100"/>
                </a:cubicBezTo>
                <a:cubicBezTo>
                  <a:pt x="288" y="103"/>
                  <a:pt x="287" y="102"/>
                  <a:pt x="285" y="101"/>
                </a:cubicBezTo>
                <a:cubicBezTo>
                  <a:pt x="284" y="100"/>
                  <a:pt x="283" y="99"/>
                  <a:pt x="282" y="100"/>
                </a:cubicBezTo>
                <a:cubicBezTo>
                  <a:pt x="278" y="100"/>
                  <a:pt x="280" y="104"/>
                  <a:pt x="285" y="106"/>
                </a:cubicBezTo>
                <a:cubicBezTo>
                  <a:pt x="290" y="107"/>
                  <a:pt x="289" y="110"/>
                  <a:pt x="294" y="113"/>
                </a:cubicBezTo>
                <a:moveTo>
                  <a:pt x="324" y="83"/>
                </a:moveTo>
                <a:cubicBezTo>
                  <a:pt x="325" y="85"/>
                  <a:pt x="326" y="85"/>
                  <a:pt x="327" y="85"/>
                </a:cubicBezTo>
                <a:cubicBezTo>
                  <a:pt x="328" y="85"/>
                  <a:pt x="328" y="85"/>
                  <a:pt x="329" y="85"/>
                </a:cubicBezTo>
                <a:cubicBezTo>
                  <a:pt x="331" y="87"/>
                  <a:pt x="334" y="88"/>
                  <a:pt x="336" y="86"/>
                </a:cubicBezTo>
                <a:cubicBezTo>
                  <a:pt x="338" y="85"/>
                  <a:pt x="339" y="84"/>
                  <a:pt x="339" y="85"/>
                </a:cubicBezTo>
                <a:cubicBezTo>
                  <a:pt x="340" y="87"/>
                  <a:pt x="344" y="87"/>
                  <a:pt x="353" y="88"/>
                </a:cubicBezTo>
                <a:cubicBezTo>
                  <a:pt x="357" y="88"/>
                  <a:pt x="359" y="87"/>
                  <a:pt x="360" y="86"/>
                </a:cubicBezTo>
                <a:cubicBezTo>
                  <a:pt x="361" y="85"/>
                  <a:pt x="361" y="85"/>
                  <a:pt x="363" y="85"/>
                </a:cubicBezTo>
                <a:cubicBezTo>
                  <a:pt x="365" y="87"/>
                  <a:pt x="371" y="87"/>
                  <a:pt x="374" y="86"/>
                </a:cubicBezTo>
                <a:cubicBezTo>
                  <a:pt x="377" y="86"/>
                  <a:pt x="378" y="82"/>
                  <a:pt x="378" y="80"/>
                </a:cubicBezTo>
                <a:cubicBezTo>
                  <a:pt x="378" y="77"/>
                  <a:pt x="357" y="76"/>
                  <a:pt x="354" y="78"/>
                </a:cubicBezTo>
                <a:cubicBezTo>
                  <a:pt x="352" y="79"/>
                  <a:pt x="349" y="79"/>
                  <a:pt x="347" y="78"/>
                </a:cubicBezTo>
                <a:cubicBezTo>
                  <a:pt x="345" y="78"/>
                  <a:pt x="343" y="78"/>
                  <a:pt x="342" y="78"/>
                </a:cubicBezTo>
                <a:cubicBezTo>
                  <a:pt x="339" y="80"/>
                  <a:pt x="340" y="77"/>
                  <a:pt x="335" y="76"/>
                </a:cubicBezTo>
                <a:cubicBezTo>
                  <a:pt x="330" y="76"/>
                  <a:pt x="335" y="74"/>
                  <a:pt x="336" y="72"/>
                </a:cubicBezTo>
                <a:cubicBezTo>
                  <a:pt x="337" y="71"/>
                  <a:pt x="328" y="68"/>
                  <a:pt x="325" y="69"/>
                </a:cubicBezTo>
                <a:cubicBezTo>
                  <a:pt x="321" y="70"/>
                  <a:pt x="319" y="68"/>
                  <a:pt x="316" y="66"/>
                </a:cubicBezTo>
                <a:cubicBezTo>
                  <a:pt x="312" y="65"/>
                  <a:pt x="303" y="65"/>
                  <a:pt x="305" y="68"/>
                </a:cubicBezTo>
                <a:cubicBezTo>
                  <a:pt x="306" y="70"/>
                  <a:pt x="317" y="74"/>
                  <a:pt x="318" y="72"/>
                </a:cubicBezTo>
                <a:cubicBezTo>
                  <a:pt x="320" y="70"/>
                  <a:pt x="322" y="74"/>
                  <a:pt x="324" y="76"/>
                </a:cubicBezTo>
                <a:cubicBezTo>
                  <a:pt x="326" y="78"/>
                  <a:pt x="323" y="79"/>
                  <a:pt x="324" y="83"/>
                </a:cubicBezTo>
                <a:moveTo>
                  <a:pt x="334" y="61"/>
                </a:moveTo>
                <a:cubicBezTo>
                  <a:pt x="331" y="59"/>
                  <a:pt x="326" y="62"/>
                  <a:pt x="330" y="64"/>
                </a:cubicBezTo>
                <a:cubicBezTo>
                  <a:pt x="333" y="65"/>
                  <a:pt x="337" y="62"/>
                  <a:pt x="334" y="61"/>
                </a:cubicBezTo>
                <a:moveTo>
                  <a:pt x="307" y="39"/>
                </a:moveTo>
                <a:cubicBezTo>
                  <a:pt x="310" y="41"/>
                  <a:pt x="308" y="43"/>
                  <a:pt x="311" y="44"/>
                </a:cubicBezTo>
                <a:cubicBezTo>
                  <a:pt x="312" y="45"/>
                  <a:pt x="315" y="44"/>
                  <a:pt x="317" y="44"/>
                </a:cubicBezTo>
                <a:cubicBezTo>
                  <a:pt x="320" y="44"/>
                  <a:pt x="323" y="43"/>
                  <a:pt x="323" y="44"/>
                </a:cubicBezTo>
                <a:cubicBezTo>
                  <a:pt x="324" y="46"/>
                  <a:pt x="315" y="47"/>
                  <a:pt x="316" y="48"/>
                </a:cubicBezTo>
                <a:cubicBezTo>
                  <a:pt x="317" y="49"/>
                  <a:pt x="323" y="51"/>
                  <a:pt x="322" y="52"/>
                </a:cubicBezTo>
                <a:cubicBezTo>
                  <a:pt x="321" y="54"/>
                  <a:pt x="331" y="57"/>
                  <a:pt x="332" y="55"/>
                </a:cubicBezTo>
                <a:cubicBezTo>
                  <a:pt x="333" y="54"/>
                  <a:pt x="335" y="54"/>
                  <a:pt x="338" y="55"/>
                </a:cubicBezTo>
                <a:cubicBezTo>
                  <a:pt x="339" y="56"/>
                  <a:pt x="340" y="54"/>
                  <a:pt x="340" y="53"/>
                </a:cubicBezTo>
                <a:cubicBezTo>
                  <a:pt x="341" y="51"/>
                  <a:pt x="341" y="50"/>
                  <a:pt x="342" y="50"/>
                </a:cubicBezTo>
                <a:cubicBezTo>
                  <a:pt x="344" y="52"/>
                  <a:pt x="344" y="48"/>
                  <a:pt x="347" y="47"/>
                </a:cubicBezTo>
                <a:cubicBezTo>
                  <a:pt x="349" y="46"/>
                  <a:pt x="353" y="46"/>
                  <a:pt x="354" y="44"/>
                </a:cubicBezTo>
                <a:cubicBezTo>
                  <a:pt x="354" y="43"/>
                  <a:pt x="353" y="42"/>
                  <a:pt x="350" y="42"/>
                </a:cubicBezTo>
                <a:cubicBezTo>
                  <a:pt x="346" y="43"/>
                  <a:pt x="344" y="42"/>
                  <a:pt x="345" y="40"/>
                </a:cubicBezTo>
                <a:cubicBezTo>
                  <a:pt x="347" y="38"/>
                  <a:pt x="342" y="37"/>
                  <a:pt x="344" y="36"/>
                </a:cubicBezTo>
                <a:cubicBezTo>
                  <a:pt x="345" y="34"/>
                  <a:pt x="340" y="33"/>
                  <a:pt x="340" y="35"/>
                </a:cubicBezTo>
                <a:cubicBezTo>
                  <a:pt x="341" y="37"/>
                  <a:pt x="337" y="35"/>
                  <a:pt x="337" y="33"/>
                </a:cubicBezTo>
                <a:cubicBezTo>
                  <a:pt x="336" y="31"/>
                  <a:pt x="328" y="30"/>
                  <a:pt x="323" y="26"/>
                </a:cubicBezTo>
                <a:cubicBezTo>
                  <a:pt x="318" y="21"/>
                  <a:pt x="313" y="24"/>
                  <a:pt x="316" y="25"/>
                </a:cubicBezTo>
                <a:cubicBezTo>
                  <a:pt x="319" y="25"/>
                  <a:pt x="319" y="27"/>
                  <a:pt x="316" y="27"/>
                </a:cubicBezTo>
                <a:cubicBezTo>
                  <a:pt x="314" y="26"/>
                  <a:pt x="309" y="27"/>
                  <a:pt x="313" y="28"/>
                </a:cubicBezTo>
                <a:cubicBezTo>
                  <a:pt x="317" y="30"/>
                  <a:pt x="313" y="30"/>
                  <a:pt x="310" y="30"/>
                </a:cubicBezTo>
                <a:cubicBezTo>
                  <a:pt x="307" y="30"/>
                  <a:pt x="306" y="35"/>
                  <a:pt x="311" y="35"/>
                </a:cubicBezTo>
                <a:cubicBezTo>
                  <a:pt x="315" y="36"/>
                  <a:pt x="312" y="38"/>
                  <a:pt x="308" y="37"/>
                </a:cubicBezTo>
                <a:cubicBezTo>
                  <a:pt x="305" y="36"/>
                  <a:pt x="304" y="38"/>
                  <a:pt x="307" y="39"/>
                </a:cubicBezTo>
                <a:moveTo>
                  <a:pt x="330" y="21"/>
                </a:moveTo>
                <a:cubicBezTo>
                  <a:pt x="332" y="19"/>
                  <a:pt x="334" y="20"/>
                  <a:pt x="332" y="21"/>
                </a:cubicBezTo>
                <a:cubicBezTo>
                  <a:pt x="330" y="23"/>
                  <a:pt x="331" y="23"/>
                  <a:pt x="334" y="23"/>
                </a:cubicBezTo>
                <a:cubicBezTo>
                  <a:pt x="337" y="23"/>
                  <a:pt x="332" y="24"/>
                  <a:pt x="332" y="26"/>
                </a:cubicBezTo>
                <a:cubicBezTo>
                  <a:pt x="332" y="28"/>
                  <a:pt x="336" y="27"/>
                  <a:pt x="336" y="29"/>
                </a:cubicBezTo>
                <a:cubicBezTo>
                  <a:pt x="337" y="30"/>
                  <a:pt x="345" y="31"/>
                  <a:pt x="347" y="29"/>
                </a:cubicBezTo>
                <a:cubicBezTo>
                  <a:pt x="350" y="27"/>
                  <a:pt x="349" y="29"/>
                  <a:pt x="348" y="31"/>
                </a:cubicBezTo>
                <a:cubicBezTo>
                  <a:pt x="348" y="32"/>
                  <a:pt x="360" y="34"/>
                  <a:pt x="360" y="32"/>
                </a:cubicBezTo>
                <a:cubicBezTo>
                  <a:pt x="361" y="30"/>
                  <a:pt x="363" y="31"/>
                  <a:pt x="365" y="31"/>
                </a:cubicBezTo>
                <a:cubicBezTo>
                  <a:pt x="367" y="32"/>
                  <a:pt x="378" y="29"/>
                  <a:pt x="379" y="27"/>
                </a:cubicBezTo>
                <a:cubicBezTo>
                  <a:pt x="379" y="25"/>
                  <a:pt x="382" y="28"/>
                  <a:pt x="379" y="31"/>
                </a:cubicBezTo>
                <a:cubicBezTo>
                  <a:pt x="375" y="33"/>
                  <a:pt x="368" y="33"/>
                  <a:pt x="365" y="34"/>
                </a:cubicBezTo>
                <a:cubicBezTo>
                  <a:pt x="361" y="35"/>
                  <a:pt x="367" y="37"/>
                  <a:pt x="370" y="39"/>
                </a:cubicBezTo>
                <a:cubicBezTo>
                  <a:pt x="373" y="42"/>
                  <a:pt x="366" y="40"/>
                  <a:pt x="363" y="37"/>
                </a:cubicBezTo>
                <a:cubicBezTo>
                  <a:pt x="360" y="34"/>
                  <a:pt x="353" y="34"/>
                  <a:pt x="349" y="34"/>
                </a:cubicBezTo>
                <a:cubicBezTo>
                  <a:pt x="346" y="34"/>
                  <a:pt x="347" y="41"/>
                  <a:pt x="350" y="41"/>
                </a:cubicBezTo>
                <a:cubicBezTo>
                  <a:pt x="352" y="41"/>
                  <a:pt x="355" y="42"/>
                  <a:pt x="357" y="46"/>
                </a:cubicBezTo>
                <a:cubicBezTo>
                  <a:pt x="360" y="50"/>
                  <a:pt x="366" y="49"/>
                  <a:pt x="366" y="51"/>
                </a:cubicBezTo>
                <a:cubicBezTo>
                  <a:pt x="366" y="53"/>
                  <a:pt x="358" y="50"/>
                  <a:pt x="354" y="49"/>
                </a:cubicBezTo>
                <a:cubicBezTo>
                  <a:pt x="350" y="48"/>
                  <a:pt x="344" y="51"/>
                  <a:pt x="343" y="54"/>
                </a:cubicBezTo>
                <a:cubicBezTo>
                  <a:pt x="343" y="57"/>
                  <a:pt x="349" y="56"/>
                  <a:pt x="353" y="54"/>
                </a:cubicBezTo>
                <a:cubicBezTo>
                  <a:pt x="358" y="52"/>
                  <a:pt x="355" y="55"/>
                  <a:pt x="353" y="57"/>
                </a:cubicBezTo>
                <a:cubicBezTo>
                  <a:pt x="350" y="58"/>
                  <a:pt x="357" y="60"/>
                  <a:pt x="357" y="62"/>
                </a:cubicBezTo>
                <a:cubicBezTo>
                  <a:pt x="357" y="65"/>
                  <a:pt x="352" y="64"/>
                  <a:pt x="352" y="62"/>
                </a:cubicBezTo>
                <a:cubicBezTo>
                  <a:pt x="351" y="60"/>
                  <a:pt x="349" y="58"/>
                  <a:pt x="344" y="58"/>
                </a:cubicBezTo>
                <a:cubicBezTo>
                  <a:pt x="340" y="58"/>
                  <a:pt x="341" y="62"/>
                  <a:pt x="344" y="62"/>
                </a:cubicBezTo>
                <a:cubicBezTo>
                  <a:pt x="347" y="62"/>
                  <a:pt x="347" y="65"/>
                  <a:pt x="344" y="65"/>
                </a:cubicBezTo>
                <a:cubicBezTo>
                  <a:pt x="340" y="65"/>
                  <a:pt x="333" y="67"/>
                  <a:pt x="335" y="69"/>
                </a:cubicBezTo>
                <a:cubicBezTo>
                  <a:pt x="336" y="70"/>
                  <a:pt x="340" y="70"/>
                  <a:pt x="343" y="70"/>
                </a:cubicBezTo>
                <a:cubicBezTo>
                  <a:pt x="346" y="70"/>
                  <a:pt x="348" y="70"/>
                  <a:pt x="349" y="71"/>
                </a:cubicBezTo>
                <a:cubicBezTo>
                  <a:pt x="351" y="72"/>
                  <a:pt x="355" y="73"/>
                  <a:pt x="357" y="71"/>
                </a:cubicBezTo>
                <a:cubicBezTo>
                  <a:pt x="358" y="69"/>
                  <a:pt x="361" y="70"/>
                  <a:pt x="365" y="70"/>
                </a:cubicBezTo>
                <a:cubicBezTo>
                  <a:pt x="369" y="70"/>
                  <a:pt x="370" y="71"/>
                  <a:pt x="372" y="72"/>
                </a:cubicBezTo>
                <a:cubicBezTo>
                  <a:pt x="373" y="74"/>
                  <a:pt x="376" y="73"/>
                  <a:pt x="378" y="71"/>
                </a:cubicBezTo>
                <a:cubicBezTo>
                  <a:pt x="380" y="70"/>
                  <a:pt x="380" y="70"/>
                  <a:pt x="383" y="70"/>
                </a:cubicBezTo>
                <a:cubicBezTo>
                  <a:pt x="386" y="70"/>
                  <a:pt x="386" y="68"/>
                  <a:pt x="385" y="66"/>
                </a:cubicBezTo>
                <a:cubicBezTo>
                  <a:pt x="384" y="65"/>
                  <a:pt x="383" y="66"/>
                  <a:pt x="382" y="66"/>
                </a:cubicBezTo>
                <a:cubicBezTo>
                  <a:pt x="381" y="66"/>
                  <a:pt x="380" y="67"/>
                  <a:pt x="380" y="66"/>
                </a:cubicBezTo>
                <a:cubicBezTo>
                  <a:pt x="379" y="64"/>
                  <a:pt x="376" y="64"/>
                  <a:pt x="371" y="65"/>
                </a:cubicBezTo>
                <a:cubicBezTo>
                  <a:pt x="368" y="65"/>
                  <a:pt x="368" y="64"/>
                  <a:pt x="368" y="63"/>
                </a:cubicBezTo>
                <a:cubicBezTo>
                  <a:pt x="368" y="62"/>
                  <a:pt x="370" y="62"/>
                  <a:pt x="371" y="62"/>
                </a:cubicBezTo>
                <a:cubicBezTo>
                  <a:pt x="374" y="63"/>
                  <a:pt x="379" y="63"/>
                  <a:pt x="382" y="62"/>
                </a:cubicBezTo>
                <a:cubicBezTo>
                  <a:pt x="386" y="61"/>
                  <a:pt x="383" y="59"/>
                  <a:pt x="383" y="58"/>
                </a:cubicBezTo>
                <a:cubicBezTo>
                  <a:pt x="383" y="56"/>
                  <a:pt x="388" y="57"/>
                  <a:pt x="391" y="57"/>
                </a:cubicBezTo>
                <a:cubicBezTo>
                  <a:pt x="394" y="57"/>
                  <a:pt x="399" y="52"/>
                  <a:pt x="399" y="48"/>
                </a:cubicBezTo>
                <a:cubicBezTo>
                  <a:pt x="400" y="45"/>
                  <a:pt x="392" y="46"/>
                  <a:pt x="388" y="46"/>
                </a:cubicBezTo>
                <a:cubicBezTo>
                  <a:pt x="384" y="46"/>
                  <a:pt x="391" y="43"/>
                  <a:pt x="398" y="43"/>
                </a:cubicBezTo>
                <a:cubicBezTo>
                  <a:pt x="405" y="44"/>
                  <a:pt x="402" y="41"/>
                  <a:pt x="403" y="39"/>
                </a:cubicBezTo>
                <a:cubicBezTo>
                  <a:pt x="404" y="39"/>
                  <a:pt x="405" y="39"/>
                  <a:pt x="407" y="40"/>
                </a:cubicBezTo>
                <a:cubicBezTo>
                  <a:pt x="408" y="40"/>
                  <a:pt x="410" y="40"/>
                  <a:pt x="411" y="40"/>
                </a:cubicBezTo>
                <a:cubicBezTo>
                  <a:pt x="415" y="39"/>
                  <a:pt x="412" y="36"/>
                  <a:pt x="415" y="36"/>
                </a:cubicBezTo>
                <a:cubicBezTo>
                  <a:pt x="417" y="36"/>
                  <a:pt x="421" y="34"/>
                  <a:pt x="428" y="29"/>
                </a:cubicBezTo>
                <a:cubicBezTo>
                  <a:pt x="436" y="25"/>
                  <a:pt x="442" y="26"/>
                  <a:pt x="442" y="23"/>
                </a:cubicBezTo>
                <a:cubicBezTo>
                  <a:pt x="443" y="22"/>
                  <a:pt x="439" y="22"/>
                  <a:pt x="435" y="22"/>
                </a:cubicBezTo>
                <a:cubicBezTo>
                  <a:pt x="433" y="23"/>
                  <a:pt x="431" y="23"/>
                  <a:pt x="430" y="23"/>
                </a:cubicBezTo>
                <a:cubicBezTo>
                  <a:pt x="428" y="22"/>
                  <a:pt x="437" y="20"/>
                  <a:pt x="440" y="20"/>
                </a:cubicBezTo>
                <a:cubicBezTo>
                  <a:pt x="442" y="21"/>
                  <a:pt x="445" y="20"/>
                  <a:pt x="453" y="16"/>
                </a:cubicBezTo>
                <a:cubicBezTo>
                  <a:pt x="460" y="13"/>
                  <a:pt x="457" y="12"/>
                  <a:pt x="454" y="12"/>
                </a:cubicBezTo>
                <a:cubicBezTo>
                  <a:pt x="451" y="13"/>
                  <a:pt x="447" y="12"/>
                  <a:pt x="447" y="10"/>
                </a:cubicBezTo>
                <a:cubicBezTo>
                  <a:pt x="447" y="9"/>
                  <a:pt x="446" y="9"/>
                  <a:pt x="444" y="9"/>
                </a:cubicBezTo>
                <a:cubicBezTo>
                  <a:pt x="443" y="9"/>
                  <a:pt x="442" y="9"/>
                  <a:pt x="442" y="8"/>
                </a:cubicBezTo>
                <a:cubicBezTo>
                  <a:pt x="442" y="7"/>
                  <a:pt x="438" y="8"/>
                  <a:pt x="433" y="10"/>
                </a:cubicBezTo>
                <a:cubicBezTo>
                  <a:pt x="428" y="12"/>
                  <a:pt x="432" y="8"/>
                  <a:pt x="434" y="7"/>
                </a:cubicBezTo>
                <a:cubicBezTo>
                  <a:pt x="437" y="6"/>
                  <a:pt x="422" y="7"/>
                  <a:pt x="420" y="5"/>
                </a:cubicBezTo>
                <a:cubicBezTo>
                  <a:pt x="418" y="5"/>
                  <a:pt x="417" y="5"/>
                  <a:pt x="416" y="6"/>
                </a:cubicBezTo>
                <a:cubicBezTo>
                  <a:pt x="415" y="6"/>
                  <a:pt x="413" y="7"/>
                  <a:pt x="412" y="6"/>
                </a:cubicBezTo>
                <a:cubicBezTo>
                  <a:pt x="410" y="4"/>
                  <a:pt x="404" y="6"/>
                  <a:pt x="405" y="7"/>
                </a:cubicBezTo>
                <a:cubicBezTo>
                  <a:pt x="405" y="9"/>
                  <a:pt x="404" y="9"/>
                  <a:pt x="402" y="7"/>
                </a:cubicBezTo>
                <a:cubicBezTo>
                  <a:pt x="400" y="6"/>
                  <a:pt x="398" y="6"/>
                  <a:pt x="396" y="7"/>
                </a:cubicBezTo>
                <a:cubicBezTo>
                  <a:pt x="394" y="7"/>
                  <a:pt x="393" y="7"/>
                  <a:pt x="391" y="7"/>
                </a:cubicBezTo>
                <a:cubicBezTo>
                  <a:pt x="389" y="6"/>
                  <a:pt x="389" y="7"/>
                  <a:pt x="388" y="8"/>
                </a:cubicBezTo>
                <a:cubicBezTo>
                  <a:pt x="387" y="8"/>
                  <a:pt x="387" y="9"/>
                  <a:pt x="384" y="8"/>
                </a:cubicBezTo>
                <a:cubicBezTo>
                  <a:pt x="380" y="6"/>
                  <a:pt x="375" y="7"/>
                  <a:pt x="377" y="8"/>
                </a:cubicBezTo>
                <a:cubicBezTo>
                  <a:pt x="378" y="8"/>
                  <a:pt x="376" y="9"/>
                  <a:pt x="374" y="9"/>
                </a:cubicBezTo>
                <a:cubicBezTo>
                  <a:pt x="373" y="8"/>
                  <a:pt x="371" y="9"/>
                  <a:pt x="372" y="11"/>
                </a:cubicBezTo>
                <a:cubicBezTo>
                  <a:pt x="372" y="12"/>
                  <a:pt x="371" y="12"/>
                  <a:pt x="369" y="12"/>
                </a:cubicBezTo>
                <a:cubicBezTo>
                  <a:pt x="367" y="11"/>
                  <a:pt x="365" y="11"/>
                  <a:pt x="365" y="12"/>
                </a:cubicBezTo>
                <a:cubicBezTo>
                  <a:pt x="365" y="14"/>
                  <a:pt x="362" y="16"/>
                  <a:pt x="360" y="14"/>
                </a:cubicBezTo>
                <a:cubicBezTo>
                  <a:pt x="357" y="12"/>
                  <a:pt x="350" y="11"/>
                  <a:pt x="352" y="13"/>
                </a:cubicBezTo>
                <a:cubicBezTo>
                  <a:pt x="354" y="15"/>
                  <a:pt x="346" y="14"/>
                  <a:pt x="348" y="15"/>
                </a:cubicBezTo>
                <a:cubicBezTo>
                  <a:pt x="350" y="17"/>
                  <a:pt x="345" y="18"/>
                  <a:pt x="345" y="17"/>
                </a:cubicBezTo>
                <a:cubicBezTo>
                  <a:pt x="345" y="16"/>
                  <a:pt x="341" y="15"/>
                  <a:pt x="339" y="16"/>
                </a:cubicBezTo>
                <a:cubicBezTo>
                  <a:pt x="337" y="18"/>
                  <a:pt x="336" y="20"/>
                  <a:pt x="335" y="19"/>
                </a:cubicBezTo>
                <a:cubicBezTo>
                  <a:pt x="334" y="18"/>
                  <a:pt x="330" y="18"/>
                  <a:pt x="326" y="20"/>
                </a:cubicBezTo>
                <a:cubicBezTo>
                  <a:pt x="322" y="21"/>
                  <a:pt x="327" y="23"/>
                  <a:pt x="330" y="21"/>
                </a:cubicBezTo>
                <a:moveTo>
                  <a:pt x="377" y="183"/>
                </a:moveTo>
                <a:cubicBezTo>
                  <a:pt x="378" y="183"/>
                  <a:pt x="381" y="178"/>
                  <a:pt x="378" y="179"/>
                </a:cubicBezTo>
                <a:cubicBezTo>
                  <a:pt x="374" y="179"/>
                  <a:pt x="375" y="184"/>
                  <a:pt x="377" y="183"/>
                </a:cubicBezTo>
                <a:moveTo>
                  <a:pt x="360" y="179"/>
                </a:moveTo>
                <a:cubicBezTo>
                  <a:pt x="363" y="181"/>
                  <a:pt x="368" y="176"/>
                  <a:pt x="368" y="174"/>
                </a:cubicBezTo>
                <a:cubicBezTo>
                  <a:pt x="367" y="173"/>
                  <a:pt x="357" y="177"/>
                  <a:pt x="360" y="179"/>
                </a:cubicBezTo>
                <a:moveTo>
                  <a:pt x="374" y="169"/>
                </a:moveTo>
                <a:cubicBezTo>
                  <a:pt x="374" y="167"/>
                  <a:pt x="368" y="166"/>
                  <a:pt x="368" y="164"/>
                </a:cubicBezTo>
                <a:cubicBezTo>
                  <a:pt x="369" y="162"/>
                  <a:pt x="362" y="160"/>
                  <a:pt x="360" y="159"/>
                </a:cubicBezTo>
                <a:cubicBezTo>
                  <a:pt x="358" y="158"/>
                  <a:pt x="355" y="158"/>
                  <a:pt x="355" y="155"/>
                </a:cubicBezTo>
                <a:cubicBezTo>
                  <a:pt x="355" y="153"/>
                  <a:pt x="350" y="155"/>
                  <a:pt x="350" y="158"/>
                </a:cubicBezTo>
                <a:cubicBezTo>
                  <a:pt x="350" y="161"/>
                  <a:pt x="348" y="161"/>
                  <a:pt x="349" y="164"/>
                </a:cubicBezTo>
                <a:cubicBezTo>
                  <a:pt x="350" y="167"/>
                  <a:pt x="345" y="168"/>
                  <a:pt x="345" y="170"/>
                </a:cubicBezTo>
                <a:cubicBezTo>
                  <a:pt x="346" y="171"/>
                  <a:pt x="348" y="169"/>
                  <a:pt x="350" y="169"/>
                </a:cubicBezTo>
                <a:cubicBezTo>
                  <a:pt x="353" y="169"/>
                  <a:pt x="350" y="173"/>
                  <a:pt x="353" y="173"/>
                </a:cubicBezTo>
                <a:cubicBezTo>
                  <a:pt x="355" y="173"/>
                  <a:pt x="359" y="170"/>
                  <a:pt x="360" y="169"/>
                </a:cubicBezTo>
                <a:cubicBezTo>
                  <a:pt x="361" y="167"/>
                  <a:pt x="363" y="167"/>
                  <a:pt x="365" y="169"/>
                </a:cubicBezTo>
                <a:cubicBezTo>
                  <a:pt x="368" y="171"/>
                  <a:pt x="374" y="171"/>
                  <a:pt x="374" y="169"/>
                </a:cubicBezTo>
                <a:moveTo>
                  <a:pt x="409" y="116"/>
                </a:moveTo>
                <a:cubicBezTo>
                  <a:pt x="411" y="116"/>
                  <a:pt x="413" y="115"/>
                  <a:pt x="413" y="113"/>
                </a:cubicBezTo>
                <a:cubicBezTo>
                  <a:pt x="412" y="111"/>
                  <a:pt x="407" y="111"/>
                  <a:pt x="406" y="113"/>
                </a:cubicBezTo>
                <a:cubicBezTo>
                  <a:pt x="405" y="115"/>
                  <a:pt x="402" y="111"/>
                  <a:pt x="402" y="109"/>
                </a:cubicBezTo>
                <a:cubicBezTo>
                  <a:pt x="402" y="107"/>
                  <a:pt x="395" y="109"/>
                  <a:pt x="396" y="106"/>
                </a:cubicBezTo>
                <a:cubicBezTo>
                  <a:pt x="397" y="103"/>
                  <a:pt x="389" y="103"/>
                  <a:pt x="387" y="103"/>
                </a:cubicBezTo>
                <a:cubicBezTo>
                  <a:pt x="385" y="103"/>
                  <a:pt x="382" y="104"/>
                  <a:pt x="382" y="106"/>
                </a:cubicBezTo>
                <a:cubicBezTo>
                  <a:pt x="383" y="108"/>
                  <a:pt x="380" y="107"/>
                  <a:pt x="380" y="105"/>
                </a:cubicBezTo>
                <a:cubicBezTo>
                  <a:pt x="379" y="103"/>
                  <a:pt x="374" y="107"/>
                  <a:pt x="373" y="107"/>
                </a:cubicBezTo>
                <a:cubicBezTo>
                  <a:pt x="371" y="107"/>
                  <a:pt x="374" y="102"/>
                  <a:pt x="373" y="100"/>
                </a:cubicBezTo>
                <a:cubicBezTo>
                  <a:pt x="372" y="99"/>
                  <a:pt x="371" y="98"/>
                  <a:pt x="370" y="95"/>
                </a:cubicBezTo>
                <a:cubicBezTo>
                  <a:pt x="369" y="92"/>
                  <a:pt x="363" y="94"/>
                  <a:pt x="362" y="95"/>
                </a:cubicBezTo>
                <a:cubicBezTo>
                  <a:pt x="360" y="97"/>
                  <a:pt x="355" y="96"/>
                  <a:pt x="353" y="99"/>
                </a:cubicBezTo>
                <a:cubicBezTo>
                  <a:pt x="350" y="101"/>
                  <a:pt x="353" y="104"/>
                  <a:pt x="354" y="105"/>
                </a:cubicBezTo>
                <a:cubicBezTo>
                  <a:pt x="355" y="106"/>
                  <a:pt x="350" y="107"/>
                  <a:pt x="352" y="109"/>
                </a:cubicBezTo>
                <a:cubicBezTo>
                  <a:pt x="353" y="110"/>
                  <a:pt x="356" y="110"/>
                  <a:pt x="356" y="112"/>
                </a:cubicBezTo>
                <a:cubicBezTo>
                  <a:pt x="357" y="115"/>
                  <a:pt x="350" y="111"/>
                  <a:pt x="349" y="109"/>
                </a:cubicBezTo>
                <a:cubicBezTo>
                  <a:pt x="348" y="107"/>
                  <a:pt x="350" y="105"/>
                  <a:pt x="348" y="104"/>
                </a:cubicBezTo>
                <a:cubicBezTo>
                  <a:pt x="347" y="102"/>
                  <a:pt x="348" y="100"/>
                  <a:pt x="350" y="98"/>
                </a:cubicBezTo>
                <a:cubicBezTo>
                  <a:pt x="353" y="95"/>
                  <a:pt x="355" y="96"/>
                  <a:pt x="355" y="94"/>
                </a:cubicBezTo>
                <a:cubicBezTo>
                  <a:pt x="355" y="93"/>
                  <a:pt x="344" y="93"/>
                  <a:pt x="338" y="98"/>
                </a:cubicBezTo>
                <a:cubicBezTo>
                  <a:pt x="332" y="104"/>
                  <a:pt x="334" y="111"/>
                  <a:pt x="334" y="113"/>
                </a:cubicBezTo>
                <a:cubicBezTo>
                  <a:pt x="334" y="114"/>
                  <a:pt x="340" y="114"/>
                  <a:pt x="343" y="115"/>
                </a:cubicBezTo>
                <a:cubicBezTo>
                  <a:pt x="346" y="116"/>
                  <a:pt x="345" y="117"/>
                  <a:pt x="342" y="116"/>
                </a:cubicBezTo>
                <a:cubicBezTo>
                  <a:pt x="340" y="116"/>
                  <a:pt x="336" y="115"/>
                  <a:pt x="336" y="117"/>
                </a:cubicBezTo>
                <a:cubicBezTo>
                  <a:pt x="336" y="119"/>
                  <a:pt x="341" y="122"/>
                  <a:pt x="344" y="121"/>
                </a:cubicBezTo>
                <a:cubicBezTo>
                  <a:pt x="347" y="120"/>
                  <a:pt x="347" y="120"/>
                  <a:pt x="348" y="122"/>
                </a:cubicBezTo>
                <a:cubicBezTo>
                  <a:pt x="350" y="124"/>
                  <a:pt x="353" y="123"/>
                  <a:pt x="357" y="123"/>
                </a:cubicBezTo>
                <a:cubicBezTo>
                  <a:pt x="360" y="124"/>
                  <a:pt x="365" y="125"/>
                  <a:pt x="366" y="125"/>
                </a:cubicBezTo>
                <a:cubicBezTo>
                  <a:pt x="368" y="125"/>
                  <a:pt x="370" y="124"/>
                  <a:pt x="371" y="123"/>
                </a:cubicBezTo>
                <a:cubicBezTo>
                  <a:pt x="371" y="123"/>
                  <a:pt x="373" y="123"/>
                  <a:pt x="376" y="124"/>
                </a:cubicBezTo>
                <a:cubicBezTo>
                  <a:pt x="377" y="124"/>
                  <a:pt x="379" y="125"/>
                  <a:pt x="380" y="125"/>
                </a:cubicBezTo>
                <a:cubicBezTo>
                  <a:pt x="382" y="124"/>
                  <a:pt x="381" y="123"/>
                  <a:pt x="380" y="122"/>
                </a:cubicBezTo>
                <a:cubicBezTo>
                  <a:pt x="378" y="121"/>
                  <a:pt x="379" y="119"/>
                  <a:pt x="381" y="120"/>
                </a:cubicBezTo>
                <a:cubicBezTo>
                  <a:pt x="382" y="121"/>
                  <a:pt x="385" y="121"/>
                  <a:pt x="386" y="123"/>
                </a:cubicBezTo>
                <a:cubicBezTo>
                  <a:pt x="386" y="125"/>
                  <a:pt x="388" y="124"/>
                  <a:pt x="388" y="125"/>
                </a:cubicBezTo>
                <a:cubicBezTo>
                  <a:pt x="388" y="126"/>
                  <a:pt x="394" y="128"/>
                  <a:pt x="394" y="129"/>
                </a:cubicBezTo>
                <a:cubicBezTo>
                  <a:pt x="395" y="131"/>
                  <a:pt x="389" y="132"/>
                  <a:pt x="390" y="133"/>
                </a:cubicBezTo>
                <a:cubicBezTo>
                  <a:pt x="392" y="134"/>
                  <a:pt x="395" y="131"/>
                  <a:pt x="397" y="131"/>
                </a:cubicBezTo>
                <a:cubicBezTo>
                  <a:pt x="398" y="131"/>
                  <a:pt x="398" y="132"/>
                  <a:pt x="399" y="133"/>
                </a:cubicBezTo>
                <a:cubicBezTo>
                  <a:pt x="399" y="134"/>
                  <a:pt x="400" y="136"/>
                  <a:pt x="401" y="135"/>
                </a:cubicBezTo>
                <a:cubicBezTo>
                  <a:pt x="403" y="134"/>
                  <a:pt x="405" y="136"/>
                  <a:pt x="407" y="139"/>
                </a:cubicBezTo>
                <a:cubicBezTo>
                  <a:pt x="409" y="143"/>
                  <a:pt x="407" y="146"/>
                  <a:pt x="407" y="147"/>
                </a:cubicBezTo>
                <a:cubicBezTo>
                  <a:pt x="407" y="148"/>
                  <a:pt x="412" y="148"/>
                  <a:pt x="414" y="146"/>
                </a:cubicBezTo>
                <a:cubicBezTo>
                  <a:pt x="417" y="145"/>
                  <a:pt x="419" y="148"/>
                  <a:pt x="421" y="149"/>
                </a:cubicBezTo>
                <a:cubicBezTo>
                  <a:pt x="423" y="151"/>
                  <a:pt x="414" y="154"/>
                  <a:pt x="415" y="152"/>
                </a:cubicBezTo>
                <a:cubicBezTo>
                  <a:pt x="415" y="151"/>
                  <a:pt x="409" y="146"/>
                  <a:pt x="404" y="148"/>
                </a:cubicBezTo>
                <a:cubicBezTo>
                  <a:pt x="398" y="151"/>
                  <a:pt x="402" y="154"/>
                  <a:pt x="403" y="156"/>
                </a:cubicBezTo>
                <a:cubicBezTo>
                  <a:pt x="403" y="158"/>
                  <a:pt x="398" y="159"/>
                  <a:pt x="393" y="158"/>
                </a:cubicBezTo>
                <a:cubicBezTo>
                  <a:pt x="388" y="156"/>
                  <a:pt x="389" y="159"/>
                  <a:pt x="387" y="159"/>
                </a:cubicBezTo>
                <a:cubicBezTo>
                  <a:pt x="385" y="159"/>
                  <a:pt x="383" y="162"/>
                  <a:pt x="385" y="164"/>
                </a:cubicBezTo>
                <a:cubicBezTo>
                  <a:pt x="386" y="165"/>
                  <a:pt x="388" y="165"/>
                  <a:pt x="390" y="165"/>
                </a:cubicBezTo>
                <a:cubicBezTo>
                  <a:pt x="392" y="165"/>
                  <a:pt x="393" y="164"/>
                  <a:pt x="394" y="165"/>
                </a:cubicBezTo>
                <a:cubicBezTo>
                  <a:pt x="397" y="165"/>
                  <a:pt x="398" y="166"/>
                  <a:pt x="398" y="164"/>
                </a:cubicBezTo>
                <a:cubicBezTo>
                  <a:pt x="399" y="162"/>
                  <a:pt x="402" y="163"/>
                  <a:pt x="405" y="163"/>
                </a:cubicBezTo>
                <a:cubicBezTo>
                  <a:pt x="407" y="164"/>
                  <a:pt x="406" y="167"/>
                  <a:pt x="409" y="168"/>
                </a:cubicBezTo>
                <a:cubicBezTo>
                  <a:pt x="412" y="168"/>
                  <a:pt x="410" y="171"/>
                  <a:pt x="412" y="173"/>
                </a:cubicBezTo>
                <a:cubicBezTo>
                  <a:pt x="414" y="175"/>
                  <a:pt x="420" y="174"/>
                  <a:pt x="422" y="176"/>
                </a:cubicBezTo>
                <a:cubicBezTo>
                  <a:pt x="424" y="179"/>
                  <a:pt x="434" y="183"/>
                  <a:pt x="435" y="181"/>
                </a:cubicBezTo>
                <a:cubicBezTo>
                  <a:pt x="437" y="180"/>
                  <a:pt x="427" y="171"/>
                  <a:pt x="424" y="170"/>
                </a:cubicBezTo>
                <a:cubicBezTo>
                  <a:pt x="421" y="169"/>
                  <a:pt x="427" y="168"/>
                  <a:pt x="431" y="171"/>
                </a:cubicBezTo>
                <a:cubicBezTo>
                  <a:pt x="434" y="174"/>
                  <a:pt x="439" y="175"/>
                  <a:pt x="442" y="172"/>
                </a:cubicBezTo>
                <a:cubicBezTo>
                  <a:pt x="445" y="169"/>
                  <a:pt x="440" y="170"/>
                  <a:pt x="440" y="167"/>
                </a:cubicBezTo>
                <a:cubicBezTo>
                  <a:pt x="440" y="165"/>
                  <a:pt x="438" y="161"/>
                  <a:pt x="435" y="161"/>
                </a:cubicBezTo>
                <a:cubicBezTo>
                  <a:pt x="433" y="161"/>
                  <a:pt x="426" y="156"/>
                  <a:pt x="428" y="155"/>
                </a:cubicBezTo>
                <a:cubicBezTo>
                  <a:pt x="431" y="154"/>
                  <a:pt x="428" y="152"/>
                  <a:pt x="430" y="150"/>
                </a:cubicBezTo>
                <a:cubicBezTo>
                  <a:pt x="431" y="148"/>
                  <a:pt x="433" y="152"/>
                  <a:pt x="436" y="152"/>
                </a:cubicBezTo>
                <a:cubicBezTo>
                  <a:pt x="438" y="152"/>
                  <a:pt x="438" y="155"/>
                  <a:pt x="442" y="158"/>
                </a:cubicBezTo>
                <a:cubicBezTo>
                  <a:pt x="445" y="161"/>
                  <a:pt x="446" y="159"/>
                  <a:pt x="446" y="157"/>
                </a:cubicBezTo>
                <a:cubicBezTo>
                  <a:pt x="447" y="155"/>
                  <a:pt x="451" y="157"/>
                  <a:pt x="451" y="155"/>
                </a:cubicBezTo>
                <a:cubicBezTo>
                  <a:pt x="450" y="153"/>
                  <a:pt x="454" y="150"/>
                  <a:pt x="456" y="149"/>
                </a:cubicBezTo>
                <a:cubicBezTo>
                  <a:pt x="458" y="148"/>
                  <a:pt x="454" y="146"/>
                  <a:pt x="451" y="146"/>
                </a:cubicBezTo>
                <a:cubicBezTo>
                  <a:pt x="448" y="146"/>
                  <a:pt x="448" y="144"/>
                  <a:pt x="448" y="143"/>
                </a:cubicBezTo>
                <a:cubicBezTo>
                  <a:pt x="448" y="142"/>
                  <a:pt x="442" y="139"/>
                  <a:pt x="440" y="139"/>
                </a:cubicBezTo>
                <a:cubicBezTo>
                  <a:pt x="438" y="140"/>
                  <a:pt x="435" y="137"/>
                  <a:pt x="433" y="136"/>
                </a:cubicBezTo>
                <a:cubicBezTo>
                  <a:pt x="430" y="136"/>
                  <a:pt x="427" y="134"/>
                  <a:pt x="427" y="132"/>
                </a:cubicBezTo>
                <a:cubicBezTo>
                  <a:pt x="427" y="130"/>
                  <a:pt x="428" y="131"/>
                  <a:pt x="430" y="131"/>
                </a:cubicBezTo>
                <a:cubicBezTo>
                  <a:pt x="431" y="131"/>
                  <a:pt x="432" y="131"/>
                  <a:pt x="433" y="130"/>
                </a:cubicBezTo>
                <a:cubicBezTo>
                  <a:pt x="434" y="128"/>
                  <a:pt x="428" y="129"/>
                  <a:pt x="428" y="128"/>
                </a:cubicBezTo>
                <a:cubicBezTo>
                  <a:pt x="428" y="126"/>
                  <a:pt x="429" y="127"/>
                  <a:pt x="430" y="126"/>
                </a:cubicBezTo>
                <a:cubicBezTo>
                  <a:pt x="431" y="125"/>
                  <a:pt x="429" y="123"/>
                  <a:pt x="428" y="123"/>
                </a:cubicBezTo>
                <a:cubicBezTo>
                  <a:pt x="427" y="122"/>
                  <a:pt x="426" y="124"/>
                  <a:pt x="425" y="124"/>
                </a:cubicBezTo>
                <a:cubicBezTo>
                  <a:pt x="424" y="124"/>
                  <a:pt x="425" y="122"/>
                  <a:pt x="426" y="121"/>
                </a:cubicBezTo>
                <a:cubicBezTo>
                  <a:pt x="427" y="119"/>
                  <a:pt x="421" y="118"/>
                  <a:pt x="419" y="119"/>
                </a:cubicBezTo>
                <a:cubicBezTo>
                  <a:pt x="417" y="119"/>
                  <a:pt x="416" y="118"/>
                  <a:pt x="416" y="116"/>
                </a:cubicBezTo>
                <a:cubicBezTo>
                  <a:pt x="416" y="115"/>
                  <a:pt x="412" y="116"/>
                  <a:pt x="411" y="118"/>
                </a:cubicBezTo>
                <a:cubicBezTo>
                  <a:pt x="409" y="119"/>
                  <a:pt x="407" y="116"/>
                  <a:pt x="409" y="116"/>
                </a:cubicBezTo>
                <a:moveTo>
                  <a:pt x="396" y="143"/>
                </a:moveTo>
                <a:cubicBezTo>
                  <a:pt x="398" y="143"/>
                  <a:pt x="398" y="139"/>
                  <a:pt x="396" y="138"/>
                </a:cubicBezTo>
                <a:cubicBezTo>
                  <a:pt x="395" y="136"/>
                  <a:pt x="393" y="136"/>
                  <a:pt x="391" y="136"/>
                </a:cubicBezTo>
                <a:cubicBezTo>
                  <a:pt x="389" y="136"/>
                  <a:pt x="385" y="140"/>
                  <a:pt x="387" y="143"/>
                </a:cubicBezTo>
                <a:cubicBezTo>
                  <a:pt x="389" y="146"/>
                  <a:pt x="394" y="144"/>
                  <a:pt x="396" y="143"/>
                </a:cubicBezTo>
                <a:moveTo>
                  <a:pt x="372" y="94"/>
                </a:moveTo>
                <a:cubicBezTo>
                  <a:pt x="371" y="97"/>
                  <a:pt x="375" y="97"/>
                  <a:pt x="375" y="100"/>
                </a:cubicBezTo>
                <a:cubicBezTo>
                  <a:pt x="375" y="102"/>
                  <a:pt x="379" y="103"/>
                  <a:pt x="381" y="102"/>
                </a:cubicBezTo>
                <a:cubicBezTo>
                  <a:pt x="383" y="101"/>
                  <a:pt x="385" y="101"/>
                  <a:pt x="387" y="101"/>
                </a:cubicBezTo>
                <a:cubicBezTo>
                  <a:pt x="389" y="101"/>
                  <a:pt x="392" y="101"/>
                  <a:pt x="392" y="100"/>
                </a:cubicBezTo>
                <a:cubicBezTo>
                  <a:pt x="392" y="98"/>
                  <a:pt x="384" y="94"/>
                  <a:pt x="381" y="95"/>
                </a:cubicBezTo>
                <a:cubicBezTo>
                  <a:pt x="380" y="95"/>
                  <a:pt x="378" y="94"/>
                  <a:pt x="377" y="94"/>
                </a:cubicBezTo>
                <a:cubicBezTo>
                  <a:pt x="375" y="93"/>
                  <a:pt x="373" y="93"/>
                  <a:pt x="372" y="94"/>
                </a:cubicBezTo>
                <a:moveTo>
                  <a:pt x="443" y="255"/>
                </a:moveTo>
                <a:cubicBezTo>
                  <a:pt x="443" y="256"/>
                  <a:pt x="454" y="261"/>
                  <a:pt x="455" y="258"/>
                </a:cubicBezTo>
                <a:cubicBezTo>
                  <a:pt x="455" y="256"/>
                  <a:pt x="443" y="253"/>
                  <a:pt x="443" y="255"/>
                </a:cubicBezTo>
                <a:moveTo>
                  <a:pt x="400" y="400"/>
                </a:moveTo>
                <a:cubicBezTo>
                  <a:pt x="401" y="399"/>
                  <a:pt x="395" y="395"/>
                  <a:pt x="392" y="395"/>
                </a:cubicBezTo>
                <a:cubicBezTo>
                  <a:pt x="389" y="395"/>
                  <a:pt x="380" y="389"/>
                  <a:pt x="372" y="387"/>
                </a:cubicBezTo>
                <a:cubicBezTo>
                  <a:pt x="363" y="385"/>
                  <a:pt x="356" y="391"/>
                  <a:pt x="357" y="392"/>
                </a:cubicBezTo>
                <a:cubicBezTo>
                  <a:pt x="358" y="394"/>
                  <a:pt x="362" y="391"/>
                  <a:pt x="364" y="389"/>
                </a:cubicBezTo>
                <a:cubicBezTo>
                  <a:pt x="366" y="387"/>
                  <a:pt x="368" y="390"/>
                  <a:pt x="368" y="391"/>
                </a:cubicBezTo>
                <a:cubicBezTo>
                  <a:pt x="368" y="392"/>
                  <a:pt x="371" y="392"/>
                  <a:pt x="375" y="392"/>
                </a:cubicBezTo>
                <a:cubicBezTo>
                  <a:pt x="380" y="393"/>
                  <a:pt x="380" y="396"/>
                  <a:pt x="384" y="397"/>
                </a:cubicBezTo>
                <a:cubicBezTo>
                  <a:pt x="389" y="398"/>
                  <a:pt x="384" y="400"/>
                  <a:pt x="386" y="400"/>
                </a:cubicBezTo>
                <a:cubicBezTo>
                  <a:pt x="389" y="401"/>
                  <a:pt x="399" y="401"/>
                  <a:pt x="400" y="400"/>
                </a:cubicBezTo>
                <a:moveTo>
                  <a:pt x="383" y="408"/>
                </a:moveTo>
                <a:cubicBezTo>
                  <a:pt x="383" y="410"/>
                  <a:pt x="391" y="412"/>
                  <a:pt x="391" y="410"/>
                </a:cubicBezTo>
                <a:cubicBezTo>
                  <a:pt x="392" y="408"/>
                  <a:pt x="382" y="407"/>
                  <a:pt x="383" y="408"/>
                </a:cubicBezTo>
                <a:moveTo>
                  <a:pt x="431" y="409"/>
                </a:moveTo>
                <a:cubicBezTo>
                  <a:pt x="433" y="411"/>
                  <a:pt x="438" y="410"/>
                  <a:pt x="438" y="409"/>
                </a:cubicBezTo>
                <a:cubicBezTo>
                  <a:pt x="439" y="407"/>
                  <a:pt x="429" y="406"/>
                  <a:pt x="431" y="409"/>
                </a:cubicBezTo>
                <a:moveTo>
                  <a:pt x="405" y="409"/>
                </a:moveTo>
                <a:cubicBezTo>
                  <a:pt x="408" y="408"/>
                  <a:pt x="410" y="410"/>
                  <a:pt x="411" y="410"/>
                </a:cubicBezTo>
                <a:cubicBezTo>
                  <a:pt x="413" y="411"/>
                  <a:pt x="413" y="410"/>
                  <a:pt x="416" y="408"/>
                </a:cubicBezTo>
                <a:cubicBezTo>
                  <a:pt x="418" y="408"/>
                  <a:pt x="419" y="408"/>
                  <a:pt x="421" y="408"/>
                </a:cubicBezTo>
                <a:cubicBezTo>
                  <a:pt x="423" y="408"/>
                  <a:pt x="425" y="408"/>
                  <a:pt x="425" y="407"/>
                </a:cubicBezTo>
                <a:cubicBezTo>
                  <a:pt x="425" y="404"/>
                  <a:pt x="416" y="401"/>
                  <a:pt x="414" y="402"/>
                </a:cubicBezTo>
                <a:cubicBezTo>
                  <a:pt x="413" y="402"/>
                  <a:pt x="411" y="402"/>
                  <a:pt x="410" y="401"/>
                </a:cubicBezTo>
                <a:cubicBezTo>
                  <a:pt x="408" y="401"/>
                  <a:pt x="406" y="400"/>
                  <a:pt x="405" y="401"/>
                </a:cubicBezTo>
                <a:cubicBezTo>
                  <a:pt x="403" y="402"/>
                  <a:pt x="408" y="405"/>
                  <a:pt x="408" y="407"/>
                </a:cubicBezTo>
                <a:cubicBezTo>
                  <a:pt x="408" y="407"/>
                  <a:pt x="406" y="407"/>
                  <a:pt x="404" y="407"/>
                </a:cubicBezTo>
                <a:cubicBezTo>
                  <a:pt x="402" y="407"/>
                  <a:pt x="400" y="407"/>
                  <a:pt x="399" y="408"/>
                </a:cubicBezTo>
                <a:cubicBezTo>
                  <a:pt x="399" y="409"/>
                  <a:pt x="402" y="410"/>
                  <a:pt x="405" y="409"/>
                </a:cubicBezTo>
                <a:moveTo>
                  <a:pt x="464" y="734"/>
                </a:moveTo>
                <a:cubicBezTo>
                  <a:pt x="465" y="735"/>
                  <a:pt x="471" y="732"/>
                  <a:pt x="471" y="731"/>
                </a:cubicBezTo>
                <a:cubicBezTo>
                  <a:pt x="469" y="728"/>
                  <a:pt x="462" y="733"/>
                  <a:pt x="464" y="734"/>
                </a:cubicBezTo>
                <a:moveTo>
                  <a:pt x="463" y="729"/>
                </a:moveTo>
                <a:cubicBezTo>
                  <a:pt x="461" y="728"/>
                  <a:pt x="456" y="733"/>
                  <a:pt x="458" y="734"/>
                </a:cubicBezTo>
                <a:cubicBezTo>
                  <a:pt x="460" y="735"/>
                  <a:pt x="465" y="729"/>
                  <a:pt x="463" y="729"/>
                </a:cubicBezTo>
                <a:moveTo>
                  <a:pt x="327" y="487"/>
                </a:moveTo>
                <a:cubicBezTo>
                  <a:pt x="325" y="490"/>
                  <a:pt x="329" y="493"/>
                  <a:pt x="330" y="492"/>
                </a:cubicBezTo>
                <a:cubicBezTo>
                  <a:pt x="331" y="490"/>
                  <a:pt x="329" y="484"/>
                  <a:pt x="327" y="487"/>
                </a:cubicBezTo>
                <a:moveTo>
                  <a:pt x="624" y="123"/>
                </a:moveTo>
                <a:cubicBezTo>
                  <a:pt x="623" y="124"/>
                  <a:pt x="619" y="124"/>
                  <a:pt x="617" y="123"/>
                </a:cubicBezTo>
                <a:cubicBezTo>
                  <a:pt x="614" y="123"/>
                  <a:pt x="610" y="120"/>
                  <a:pt x="607" y="122"/>
                </a:cubicBezTo>
                <a:cubicBezTo>
                  <a:pt x="604" y="124"/>
                  <a:pt x="606" y="120"/>
                  <a:pt x="609" y="119"/>
                </a:cubicBezTo>
                <a:cubicBezTo>
                  <a:pt x="611" y="119"/>
                  <a:pt x="610" y="118"/>
                  <a:pt x="609" y="115"/>
                </a:cubicBezTo>
                <a:cubicBezTo>
                  <a:pt x="609" y="113"/>
                  <a:pt x="613" y="114"/>
                  <a:pt x="615" y="117"/>
                </a:cubicBezTo>
                <a:cubicBezTo>
                  <a:pt x="617" y="120"/>
                  <a:pt x="621" y="121"/>
                  <a:pt x="625" y="120"/>
                </a:cubicBezTo>
                <a:cubicBezTo>
                  <a:pt x="628" y="119"/>
                  <a:pt x="625" y="117"/>
                  <a:pt x="626" y="115"/>
                </a:cubicBezTo>
                <a:cubicBezTo>
                  <a:pt x="628" y="113"/>
                  <a:pt x="616" y="107"/>
                  <a:pt x="615" y="105"/>
                </a:cubicBezTo>
                <a:cubicBezTo>
                  <a:pt x="615" y="103"/>
                  <a:pt x="618" y="104"/>
                  <a:pt x="621" y="106"/>
                </a:cubicBezTo>
                <a:cubicBezTo>
                  <a:pt x="625" y="107"/>
                  <a:pt x="625" y="103"/>
                  <a:pt x="625" y="101"/>
                </a:cubicBezTo>
                <a:cubicBezTo>
                  <a:pt x="625" y="100"/>
                  <a:pt x="618" y="99"/>
                  <a:pt x="615" y="101"/>
                </a:cubicBezTo>
                <a:cubicBezTo>
                  <a:pt x="612" y="103"/>
                  <a:pt x="609" y="99"/>
                  <a:pt x="613" y="98"/>
                </a:cubicBezTo>
                <a:cubicBezTo>
                  <a:pt x="618" y="98"/>
                  <a:pt x="614" y="96"/>
                  <a:pt x="615" y="95"/>
                </a:cubicBezTo>
                <a:cubicBezTo>
                  <a:pt x="616" y="94"/>
                  <a:pt x="617" y="95"/>
                  <a:pt x="619" y="96"/>
                </a:cubicBezTo>
                <a:cubicBezTo>
                  <a:pt x="621" y="97"/>
                  <a:pt x="623" y="98"/>
                  <a:pt x="624" y="98"/>
                </a:cubicBezTo>
                <a:cubicBezTo>
                  <a:pt x="627" y="97"/>
                  <a:pt x="629" y="98"/>
                  <a:pt x="632" y="96"/>
                </a:cubicBezTo>
                <a:cubicBezTo>
                  <a:pt x="634" y="94"/>
                  <a:pt x="627" y="92"/>
                  <a:pt x="626" y="91"/>
                </a:cubicBezTo>
                <a:cubicBezTo>
                  <a:pt x="625" y="89"/>
                  <a:pt x="633" y="90"/>
                  <a:pt x="635" y="90"/>
                </a:cubicBezTo>
                <a:cubicBezTo>
                  <a:pt x="637" y="90"/>
                  <a:pt x="637" y="89"/>
                  <a:pt x="638" y="88"/>
                </a:cubicBezTo>
                <a:cubicBezTo>
                  <a:pt x="638" y="87"/>
                  <a:pt x="638" y="86"/>
                  <a:pt x="636" y="87"/>
                </a:cubicBezTo>
                <a:cubicBezTo>
                  <a:pt x="634" y="88"/>
                  <a:pt x="627" y="84"/>
                  <a:pt x="629" y="82"/>
                </a:cubicBezTo>
                <a:cubicBezTo>
                  <a:pt x="630" y="81"/>
                  <a:pt x="631" y="81"/>
                  <a:pt x="632" y="81"/>
                </a:cubicBezTo>
                <a:cubicBezTo>
                  <a:pt x="633" y="81"/>
                  <a:pt x="635" y="82"/>
                  <a:pt x="636" y="81"/>
                </a:cubicBezTo>
                <a:cubicBezTo>
                  <a:pt x="639" y="79"/>
                  <a:pt x="636" y="73"/>
                  <a:pt x="634" y="73"/>
                </a:cubicBezTo>
                <a:cubicBezTo>
                  <a:pt x="632" y="73"/>
                  <a:pt x="627" y="72"/>
                  <a:pt x="627" y="71"/>
                </a:cubicBezTo>
                <a:cubicBezTo>
                  <a:pt x="627" y="70"/>
                  <a:pt x="622" y="69"/>
                  <a:pt x="624" y="68"/>
                </a:cubicBezTo>
                <a:cubicBezTo>
                  <a:pt x="624" y="67"/>
                  <a:pt x="625" y="68"/>
                  <a:pt x="626" y="68"/>
                </a:cubicBezTo>
                <a:cubicBezTo>
                  <a:pt x="626" y="68"/>
                  <a:pt x="628" y="68"/>
                  <a:pt x="629" y="67"/>
                </a:cubicBezTo>
                <a:cubicBezTo>
                  <a:pt x="631" y="66"/>
                  <a:pt x="634" y="66"/>
                  <a:pt x="637" y="67"/>
                </a:cubicBezTo>
                <a:cubicBezTo>
                  <a:pt x="638" y="67"/>
                  <a:pt x="640" y="67"/>
                  <a:pt x="641" y="67"/>
                </a:cubicBezTo>
                <a:cubicBezTo>
                  <a:pt x="644" y="67"/>
                  <a:pt x="640" y="62"/>
                  <a:pt x="638" y="63"/>
                </a:cubicBezTo>
                <a:cubicBezTo>
                  <a:pt x="637" y="63"/>
                  <a:pt x="632" y="64"/>
                  <a:pt x="631" y="61"/>
                </a:cubicBezTo>
                <a:cubicBezTo>
                  <a:pt x="631" y="60"/>
                  <a:pt x="633" y="60"/>
                  <a:pt x="634" y="60"/>
                </a:cubicBezTo>
                <a:cubicBezTo>
                  <a:pt x="635" y="60"/>
                  <a:pt x="637" y="60"/>
                  <a:pt x="637" y="60"/>
                </a:cubicBezTo>
                <a:cubicBezTo>
                  <a:pt x="638" y="59"/>
                  <a:pt x="630" y="55"/>
                  <a:pt x="628" y="58"/>
                </a:cubicBezTo>
                <a:cubicBezTo>
                  <a:pt x="627" y="61"/>
                  <a:pt x="623" y="60"/>
                  <a:pt x="625" y="58"/>
                </a:cubicBezTo>
                <a:cubicBezTo>
                  <a:pt x="627" y="57"/>
                  <a:pt x="628" y="52"/>
                  <a:pt x="628" y="50"/>
                </a:cubicBezTo>
                <a:cubicBezTo>
                  <a:pt x="627" y="48"/>
                  <a:pt x="636" y="48"/>
                  <a:pt x="635" y="45"/>
                </a:cubicBezTo>
                <a:cubicBezTo>
                  <a:pt x="634" y="41"/>
                  <a:pt x="639" y="40"/>
                  <a:pt x="642" y="40"/>
                </a:cubicBezTo>
                <a:cubicBezTo>
                  <a:pt x="645" y="40"/>
                  <a:pt x="642" y="37"/>
                  <a:pt x="639" y="37"/>
                </a:cubicBezTo>
                <a:cubicBezTo>
                  <a:pt x="637" y="37"/>
                  <a:pt x="634" y="40"/>
                  <a:pt x="632" y="39"/>
                </a:cubicBezTo>
                <a:cubicBezTo>
                  <a:pt x="631" y="38"/>
                  <a:pt x="636" y="36"/>
                  <a:pt x="638" y="36"/>
                </a:cubicBezTo>
                <a:cubicBezTo>
                  <a:pt x="641" y="36"/>
                  <a:pt x="647" y="35"/>
                  <a:pt x="649" y="34"/>
                </a:cubicBezTo>
                <a:cubicBezTo>
                  <a:pt x="651" y="33"/>
                  <a:pt x="645" y="32"/>
                  <a:pt x="641" y="32"/>
                </a:cubicBezTo>
                <a:cubicBezTo>
                  <a:pt x="637" y="33"/>
                  <a:pt x="637" y="31"/>
                  <a:pt x="643" y="31"/>
                </a:cubicBezTo>
                <a:cubicBezTo>
                  <a:pt x="649" y="31"/>
                  <a:pt x="648" y="29"/>
                  <a:pt x="652" y="29"/>
                </a:cubicBezTo>
                <a:cubicBezTo>
                  <a:pt x="657" y="28"/>
                  <a:pt x="655" y="27"/>
                  <a:pt x="658" y="27"/>
                </a:cubicBezTo>
                <a:cubicBezTo>
                  <a:pt x="660" y="26"/>
                  <a:pt x="667" y="24"/>
                  <a:pt x="667" y="22"/>
                </a:cubicBezTo>
                <a:cubicBezTo>
                  <a:pt x="667" y="21"/>
                  <a:pt x="657" y="18"/>
                  <a:pt x="653" y="18"/>
                </a:cubicBezTo>
                <a:cubicBezTo>
                  <a:pt x="648" y="18"/>
                  <a:pt x="644" y="19"/>
                  <a:pt x="644" y="22"/>
                </a:cubicBezTo>
                <a:cubicBezTo>
                  <a:pt x="644" y="24"/>
                  <a:pt x="642" y="23"/>
                  <a:pt x="640" y="23"/>
                </a:cubicBezTo>
                <a:cubicBezTo>
                  <a:pt x="638" y="22"/>
                  <a:pt x="637" y="22"/>
                  <a:pt x="635" y="23"/>
                </a:cubicBezTo>
                <a:cubicBezTo>
                  <a:pt x="634" y="23"/>
                  <a:pt x="634" y="22"/>
                  <a:pt x="634" y="22"/>
                </a:cubicBezTo>
                <a:cubicBezTo>
                  <a:pt x="633" y="21"/>
                  <a:pt x="633" y="21"/>
                  <a:pt x="632" y="21"/>
                </a:cubicBezTo>
                <a:cubicBezTo>
                  <a:pt x="629" y="22"/>
                  <a:pt x="626" y="25"/>
                  <a:pt x="623" y="27"/>
                </a:cubicBezTo>
                <a:cubicBezTo>
                  <a:pt x="620" y="28"/>
                  <a:pt x="618" y="31"/>
                  <a:pt x="616" y="31"/>
                </a:cubicBezTo>
                <a:cubicBezTo>
                  <a:pt x="614" y="32"/>
                  <a:pt x="620" y="26"/>
                  <a:pt x="623" y="23"/>
                </a:cubicBezTo>
                <a:cubicBezTo>
                  <a:pt x="626" y="20"/>
                  <a:pt x="625" y="16"/>
                  <a:pt x="621" y="16"/>
                </a:cubicBezTo>
                <a:cubicBezTo>
                  <a:pt x="617" y="17"/>
                  <a:pt x="618" y="19"/>
                  <a:pt x="615" y="20"/>
                </a:cubicBezTo>
                <a:cubicBezTo>
                  <a:pt x="613" y="20"/>
                  <a:pt x="602" y="26"/>
                  <a:pt x="602" y="24"/>
                </a:cubicBezTo>
                <a:cubicBezTo>
                  <a:pt x="601" y="22"/>
                  <a:pt x="611" y="20"/>
                  <a:pt x="610" y="19"/>
                </a:cubicBezTo>
                <a:cubicBezTo>
                  <a:pt x="610" y="17"/>
                  <a:pt x="599" y="17"/>
                  <a:pt x="593" y="18"/>
                </a:cubicBezTo>
                <a:cubicBezTo>
                  <a:pt x="588" y="19"/>
                  <a:pt x="579" y="22"/>
                  <a:pt x="579" y="20"/>
                </a:cubicBezTo>
                <a:cubicBezTo>
                  <a:pt x="578" y="19"/>
                  <a:pt x="589" y="17"/>
                  <a:pt x="595" y="16"/>
                </a:cubicBezTo>
                <a:cubicBezTo>
                  <a:pt x="601" y="15"/>
                  <a:pt x="611" y="16"/>
                  <a:pt x="615" y="15"/>
                </a:cubicBezTo>
                <a:cubicBezTo>
                  <a:pt x="619" y="13"/>
                  <a:pt x="626" y="13"/>
                  <a:pt x="627" y="11"/>
                </a:cubicBezTo>
                <a:cubicBezTo>
                  <a:pt x="628" y="10"/>
                  <a:pt x="622" y="8"/>
                  <a:pt x="619" y="8"/>
                </a:cubicBezTo>
                <a:cubicBezTo>
                  <a:pt x="616" y="8"/>
                  <a:pt x="613" y="8"/>
                  <a:pt x="613" y="6"/>
                </a:cubicBezTo>
                <a:cubicBezTo>
                  <a:pt x="613" y="5"/>
                  <a:pt x="608" y="5"/>
                  <a:pt x="608" y="3"/>
                </a:cubicBezTo>
                <a:cubicBezTo>
                  <a:pt x="607" y="2"/>
                  <a:pt x="598" y="3"/>
                  <a:pt x="596" y="2"/>
                </a:cubicBezTo>
                <a:cubicBezTo>
                  <a:pt x="594" y="1"/>
                  <a:pt x="588" y="0"/>
                  <a:pt x="583" y="0"/>
                </a:cubicBezTo>
                <a:cubicBezTo>
                  <a:pt x="578" y="1"/>
                  <a:pt x="568" y="1"/>
                  <a:pt x="565" y="1"/>
                </a:cubicBezTo>
                <a:cubicBezTo>
                  <a:pt x="563" y="1"/>
                  <a:pt x="561" y="2"/>
                  <a:pt x="559" y="2"/>
                </a:cubicBezTo>
                <a:cubicBezTo>
                  <a:pt x="557" y="2"/>
                  <a:pt x="554" y="3"/>
                  <a:pt x="555" y="4"/>
                </a:cubicBezTo>
                <a:cubicBezTo>
                  <a:pt x="557" y="6"/>
                  <a:pt x="552" y="7"/>
                  <a:pt x="552" y="6"/>
                </a:cubicBezTo>
                <a:cubicBezTo>
                  <a:pt x="552" y="4"/>
                  <a:pt x="547" y="3"/>
                  <a:pt x="546" y="4"/>
                </a:cubicBezTo>
                <a:cubicBezTo>
                  <a:pt x="545" y="5"/>
                  <a:pt x="542" y="5"/>
                  <a:pt x="540" y="4"/>
                </a:cubicBezTo>
                <a:cubicBezTo>
                  <a:pt x="537" y="4"/>
                  <a:pt x="535" y="3"/>
                  <a:pt x="534" y="4"/>
                </a:cubicBezTo>
                <a:cubicBezTo>
                  <a:pt x="533" y="6"/>
                  <a:pt x="523" y="5"/>
                  <a:pt x="520" y="6"/>
                </a:cubicBezTo>
                <a:cubicBezTo>
                  <a:pt x="517" y="6"/>
                  <a:pt x="524" y="9"/>
                  <a:pt x="524" y="10"/>
                </a:cubicBezTo>
                <a:cubicBezTo>
                  <a:pt x="524" y="11"/>
                  <a:pt x="515" y="10"/>
                  <a:pt x="517" y="12"/>
                </a:cubicBezTo>
                <a:cubicBezTo>
                  <a:pt x="519" y="14"/>
                  <a:pt x="525" y="16"/>
                  <a:pt x="528" y="19"/>
                </a:cubicBezTo>
                <a:cubicBezTo>
                  <a:pt x="530" y="22"/>
                  <a:pt x="525" y="20"/>
                  <a:pt x="522" y="18"/>
                </a:cubicBezTo>
                <a:cubicBezTo>
                  <a:pt x="519" y="16"/>
                  <a:pt x="515" y="16"/>
                  <a:pt x="513" y="14"/>
                </a:cubicBezTo>
                <a:cubicBezTo>
                  <a:pt x="511" y="12"/>
                  <a:pt x="503" y="11"/>
                  <a:pt x="501" y="12"/>
                </a:cubicBezTo>
                <a:cubicBezTo>
                  <a:pt x="499" y="13"/>
                  <a:pt x="506" y="16"/>
                  <a:pt x="506" y="18"/>
                </a:cubicBezTo>
                <a:cubicBezTo>
                  <a:pt x="506" y="19"/>
                  <a:pt x="505" y="18"/>
                  <a:pt x="503" y="18"/>
                </a:cubicBezTo>
                <a:cubicBezTo>
                  <a:pt x="502" y="18"/>
                  <a:pt x="501" y="18"/>
                  <a:pt x="500" y="18"/>
                </a:cubicBezTo>
                <a:cubicBezTo>
                  <a:pt x="500" y="19"/>
                  <a:pt x="495" y="14"/>
                  <a:pt x="493" y="14"/>
                </a:cubicBezTo>
                <a:cubicBezTo>
                  <a:pt x="490" y="14"/>
                  <a:pt x="492" y="16"/>
                  <a:pt x="492" y="19"/>
                </a:cubicBezTo>
                <a:cubicBezTo>
                  <a:pt x="492" y="22"/>
                  <a:pt x="487" y="24"/>
                  <a:pt x="489" y="22"/>
                </a:cubicBezTo>
                <a:cubicBezTo>
                  <a:pt x="490" y="20"/>
                  <a:pt x="489" y="14"/>
                  <a:pt x="486" y="13"/>
                </a:cubicBezTo>
                <a:cubicBezTo>
                  <a:pt x="485" y="13"/>
                  <a:pt x="482" y="13"/>
                  <a:pt x="479" y="14"/>
                </a:cubicBezTo>
                <a:cubicBezTo>
                  <a:pt x="477" y="15"/>
                  <a:pt x="475" y="15"/>
                  <a:pt x="474" y="15"/>
                </a:cubicBezTo>
                <a:cubicBezTo>
                  <a:pt x="470" y="15"/>
                  <a:pt x="465" y="16"/>
                  <a:pt x="468" y="18"/>
                </a:cubicBezTo>
                <a:cubicBezTo>
                  <a:pt x="471" y="20"/>
                  <a:pt x="468" y="21"/>
                  <a:pt x="466" y="19"/>
                </a:cubicBezTo>
                <a:cubicBezTo>
                  <a:pt x="463" y="17"/>
                  <a:pt x="454" y="19"/>
                  <a:pt x="456" y="20"/>
                </a:cubicBezTo>
                <a:cubicBezTo>
                  <a:pt x="458" y="21"/>
                  <a:pt x="458" y="25"/>
                  <a:pt x="457" y="27"/>
                </a:cubicBezTo>
                <a:cubicBezTo>
                  <a:pt x="457" y="27"/>
                  <a:pt x="455" y="27"/>
                  <a:pt x="453" y="26"/>
                </a:cubicBezTo>
                <a:cubicBezTo>
                  <a:pt x="452" y="26"/>
                  <a:pt x="451" y="25"/>
                  <a:pt x="449" y="25"/>
                </a:cubicBezTo>
                <a:cubicBezTo>
                  <a:pt x="446" y="26"/>
                  <a:pt x="429" y="34"/>
                  <a:pt x="430" y="36"/>
                </a:cubicBezTo>
                <a:cubicBezTo>
                  <a:pt x="431" y="37"/>
                  <a:pt x="433" y="37"/>
                  <a:pt x="436" y="37"/>
                </a:cubicBezTo>
                <a:cubicBezTo>
                  <a:pt x="437" y="37"/>
                  <a:pt x="439" y="37"/>
                  <a:pt x="440" y="37"/>
                </a:cubicBezTo>
                <a:cubicBezTo>
                  <a:pt x="443" y="39"/>
                  <a:pt x="440" y="43"/>
                  <a:pt x="437" y="45"/>
                </a:cubicBezTo>
                <a:cubicBezTo>
                  <a:pt x="434" y="47"/>
                  <a:pt x="424" y="45"/>
                  <a:pt x="424" y="48"/>
                </a:cubicBezTo>
                <a:cubicBezTo>
                  <a:pt x="423" y="50"/>
                  <a:pt x="407" y="50"/>
                  <a:pt x="407" y="54"/>
                </a:cubicBezTo>
                <a:cubicBezTo>
                  <a:pt x="407" y="55"/>
                  <a:pt x="408" y="57"/>
                  <a:pt x="410" y="57"/>
                </a:cubicBezTo>
                <a:cubicBezTo>
                  <a:pt x="412" y="57"/>
                  <a:pt x="415" y="57"/>
                  <a:pt x="417" y="59"/>
                </a:cubicBezTo>
                <a:cubicBezTo>
                  <a:pt x="419" y="61"/>
                  <a:pt x="425" y="61"/>
                  <a:pt x="428" y="60"/>
                </a:cubicBezTo>
                <a:cubicBezTo>
                  <a:pt x="432" y="58"/>
                  <a:pt x="435" y="60"/>
                  <a:pt x="435" y="62"/>
                </a:cubicBezTo>
                <a:cubicBezTo>
                  <a:pt x="435" y="64"/>
                  <a:pt x="433" y="63"/>
                  <a:pt x="430" y="63"/>
                </a:cubicBezTo>
                <a:cubicBezTo>
                  <a:pt x="427" y="63"/>
                  <a:pt x="425" y="62"/>
                  <a:pt x="424" y="63"/>
                </a:cubicBezTo>
                <a:cubicBezTo>
                  <a:pt x="421" y="65"/>
                  <a:pt x="413" y="63"/>
                  <a:pt x="413" y="65"/>
                </a:cubicBezTo>
                <a:cubicBezTo>
                  <a:pt x="414" y="67"/>
                  <a:pt x="418" y="67"/>
                  <a:pt x="421" y="67"/>
                </a:cubicBezTo>
                <a:cubicBezTo>
                  <a:pt x="424" y="68"/>
                  <a:pt x="421" y="69"/>
                  <a:pt x="421" y="71"/>
                </a:cubicBezTo>
                <a:cubicBezTo>
                  <a:pt x="421" y="72"/>
                  <a:pt x="423" y="72"/>
                  <a:pt x="426" y="73"/>
                </a:cubicBezTo>
                <a:cubicBezTo>
                  <a:pt x="429" y="75"/>
                  <a:pt x="435" y="76"/>
                  <a:pt x="433" y="74"/>
                </a:cubicBezTo>
                <a:cubicBezTo>
                  <a:pt x="431" y="72"/>
                  <a:pt x="436" y="72"/>
                  <a:pt x="437" y="74"/>
                </a:cubicBezTo>
                <a:cubicBezTo>
                  <a:pt x="438" y="74"/>
                  <a:pt x="439" y="74"/>
                  <a:pt x="440" y="73"/>
                </a:cubicBezTo>
                <a:cubicBezTo>
                  <a:pt x="441" y="73"/>
                  <a:pt x="442" y="72"/>
                  <a:pt x="443" y="73"/>
                </a:cubicBezTo>
                <a:cubicBezTo>
                  <a:pt x="444" y="73"/>
                  <a:pt x="445" y="72"/>
                  <a:pt x="445" y="72"/>
                </a:cubicBezTo>
                <a:cubicBezTo>
                  <a:pt x="446" y="71"/>
                  <a:pt x="447" y="71"/>
                  <a:pt x="448" y="72"/>
                </a:cubicBezTo>
                <a:cubicBezTo>
                  <a:pt x="450" y="73"/>
                  <a:pt x="459" y="74"/>
                  <a:pt x="462" y="75"/>
                </a:cubicBezTo>
                <a:cubicBezTo>
                  <a:pt x="465" y="77"/>
                  <a:pt x="469" y="77"/>
                  <a:pt x="469" y="80"/>
                </a:cubicBezTo>
                <a:cubicBezTo>
                  <a:pt x="468" y="82"/>
                  <a:pt x="471" y="84"/>
                  <a:pt x="474" y="85"/>
                </a:cubicBezTo>
                <a:cubicBezTo>
                  <a:pt x="478" y="87"/>
                  <a:pt x="478" y="90"/>
                  <a:pt x="478" y="92"/>
                </a:cubicBezTo>
                <a:cubicBezTo>
                  <a:pt x="478" y="94"/>
                  <a:pt x="482" y="96"/>
                  <a:pt x="481" y="97"/>
                </a:cubicBezTo>
                <a:cubicBezTo>
                  <a:pt x="481" y="98"/>
                  <a:pt x="481" y="99"/>
                  <a:pt x="483" y="101"/>
                </a:cubicBezTo>
                <a:cubicBezTo>
                  <a:pt x="486" y="103"/>
                  <a:pt x="480" y="105"/>
                  <a:pt x="481" y="106"/>
                </a:cubicBezTo>
                <a:cubicBezTo>
                  <a:pt x="483" y="108"/>
                  <a:pt x="479" y="112"/>
                  <a:pt x="483" y="112"/>
                </a:cubicBezTo>
                <a:cubicBezTo>
                  <a:pt x="487" y="113"/>
                  <a:pt x="487" y="109"/>
                  <a:pt x="490" y="109"/>
                </a:cubicBezTo>
                <a:cubicBezTo>
                  <a:pt x="493" y="109"/>
                  <a:pt x="490" y="112"/>
                  <a:pt x="491" y="114"/>
                </a:cubicBezTo>
                <a:cubicBezTo>
                  <a:pt x="493" y="115"/>
                  <a:pt x="496" y="115"/>
                  <a:pt x="499" y="118"/>
                </a:cubicBezTo>
                <a:cubicBezTo>
                  <a:pt x="503" y="120"/>
                  <a:pt x="501" y="122"/>
                  <a:pt x="498" y="119"/>
                </a:cubicBezTo>
                <a:cubicBezTo>
                  <a:pt x="495" y="117"/>
                  <a:pt x="486" y="118"/>
                  <a:pt x="486" y="118"/>
                </a:cubicBezTo>
                <a:cubicBezTo>
                  <a:pt x="486" y="119"/>
                  <a:pt x="496" y="125"/>
                  <a:pt x="498" y="124"/>
                </a:cubicBezTo>
                <a:cubicBezTo>
                  <a:pt x="500" y="123"/>
                  <a:pt x="503" y="127"/>
                  <a:pt x="502" y="128"/>
                </a:cubicBezTo>
                <a:cubicBezTo>
                  <a:pt x="500" y="129"/>
                  <a:pt x="501" y="133"/>
                  <a:pt x="501" y="134"/>
                </a:cubicBezTo>
                <a:cubicBezTo>
                  <a:pt x="500" y="135"/>
                  <a:pt x="499" y="135"/>
                  <a:pt x="498" y="135"/>
                </a:cubicBezTo>
                <a:cubicBezTo>
                  <a:pt x="497" y="134"/>
                  <a:pt x="496" y="134"/>
                  <a:pt x="495" y="134"/>
                </a:cubicBezTo>
                <a:cubicBezTo>
                  <a:pt x="493" y="135"/>
                  <a:pt x="492" y="135"/>
                  <a:pt x="492" y="137"/>
                </a:cubicBezTo>
                <a:cubicBezTo>
                  <a:pt x="492" y="139"/>
                  <a:pt x="489" y="141"/>
                  <a:pt x="488" y="144"/>
                </a:cubicBezTo>
                <a:cubicBezTo>
                  <a:pt x="488" y="146"/>
                  <a:pt x="491" y="146"/>
                  <a:pt x="492" y="147"/>
                </a:cubicBezTo>
                <a:cubicBezTo>
                  <a:pt x="494" y="148"/>
                  <a:pt x="489" y="149"/>
                  <a:pt x="489" y="151"/>
                </a:cubicBezTo>
                <a:cubicBezTo>
                  <a:pt x="489" y="153"/>
                  <a:pt x="493" y="156"/>
                  <a:pt x="495" y="157"/>
                </a:cubicBezTo>
                <a:cubicBezTo>
                  <a:pt x="497" y="158"/>
                  <a:pt x="495" y="162"/>
                  <a:pt x="496" y="164"/>
                </a:cubicBezTo>
                <a:cubicBezTo>
                  <a:pt x="496" y="165"/>
                  <a:pt x="497" y="165"/>
                  <a:pt x="497" y="165"/>
                </a:cubicBezTo>
                <a:cubicBezTo>
                  <a:pt x="498" y="165"/>
                  <a:pt x="499" y="165"/>
                  <a:pt x="498" y="167"/>
                </a:cubicBezTo>
                <a:cubicBezTo>
                  <a:pt x="498" y="169"/>
                  <a:pt x="500" y="169"/>
                  <a:pt x="501" y="171"/>
                </a:cubicBezTo>
                <a:cubicBezTo>
                  <a:pt x="501" y="173"/>
                  <a:pt x="505" y="172"/>
                  <a:pt x="504" y="175"/>
                </a:cubicBezTo>
                <a:cubicBezTo>
                  <a:pt x="503" y="177"/>
                  <a:pt x="505" y="179"/>
                  <a:pt x="506" y="180"/>
                </a:cubicBezTo>
                <a:cubicBezTo>
                  <a:pt x="507" y="181"/>
                  <a:pt x="510" y="183"/>
                  <a:pt x="511" y="185"/>
                </a:cubicBezTo>
                <a:cubicBezTo>
                  <a:pt x="511" y="186"/>
                  <a:pt x="513" y="189"/>
                  <a:pt x="515" y="188"/>
                </a:cubicBezTo>
                <a:cubicBezTo>
                  <a:pt x="517" y="188"/>
                  <a:pt x="517" y="188"/>
                  <a:pt x="518" y="188"/>
                </a:cubicBezTo>
                <a:cubicBezTo>
                  <a:pt x="518" y="189"/>
                  <a:pt x="519" y="189"/>
                  <a:pt x="519" y="189"/>
                </a:cubicBezTo>
                <a:cubicBezTo>
                  <a:pt x="521" y="189"/>
                  <a:pt x="524" y="190"/>
                  <a:pt x="524" y="191"/>
                </a:cubicBezTo>
                <a:cubicBezTo>
                  <a:pt x="525" y="193"/>
                  <a:pt x="530" y="194"/>
                  <a:pt x="532" y="194"/>
                </a:cubicBezTo>
                <a:cubicBezTo>
                  <a:pt x="533" y="194"/>
                  <a:pt x="534" y="192"/>
                  <a:pt x="535" y="191"/>
                </a:cubicBezTo>
                <a:cubicBezTo>
                  <a:pt x="536" y="190"/>
                  <a:pt x="536" y="185"/>
                  <a:pt x="537" y="184"/>
                </a:cubicBezTo>
                <a:cubicBezTo>
                  <a:pt x="538" y="184"/>
                  <a:pt x="538" y="178"/>
                  <a:pt x="537" y="178"/>
                </a:cubicBezTo>
                <a:cubicBezTo>
                  <a:pt x="536" y="177"/>
                  <a:pt x="536" y="175"/>
                  <a:pt x="539" y="175"/>
                </a:cubicBezTo>
                <a:cubicBezTo>
                  <a:pt x="542" y="176"/>
                  <a:pt x="541" y="173"/>
                  <a:pt x="542" y="173"/>
                </a:cubicBezTo>
                <a:cubicBezTo>
                  <a:pt x="544" y="172"/>
                  <a:pt x="543" y="170"/>
                  <a:pt x="544" y="169"/>
                </a:cubicBezTo>
                <a:cubicBezTo>
                  <a:pt x="545" y="169"/>
                  <a:pt x="545" y="167"/>
                  <a:pt x="544" y="166"/>
                </a:cubicBezTo>
                <a:cubicBezTo>
                  <a:pt x="543" y="165"/>
                  <a:pt x="544" y="165"/>
                  <a:pt x="546" y="164"/>
                </a:cubicBezTo>
                <a:cubicBezTo>
                  <a:pt x="547" y="164"/>
                  <a:pt x="547" y="162"/>
                  <a:pt x="545" y="161"/>
                </a:cubicBezTo>
                <a:cubicBezTo>
                  <a:pt x="543" y="160"/>
                  <a:pt x="543" y="158"/>
                  <a:pt x="545" y="160"/>
                </a:cubicBezTo>
                <a:cubicBezTo>
                  <a:pt x="547" y="161"/>
                  <a:pt x="549" y="160"/>
                  <a:pt x="548" y="158"/>
                </a:cubicBezTo>
                <a:cubicBezTo>
                  <a:pt x="547" y="157"/>
                  <a:pt x="549" y="156"/>
                  <a:pt x="552" y="156"/>
                </a:cubicBezTo>
                <a:cubicBezTo>
                  <a:pt x="554" y="156"/>
                  <a:pt x="556" y="154"/>
                  <a:pt x="555" y="152"/>
                </a:cubicBezTo>
                <a:cubicBezTo>
                  <a:pt x="555" y="150"/>
                  <a:pt x="558" y="150"/>
                  <a:pt x="558" y="152"/>
                </a:cubicBezTo>
                <a:cubicBezTo>
                  <a:pt x="557" y="154"/>
                  <a:pt x="557" y="156"/>
                  <a:pt x="558" y="154"/>
                </a:cubicBezTo>
                <a:cubicBezTo>
                  <a:pt x="560" y="153"/>
                  <a:pt x="562" y="154"/>
                  <a:pt x="566" y="153"/>
                </a:cubicBezTo>
                <a:cubicBezTo>
                  <a:pt x="571" y="152"/>
                  <a:pt x="575" y="148"/>
                  <a:pt x="576" y="145"/>
                </a:cubicBezTo>
                <a:cubicBezTo>
                  <a:pt x="577" y="141"/>
                  <a:pt x="582" y="142"/>
                  <a:pt x="581" y="139"/>
                </a:cubicBezTo>
                <a:cubicBezTo>
                  <a:pt x="580" y="137"/>
                  <a:pt x="582" y="136"/>
                  <a:pt x="585" y="138"/>
                </a:cubicBezTo>
                <a:cubicBezTo>
                  <a:pt x="588" y="139"/>
                  <a:pt x="586" y="137"/>
                  <a:pt x="589" y="137"/>
                </a:cubicBezTo>
                <a:cubicBezTo>
                  <a:pt x="593" y="137"/>
                  <a:pt x="592" y="135"/>
                  <a:pt x="595" y="135"/>
                </a:cubicBezTo>
                <a:cubicBezTo>
                  <a:pt x="599" y="135"/>
                  <a:pt x="608" y="134"/>
                  <a:pt x="611" y="131"/>
                </a:cubicBezTo>
                <a:cubicBezTo>
                  <a:pt x="614" y="129"/>
                  <a:pt x="620" y="127"/>
                  <a:pt x="623" y="125"/>
                </a:cubicBezTo>
                <a:cubicBezTo>
                  <a:pt x="625" y="123"/>
                  <a:pt x="626" y="122"/>
                  <a:pt x="624" y="123"/>
                </a:cubicBezTo>
                <a:moveTo>
                  <a:pt x="496" y="127"/>
                </a:moveTo>
                <a:cubicBezTo>
                  <a:pt x="496" y="125"/>
                  <a:pt x="494" y="127"/>
                  <a:pt x="493" y="124"/>
                </a:cubicBezTo>
                <a:cubicBezTo>
                  <a:pt x="492" y="122"/>
                  <a:pt x="485" y="121"/>
                  <a:pt x="485" y="123"/>
                </a:cubicBezTo>
                <a:cubicBezTo>
                  <a:pt x="484" y="124"/>
                  <a:pt x="482" y="125"/>
                  <a:pt x="484" y="126"/>
                </a:cubicBezTo>
                <a:cubicBezTo>
                  <a:pt x="486" y="128"/>
                  <a:pt x="487" y="127"/>
                  <a:pt x="489" y="129"/>
                </a:cubicBezTo>
                <a:cubicBezTo>
                  <a:pt x="491" y="131"/>
                  <a:pt x="496" y="129"/>
                  <a:pt x="496" y="127"/>
                </a:cubicBezTo>
                <a:moveTo>
                  <a:pt x="733" y="308"/>
                </a:moveTo>
                <a:cubicBezTo>
                  <a:pt x="733" y="306"/>
                  <a:pt x="728" y="308"/>
                  <a:pt x="729" y="309"/>
                </a:cubicBezTo>
                <a:cubicBezTo>
                  <a:pt x="731" y="310"/>
                  <a:pt x="733" y="310"/>
                  <a:pt x="733" y="308"/>
                </a:cubicBezTo>
                <a:moveTo>
                  <a:pt x="758" y="299"/>
                </a:moveTo>
                <a:cubicBezTo>
                  <a:pt x="760" y="299"/>
                  <a:pt x="760" y="291"/>
                  <a:pt x="759" y="291"/>
                </a:cubicBezTo>
                <a:cubicBezTo>
                  <a:pt x="758" y="291"/>
                  <a:pt x="758" y="292"/>
                  <a:pt x="756" y="293"/>
                </a:cubicBezTo>
                <a:cubicBezTo>
                  <a:pt x="755" y="294"/>
                  <a:pt x="756" y="299"/>
                  <a:pt x="758" y="299"/>
                </a:cubicBezTo>
                <a:moveTo>
                  <a:pt x="754" y="302"/>
                </a:moveTo>
                <a:cubicBezTo>
                  <a:pt x="753" y="303"/>
                  <a:pt x="756" y="305"/>
                  <a:pt x="755" y="308"/>
                </a:cubicBezTo>
                <a:cubicBezTo>
                  <a:pt x="755" y="310"/>
                  <a:pt x="756" y="313"/>
                  <a:pt x="757" y="312"/>
                </a:cubicBezTo>
                <a:cubicBezTo>
                  <a:pt x="758" y="310"/>
                  <a:pt x="759" y="311"/>
                  <a:pt x="760" y="310"/>
                </a:cubicBezTo>
                <a:cubicBezTo>
                  <a:pt x="761" y="309"/>
                  <a:pt x="760" y="305"/>
                  <a:pt x="761" y="303"/>
                </a:cubicBezTo>
                <a:cubicBezTo>
                  <a:pt x="761" y="301"/>
                  <a:pt x="758" y="300"/>
                  <a:pt x="757" y="301"/>
                </a:cubicBezTo>
                <a:cubicBezTo>
                  <a:pt x="756" y="302"/>
                  <a:pt x="755" y="302"/>
                  <a:pt x="755" y="302"/>
                </a:cubicBezTo>
                <a:cubicBezTo>
                  <a:pt x="754" y="302"/>
                  <a:pt x="754" y="302"/>
                  <a:pt x="754" y="302"/>
                </a:cubicBezTo>
                <a:moveTo>
                  <a:pt x="781" y="316"/>
                </a:moveTo>
                <a:cubicBezTo>
                  <a:pt x="778" y="316"/>
                  <a:pt x="777" y="316"/>
                  <a:pt x="776" y="316"/>
                </a:cubicBezTo>
                <a:cubicBezTo>
                  <a:pt x="774" y="315"/>
                  <a:pt x="772" y="316"/>
                  <a:pt x="772" y="317"/>
                </a:cubicBezTo>
                <a:cubicBezTo>
                  <a:pt x="773" y="318"/>
                  <a:pt x="774" y="319"/>
                  <a:pt x="777" y="320"/>
                </a:cubicBezTo>
                <a:cubicBezTo>
                  <a:pt x="780" y="321"/>
                  <a:pt x="780" y="323"/>
                  <a:pt x="781" y="323"/>
                </a:cubicBezTo>
                <a:cubicBezTo>
                  <a:pt x="783" y="323"/>
                  <a:pt x="783" y="322"/>
                  <a:pt x="783" y="320"/>
                </a:cubicBezTo>
                <a:cubicBezTo>
                  <a:pt x="782" y="318"/>
                  <a:pt x="784" y="316"/>
                  <a:pt x="784" y="316"/>
                </a:cubicBezTo>
                <a:cubicBezTo>
                  <a:pt x="785" y="316"/>
                  <a:pt x="784" y="315"/>
                  <a:pt x="781" y="316"/>
                </a:cubicBezTo>
                <a:moveTo>
                  <a:pt x="829" y="329"/>
                </a:moveTo>
                <a:cubicBezTo>
                  <a:pt x="829" y="329"/>
                  <a:pt x="828" y="329"/>
                  <a:pt x="828" y="329"/>
                </a:cubicBezTo>
                <a:cubicBezTo>
                  <a:pt x="827" y="329"/>
                  <a:pt x="827" y="329"/>
                  <a:pt x="826" y="329"/>
                </a:cubicBezTo>
                <a:cubicBezTo>
                  <a:pt x="826" y="329"/>
                  <a:pt x="825" y="329"/>
                  <a:pt x="823" y="329"/>
                </a:cubicBezTo>
                <a:cubicBezTo>
                  <a:pt x="822" y="329"/>
                  <a:pt x="820" y="329"/>
                  <a:pt x="819" y="328"/>
                </a:cubicBezTo>
                <a:cubicBezTo>
                  <a:pt x="818" y="327"/>
                  <a:pt x="816" y="329"/>
                  <a:pt x="817" y="329"/>
                </a:cubicBezTo>
                <a:cubicBezTo>
                  <a:pt x="818" y="330"/>
                  <a:pt x="821" y="331"/>
                  <a:pt x="823" y="331"/>
                </a:cubicBezTo>
                <a:cubicBezTo>
                  <a:pt x="825" y="331"/>
                  <a:pt x="829" y="330"/>
                  <a:pt x="829" y="329"/>
                </a:cubicBezTo>
                <a:moveTo>
                  <a:pt x="861" y="331"/>
                </a:moveTo>
                <a:cubicBezTo>
                  <a:pt x="860" y="330"/>
                  <a:pt x="861" y="329"/>
                  <a:pt x="863" y="328"/>
                </a:cubicBezTo>
                <a:cubicBezTo>
                  <a:pt x="864" y="327"/>
                  <a:pt x="864" y="326"/>
                  <a:pt x="863" y="327"/>
                </a:cubicBezTo>
                <a:cubicBezTo>
                  <a:pt x="862" y="328"/>
                  <a:pt x="860" y="329"/>
                  <a:pt x="857" y="329"/>
                </a:cubicBezTo>
                <a:cubicBezTo>
                  <a:pt x="854" y="329"/>
                  <a:pt x="853" y="331"/>
                  <a:pt x="855" y="332"/>
                </a:cubicBezTo>
                <a:cubicBezTo>
                  <a:pt x="857" y="333"/>
                  <a:pt x="861" y="331"/>
                  <a:pt x="861" y="331"/>
                </a:cubicBezTo>
                <a:moveTo>
                  <a:pt x="654" y="165"/>
                </a:moveTo>
                <a:cubicBezTo>
                  <a:pt x="656" y="165"/>
                  <a:pt x="656" y="163"/>
                  <a:pt x="657" y="163"/>
                </a:cubicBezTo>
                <a:cubicBezTo>
                  <a:pt x="658" y="163"/>
                  <a:pt x="660" y="161"/>
                  <a:pt x="661" y="160"/>
                </a:cubicBezTo>
                <a:cubicBezTo>
                  <a:pt x="661" y="158"/>
                  <a:pt x="660" y="156"/>
                  <a:pt x="658" y="156"/>
                </a:cubicBezTo>
                <a:cubicBezTo>
                  <a:pt x="657" y="156"/>
                  <a:pt x="656" y="155"/>
                  <a:pt x="656" y="154"/>
                </a:cubicBezTo>
                <a:cubicBezTo>
                  <a:pt x="656" y="153"/>
                  <a:pt x="655" y="152"/>
                  <a:pt x="655" y="151"/>
                </a:cubicBezTo>
                <a:cubicBezTo>
                  <a:pt x="655" y="151"/>
                  <a:pt x="653" y="151"/>
                  <a:pt x="652" y="152"/>
                </a:cubicBezTo>
                <a:cubicBezTo>
                  <a:pt x="652" y="152"/>
                  <a:pt x="651" y="151"/>
                  <a:pt x="650" y="151"/>
                </a:cubicBezTo>
                <a:cubicBezTo>
                  <a:pt x="650" y="150"/>
                  <a:pt x="649" y="149"/>
                  <a:pt x="648" y="150"/>
                </a:cubicBezTo>
                <a:cubicBezTo>
                  <a:pt x="647" y="150"/>
                  <a:pt x="648" y="151"/>
                  <a:pt x="648" y="152"/>
                </a:cubicBezTo>
                <a:cubicBezTo>
                  <a:pt x="648" y="153"/>
                  <a:pt x="647" y="152"/>
                  <a:pt x="647" y="152"/>
                </a:cubicBezTo>
                <a:cubicBezTo>
                  <a:pt x="646" y="152"/>
                  <a:pt x="645" y="152"/>
                  <a:pt x="645" y="152"/>
                </a:cubicBezTo>
                <a:cubicBezTo>
                  <a:pt x="645" y="153"/>
                  <a:pt x="644" y="153"/>
                  <a:pt x="644" y="152"/>
                </a:cubicBezTo>
                <a:cubicBezTo>
                  <a:pt x="643" y="152"/>
                  <a:pt x="641" y="152"/>
                  <a:pt x="641" y="153"/>
                </a:cubicBezTo>
                <a:cubicBezTo>
                  <a:pt x="641" y="154"/>
                  <a:pt x="640" y="153"/>
                  <a:pt x="639" y="152"/>
                </a:cubicBezTo>
                <a:cubicBezTo>
                  <a:pt x="638" y="151"/>
                  <a:pt x="636" y="153"/>
                  <a:pt x="636" y="154"/>
                </a:cubicBezTo>
                <a:cubicBezTo>
                  <a:pt x="636" y="155"/>
                  <a:pt x="636" y="155"/>
                  <a:pt x="634" y="153"/>
                </a:cubicBezTo>
                <a:cubicBezTo>
                  <a:pt x="633" y="151"/>
                  <a:pt x="632" y="153"/>
                  <a:pt x="633" y="154"/>
                </a:cubicBezTo>
                <a:cubicBezTo>
                  <a:pt x="633" y="156"/>
                  <a:pt x="633" y="157"/>
                  <a:pt x="632" y="156"/>
                </a:cubicBezTo>
                <a:cubicBezTo>
                  <a:pt x="631" y="156"/>
                  <a:pt x="630" y="157"/>
                  <a:pt x="629" y="158"/>
                </a:cubicBezTo>
                <a:cubicBezTo>
                  <a:pt x="629" y="159"/>
                  <a:pt x="627" y="155"/>
                  <a:pt x="628" y="154"/>
                </a:cubicBezTo>
                <a:cubicBezTo>
                  <a:pt x="630" y="153"/>
                  <a:pt x="623" y="150"/>
                  <a:pt x="622" y="150"/>
                </a:cubicBezTo>
                <a:cubicBezTo>
                  <a:pt x="620" y="150"/>
                  <a:pt x="621" y="151"/>
                  <a:pt x="622" y="152"/>
                </a:cubicBezTo>
                <a:cubicBezTo>
                  <a:pt x="623" y="153"/>
                  <a:pt x="621" y="153"/>
                  <a:pt x="621" y="152"/>
                </a:cubicBezTo>
                <a:cubicBezTo>
                  <a:pt x="620" y="151"/>
                  <a:pt x="619" y="152"/>
                  <a:pt x="618" y="153"/>
                </a:cubicBezTo>
                <a:cubicBezTo>
                  <a:pt x="617" y="155"/>
                  <a:pt x="616" y="155"/>
                  <a:pt x="616" y="156"/>
                </a:cubicBezTo>
                <a:cubicBezTo>
                  <a:pt x="616" y="157"/>
                  <a:pt x="618" y="158"/>
                  <a:pt x="620" y="157"/>
                </a:cubicBezTo>
                <a:cubicBezTo>
                  <a:pt x="622" y="156"/>
                  <a:pt x="624" y="156"/>
                  <a:pt x="625" y="157"/>
                </a:cubicBezTo>
                <a:cubicBezTo>
                  <a:pt x="626" y="158"/>
                  <a:pt x="623" y="158"/>
                  <a:pt x="624" y="159"/>
                </a:cubicBezTo>
                <a:cubicBezTo>
                  <a:pt x="625" y="160"/>
                  <a:pt x="624" y="161"/>
                  <a:pt x="622" y="160"/>
                </a:cubicBezTo>
                <a:cubicBezTo>
                  <a:pt x="620" y="160"/>
                  <a:pt x="617" y="161"/>
                  <a:pt x="617" y="162"/>
                </a:cubicBezTo>
                <a:cubicBezTo>
                  <a:pt x="617" y="162"/>
                  <a:pt x="619" y="162"/>
                  <a:pt x="620" y="162"/>
                </a:cubicBezTo>
                <a:cubicBezTo>
                  <a:pt x="622" y="162"/>
                  <a:pt x="623" y="161"/>
                  <a:pt x="623" y="162"/>
                </a:cubicBezTo>
                <a:cubicBezTo>
                  <a:pt x="623" y="163"/>
                  <a:pt x="623" y="164"/>
                  <a:pt x="625" y="163"/>
                </a:cubicBezTo>
                <a:cubicBezTo>
                  <a:pt x="626" y="163"/>
                  <a:pt x="625" y="165"/>
                  <a:pt x="626" y="165"/>
                </a:cubicBezTo>
                <a:cubicBezTo>
                  <a:pt x="627" y="165"/>
                  <a:pt x="627" y="167"/>
                  <a:pt x="625" y="167"/>
                </a:cubicBezTo>
                <a:cubicBezTo>
                  <a:pt x="623" y="167"/>
                  <a:pt x="622" y="167"/>
                  <a:pt x="622" y="168"/>
                </a:cubicBezTo>
                <a:cubicBezTo>
                  <a:pt x="624" y="169"/>
                  <a:pt x="626" y="169"/>
                  <a:pt x="628" y="168"/>
                </a:cubicBezTo>
                <a:cubicBezTo>
                  <a:pt x="630" y="168"/>
                  <a:pt x="633" y="170"/>
                  <a:pt x="636" y="171"/>
                </a:cubicBezTo>
                <a:cubicBezTo>
                  <a:pt x="638" y="172"/>
                  <a:pt x="642" y="171"/>
                  <a:pt x="643" y="169"/>
                </a:cubicBezTo>
                <a:cubicBezTo>
                  <a:pt x="643" y="168"/>
                  <a:pt x="647" y="169"/>
                  <a:pt x="648" y="168"/>
                </a:cubicBezTo>
                <a:cubicBezTo>
                  <a:pt x="650" y="167"/>
                  <a:pt x="651" y="166"/>
                  <a:pt x="654" y="165"/>
                </a:cubicBezTo>
                <a:moveTo>
                  <a:pt x="679" y="245"/>
                </a:moveTo>
                <a:cubicBezTo>
                  <a:pt x="680" y="245"/>
                  <a:pt x="684" y="244"/>
                  <a:pt x="686" y="242"/>
                </a:cubicBezTo>
                <a:cubicBezTo>
                  <a:pt x="687" y="241"/>
                  <a:pt x="688" y="241"/>
                  <a:pt x="689" y="241"/>
                </a:cubicBezTo>
                <a:cubicBezTo>
                  <a:pt x="690" y="241"/>
                  <a:pt x="691" y="241"/>
                  <a:pt x="691" y="241"/>
                </a:cubicBezTo>
                <a:cubicBezTo>
                  <a:pt x="693" y="240"/>
                  <a:pt x="692" y="232"/>
                  <a:pt x="691" y="231"/>
                </a:cubicBezTo>
                <a:cubicBezTo>
                  <a:pt x="691" y="229"/>
                  <a:pt x="693" y="229"/>
                  <a:pt x="695" y="228"/>
                </a:cubicBezTo>
                <a:cubicBezTo>
                  <a:pt x="696" y="227"/>
                  <a:pt x="694" y="225"/>
                  <a:pt x="692" y="223"/>
                </a:cubicBezTo>
                <a:cubicBezTo>
                  <a:pt x="691" y="222"/>
                  <a:pt x="690" y="223"/>
                  <a:pt x="689" y="224"/>
                </a:cubicBezTo>
                <a:cubicBezTo>
                  <a:pt x="688" y="224"/>
                  <a:pt x="687" y="224"/>
                  <a:pt x="686" y="224"/>
                </a:cubicBezTo>
                <a:cubicBezTo>
                  <a:pt x="685" y="223"/>
                  <a:pt x="682" y="223"/>
                  <a:pt x="682" y="225"/>
                </a:cubicBezTo>
                <a:cubicBezTo>
                  <a:pt x="682" y="227"/>
                  <a:pt x="684" y="226"/>
                  <a:pt x="684" y="227"/>
                </a:cubicBezTo>
                <a:cubicBezTo>
                  <a:pt x="684" y="228"/>
                  <a:pt x="682" y="228"/>
                  <a:pt x="681" y="229"/>
                </a:cubicBezTo>
                <a:cubicBezTo>
                  <a:pt x="680" y="229"/>
                  <a:pt x="679" y="229"/>
                  <a:pt x="678" y="229"/>
                </a:cubicBezTo>
                <a:cubicBezTo>
                  <a:pt x="678" y="229"/>
                  <a:pt x="677" y="228"/>
                  <a:pt x="676" y="229"/>
                </a:cubicBezTo>
                <a:cubicBezTo>
                  <a:pt x="675" y="230"/>
                  <a:pt x="678" y="230"/>
                  <a:pt x="677" y="232"/>
                </a:cubicBezTo>
                <a:cubicBezTo>
                  <a:pt x="676" y="234"/>
                  <a:pt x="677" y="234"/>
                  <a:pt x="679" y="235"/>
                </a:cubicBezTo>
                <a:cubicBezTo>
                  <a:pt x="680" y="237"/>
                  <a:pt x="677" y="237"/>
                  <a:pt x="677" y="239"/>
                </a:cubicBezTo>
                <a:cubicBezTo>
                  <a:pt x="677" y="240"/>
                  <a:pt x="675" y="240"/>
                  <a:pt x="675" y="241"/>
                </a:cubicBezTo>
                <a:cubicBezTo>
                  <a:pt x="674" y="243"/>
                  <a:pt x="677" y="245"/>
                  <a:pt x="679" y="245"/>
                </a:cubicBezTo>
                <a:moveTo>
                  <a:pt x="691" y="209"/>
                </a:moveTo>
                <a:cubicBezTo>
                  <a:pt x="689" y="210"/>
                  <a:pt x="692" y="212"/>
                  <a:pt x="694" y="212"/>
                </a:cubicBezTo>
                <a:cubicBezTo>
                  <a:pt x="695" y="212"/>
                  <a:pt x="692" y="213"/>
                  <a:pt x="692" y="215"/>
                </a:cubicBezTo>
                <a:cubicBezTo>
                  <a:pt x="692" y="217"/>
                  <a:pt x="694" y="216"/>
                  <a:pt x="694" y="217"/>
                </a:cubicBezTo>
                <a:cubicBezTo>
                  <a:pt x="694" y="218"/>
                  <a:pt x="691" y="219"/>
                  <a:pt x="691" y="220"/>
                </a:cubicBezTo>
                <a:cubicBezTo>
                  <a:pt x="691" y="221"/>
                  <a:pt x="693" y="219"/>
                  <a:pt x="694" y="219"/>
                </a:cubicBezTo>
                <a:cubicBezTo>
                  <a:pt x="694" y="219"/>
                  <a:pt x="694" y="219"/>
                  <a:pt x="694" y="220"/>
                </a:cubicBezTo>
                <a:cubicBezTo>
                  <a:pt x="694" y="221"/>
                  <a:pt x="695" y="222"/>
                  <a:pt x="696" y="221"/>
                </a:cubicBezTo>
                <a:cubicBezTo>
                  <a:pt x="698" y="221"/>
                  <a:pt x="697" y="218"/>
                  <a:pt x="698" y="218"/>
                </a:cubicBezTo>
                <a:cubicBezTo>
                  <a:pt x="699" y="218"/>
                  <a:pt x="698" y="220"/>
                  <a:pt x="698" y="221"/>
                </a:cubicBezTo>
                <a:cubicBezTo>
                  <a:pt x="699" y="222"/>
                  <a:pt x="697" y="224"/>
                  <a:pt x="697" y="225"/>
                </a:cubicBezTo>
                <a:cubicBezTo>
                  <a:pt x="697" y="226"/>
                  <a:pt x="702" y="226"/>
                  <a:pt x="703" y="225"/>
                </a:cubicBezTo>
                <a:cubicBezTo>
                  <a:pt x="704" y="223"/>
                  <a:pt x="705" y="225"/>
                  <a:pt x="704" y="226"/>
                </a:cubicBezTo>
                <a:cubicBezTo>
                  <a:pt x="703" y="227"/>
                  <a:pt x="704" y="228"/>
                  <a:pt x="705" y="229"/>
                </a:cubicBezTo>
                <a:cubicBezTo>
                  <a:pt x="706" y="229"/>
                  <a:pt x="706" y="229"/>
                  <a:pt x="706" y="230"/>
                </a:cubicBezTo>
                <a:cubicBezTo>
                  <a:pt x="705" y="231"/>
                  <a:pt x="706" y="233"/>
                  <a:pt x="706" y="234"/>
                </a:cubicBezTo>
                <a:cubicBezTo>
                  <a:pt x="705" y="235"/>
                  <a:pt x="701" y="235"/>
                  <a:pt x="701" y="234"/>
                </a:cubicBezTo>
                <a:cubicBezTo>
                  <a:pt x="701" y="234"/>
                  <a:pt x="699" y="234"/>
                  <a:pt x="700" y="235"/>
                </a:cubicBezTo>
                <a:cubicBezTo>
                  <a:pt x="700" y="236"/>
                  <a:pt x="699" y="237"/>
                  <a:pt x="699" y="238"/>
                </a:cubicBezTo>
                <a:cubicBezTo>
                  <a:pt x="699" y="238"/>
                  <a:pt x="701" y="238"/>
                  <a:pt x="701" y="239"/>
                </a:cubicBezTo>
                <a:cubicBezTo>
                  <a:pt x="701" y="240"/>
                  <a:pt x="699" y="241"/>
                  <a:pt x="697" y="242"/>
                </a:cubicBezTo>
                <a:cubicBezTo>
                  <a:pt x="695" y="243"/>
                  <a:pt x="698" y="245"/>
                  <a:pt x="699" y="244"/>
                </a:cubicBezTo>
                <a:cubicBezTo>
                  <a:pt x="700" y="243"/>
                  <a:pt x="700" y="244"/>
                  <a:pt x="701" y="244"/>
                </a:cubicBezTo>
                <a:cubicBezTo>
                  <a:pt x="703" y="244"/>
                  <a:pt x="704" y="246"/>
                  <a:pt x="706" y="245"/>
                </a:cubicBezTo>
                <a:cubicBezTo>
                  <a:pt x="707" y="244"/>
                  <a:pt x="707" y="245"/>
                  <a:pt x="706" y="246"/>
                </a:cubicBezTo>
                <a:cubicBezTo>
                  <a:pt x="705" y="247"/>
                  <a:pt x="704" y="247"/>
                  <a:pt x="703" y="246"/>
                </a:cubicBezTo>
                <a:cubicBezTo>
                  <a:pt x="703" y="246"/>
                  <a:pt x="702" y="246"/>
                  <a:pt x="701" y="247"/>
                </a:cubicBezTo>
                <a:cubicBezTo>
                  <a:pt x="700" y="247"/>
                  <a:pt x="695" y="252"/>
                  <a:pt x="696" y="253"/>
                </a:cubicBezTo>
                <a:cubicBezTo>
                  <a:pt x="697" y="254"/>
                  <a:pt x="697" y="252"/>
                  <a:pt x="699" y="252"/>
                </a:cubicBezTo>
                <a:cubicBezTo>
                  <a:pt x="701" y="251"/>
                  <a:pt x="701" y="252"/>
                  <a:pt x="702" y="252"/>
                </a:cubicBezTo>
                <a:cubicBezTo>
                  <a:pt x="703" y="252"/>
                  <a:pt x="703" y="252"/>
                  <a:pt x="703" y="251"/>
                </a:cubicBezTo>
                <a:cubicBezTo>
                  <a:pt x="703" y="251"/>
                  <a:pt x="704" y="250"/>
                  <a:pt x="704" y="250"/>
                </a:cubicBezTo>
                <a:cubicBezTo>
                  <a:pt x="704" y="250"/>
                  <a:pt x="705" y="250"/>
                  <a:pt x="705" y="250"/>
                </a:cubicBezTo>
                <a:cubicBezTo>
                  <a:pt x="706" y="250"/>
                  <a:pt x="706" y="250"/>
                  <a:pt x="707" y="250"/>
                </a:cubicBezTo>
                <a:cubicBezTo>
                  <a:pt x="709" y="250"/>
                  <a:pt x="710" y="250"/>
                  <a:pt x="711" y="249"/>
                </a:cubicBezTo>
                <a:cubicBezTo>
                  <a:pt x="711" y="249"/>
                  <a:pt x="712" y="249"/>
                  <a:pt x="712" y="249"/>
                </a:cubicBezTo>
                <a:cubicBezTo>
                  <a:pt x="713" y="250"/>
                  <a:pt x="714" y="250"/>
                  <a:pt x="714" y="250"/>
                </a:cubicBezTo>
                <a:cubicBezTo>
                  <a:pt x="715" y="249"/>
                  <a:pt x="717" y="249"/>
                  <a:pt x="719" y="249"/>
                </a:cubicBezTo>
                <a:cubicBezTo>
                  <a:pt x="720" y="249"/>
                  <a:pt x="724" y="247"/>
                  <a:pt x="725" y="246"/>
                </a:cubicBezTo>
                <a:cubicBezTo>
                  <a:pt x="726" y="246"/>
                  <a:pt x="724" y="245"/>
                  <a:pt x="723" y="246"/>
                </a:cubicBezTo>
                <a:cubicBezTo>
                  <a:pt x="721" y="246"/>
                  <a:pt x="722" y="244"/>
                  <a:pt x="723" y="243"/>
                </a:cubicBezTo>
                <a:cubicBezTo>
                  <a:pt x="724" y="242"/>
                  <a:pt x="726" y="241"/>
                  <a:pt x="727" y="239"/>
                </a:cubicBezTo>
                <a:cubicBezTo>
                  <a:pt x="727" y="237"/>
                  <a:pt x="723" y="236"/>
                  <a:pt x="722" y="237"/>
                </a:cubicBezTo>
                <a:cubicBezTo>
                  <a:pt x="722" y="238"/>
                  <a:pt x="721" y="238"/>
                  <a:pt x="720" y="237"/>
                </a:cubicBezTo>
                <a:cubicBezTo>
                  <a:pt x="719" y="235"/>
                  <a:pt x="721" y="234"/>
                  <a:pt x="720" y="234"/>
                </a:cubicBezTo>
                <a:cubicBezTo>
                  <a:pt x="719" y="234"/>
                  <a:pt x="718" y="232"/>
                  <a:pt x="719" y="232"/>
                </a:cubicBezTo>
                <a:cubicBezTo>
                  <a:pt x="719" y="231"/>
                  <a:pt x="718" y="227"/>
                  <a:pt x="715" y="227"/>
                </a:cubicBezTo>
                <a:cubicBezTo>
                  <a:pt x="713" y="226"/>
                  <a:pt x="713" y="223"/>
                  <a:pt x="713" y="222"/>
                </a:cubicBezTo>
                <a:cubicBezTo>
                  <a:pt x="712" y="220"/>
                  <a:pt x="711" y="221"/>
                  <a:pt x="710" y="219"/>
                </a:cubicBezTo>
                <a:cubicBezTo>
                  <a:pt x="709" y="218"/>
                  <a:pt x="707" y="219"/>
                  <a:pt x="706" y="219"/>
                </a:cubicBezTo>
                <a:cubicBezTo>
                  <a:pt x="705" y="219"/>
                  <a:pt x="706" y="217"/>
                  <a:pt x="707" y="216"/>
                </a:cubicBezTo>
                <a:cubicBezTo>
                  <a:pt x="709" y="215"/>
                  <a:pt x="711" y="210"/>
                  <a:pt x="711" y="209"/>
                </a:cubicBezTo>
                <a:cubicBezTo>
                  <a:pt x="711" y="208"/>
                  <a:pt x="704" y="208"/>
                  <a:pt x="703" y="208"/>
                </a:cubicBezTo>
                <a:cubicBezTo>
                  <a:pt x="702" y="209"/>
                  <a:pt x="700" y="207"/>
                  <a:pt x="701" y="207"/>
                </a:cubicBezTo>
                <a:cubicBezTo>
                  <a:pt x="702" y="206"/>
                  <a:pt x="705" y="204"/>
                  <a:pt x="705" y="203"/>
                </a:cubicBezTo>
                <a:cubicBezTo>
                  <a:pt x="704" y="202"/>
                  <a:pt x="706" y="202"/>
                  <a:pt x="705" y="201"/>
                </a:cubicBezTo>
                <a:cubicBezTo>
                  <a:pt x="704" y="200"/>
                  <a:pt x="704" y="202"/>
                  <a:pt x="703" y="203"/>
                </a:cubicBezTo>
                <a:cubicBezTo>
                  <a:pt x="703" y="203"/>
                  <a:pt x="701" y="203"/>
                  <a:pt x="699" y="203"/>
                </a:cubicBezTo>
                <a:cubicBezTo>
                  <a:pt x="697" y="202"/>
                  <a:pt x="696" y="205"/>
                  <a:pt x="696" y="206"/>
                </a:cubicBezTo>
                <a:cubicBezTo>
                  <a:pt x="696" y="207"/>
                  <a:pt x="694" y="208"/>
                  <a:pt x="694" y="209"/>
                </a:cubicBezTo>
                <a:cubicBezTo>
                  <a:pt x="695" y="210"/>
                  <a:pt x="694" y="211"/>
                  <a:pt x="693" y="210"/>
                </a:cubicBezTo>
                <a:cubicBezTo>
                  <a:pt x="693" y="210"/>
                  <a:pt x="692" y="208"/>
                  <a:pt x="691" y="209"/>
                </a:cubicBezTo>
                <a:moveTo>
                  <a:pt x="689" y="207"/>
                </a:moveTo>
                <a:cubicBezTo>
                  <a:pt x="691" y="207"/>
                  <a:pt x="692" y="204"/>
                  <a:pt x="692" y="204"/>
                </a:cubicBezTo>
                <a:cubicBezTo>
                  <a:pt x="691" y="203"/>
                  <a:pt x="690" y="204"/>
                  <a:pt x="689" y="206"/>
                </a:cubicBezTo>
                <a:cubicBezTo>
                  <a:pt x="689" y="206"/>
                  <a:pt x="688" y="207"/>
                  <a:pt x="689" y="207"/>
                </a:cubicBezTo>
                <a:moveTo>
                  <a:pt x="713" y="194"/>
                </a:moveTo>
                <a:cubicBezTo>
                  <a:pt x="714" y="193"/>
                  <a:pt x="715" y="189"/>
                  <a:pt x="714" y="189"/>
                </a:cubicBezTo>
                <a:cubicBezTo>
                  <a:pt x="712" y="190"/>
                  <a:pt x="713" y="194"/>
                  <a:pt x="713" y="194"/>
                </a:cubicBezTo>
                <a:moveTo>
                  <a:pt x="768" y="225"/>
                </a:moveTo>
                <a:cubicBezTo>
                  <a:pt x="766" y="225"/>
                  <a:pt x="767" y="226"/>
                  <a:pt x="769" y="227"/>
                </a:cubicBezTo>
                <a:cubicBezTo>
                  <a:pt x="770" y="227"/>
                  <a:pt x="772" y="224"/>
                  <a:pt x="772" y="223"/>
                </a:cubicBezTo>
                <a:cubicBezTo>
                  <a:pt x="772" y="222"/>
                  <a:pt x="773" y="219"/>
                  <a:pt x="773" y="219"/>
                </a:cubicBezTo>
                <a:cubicBezTo>
                  <a:pt x="772" y="218"/>
                  <a:pt x="772" y="219"/>
                  <a:pt x="771" y="220"/>
                </a:cubicBezTo>
                <a:cubicBezTo>
                  <a:pt x="771" y="220"/>
                  <a:pt x="771" y="219"/>
                  <a:pt x="771" y="219"/>
                </a:cubicBezTo>
                <a:cubicBezTo>
                  <a:pt x="770" y="218"/>
                  <a:pt x="770" y="218"/>
                  <a:pt x="770" y="219"/>
                </a:cubicBezTo>
                <a:cubicBezTo>
                  <a:pt x="770" y="219"/>
                  <a:pt x="769" y="219"/>
                  <a:pt x="769" y="219"/>
                </a:cubicBezTo>
                <a:cubicBezTo>
                  <a:pt x="768" y="219"/>
                  <a:pt x="768" y="219"/>
                  <a:pt x="767" y="220"/>
                </a:cubicBezTo>
                <a:cubicBezTo>
                  <a:pt x="766" y="222"/>
                  <a:pt x="768" y="223"/>
                  <a:pt x="769" y="224"/>
                </a:cubicBezTo>
                <a:cubicBezTo>
                  <a:pt x="770" y="224"/>
                  <a:pt x="769" y="225"/>
                  <a:pt x="768" y="225"/>
                </a:cubicBezTo>
                <a:moveTo>
                  <a:pt x="798" y="207"/>
                </a:moveTo>
                <a:cubicBezTo>
                  <a:pt x="796" y="207"/>
                  <a:pt x="795" y="212"/>
                  <a:pt x="795" y="213"/>
                </a:cubicBezTo>
                <a:cubicBezTo>
                  <a:pt x="795" y="213"/>
                  <a:pt x="797" y="211"/>
                  <a:pt x="798" y="210"/>
                </a:cubicBezTo>
                <a:cubicBezTo>
                  <a:pt x="799" y="208"/>
                  <a:pt x="799" y="207"/>
                  <a:pt x="798" y="207"/>
                </a:cubicBezTo>
                <a:moveTo>
                  <a:pt x="811" y="206"/>
                </a:moveTo>
                <a:cubicBezTo>
                  <a:pt x="812" y="206"/>
                  <a:pt x="815" y="204"/>
                  <a:pt x="816" y="203"/>
                </a:cubicBezTo>
                <a:cubicBezTo>
                  <a:pt x="816" y="202"/>
                  <a:pt x="815" y="201"/>
                  <a:pt x="813" y="202"/>
                </a:cubicBezTo>
                <a:cubicBezTo>
                  <a:pt x="811" y="203"/>
                  <a:pt x="810" y="206"/>
                  <a:pt x="811" y="206"/>
                </a:cubicBezTo>
                <a:moveTo>
                  <a:pt x="815" y="200"/>
                </a:moveTo>
                <a:cubicBezTo>
                  <a:pt x="815" y="199"/>
                  <a:pt x="811" y="200"/>
                  <a:pt x="812" y="201"/>
                </a:cubicBezTo>
                <a:cubicBezTo>
                  <a:pt x="813" y="201"/>
                  <a:pt x="814" y="201"/>
                  <a:pt x="815" y="200"/>
                </a:cubicBezTo>
                <a:moveTo>
                  <a:pt x="1515" y="157"/>
                </a:moveTo>
                <a:cubicBezTo>
                  <a:pt x="1517" y="159"/>
                  <a:pt x="1519" y="158"/>
                  <a:pt x="1520" y="158"/>
                </a:cubicBezTo>
                <a:cubicBezTo>
                  <a:pt x="1521" y="158"/>
                  <a:pt x="1520" y="157"/>
                  <a:pt x="1519" y="157"/>
                </a:cubicBezTo>
                <a:cubicBezTo>
                  <a:pt x="1518" y="157"/>
                  <a:pt x="1519" y="156"/>
                  <a:pt x="1520" y="157"/>
                </a:cubicBezTo>
                <a:cubicBezTo>
                  <a:pt x="1521" y="158"/>
                  <a:pt x="1522" y="158"/>
                  <a:pt x="1522" y="157"/>
                </a:cubicBezTo>
                <a:cubicBezTo>
                  <a:pt x="1523" y="156"/>
                  <a:pt x="1523" y="155"/>
                  <a:pt x="1525" y="155"/>
                </a:cubicBezTo>
                <a:cubicBezTo>
                  <a:pt x="1526" y="155"/>
                  <a:pt x="1526" y="154"/>
                  <a:pt x="1525" y="154"/>
                </a:cubicBezTo>
                <a:cubicBezTo>
                  <a:pt x="1524" y="153"/>
                  <a:pt x="1520" y="151"/>
                  <a:pt x="1519" y="149"/>
                </a:cubicBezTo>
                <a:cubicBezTo>
                  <a:pt x="1518" y="148"/>
                  <a:pt x="1513" y="147"/>
                  <a:pt x="1513" y="148"/>
                </a:cubicBezTo>
                <a:cubicBezTo>
                  <a:pt x="1513" y="149"/>
                  <a:pt x="1511" y="148"/>
                  <a:pt x="1511" y="147"/>
                </a:cubicBezTo>
                <a:cubicBezTo>
                  <a:pt x="1511" y="146"/>
                  <a:pt x="1506" y="146"/>
                  <a:pt x="1506" y="147"/>
                </a:cubicBezTo>
                <a:cubicBezTo>
                  <a:pt x="1505" y="148"/>
                  <a:pt x="1507" y="148"/>
                  <a:pt x="1507" y="149"/>
                </a:cubicBezTo>
                <a:cubicBezTo>
                  <a:pt x="1508" y="150"/>
                  <a:pt x="1506" y="150"/>
                  <a:pt x="1507" y="151"/>
                </a:cubicBezTo>
                <a:cubicBezTo>
                  <a:pt x="1507" y="153"/>
                  <a:pt x="1505" y="151"/>
                  <a:pt x="1504" y="150"/>
                </a:cubicBezTo>
                <a:cubicBezTo>
                  <a:pt x="1503" y="150"/>
                  <a:pt x="1504" y="147"/>
                  <a:pt x="1504" y="146"/>
                </a:cubicBezTo>
                <a:cubicBezTo>
                  <a:pt x="1504" y="145"/>
                  <a:pt x="1502" y="145"/>
                  <a:pt x="1502" y="144"/>
                </a:cubicBezTo>
                <a:cubicBezTo>
                  <a:pt x="1502" y="142"/>
                  <a:pt x="1496" y="140"/>
                  <a:pt x="1494" y="139"/>
                </a:cubicBezTo>
                <a:cubicBezTo>
                  <a:pt x="1492" y="138"/>
                  <a:pt x="1489" y="137"/>
                  <a:pt x="1488" y="136"/>
                </a:cubicBezTo>
                <a:cubicBezTo>
                  <a:pt x="1487" y="134"/>
                  <a:pt x="1483" y="134"/>
                  <a:pt x="1481" y="133"/>
                </a:cubicBezTo>
                <a:cubicBezTo>
                  <a:pt x="1479" y="131"/>
                  <a:pt x="1472" y="128"/>
                  <a:pt x="1469" y="128"/>
                </a:cubicBezTo>
                <a:cubicBezTo>
                  <a:pt x="1466" y="128"/>
                  <a:pt x="1467" y="126"/>
                  <a:pt x="1465" y="126"/>
                </a:cubicBezTo>
                <a:cubicBezTo>
                  <a:pt x="1464" y="126"/>
                  <a:pt x="1457" y="126"/>
                  <a:pt x="1455" y="126"/>
                </a:cubicBezTo>
                <a:cubicBezTo>
                  <a:pt x="1454" y="126"/>
                  <a:pt x="1454" y="126"/>
                  <a:pt x="1453" y="126"/>
                </a:cubicBezTo>
                <a:cubicBezTo>
                  <a:pt x="1453" y="126"/>
                  <a:pt x="1452" y="127"/>
                  <a:pt x="1451" y="126"/>
                </a:cubicBezTo>
                <a:cubicBezTo>
                  <a:pt x="1450" y="126"/>
                  <a:pt x="1443" y="123"/>
                  <a:pt x="1442" y="124"/>
                </a:cubicBezTo>
                <a:cubicBezTo>
                  <a:pt x="1441" y="125"/>
                  <a:pt x="1441" y="127"/>
                  <a:pt x="1440" y="127"/>
                </a:cubicBezTo>
                <a:cubicBezTo>
                  <a:pt x="1439" y="127"/>
                  <a:pt x="1440" y="128"/>
                  <a:pt x="1442" y="130"/>
                </a:cubicBezTo>
                <a:cubicBezTo>
                  <a:pt x="1444" y="132"/>
                  <a:pt x="1443" y="133"/>
                  <a:pt x="1441" y="134"/>
                </a:cubicBezTo>
                <a:cubicBezTo>
                  <a:pt x="1439" y="135"/>
                  <a:pt x="1436" y="134"/>
                  <a:pt x="1435" y="132"/>
                </a:cubicBezTo>
                <a:cubicBezTo>
                  <a:pt x="1435" y="131"/>
                  <a:pt x="1432" y="131"/>
                  <a:pt x="1431" y="129"/>
                </a:cubicBezTo>
                <a:cubicBezTo>
                  <a:pt x="1431" y="128"/>
                  <a:pt x="1432" y="127"/>
                  <a:pt x="1433" y="128"/>
                </a:cubicBezTo>
                <a:cubicBezTo>
                  <a:pt x="1435" y="129"/>
                  <a:pt x="1436" y="128"/>
                  <a:pt x="1436" y="127"/>
                </a:cubicBezTo>
                <a:cubicBezTo>
                  <a:pt x="1437" y="126"/>
                  <a:pt x="1433" y="125"/>
                  <a:pt x="1431" y="125"/>
                </a:cubicBezTo>
                <a:cubicBezTo>
                  <a:pt x="1429" y="125"/>
                  <a:pt x="1428" y="128"/>
                  <a:pt x="1426" y="129"/>
                </a:cubicBezTo>
                <a:cubicBezTo>
                  <a:pt x="1424" y="130"/>
                  <a:pt x="1416" y="128"/>
                  <a:pt x="1415" y="128"/>
                </a:cubicBezTo>
                <a:cubicBezTo>
                  <a:pt x="1415" y="127"/>
                  <a:pt x="1404" y="128"/>
                  <a:pt x="1403" y="128"/>
                </a:cubicBezTo>
                <a:cubicBezTo>
                  <a:pt x="1402" y="129"/>
                  <a:pt x="1402" y="132"/>
                  <a:pt x="1402" y="132"/>
                </a:cubicBezTo>
                <a:cubicBezTo>
                  <a:pt x="1401" y="133"/>
                  <a:pt x="1401" y="129"/>
                  <a:pt x="1401" y="128"/>
                </a:cubicBezTo>
                <a:cubicBezTo>
                  <a:pt x="1401" y="128"/>
                  <a:pt x="1399" y="127"/>
                  <a:pt x="1397" y="127"/>
                </a:cubicBezTo>
                <a:cubicBezTo>
                  <a:pt x="1395" y="127"/>
                  <a:pt x="1394" y="127"/>
                  <a:pt x="1395" y="126"/>
                </a:cubicBezTo>
                <a:cubicBezTo>
                  <a:pt x="1396" y="125"/>
                  <a:pt x="1394" y="125"/>
                  <a:pt x="1396" y="124"/>
                </a:cubicBezTo>
                <a:cubicBezTo>
                  <a:pt x="1397" y="122"/>
                  <a:pt x="1393" y="119"/>
                  <a:pt x="1389" y="117"/>
                </a:cubicBezTo>
                <a:cubicBezTo>
                  <a:pt x="1385" y="116"/>
                  <a:pt x="1375" y="117"/>
                  <a:pt x="1373" y="118"/>
                </a:cubicBezTo>
                <a:cubicBezTo>
                  <a:pt x="1371" y="118"/>
                  <a:pt x="1368" y="118"/>
                  <a:pt x="1365" y="118"/>
                </a:cubicBezTo>
                <a:cubicBezTo>
                  <a:pt x="1364" y="118"/>
                  <a:pt x="1364" y="118"/>
                  <a:pt x="1363" y="118"/>
                </a:cubicBezTo>
                <a:cubicBezTo>
                  <a:pt x="1361" y="118"/>
                  <a:pt x="1363" y="117"/>
                  <a:pt x="1362" y="116"/>
                </a:cubicBezTo>
                <a:cubicBezTo>
                  <a:pt x="1361" y="115"/>
                  <a:pt x="1357" y="114"/>
                  <a:pt x="1357" y="114"/>
                </a:cubicBezTo>
                <a:cubicBezTo>
                  <a:pt x="1356" y="115"/>
                  <a:pt x="1355" y="114"/>
                  <a:pt x="1355" y="114"/>
                </a:cubicBezTo>
                <a:cubicBezTo>
                  <a:pt x="1355" y="113"/>
                  <a:pt x="1351" y="112"/>
                  <a:pt x="1350" y="112"/>
                </a:cubicBezTo>
                <a:cubicBezTo>
                  <a:pt x="1348" y="112"/>
                  <a:pt x="1347" y="111"/>
                  <a:pt x="1349" y="111"/>
                </a:cubicBezTo>
                <a:cubicBezTo>
                  <a:pt x="1351" y="111"/>
                  <a:pt x="1354" y="111"/>
                  <a:pt x="1353" y="109"/>
                </a:cubicBezTo>
                <a:cubicBezTo>
                  <a:pt x="1351" y="107"/>
                  <a:pt x="1340" y="106"/>
                  <a:pt x="1339" y="107"/>
                </a:cubicBezTo>
                <a:cubicBezTo>
                  <a:pt x="1338" y="107"/>
                  <a:pt x="1339" y="109"/>
                  <a:pt x="1336" y="111"/>
                </a:cubicBezTo>
                <a:cubicBezTo>
                  <a:pt x="1334" y="113"/>
                  <a:pt x="1332" y="112"/>
                  <a:pt x="1332" y="111"/>
                </a:cubicBezTo>
                <a:cubicBezTo>
                  <a:pt x="1332" y="109"/>
                  <a:pt x="1335" y="110"/>
                  <a:pt x="1335" y="108"/>
                </a:cubicBezTo>
                <a:cubicBezTo>
                  <a:pt x="1335" y="107"/>
                  <a:pt x="1331" y="108"/>
                  <a:pt x="1330" y="107"/>
                </a:cubicBezTo>
                <a:cubicBezTo>
                  <a:pt x="1330" y="106"/>
                  <a:pt x="1331" y="105"/>
                  <a:pt x="1333" y="106"/>
                </a:cubicBezTo>
                <a:cubicBezTo>
                  <a:pt x="1334" y="106"/>
                  <a:pt x="1337" y="107"/>
                  <a:pt x="1337" y="106"/>
                </a:cubicBezTo>
                <a:cubicBezTo>
                  <a:pt x="1337" y="105"/>
                  <a:pt x="1336" y="105"/>
                  <a:pt x="1333" y="105"/>
                </a:cubicBezTo>
                <a:cubicBezTo>
                  <a:pt x="1330" y="104"/>
                  <a:pt x="1324" y="103"/>
                  <a:pt x="1321" y="103"/>
                </a:cubicBezTo>
                <a:cubicBezTo>
                  <a:pt x="1318" y="103"/>
                  <a:pt x="1317" y="102"/>
                  <a:pt x="1315" y="102"/>
                </a:cubicBezTo>
                <a:cubicBezTo>
                  <a:pt x="1313" y="102"/>
                  <a:pt x="1313" y="103"/>
                  <a:pt x="1314" y="104"/>
                </a:cubicBezTo>
                <a:cubicBezTo>
                  <a:pt x="1315" y="105"/>
                  <a:pt x="1312" y="105"/>
                  <a:pt x="1310" y="105"/>
                </a:cubicBezTo>
                <a:cubicBezTo>
                  <a:pt x="1308" y="105"/>
                  <a:pt x="1305" y="106"/>
                  <a:pt x="1306" y="108"/>
                </a:cubicBezTo>
                <a:cubicBezTo>
                  <a:pt x="1307" y="109"/>
                  <a:pt x="1308" y="108"/>
                  <a:pt x="1308" y="108"/>
                </a:cubicBezTo>
                <a:cubicBezTo>
                  <a:pt x="1309" y="108"/>
                  <a:pt x="1309" y="107"/>
                  <a:pt x="1310" y="108"/>
                </a:cubicBezTo>
                <a:cubicBezTo>
                  <a:pt x="1311" y="108"/>
                  <a:pt x="1307" y="109"/>
                  <a:pt x="1308" y="110"/>
                </a:cubicBezTo>
                <a:cubicBezTo>
                  <a:pt x="1310" y="111"/>
                  <a:pt x="1310" y="112"/>
                  <a:pt x="1310" y="113"/>
                </a:cubicBezTo>
                <a:cubicBezTo>
                  <a:pt x="1310" y="114"/>
                  <a:pt x="1307" y="114"/>
                  <a:pt x="1306" y="113"/>
                </a:cubicBezTo>
                <a:cubicBezTo>
                  <a:pt x="1306" y="112"/>
                  <a:pt x="1305" y="112"/>
                  <a:pt x="1304" y="112"/>
                </a:cubicBezTo>
                <a:cubicBezTo>
                  <a:pt x="1303" y="113"/>
                  <a:pt x="1303" y="113"/>
                  <a:pt x="1302" y="113"/>
                </a:cubicBezTo>
                <a:cubicBezTo>
                  <a:pt x="1301" y="112"/>
                  <a:pt x="1299" y="113"/>
                  <a:pt x="1301" y="114"/>
                </a:cubicBezTo>
                <a:cubicBezTo>
                  <a:pt x="1303" y="114"/>
                  <a:pt x="1304" y="115"/>
                  <a:pt x="1301" y="115"/>
                </a:cubicBezTo>
                <a:cubicBezTo>
                  <a:pt x="1300" y="115"/>
                  <a:pt x="1299" y="115"/>
                  <a:pt x="1299" y="114"/>
                </a:cubicBezTo>
                <a:cubicBezTo>
                  <a:pt x="1299" y="114"/>
                  <a:pt x="1298" y="113"/>
                  <a:pt x="1298" y="113"/>
                </a:cubicBezTo>
                <a:cubicBezTo>
                  <a:pt x="1297" y="113"/>
                  <a:pt x="1296" y="113"/>
                  <a:pt x="1294" y="113"/>
                </a:cubicBezTo>
                <a:cubicBezTo>
                  <a:pt x="1293" y="112"/>
                  <a:pt x="1292" y="112"/>
                  <a:pt x="1291" y="112"/>
                </a:cubicBezTo>
                <a:cubicBezTo>
                  <a:pt x="1289" y="112"/>
                  <a:pt x="1289" y="114"/>
                  <a:pt x="1286" y="114"/>
                </a:cubicBezTo>
                <a:cubicBezTo>
                  <a:pt x="1284" y="114"/>
                  <a:pt x="1281" y="113"/>
                  <a:pt x="1280" y="111"/>
                </a:cubicBezTo>
                <a:cubicBezTo>
                  <a:pt x="1279" y="110"/>
                  <a:pt x="1279" y="110"/>
                  <a:pt x="1278" y="111"/>
                </a:cubicBezTo>
                <a:cubicBezTo>
                  <a:pt x="1276" y="113"/>
                  <a:pt x="1276" y="115"/>
                  <a:pt x="1275" y="115"/>
                </a:cubicBezTo>
                <a:cubicBezTo>
                  <a:pt x="1274" y="116"/>
                  <a:pt x="1274" y="118"/>
                  <a:pt x="1272" y="119"/>
                </a:cubicBezTo>
                <a:cubicBezTo>
                  <a:pt x="1272" y="119"/>
                  <a:pt x="1272" y="119"/>
                  <a:pt x="1271" y="118"/>
                </a:cubicBezTo>
                <a:cubicBezTo>
                  <a:pt x="1271" y="118"/>
                  <a:pt x="1270" y="118"/>
                  <a:pt x="1270" y="118"/>
                </a:cubicBezTo>
                <a:cubicBezTo>
                  <a:pt x="1268" y="118"/>
                  <a:pt x="1264" y="114"/>
                  <a:pt x="1264" y="112"/>
                </a:cubicBezTo>
                <a:cubicBezTo>
                  <a:pt x="1263" y="111"/>
                  <a:pt x="1260" y="108"/>
                  <a:pt x="1260" y="108"/>
                </a:cubicBezTo>
                <a:cubicBezTo>
                  <a:pt x="1259" y="107"/>
                  <a:pt x="1260" y="107"/>
                  <a:pt x="1261" y="108"/>
                </a:cubicBezTo>
                <a:cubicBezTo>
                  <a:pt x="1262" y="109"/>
                  <a:pt x="1263" y="109"/>
                  <a:pt x="1264" y="108"/>
                </a:cubicBezTo>
                <a:cubicBezTo>
                  <a:pt x="1265" y="108"/>
                  <a:pt x="1265" y="105"/>
                  <a:pt x="1264" y="105"/>
                </a:cubicBezTo>
                <a:cubicBezTo>
                  <a:pt x="1262" y="105"/>
                  <a:pt x="1263" y="104"/>
                  <a:pt x="1263" y="104"/>
                </a:cubicBezTo>
                <a:cubicBezTo>
                  <a:pt x="1264" y="103"/>
                  <a:pt x="1261" y="101"/>
                  <a:pt x="1263" y="101"/>
                </a:cubicBezTo>
                <a:cubicBezTo>
                  <a:pt x="1264" y="100"/>
                  <a:pt x="1263" y="99"/>
                  <a:pt x="1262" y="99"/>
                </a:cubicBezTo>
                <a:cubicBezTo>
                  <a:pt x="1260" y="99"/>
                  <a:pt x="1259" y="98"/>
                  <a:pt x="1259" y="97"/>
                </a:cubicBezTo>
                <a:cubicBezTo>
                  <a:pt x="1259" y="97"/>
                  <a:pt x="1253" y="96"/>
                  <a:pt x="1253" y="97"/>
                </a:cubicBezTo>
                <a:cubicBezTo>
                  <a:pt x="1253" y="98"/>
                  <a:pt x="1251" y="98"/>
                  <a:pt x="1252" y="97"/>
                </a:cubicBezTo>
                <a:cubicBezTo>
                  <a:pt x="1252" y="96"/>
                  <a:pt x="1250" y="97"/>
                  <a:pt x="1247" y="96"/>
                </a:cubicBezTo>
                <a:cubicBezTo>
                  <a:pt x="1244" y="95"/>
                  <a:pt x="1244" y="93"/>
                  <a:pt x="1243" y="93"/>
                </a:cubicBezTo>
                <a:cubicBezTo>
                  <a:pt x="1243" y="93"/>
                  <a:pt x="1242" y="94"/>
                  <a:pt x="1242" y="94"/>
                </a:cubicBezTo>
                <a:cubicBezTo>
                  <a:pt x="1242" y="95"/>
                  <a:pt x="1242" y="95"/>
                  <a:pt x="1241" y="95"/>
                </a:cubicBezTo>
                <a:cubicBezTo>
                  <a:pt x="1240" y="94"/>
                  <a:pt x="1238" y="96"/>
                  <a:pt x="1239" y="97"/>
                </a:cubicBezTo>
                <a:cubicBezTo>
                  <a:pt x="1240" y="99"/>
                  <a:pt x="1239" y="99"/>
                  <a:pt x="1239" y="100"/>
                </a:cubicBezTo>
                <a:cubicBezTo>
                  <a:pt x="1239" y="102"/>
                  <a:pt x="1238" y="101"/>
                  <a:pt x="1236" y="101"/>
                </a:cubicBezTo>
                <a:cubicBezTo>
                  <a:pt x="1235" y="100"/>
                  <a:pt x="1235" y="101"/>
                  <a:pt x="1235" y="101"/>
                </a:cubicBezTo>
                <a:cubicBezTo>
                  <a:pt x="1234" y="101"/>
                  <a:pt x="1233" y="102"/>
                  <a:pt x="1231" y="101"/>
                </a:cubicBezTo>
                <a:cubicBezTo>
                  <a:pt x="1228" y="100"/>
                  <a:pt x="1226" y="101"/>
                  <a:pt x="1225" y="100"/>
                </a:cubicBezTo>
                <a:cubicBezTo>
                  <a:pt x="1225" y="99"/>
                  <a:pt x="1224" y="99"/>
                  <a:pt x="1224" y="100"/>
                </a:cubicBezTo>
                <a:cubicBezTo>
                  <a:pt x="1223" y="101"/>
                  <a:pt x="1218" y="100"/>
                  <a:pt x="1218" y="99"/>
                </a:cubicBezTo>
                <a:cubicBezTo>
                  <a:pt x="1217" y="98"/>
                  <a:pt x="1219" y="97"/>
                  <a:pt x="1219" y="97"/>
                </a:cubicBezTo>
                <a:cubicBezTo>
                  <a:pt x="1220" y="97"/>
                  <a:pt x="1218" y="96"/>
                  <a:pt x="1216" y="96"/>
                </a:cubicBezTo>
                <a:cubicBezTo>
                  <a:pt x="1214" y="96"/>
                  <a:pt x="1213" y="96"/>
                  <a:pt x="1212" y="96"/>
                </a:cubicBezTo>
                <a:cubicBezTo>
                  <a:pt x="1211" y="95"/>
                  <a:pt x="1209" y="95"/>
                  <a:pt x="1208" y="95"/>
                </a:cubicBezTo>
                <a:cubicBezTo>
                  <a:pt x="1205" y="95"/>
                  <a:pt x="1198" y="96"/>
                  <a:pt x="1197" y="96"/>
                </a:cubicBezTo>
                <a:cubicBezTo>
                  <a:pt x="1196" y="97"/>
                  <a:pt x="1198" y="99"/>
                  <a:pt x="1196" y="99"/>
                </a:cubicBezTo>
                <a:cubicBezTo>
                  <a:pt x="1195" y="99"/>
                  <a:pt x="1196" y="96"/>
                  <a:pt x="1196" y="95"/>
                </a:cubicBezTo>
                <a:cubicBezTo>
                  <a:pt x="1196" y="93"/>
                  <a:pt x="1193" y="93"/>
                  <a:pt x="1194" y="94"/>
                </a:cubicBezTo>
                <a:cubicBezTo>
                  <a:pt x="1194" y="95"/>
                  <a:pt x="1190" y="95"/>
                  <a:pt x="1189" y="95"/>
                </a:cubicBezTo>
                <a:cubicBezTo>
                  <a:pt x="1188" y="94"/>
                  <a:pt x="1187" y="93"/>
                  <a:pt x="1184" y="92"/>
                </a:cubicBezTo>
                <a:cubicBezTo>
                  <a:pt x="1182" y="91"/>
                  <a:pt x="1179" y="94"/>
                  <a:pt x="1180" y="95"/>
                </a:cubicBezTo>
                <a:cubicBezTo>
                  <a:pt x="1180" y="96"/>
                  <a:pt x="1182" y="95"/>
                  <a:pt x="1182" y="96"/>
                </a:cubicBezTo>
                <a:cubicBezTo>
                  <a:pt x="1182" y="97"/>
                  <a:pt x="1177" y="96"/>
                  <a:pt x="1177" y="97"/>
                </a:cubicBezTo>
                <a:cubicBezTo>
                  <a:pt x="1177" y="98"/>
                  <a:pt x="1172" y="99"/>
                  <a:pt x="1170" y="99"/>
                </a:cubicBezTo>
                <a:cubicBezTo>
                  <a:pt x="1166" y="100"/>
                  <a:pt x="1165" y="100"/>
                  <a:pt x="1164" y="101"/>
                </a:cubicBezTo>
                <a:cubicBezTo>
                  <a:pt x="1162" y="103"/>
                  <a:pt x="1163" y="100"/>
                  <a:pt x="1165" y="99"/>
                </a:cubicBezTo>
                <a:cubicBezTo>
                  <a:pt x="1166" y="97"/>
                  <a:pt x="1168" y="98"/>
                  <a:pt x="1169" y="96"/>
                </a:cubicBezTo>
                <a:cubicBezTo>
                  <a:pt x="1169" y="95"/>
                  <a:pt x="1171" y="95"/>
                  <a:pt x="1173" y="95"/>
                </a:cubicBezTo>
                <a:cubicBezTo>
                  <a:pt x="1176" y="95"/>
                  <a:pt x="1175" y="93"/>
                  <a:pt x="1177" y="93"/>
                </a:cubicBezTo>
                <a:cubicBezTo>
                  <a:pt x="1178" y="92"/>
                  <a:pt x="1180" y="91"/>
                  <a:pt x="1181" y="90"/>
                </a:cubicBezTo>
                <a:cubicBezTo>
                  <a:pt x="1181" y="89"/>
                  <a:pt x="1187" y="87"/>
                  <a:pt x="1188" y="87"/>
                </a:cubicBezTo>
                <a:cubicBezTo>
                  <a:pt x="1189" y="87"/>
                  <a:pt x="1190" y="85"/>
                  <a:pt x="1190" y="85"/>
                </a:cubicBezTo>
                <a:cubicBezTo>
                  <a:pt x="1191" y="85"/>
                  <a:pt x="1194" y="83"/>
                  <a:pt x="1195" y="83"/>
                </a:cubicBezTo>
                <a:cubicBezTo>
                  <a:pt x="1197" y="82"/>
                  <a:pt x="1197" y="81"/>
                  <a:pt x="1197" y="80"/>
                </a:cubicBezTo>
                <a:cubicBezTo>
                  <a:pt x="1197" y="79"/>
                  <a:pt x="1196" y="80"/>
                  <a:pt x="1195" y="79"/>
                </a:cubicBezTo>
                <a:cubicBezTo>
                  <a:pt x="1195" y="78"/>
                  <a:pt x="1196" y="79"/>
                  <a:pt x="1198" y="78"/>
                </a:cubicBezTo>
                <a:cubicBezTo>
                  <a:pt x="1199" y="78"/>
                  <a:pt x="1198" y="76"/>
                  <a:pt x="1197" y="76"/>
                </a:cubicBezTo>
                <a:cubicBezTo>
                  <a:pt x="1195" y="76"/>
                  <a:pt x="1197" y="75"/>
                  <a:pt x="1196" y="74"/>
                </a:cubicBezTo>
                <a:cubicBezTo>
                  <a:pt x="1196" y="73"/>
                  <a:pt x="1195" y="74"/>
                  <a:pt x="1194" y="74"/>
                </a:cubicBezTo>
                <a:cubicBezTo>
                  <a:pt x="1194" y="74"/>
                  <a:pt x="1193" y="74"/>
                  <a:pt x="1193" y="74"/>
                </a:cubicBezTo>
                <a:cubicBezTo>
                  <a:pt x="1193" y="72"/>
                  <a:pt x="1193" y="71"/>
                  <a:pt x="1193" y="70"/>
                </a:cubicBezTo>
                <a:cubicBezTo>
                  <a:pt x="1192" y="70"/>
                  <a:pt x="1192" y="70"/>
                  <a:pt x="1191" y="70"/>
                </a:cubicBezTo>
                <a:cubicBezTo>
                  <a:pt x="1190" y="71"/>
                  <a:pt x="1190" y="71"/>
                  <a:pt x="1189" y="70"/>
                </a:cubicBezTo>
                <a:cubicBezTo>
                  <a:pt x="1187" y="69"/>
                  <a:pt x="1183" y="68"/>
                  <a:pt x="1183" y="69"/>
                </a:cubicBezTo>
                <a:cubicBezTo>
                  <a:pt x="1183" y="69"/>
                  <a:pt x="1182" y="69"/>
                  <a:pt x="1181" y="69"/>
                </a:cubicBezTo>
                <a:cubicBezTo>
                  <a:pt x="1181" y="68"/>
                  <a:pt x="1180" y="68"/>
                  <a:pt x="1180" y="69"/>
                </a:cubicBezTo>
                <a:cubicBezTo>
                  <a:pt x="1180" y="69"/>
                  <a:pt x="1176" y="69"/>
                  <a:pt x="1175" y="69"/>
                </a:cubicBezTo>
                <a:cubicBezTo>
                  <a:pt x="1174" y="68"/>
                  <a:pt x="1172" y="69"/>
                  <a:pt x="1172" y="70"/>
                </a:cubicBezTo>
                <a:cubicBezTo>
                  <a:pt x="1172" y="71"/>
                  <a:pt x="1168" y="71"/>
                  <a:pt x="1167" y="71"/>
                </a:cubicBezTo>
                <a:cubicBezTo>
                  <a:pt x="1166" y="71"/>
                  <a:pt x="1170" y="67"/>
                  <a:pt x="1170" y="67"/>
                </a:cubicBezTo>
                <a:cubicBezTo>
                  <a:pt x="1170" y="66"/>
                  <a:pt x="1168" y="67"/>
                  <a:pt x="1167" y="67"/>
                </a:cubicBezTo>
                <a:cubicBezTo>
                  <a:pt x="1165" y="67"/>
                  <a:pt x="1163" y="67"/>
                  <a:pt x="1163" y="66"/>
                </a:cubicBezTo>
                <a:cubicBezTo>
                  <a:pt x="1162" y="66"/>
                  <a:pt x="1159" y="65"/>
                  <a:pt x="1158" y="66"/>
                </a:cubicBezTo>
                <a:cubicBezTo>
                  <a:pt x="1156" y="66"/>
                  <a:pt x="1158" y="65"/>
                  <a:pt x="1159" y="65"/>
                </a:cubicBezTo>
                <a:cubicBezTo>
                  <a:pt x="1160" y="65"/>
                  <a:pt x="1162" y="64"/>
                  <a:pt x="1163" y="63"/>
                </a:cubicBezTo>
                <a:cubicBezTo>
                  <a:pt x="1164" y="63"/>
                  <a:pt x="1164" y="63"/>
                  <a:pt x="1164" y="62"/>
                </a:cubicBezTo>
                <a:cubicBezTo>
                  <a:pt x="1163" y="61"/>
                  <a:pt x="1161" y="61"/>
                  <a:pt x="1160" y="61"/>
                </a:cubicBezTo>
                <a:cubicBezTo>
                  <a:pt x="1158" y="61"/>
                  <a:pt x="1157" y="60"/>
                  <a:pt x="1155" y="60"/>
                </a:cubicBezTo>
                <a:cubicBezTo>
                  <a:pt x="1154" y="60"/>
                  <a:pt x="1153" y="60"/>
                  <a:pt x="1150" y="61"/>
                </a:cubicBezTo>
                <a:cubicBezTo>
                  <a:pt x="1147" y="62"/>
                  <a:pt x="1147" y="64"/>
                  <a:pt x="1145" y="65"/>
                </a:cubicBezTo>
                <a:cubicBezTo>
                  <a:pt x="1144" y="65"/>
                  <a:pt x="1141" y="68"/>
                  <a:pt x="1142" y="68"/>
                </a:cubicBezTo>
                <a:cubicBezTo>
                  <a:pt x="1144" y="69"/>
                  <a:pt x="1143" y="69"/>
                  <a:pt x="1143" y="70"/>
                </a:cubicBezTo>
                <a:cubicBezTo>
                  <a:pt x="1143" y="71"/>
                  <a:pt x="1142" y="71"/>
                  <a:pt x="1141" y="71"/>
                </a:cubicBezTo>
                <a:cubicBezTo>
                  <a:pt x="1139" y="71"/>
                  <a:pt x="1134" y="71"/>
                  <a:pt x="1134" y="72"/>
                </a:cubicBezTo>
                <a:cubicBezTo>
                  <a:pt x="1134" y="73"/>
                  <a:pt x="1137" y="73"/>
                  <a:pt x="1137" y="74"/>
                </a:cubicBezTo>
                <a:cubicBezTo>
                  <a:pt x="1137" y="74"/>
                  <a:pt x="1135" y="74"/>
                  <a:pt x="1134" y="73"/>
                </a:cubicBezTo>
                <a:cubicBezTo>
                  <a:pt x="1133" y="73"/>
                  <a:pt x="1131" y="73"/>
                  <a:pt x="1130" y="74"/>
                </a:cubicBezTo>
                <a:cubicBezTo>
                  <a:pt x="1130" y="75"/>
                  <a:pt x="1128" y="75"/>
                  <a:pt x="1127" y="75"/>
                </a:cubicBezTo>
                <a:cubicBezTo>
                  <a:pt x="1127" y="74"/>
                  <a:pt x="1127" y="75"/>
                  <a:pt x="1126" y="75"/>
                </a:cubicBezTo>
                <a:cubicBezTo>
                  <a:pt x="1126" y="75"/>
                  <a:pt x="1125" y="75"/>
                  <a:pt x="1125" y="75"/>
                </a:cubicBezTo>
                <a:cubicBezTo>
                  <a:pt x="1124" y="74"/>
                  <a:pt x="1126" y="73"/>
                  <a:pt x="1126" y="72"/>
                </a:cubicBezTo>
                <a:cubicBezTo>
                  <a:pt x="1125" y="72"/>
                  <a:pt x="1122" y="72"/>
                  <a:pt x="1122" y="73"/>
                </a:cubicBezTo>
                <a:cubicBezTo>
                  <a:pt x="1122" y="74"/>
                  <a:pt x="1121" y="74"/>
                  <a:pt x="1120" y="73"/>
                </a:cubicBezTo>
                <a:cubicBezTo>
                  <a:pt x="1120" y="73"/>
                  <a:pt x="1119" y="73"/>
                  <a:pt x="1119" y="73"/>
                </a:cubicBezTo>
                <a:cubicBezTo>
                  <a:pt x="1118" y="73"/>
                  <a:pt x="1117" y="74"/>
                  <a:pt x="1116" y="74"/>
                </a:cubicBezTo>
                <a:cubicBezTo>
                  <a:pt x="1116" y="75"/>
                  <a:pt x="1115" y="75"/>
                  <a:pt x="1114" y="74"/>
                </a:cubicBezTo>
                <a:cubicBezTo>
                  <a:pt x="1113" y="74"/>
                  <a:pt x="1112" y="74"/>
                  <a:pt x="1112" y="75"/>
                </a:cubicBezTo>
                <a:cubicBezTo>
                  <a:pt x="1112" y="76"/>
                  <a:pt x="1115" y="76"/>
                  <a:pt x="1115" y="77"/>
                </a:cubicBezTo>
                <a:cubicBezTo>
                  <a:pt x="1115" y="77"/>
                  <a:pt x="1108" y="77"/>
                  <a:pt x="1108" y="78"/>
                </a:cubicBezTo>
                <a:cubicBezTo>
                  <a:pt x="1107" y="78"/>
                  <a:pt x="1105" y="78"/>
                  <a:pt x="1102" y="78"/>
                </a:cubicBezTo>
                <a:cubicBezTo>
                  <a:pt x="1099" y="78"/>
                  <a:pt x="1101" y="80"/>
                  <a:pt x="1098" y="80"/>
                </a:cubicBezTo>
                <a:cubicBezTo>
                  <a:pt x="1096" y="81"/>
                  <a:pt x="1095" y="81"/>
                  <a:pt x="1094" y="82"/>
                </a:cubicBezTo>
                <a:cubicBezTo>
                  <a:pt x="1094" y="83"/>
                  <a:pt x="1092" y="83"/>
                  <a:pt x="1091" y="82"/>
                </a:cubicBezTo>
                <a:cubicBezTo>
                  <a:pt x="1090" y="81"/>
                  <a:pt x="1088" y="83"/>
                  <a:pt x="1089" y="83"/>
                </a:cubicBezTo>
                <a:cubicBezTo>
                  <a:pt x="1090" y="83"/>
                  <a:pt x="1089" y="84"/>
                  <a:pt x="1089" y="84"/>
                </a:cubicBezTo>
                <a:cubicBezTo>
                  <a:pt x="1088" y="84"/>
                  <a:pt x="1088" y="84"/>
                  <a:pt x="1087" y="84"/>
                </a:cubicBezTo>
                <a:cubicBezTo>
                  <a:pt x="1087" y="85"/>
                  <a:pt x="1087" y="85"/>
                  <a:pt x="1087" y="85"/>
                </a:cubicBezTo>
                <a:cubicBezTo>
                  <a:pt x="1088" y="85"/>
                  <a:pt x="1089" y="86"/>
                  <a:pt x="1088" y="86"/>
                </a:cubicBezTo>
                <a:cubicBezTo>
                  <a:pt x="1088" y="87"/>
                  <a:pt x="1087" y="87"/>
                  <a:pt x="1086" y="86"/>
                </a:cubicBezTo>
                <a:cubicBezTo>
                  <a:pt x="1086" y="86"/>
                  <a:pt x="1085" y="86"/>
                  <a:pt x="1085" y="86"/>
                </a:cubicBezTo>
                <a:cubicBezTo>
                  <a:pt x="1084" y="87"/>
                  <a:pt x="1086" y="88"/>
                  <a:pt x="1087" y="88"/>
                </a:cubicBezTo>
                <a:cubicBezTo>
                  <a:pt x="1088" y="87"/>
                  <a:pt x="1089" y="88"/>
                  <a:pt x="1089" y="89"/>
                </a:cubicBezTo>
                <a:cubicBezTo>
                  <a:pt x="1089" y="89"/>
                  <a:pt x="1088" y="89"/>
                  <a:pt x="1087" y="89"/>
                </a:cubicBezTo>
                <a:cubicBezTo>
                  <a:pt x="1087" y="89"/>
                  <a:pt x="1086" y="89"/>
                  <a:pt x="1086" y="89"/>
                </a:cubicBezTo>
                <a:cubicBezTo>
                  <a:pt x="1085" y="90"/>
                  <a:pt x="1086" y="90"/>
                  <a:pt x="1087" y="90"/>
                </a:cubicBezTo>
                <a:cubicBezTo>
                  <a:pt x="1088" y="90"/>
                  <a:pt x="1088" y="91"/>
                  <a:pt x="1089" y="92"/>
                </a:cubicBezTo>
                <a:cubicBezTo>
                  <a:pt x="1089" y="92"/>
                  <a:pt x="1089" y="92"/>
                  <a:pt x="1089" y="92"/>
                </a:cubicBezTo>
                <a:cubicBezTo>
                  <a:pt x="1090" y="93"/>
                  <a:pt x="1088" y="93"/>
                  <a:pt x="1088" y="94"/>
                </a:cubicBezTo>
                <a:cubicBezTo>
                  <a:pt x="1089" y="95"/>
                  <a:pt x="1087" y="95"/>
                  <a:pt x="1087" y="94"/>
                </a:cubicBezTo>
                <a:cubicBezTo>
                  <a:pt x="1087" y="94"/>
                  <a:pt x="1084" y="93"/>
                  <a:pt x="1083" y="94"/>
                </a:cubicBezTo>
                <a:cubicBezTo>
                  <a:pt x="1083" y="95"/>
                  <a:pt x="1082" y="96"/>
                  <a:pt x="1081" y="95"/>
                </a:cubicBezTo>
                <a:cubicBezTo>
                  <a:pt x="1080" y="94"/>
                  <a:pt x="1078" y="95"/>
                  <a:pt x="1075" y="95"/>
                </a:cubicBezTo>
                <a:cubicBezTo>
                  <a:pt x="1072" y="95"/>
                  <a:pt x="1066" y="95"/>
                  <a:pt x="1064" y="96"/>
                </a:cubicBezTo>
                <a:cubicBezTo>
                  <a:pt x="1062" y="97"/>
                  <a:pt x="1061" y="99"/>
                  <a:pt x="1062" y="100"/>
                </a:cubicBezTo>
                <a:cubicBezTo>
                  <a:pt x="1064" y="102"/>
                  <a:pt x="1063" y="102"/>
                  <a:pt x="1063" y="103"/>
                </a:cubicBezTo>
                <a:cubicBezTo>
                  <a:pt x="1063" y="104"/>
                  <a:pt x="1066" y="106"/>
                  <a:pt x="1068" y="106"/>
                </a:cubicBezTo>
                <a:cubicBezTo>
                  <a:pt x="1070" y="107"/>
                  <a:pt x="1072" y="109"/>
                  <a:pt x="1071" y="110"/>
                </a:cubicBezTo>
                <a:cubicBezTo>
                  <a:pt x="1070" y="112"/>
                  <a:pt x="1066" y="110"/>
                  <a:pt x="1064" y="108"/>
                </a:cubicBezTo>
                <a:cubicBezTo>
                  <a:pt x="1061" y="106"/>
                  <a:pt x="1056" y="105"/>
                  <a:pt x="1054" y="106"/>
                </a:cubicBezTo>
                <a:cubicBezTo>
                  <a:pt x="1053" y="106"/>
                  <a:pt x="1053" y="105"/>
                  <a:pt x="1052" y="105"/>
                </a:cubicBezTo>
                <a:cubicBezTo>
                  <a:pt x="1052" y="104"/>
                  <a:pt x="1052" y="104"/>
                  <a:pt x="1051" y="104"/>
                </a:cubicBezTo>
                <a:cubicBezTo>
                  <a:pt x="1048" y="104"/>
                  <a:pt x="1046" y="106"/>
                  <a:pt x="1048" y="106"/>
                </a:cubicBezTo>
                <a:cubicBezTo>
                  <a:pt x="1050" y="106"/>
                  <a:pt x="1051" y="106"/>
                  <a:pt x="1050" y="107"/>
                </a:cubicBezTo>
                <a:cubicBezTo>
                  <a:pt x="1049" y="108"/>
                  <a:pt x="1050" y="107"/>
                  <a:pt x="1052" y="108"/>
                </a:cubicBezTo>
                <a:cubicBezTo>
                  <a:pt x="1054" y="109"/>
                  <a:pt x="1051" y="110"/>
                  <a:pt x="1049" y="109"/>
                </a:cubicBezTo>
                <a:cubicBezTo>
                  <a:pt x="1047" y="108"/>
                  <a:pt x="1045" y="109"/>
                  <a:pt x="1044" y="110"/>
                </a:cubicBezTo>
                <a:cubicBezTo>
                  <a:pt x="1043" y="111"/>
                  <a:pt x="1046" y="114"/>
                  <a:pt x="1050" y="114"/>
                </a:cubicBezTo>
                <a:cubicBezTo>
                  <a:pt x="1053" y="115"/>
                  <a:pt x="1052" y="116"/>
                  <a:pt x="1054" y="116"/>
                </a:cubicBezTo>
                <a:cubicBezTo>
                  <a:pt x="1055" y="117"/>
                  <a:pt x="1054" y="117"/>
                  <a:pt x="1053" y="118"/>
                </a:cubicBezTo>
                <a:cubicBezTo>
                  <a:pt x="1052" y="118"/>
                  <a:pt x="1050" y="116"/>
                  <a:pt x="1048" y="115"/>
                </a:cubicBezTo>
                <a:cubicBezTo>
                  <a:pt x="1047" y="115"/>
                  <a:pt x="1046" y="115"/>
                  <a:pt x="1044" y="115"/>
                </a:cubicBezTo>
                <a:cubicBezTo>
                  <a:pt x="1043" y="115"/>
                  <a:pt x="1041" y="115"/>
                  <a:pt x="1041" y="114"/>
                </a:cubicBezTo>
                <a:cubicBezTo>
                  <a:pt x="1040" y="113"/>
                  <a:pt x="1041" y="112"/>
                  <a:pt x="1041" y="112"/>
                </a:cubicBezTo>
                <a:cubicBezTo>
                  <a:pt x="1040" y="111"/>
                  <a:pt x="1040" y="109"/>
                  <a:pt x="1042" y="107"/>
                </a:cubicBezTo>
                <a:cubicBezTo>
                  <a:pt x="1043" y="106"/>
                  <a:pt x="1041" y="103"/>
                  <a:pt x="1040" y="102"/>
                </a:cubicBezTo>
                <a:cubicBezTo>
                  <a:pt x="1038" y="102"/>
                  <a:pt x="1038" y="103"/>
                  <a:pt x="1039" y="104"/>
                </a:cubicBezTo>
                <a:cubicBezTo>
                  <a:pt x="1039" y="104"/>
                  <a:pt x="1039" y="107"/>
                  <a:pt x="1038" y="108"/>
                </a:cubicBezTo>
                <a:cubicBezTo>
                  <a:pt x="1036" y="110"/>
                  <a:pt x="1032" y="110"/>
                  <a:pt x="1032" y="111"/>
                </a:cubicBezTo>
                <a:cubicBezTo>
                  <a:pt x="1032" y="112"/>
                  <a:pt x="1030" y="113"/>
                  <a:pt x="1031" y="114"/>
                </a:cubicBezTo>
                <a:cubicBezTo>
                  <a:pt x="1032" y="114"/>
                  <a:pt x="1035" y="118"/>
                  <a:pt x="1036" y="119"/>
                </a:cubicBezTo>
                <a:cubicBezTo>
                  <a:pt x="1036" y="121"/>
                  <a:pt x="1032" y="124"/>
                  <a:pt x="1033" y="127"/>
                </a:cubicBezTo>
                <a:cubicBezTo>
                  <a:pt x="1034" y="129"/>
                  <a:pt x="1033" y="130"/>
                  <a:pt x="1033" y="131"/>
                </a:cubicBezTo>
                <a:cubicBezTo>
                  <a:pt x="1034" y="131"/>
                  <a:pt x="1034" y="131"/>
                  <a:pt x="1035" y="131"/>
                </a:cubicBezTo>
                <a:cubicBezTo>
                  <a:pt x="1036" y="131"/>
                  <a:pt x="1036" y="131"/>
                  <a:pt x="1037" y="131"/>
                </a:cubicBezTo>
                <a:cubicBezTo>
                  <a:pt x="1038" y="132"/>
                  <a:pt x="1039" y="131"/>
                  <a:pt x="1041" y="130"/>
                </a:cubicBezTo>
                <a:cubicBezTo>
                  <a:pt x="1044" y="130"/>
                  <a:pt x="1048" y="132"/>
                  <a:pt x="1050" y="133"/>
                </a:cubicBezTo>
                <a:cubicBezTo>
                  <a:pt x="1051" y="134"/>
                  <a:pt x="1050" y="135"/>
                  <a:pt x="1051" y="136"/>
                </a:cubicBezTo>
                <a:cubicBezTo>
                  <a:pt x="1052" y="138"/>
                  <a:pt x="1049" y="138"/>
                  <a:pt x="1049" y="140"/>
                </a:cubicBezTo>
                <a:cubicBezTo>
                  <a:pt x="1049" y="141"/>
                  <a:pt x="1054" y="142"/>
                  <a:pt x="1054" y="143"/>
                </a:cubicBezTo>
                <a:cubicBezTo>
                  <a:pt x="1054" y="143"/>
                  <a:pt x="1051" y="143"/>
                  <a:pt x="1049" y="142"/>
                </a:cubicBezTo>
                <a:cubicBezTo>
                  <a:pt x="1048" y="142"/>
                  <a:pt x="1048" y="140"/>
                  <a:pt x="1047" y="140"/>
                </a:cubicBezTo>
                <a:cubicBezTo>
                  <a:pt x="1047" y="139"/>
                  <a:pt x="1048" y="138"/>
                  <a:pt x="1048" y="137"/>
                </a:cubicBezTo>
                <a:cubicBezTo>
                  <a:pt x="1049" y="135"/>
                  <a:pt x="1047" y="135"/>
                  <a:pt x="1046" y="134"/>
                </a:cubicBezTo>
                <a:cubicBezTo>
                  <a:pt x="1046" y="133"/>
                  <a:pt x="1045" y="132"/>
                  <a:pt x="1044" y="132"/>
                </a:cubicBezTo>
                <a:cubicBezTo>
                  <a:pt x="1043" y="132"/>
                  <a:pt x="1038" y="133"/>
                  <a:pt x="1037" y="134"/>
                </a:cubicBezTo>
                <a:cubicBezTo>
                  <a:pt x="1036" y="135"/>
                  <a:pt x="1037" y="138"/>
                  <a:pt x="1038" y="140"/>
                </a:cubicBezTo>
                <a:cubicBezTo>
                  <a:pt x="1039" y="141"/>
                  <a:pt x="1034" y="144"/>
                  <a:pt x="1034" y="145"/>
                </a:cubicBezTo>
                <a:cubicBezTo>
                  <a:pt x="1035" y="146"/>
                  <a:pt x="1033" y="147"/>
                  <a:pt x="1031" y="148"/>
                </a:cubicBezTo>
                <a:cubicBezTo>
                  <a:pt x="1029" y="149"/>
                  <a:pt x="1027" y="149"/>
                  <a:pt x="1027" y="151"/>
                </a:cubicBezTo>
                <a:cubicBezTo>
                  <a:pt x="1027" y="153"/>
                  <a:pt x="1025" y="152"/>
                  <a:pt x="1024" y="151"/>
                </a:cubicBezTo>
                <a:cubicBezTo>
                  <a:pt x="1023" y="151"/>
                  <a:pt x="1022" y="151"/>
                  <a:pt x="1021" y="151"/>
                </a:cubicBezTo>
                <a:cubicBezTo>
                  <a:pt x="1020" y="151"/>
                  <a:pt x="1019" y="151"/>
                  <a:pt x="1019" y="151"/>
                </a:cubicBezTo>
                <a:cubicBezTo>
                  <a:pt x="1017" y="151"/>
                  <a:pt x="1017" y="150"/>
                  <a:pt x="1015" y="150"/>
                </a:cubicBezTo>
                <a:cubicBezTo>
                  <a:pt x="1014" y="151"/>
                  <a:pt x="1013" y="150"/>
                  <a:pt x="1013" y="149"/>
                </a:cubicBezTo>
                <a:cubicBezTo>
                  <a:pt x="1014" y="147"/>
                  <a:pt x="1015" y="148"/>
                  <a:pt x="1015" y="149"/>
                </a:cubicBezTo>
                <a:cubicBezTo>
                  <a:pt x="1016" y="150"/>
                  <a:pt x="1017" y="150"/>
                  <a:pt x="1018" y="149"/>
                </a:cubicBezTo>
                <a:cubicBezTo>
                  <a:pt x="1019" y="148"/>
                  <a:pt x="1019" y="150"/>
                  <a:pt x="1020" y="150"/>
                </a:cubicBezTo>
                <a:cubicBezTo>
                  <a:pt x="1021" y="150"/>
                  <a:pt x="1021" y="150"/>
                  <a:pt x="1022" y="149"/>
                </a:cubicBezTo>
                <a:cubicBezTo>
                  <a:pt x="1022" y="149"/>
                  <a:pt x="1022" y="149"/>
                  <a:pt x="1023" y="149"/>
                </a:cubicBezTo>
                <a:cubicBezTo>
                  <a:pt x="1024" y="149"/>
                  <a:pt x="1024" y="149"/>
                  <a:pt x="1024" y="148"/>
                </a:cubicBezTo>
                <a:cubicBezTo>
                  <a:pt x="1023" y="147"/>
                  <a:pt x="1025" y="147"/>
                  <a:pt x="1025" y="146"/>
                </a:cubicBezTo>
                <a:cubicBezTo>
                  <a:pt x="1026" y="146"/>
                  <a:pt x="1026" y="145"/>
                  <a:pt x="1027" y="144"/>
                </a:cubicBezTo>
                <a:cubicBezTo>
                  <a:pt x="1028" y="144"/>
                  <a:pt x="1027" y="143"/>
                  <a:pt x="1028" y="143"/>
                </a:cubicBezTo>
                <a:cubicBezTo>
                  <a:pt x="1029" y="143"/>
                  <a:pt x="1029" y="141"/>
                  <a:pt x="1030" y="141"/>
                </a:cubicBezTo>
                <a:cubicBezTo>
                  <a:pt x="1031" y="141"/>
                  <a:pt x="1031" y="140"/>
                  <a:pt x="1031" y="139"/>
                </a:cubicBezTo>
                <a:cubicBezTo>
                  <a:pt x="1030" y="139"/>
                  <a:pt x="1031" y="137"/>
                  <a:pt x="1032" y="137"/>
                </a:cubicBezTo>
                <a:cubicBezTo>
                  <a:pt x="1033" y="136"/>
                  <a:pt x="1033" y="136"/>
                  <a:pt x="1032" y="135"/>
                </a:cubicBezTo>
                <a:cubicBezTo>
                  <a:pt x="1031" y="134"/>
                  <a:pt x="1028" y="133"/>
                  <a:pt x="1029" y="131"/>
                </a:cubicBezTo>
                <a:cubicBezTo>
                  <a:pt x="1029" y="130"/>
                  <a:pt x="1028" y="128"/>
                  <a:pt x="1029" y="127"/>
                </a:cubicBezTo>
                <a:cubicBezTo>
                  <a:pt x="1029" y="126"/>
                  <a:pt x="1029" y="124"/>
                  <a:pt x="1028" y="123"/>
                </a:cubicBezTo>
                <a:cubicBezTo>
                  <a:pt x="1028" y="122"/>
                  <a:pt x="1029" y="121"/>
                  <a:pt x="1030" y="119"/>
                </a:cubicBezTo>
                <a:cubicBezTo>
                  <a:pt x="1030" y="117"/>
                  <a:pt x="1027" y="114"/>
                  <a:pt x="1026" y="114"/>
                </a:cubicBezTo>
                <a:cubicBezTo>
                  <a:pt x="1025" y="113"/>
                  <a:pt x="1026" y="112"/>
                  <a:pt x="1027" y="111"/>
                </a:cubicBezTo>
                <a:cubicBezTo>
                  <a:pt x="1029" y="109"/>
                  <a:pt x="1029" y="104"/>
                  <a:pt x="1029" y="103"/>
                </a:cubicBezTo>
                <a:cubicBezTo>
                  <a:pt x="1029" y="102"/>
                  <a:pt x="1025" y="101"/>
                  <a:pt x="1024" y="102"/>
                </a:cubicBezTo>
                <a:cubicBezTo>
                  <a:pt x="1023" y="102"/>
                  <a:pt x="1017" y="101"/>
                  <a:pt x="1016" y="101"/>
                </a:cubicBezTo>
                <a:cubicBezTo>
                  <a:pt x="1015" y="101"/>
                  <a:pt x="1014" y="102"/>
                  <a:pt x="1014" y="104"/>
                </a:cubicBezTo>
                <a:cubicBezTo>
                  <a:pt x="1013" y="105"/>
                  <a:pt x="1012" y="107"/>
                  <a:pt x="1011" y="110"/>
                </a:cubicBezTo>
                <a:cubicBezTo>
                  <a:pt x="1010" y="112"/>
                  <a:pt x="1007" y="113"/>
                  <a:pt x="1005" y="114"/>
                </a:cubicBezTo>
                <a:cubicBezTo>
                  <a:pt x="1004" y="115"/>
                  <a:pt x="1003" y="117"/>
                  <a:pt x="1003" y="118"/>
                </a:cubicBezTo>
                <a:cubicBezTo>
                  <a:pt x="1004" y="118"/>
                  <a:pt x="1004" y="118"/>
                  <a:pt x="1005" y="118"/>
                </a:cubicBezTo>
                <a:cubicBezTo>
                  <a:pt x="1005" y="118"/>
                  <a:pt x="1005" y="118"/>
                  <a:pt x="1006" y="118"/>
                </a:cubicBezTo>
                <a:cubicBezTo>
                  <a:pt x="1006" y="119"/>
                  <a:pt x="1006" y="121"/>
                  <a:pt x="1005" y="122"/>
                </a:cubicBezTo>
                <a:cubicBezTo>
                  <a:pt x="1005" y="122"/>
                  <a:pt x="1006" y="123"/>
                  <a:pt x="1005" y="124"/>
                </a:cubicBezTo>
                <a:cubicBezTo>
                  <a:pt x="1004" y="124"/>
                  <a:pt x="1003" y="126"/>
                  <a:pt x="1003" y="127"/>
                </a:cubicBezTo>
                <a:cubicBezTo>
                  <a:pt x="1004" y="127"/>
                  <a:pt x="1007" y="128"/>
                  <a:pt x="1009" y="128"/>
                </a:cubicBezTo>
                <a:cubicBezTo>
                  <a:pt x="1010" y="129"/>
                  <a:pt x="1009" y="131"/>
                  <a:pt x="1010" y="132"/>
                </a:cubicBezTo>
                <a:cubicBezTo>
                  <a:pt x="1011" y="133"/>
                  <a:pt x="1012" y="132"/>
                  <a:pt x="1013" y="133"/>
                </a:cubicBezTo>
                <a:cubicBezTo>
                  <a:pt x="1013" y="134"/>
                  <a:pt x="1011" y="137"/>
                  <a:pt x="1010" y="137"/>
                </a:cubicBezTo>
                <a:cubicBezTo>
                  <a:pt x="1009" y="138"/>
                  <a:pt x="1006" y="134"/>
                  <a:pt x="1005" y="133"/>
                </a:cubicBezTo>
                <a:cubicBezTo>
                  <a:pt x="1004" y="133"/>
                  <a:pt x="1000" y="131"/>
                  <a:pt x="998" y="130"/>
                </a:cubicBezTo>
                <a:cubicBezTo>
                  <a:pt x="996" y="129"/>
                  <a:pt x="995" y="129"/>
                  <a:pt x="993" y="128"/>
                </a:cubicBezTo>
                <a:cubicBezTo>
                  <a:pt x="990" y="127"/>
                  <a:pt x="989" y="126"/>
                  <a:pt x="985" y="126"/>
                </a:cubicBezTo>
                <a:cubicBezTo>
                  <a:pt x="983" y="126"/>
                  <a:pt x="981" y="126"/>
                  <a:pt x="980" y="126"/>
                </a:cubicBezTo>
                <a:cubicBezTo>
                  <a:pt x="979" y="125"/>
                  <a:pt x="978" y="125"/>
                  <a:pt x="977" y="125"/>
                </a:cubicBezTo>
                <a:cubicBezTo>
                  <a:pt x="976" y="125"/>
                  <a:pt x="976" y="124"/>
                  <a:pt x="974" y="123"/>
                </a:cubicBezTo>
                <a:cubicBezTo>
                  <a:pt x="972" y="122"/>
                  <a:pt x="970" y="121"/>
                  <a:pt x="969" y="121"/>
                </a:cubicBezTo>
                <a:cubicBezTo>
                  <a:pt x="967" y="122"/>
                  <a:pt x="968" y="124"/>
                  <a:pt x="970" y="125"/>
                </a:cubicBezTo>
                <a:cubicBezTo>
                  <a:pt x="972" y="125"/>
                  <a:pt x="971" y="126"/>
                  <a:pt x="973" y="126"/>
                </a:cubicBezTo>
                <a:cubicBezTo>
                  <a:pt x="975" y="126"/>
                  <a:pt x="976" y="127"/>
                  <a:pt x="976" y="128"/>
                </a:cubicBezTo>
                <a:cubicBezTo>
                  <a:pt x="976" y="129"/>
                  <a:pt x="977" y="131"/>
                  <a:pt x="978" y="131"/>
                </a:cubicBezTo>
                <a:cubicBezTo>
                  <a:pt x="979" y="132"/>
                  <a:pt x="978" y="134"/>
                  <a:pt x="976" y="134"/>
                </a:cubicBezTo>
                <a:cubicBezTo>
                  <a:pt x="975" y="134"/>
                  <a:pt x="973" y="134"/>
                  <a:pt x="974" y="135"/>
                </a:cubicBezTo>
                <a:cubicBezTo>
                  <a:pt x="974" y="136"/>
                  <a:pt x="973" y="137"/>
                  <a:pt x="971" y="136"/>
                </a:cubicBezTo>
                <a:cubicBezTo>
                  <a:pt x="970" y="136"/>
                  <a:pt x="971" y="134"/>
                  <a:pt x="971" y="134"/>
                </a:cubicBezTo>
                <a:cubicBezTo>
                  <a:pt x="972" y="133"/>
                  <a:pt x="970" y="132"/>
                  <a:pt x="969" y="132"/>
                </a:cubicBezTo>
                <a:cubicBezTo>
                  <a:pt x="968" y="131"/>
                  <a:pt x="963" y="134"/>
                  <a:pt x="962" y="135"/>
                </a:cubicBezTo>
                <a:cubicBezTo>
                  <a:pt x="962" y="135"/>
                  <a:pt x="961" y="135"/>
                  <a:pt x="960" y="135"/>
                </a:cubicBezTo>
                <a:cubicBezTo>
                  <a:pt x="958" y="135"/>
                  <a:pt x="957" y="135"/>
                  <a:pt x="955" y="135"/>
                </a:cubicBezTo>
                <a:cubicBezTo>
                  <a:pt x="952" y="136"/>
                  <a:pt x="952" y="138"/>
                  <a:pt x="951" y="138"/>
                </a:cubicBezTo>
                <a:cubicBezTo>
                  <a:pt x="951" y="138"/>
                  <a:pt x="950" y="138"/>
                  <a:pt x="949" y="138"/>
                </a:cubicBezTo>
                <a:cubicBezTo>
                  <a:pt x="948" y="138"/>
                  <a:pt x="946" y="138"/>
                  <a:pt x="945" y="137"/>
                </a:cubicBezTo>
                <a:cubicBezTo>
                  <a:pt x="944" y="137"/>
                  <a:pt x="945" y="136"/>
                  <a:pt x="946" y="136"/>
                </a:cubicBezTo>
                <a:cubicBezTo>
                  <a:pt x="948" y="136"/>
                  <a:pt x="948" y="136"/>
                  <a:pt x="947" y="135"/>
                </a:cubicBezTo>
                <a:cubicBezTo>
                  <a:pt x="947" y="134"/>
                  <a:pt x="948" y="133"/>
                  <a:pt x="948" y="132"/>
                </a:cubicBezTo>
                <a:cubicBezTo>
                  <a:pt x="948" y="131"/>
                  <a:pt x="943" y="133"/>
                  <a:pt x="943" y="134"/>
                </a:cubicBezTo>
                <a:cubicBezTo>
                  <a:pt x="942" y="134"/>
                  <a:pt x="943" y="136"/>
                  <a:pt x="942" y="136"/>
                </a:cubicBezTo>
                <a:cubicBezTo>
                  <a:pt x="941" y="137"/>
                  <a:pt x="941" y="135"/>
                  <a:pt x="940" y="135"/>
                </a:cubicBezTo>
                <a:cubicBezTo>
                  <a:pt x="939" y="135"/>
                  <a:pt x="932" y="136"/>
                  <a:pt x="930" y="138"/>
                </a:cubicBezTo>
                <a:cubicBezTo>
                  <a:pt x="929" y="140"/>
                  <a:pt x="926" y="140"/>
                  <a:pt x="926" y="140"/>
                </a:cubicBezTo>
                <a:cubicBezTo>
                  <a:pt x="926" y="141"/>
                  <a:pt x="923" y="141"/>
                  <a:pt x="921" y="142"/>
                </a:cubicBezTo>
                <a:cubicBezTo>
                  <a:pt x="920" y="143"/>
                  <a:pt x="921" y="145"/>
                  <a:pt x="921" y="146"/>
                </a:cubicBezTo>
                <a:cubicBezTo>
                  <a:pt x="920" y="147"/>
                  <a:pt x="917" y="147"/>
                  <a:pt x="915" y="147"/>
                </a:cubicBezTo>
                <a:cubicBezTo>
                  <a:pt x="914" y="147"/>
                  <a:pt x="914" y="147"/>
                  <a:pt x="913" y="147"/>
                </a:cubicBezTo>
                <a:cubicBezTo>
                  <a:pt x="912" y="147"/>
                  <a:pt x="911" y="144"/>
                  <a:pt x="910" y="144"/>
                </a:cubicBezTo>
                <a:cubicBezTo>
                  <a:pt x="909" y="144"/>
                  <a:pt x="909" y="142"/>
                  <a:pt x="910" y="141"/>
                </a:cubicBezTo>
                <a:cubicBezTo>
                  <a:pt x="910" y="141"/>
                  <a:pt x="911" y="141"/>
                  <a:pt x="913" y="140"/>
                </a:cubicBezTo>
                <a:cubicBezTo>
                  <a:pt x="914" y="140"/>
                  <a:pt x="914" y="140"/>
                  <a:pt x="915" y="140"/>
                </a:cubicBezTo>
                <a:cubicBezTo>
                  <a:pt x="916" y="140"/>
                  <a:pt x="916" y="140"/>
                  <a:pt x="917" y="140"/>
                </a:cubicBezTo>
                <a:cubicBezTo>
                  <a:pt x="917" y="139"/>
                  <a:pt x="914" y="138"/>
                  <a:pt x="914" y="136"/>
                </a:cubicBezTo>
                <a:cubicBezTo>
                  <a:pt x="914" y="134"/>
                  <a:pt x="910" y="134"/>
                  <a:pt x="909" y="134"/>
                </a:cubicBezTo>
                <a:cubicBezTo>
                  <a:pt x="907" y="135"/>
                  <a:pt x="905" y="135"/>
                  <a:pt x="903" y="134"/>
                </a:cubicBezTo>
                <a:cubicBezTo>
                  <a:pt x="902" y="133"/>
                  <a:pt x="902" y="135"/>
                  <a:pt x="904" y="136"/>
                </a:cubicBezTo>
                <a:cubicBezTo>
                  <a:pt x="906" y="136"/>
                  <a:pt x="905" y="138"/>
                  <a:pt x="905" y="139"/>
                </a:cubicBezTo>
                <a:cubicBezTo>
                  <a:pt x="906" y="139"/>
                  <a:pt x="905" y="142"/>
                  <a:pt x="904" y="143"/>
                </a:cubicBezTo>
                <a:cubicBezTo>
                  <a:pt x="903" y="145"/>
                  <a:pt x="903" y="145"/>
                  <a:pt x="905" y="145"/>
                </a:cubicBezTo>
                <a:cubicBezTo>
                  <a:pt x="907" y="145"/>
                  <a:pt x="907" y="147"/>
                  <a:pt x="907" y="148"/>
                </a:cubicBezTo>
                <a:cubicBezTo>
                  <a:pt x="907" y="150"/>
                  <a:pt x="905" y="151"/>
                  <a:pt x="905" y="152"/>
                </a:cubicBezTo>
                <a:cubicBezTo>
                  <a:pt x="905" y="152"/>
                  <a:pt x="905" y="152"/>
                  <a:pt x="904" y="152"/>
                </a:cubicBezTo>
                <a:cubicBezTo>
                  <a:pt x="904" y="152"/>
                  <a:pt x="904" y="151"/>
                  <a:pt x="903" y="152"/>
                </a:cubicBezTo>
                <a:cubicBezTo>
                  <a:pt x="903" y="152"/>
                  <a:pt x="902" y="151"/>
                  <a:pt x="902" y="150"/>
                </a:cubicBezTo>
                <a:cubicBezTo>
                  <a:pt x="902" y="149"/>
                  <a:pt x="899" y="150"/>
                  <a:pt x="898" y="150"/>
                </a:cubicBezTo>
                <a:cubicBezTo>
                  <a:pt x="897" y="149"/>
                  <a:pt x="896" y="150"/>
                  <a:pt x="895" y="151"/>
                </a:cubicBezTo>
                <a:cubicBezTo>
                  <a:pt x="895" y="152"/>
                  <a:pt x="893" y="152"/>
                  <a:pt x="891" y="153"/>
                </a:cubicBezTo>
                <a:cubicBezTo>
                  <a:pt x="890" y="153"/>
                  <a:pt x="889" y="155"/>
                  <a:pt x="887" y="156"/>
                </a:cubicBezTo>
                <a:cubicBezTo>
                  <a:pt x="886" y="156"/>
                  <a:pt x="886" y="158"/>
                  <a:pt x="888" y="159"/>
                </a:cubicBezTo>
                <a:cubicBezTo>
                  <a:pt x="889" y="161"/>
                  <a:pt x="890" y="162"/>
                  <a:pt x="889" y="163"/>
                </a:cubicBezTo>
                <a:cubicBezTo>
                  <a:pt x="889" y="163"/>
                  <a:pt x="885" y="163"/>
                  <a:pt x="884" y="162"/>
                </a:cubicBezTo>
                <a:cubicBezTo>
                  <a:pt x="884" y="161"/>
                  <a:pt x="881" y="161"/>
                  <a:pt x="880" y="161"/>
                </a:cubicBezTo>
                <a:cubicBezTo>
                  <a:pt x="879" y="161"/>
                  <a:pt x="876" y="158"/>
                  <a:pt x="875" y="158"/>
                </a:cubicBezTo>
                <a:cubicBezTo>
                  <a:pt x="874" y="158"/>
                  <a:pt x="873" y="160"/>
                  <a:pt x="873" y="161"/>
                </a:cubicBezTo>
                <a:cubicBezTo>
                  <a:pt x="872" y="162"/>
                  <a:pt x="873" y="162"/>
                  <a:pt x="874" y="163"/>
                </a:cubicBezTo>
                <a:cubicBezTo>
                  <a:pt x="874" y="165"/>
                  <a:pt x="877" y="165"/>
                  <a:pt x="878" y="165"/>
                </a:cubicBezTo>
                <a:cubicBezTo>
                  <a:pt x="879" y="165"/>
                  <a:pt x="879" y="166"/>
                  <a:pt x="878" y="167"/>
                </a:cubicBezTo>
                <a:cubicBezTo>
                  <a:pt x="878" y="168"/>
                  <a:pt x="876" y="169"/>
                  <a:pt x="875" y="168"/>
                </a:cubicBezTo>
                <a:cubicBezTo>
                  <a:pt x="874" y="167"/>
                  <a:pt x="872" y="168"/>
                  <a:pt x="872" y="167"/>
                </a:cubicBezTo>
                <a:cubicBezTo>
                  <a:pt x="872" y="166"/>
                  <a:pt x="870" y="164"/>
                  <a:pt x="868" y="165"/>
                </a:cubicBezTo>
                <a:cubicBezTo>
                  <a:pt x="866" y="165"/>
                  <a:pt x="866" y="164"/>
                  <a:pt x="866" y="162"/>
                </a:cubicBezTo>
                <a:cubicBezTo>
                  <a:pt x="866" y="161"/>
                  <a:pt x="865" y="160"/>
                  <a:pt x="865" y="159"/>
                </a:cubicBezTo>
                <a:cubicBezTo>
                  <a:pt x="865" y="158"/>
                  <a:pt x="864" y="157"/>
                  <a:pt x="865" y="156"/>
                </a:cubicBezTo>
                <a:cubicBezTo>
                  <a:pt x="866" y="156"/>
                  <a:pt x="865" y="154"/>
                  <a:pt x="865" y="154"/>
                </a:cubicBezTo>
                <a:cubicBezTo>
                  <a:pt x="865" y="153"/>
                  <a:pt x="863" y="151"/>
                  <a:pt x="862" y="151"/>
                </a:cubicBezTo>
                <a:cubicBezTo>
                  <a:pt x="860" y="151"/>
                  <a:pt x="861" y="150"/>
                  <a:pt x="859" y="149"/>
                </a:cubicBezTo>
                <a:cubicBezTo>
                  <a:pt x="858" y="149"/>
                  <a:pt x="855" y="147"/>
                  <a:pt x="855" y="146"/>
                </a:cubicBezTo>
                <a:cubicBezTo>
                  <a:pt x="855" y="145"/>
                  <a:pt x="853" y="145"/>
                  <a:pt x="854" y="144"/>
                </a:cubicBezTo>
                <a:cubicBezTo>
                  <a:pt x="854" y="144"/>
                  <a:pt x="856" y="145"/>
                  <a:pt x="857" y="146"/>
                </a:cubicBezTo>
                <a:cubicBezTo>
                  <a:pt x="858" y="147"/>
                  <a:pt x="860" y="148"/>
                  <a:pt x="863" y="148"/>
                </a:cubicBezTo>
                <a:cubicBezTo>
                  <a:pt x="866" y="149"/>
                  <a:pt x="867" y="150"/>
                  <a:pt x="870" y="151"/>
                </a:cubicBezTo>
                <a:cubicBezTo>
                  <a:pt x="874" y="151"/>
                  <a:pt x="876" y="151"/>
                  <a:pt x="880" y="152"/>
                </a:cubicBezTo>
                <a:cubicBezTo>
                  <a:pt x="885" y="153"/>
                  <a:pt x="891" y="148"/>
                  <a:pt x="893" y="147"/>
                </a:cubicBezTo>
                <a:cubicBezTo>
                  <a:pt x="894" y="145"/>
                  <a:pt x="892" y="143"/>
                  <a:pt x="892" y="142"/>
                </a:cubicBezTo>
                <a:cubicBezTo>
                  <a:pt x="892" y="141"/>
                  <a:pt x="890" y="141"/>
                  <a:pt x="890" y="140"/>
                </a:cubicBezTo>
                <a:cubicBezTo>
                  <a:pt x="889" y="139"/>
                  <a:pt x="888" y="138"/>
                  <a:pt x="886" y="138"/>
                </a:cubicBezTo>
                <a:cubicBezTo>
                  <a:pt x="884" y="138"/>
                  <a:pt x="884" y="136"/>
                  <a:pt x="883" y="136"/>
                </a:cubicBezTo>
                <a:cubicBezTo>
                  <a:pt x="881" y="136"/>
                  <a:pt x="880" y="135"/>
                  <a:pt x="876" y="133"/>
                </a:cubicBezTo>
                <a:cubicBezTo>
                  <a:pt x="873" y="130"/>
                  <a:pt x="868" y="128"/>
                  <a:pt x="867" y="129"/>
                </a:cubicBezTo>
                <a:cubicBezTo>
                  <a:pt x="866" y="129"/>
                  <a:pt x="865" y="129"/>
                  <a:pt x="864" y="128"/>
                </a:cubicBezTo>
                <a:cubicBezTo>
                  <a:pt x="864" y="128"/>
                  <a:pt x="862" y="128"/>
                  <a:pt x="861" y="128"/>
                </a:cubicBezTo>
                <a:cubicBezTo>
                  <a:pt x="861" y="129"/>
                  <a:pt x="860" y="129"/>
                  <a:pt x="860" y="128"/>
                </a:cubicBezTo>
                <a:cubicBezTo>
                  <a:pt x="859" y="128"/>
                  <a:pt x="858" y="128"/>
                  <a:pt x="857" y="128"/>
                </a:cubicBezTo>
                <a:cubicBezTo>
                  <a:pt x="856" y="129"/>
                  <a:pt x="855" y="127"/>
                  <a:pt x="855" y="127"/>
                </a:cubicBezTo>
                <a:cubicBezTo>
                  <a:pt x="856" y="126"/>
                  <a:pt x="858" y="127"/>
                  <a:pt x="858" y="126"/>
                </a:cubicBezTo>
                <a:cubicBezTo>
                  <a:pt x="858" y="125"/>
                  <a:pt x="857" y="126"/>
                  <a:pt x="855" y="125"/>
                </a:cubicBezTo>
                <a:cubicBezTo>
                  <a:pt x="854" y="124"/>
                  <a:pt x="853" y="124"/>
                  <a:pt x="852" y="125"/>
                </a:cubicBezTo>
                <a:cubicBezTo>
                  <a:pt x="852" y="126"/>
                  <a:pt x="851" y="126"/>
                  <a:pt x="850" y="125"/>
                </a:cubicBezTo>
                <a:cubicBezTo>
                  <a:pt x="849" y="124"/>
                  <a:pt x="847" y="124"/>
                  <a:pt x="846" y="125"/>
                </a:cubicBezTo>
                <a:cubicBezTo>
                  <a:pt x="846" y="126"/>
                  <a:pt x="844" y="126"/>
                  <a:pt x="844" y="125"/>
                </a:cubicBezTo>
                <a:cubicBezTo>
                  <a:pt x="844" y="124"/>
                  <a:pt x="842" y="123"/>
                  <a:pt x="842" y="123"/>
                </a:cubicBezTo>
                <a:cubicBezTo>
                  <a:pt x="842" y="122"/>
                  <a:pt x="843" y="122"/>
                  <a:pt x="844" y="123"/>
                </a:cubicBezTo>
                <a:cubicBezTo>
                  <a:pt x="845" y="123"/>
                  <a:pt x="845" y="123"/>
                  <a:pt x="847" y="122"/>
                </a:cubicBezTo>
                <a:cubicBezTo>
                  <a:pt x="848" y="121"/>
                  <a:pt x="849" y="122"/>
                  <a:pt x="849" y="121"/>
                </a:cubicBezTo>
                <a:cubicBezTo>
                  <a:pt x="850" y="120"/>
                  <a:pt x="848" y="119"/>
                  <a:pt x="847" y="119"/>
                </a:cubicBezTo>
                <a:cubicBezTo>
                  <a:pt x="847" y="118"/>
                  <a:pt x="845" y="117"/>
                  <a:pt x="844" y="118"/>
                </a:cubicBezTo>
                <a:cubicBezTo>
                  <a:pt x="843" y="118"/>
                  <a:pt x="843" y="117"/>
                  <a:pt x="842" y="117"/>
                </a:cubicBezTo>
                <a:cubicBezTo>
                  <a:pt x="841" y="116"/>
                  <a:pt x="839" y="117"/>
                  <a:pt x="839" y="119"/>
                </a:cubicBezTo>
                <a:cubicBezTo>
                  <a:pt x="839" y="121"/>
                  <a:pt x="837" y="120"/>
                  <a:pt x="837" y="119"/>
                </a:cubicBezTo>
                <a:cubicBezTo>
                  <a:pt x="838" y="118"/>
                  <a:pt x="837" y="117"/>
                  <a:pt x="838" y="117"/>
                </a:cubicBezTo>
                <a:cubicBezTo>
                  <a:pt x="839" y="117"/>
                  <a:pt x="839" y="115"/>
                  <a:pt x="836" y="114"/>
                </a:cubicBezTo>
                <a:cubicBezTo>
                  <a:pt x="834" y="114"/>
                  <a:pt x="833" y="116"/>
                  <a:pt x="834" y="117"/>
                </a:cubicBezTo>
                <a:cubicBezTo>
                  <a:pt x="834" y="117"/>
                  <a:pt x="832" y="120"/>
                  <a:pt x="831" y="120"/>
                </a:cubicBezTo>
                <a:cubicBezTo>
                  <a:pt x="830" y="120"/>
                  <a:pt x="831" y="118"/>
                  <a:pt x="831" y="117"/>
                </a:cubicBezTo>
                <a:cubicBezTo>
                  <a:pt x="831" y="115"/>
                  <a:pt x="830" y="116"/>
                  <a:pt x="828" y="118"/>
                </a:cubicBezTo>
                <a:cubicBezTo>
                  <a:pt x="827" y="120"/>
                  <a:pt x="825" y="122"/>
                  <a:pt x="824" y="122"/>
                </a:cubicBezTo>
                <a:cubicBezTo>
                  <a:pt x="823" y="122"/>
                  <a:pt x="823" y="120"/>
                  <a:pt x="825" y="119"/>
                </a:cubicBezTo>
                <a:cubicBezTo>
                  <a:pt x="827" y="118"/>
                  <a:pt x="827" y="116"/>
                  <a:pt x="828" y="116"/>
                </a:cubicBezTo>
                <a:cubicBezTo>
                  <a:pt x="829" y="116"/>
                  <a:pt x="829" y="115"/>
                  <a:pt x="827" y="114"/>
                </a:cubicBezTo>
                <a:cubicBezTo>
                  <a:pt x="826" y="114"/>
                  <a:pt x="826" y="116"/>
                  <a:pt x="825" y="116"/>
                </a:cubicBezTo>
                <a:cubicBezTo>
                  <a:pt x="825" y="117"/>
                  <a:pt x="824" y="116"/>
                  <a:pt x="823" y="116"/>
                </a:cubicBezTo>
                <a:cubicBezTo>
                  <a:pt x="823" y="116"/>
                  <a:pt x="822" y="116"/>
                  <a:pt x="822" y="116"/>
                </a:cubicBezTo>
                <a:cubicBezTo>
                  <a:pt x="822" y="116"/>
                  <a:pt x="821" y="117"/>
                  <a:pt x="821" y="118"/>
                </a:cubicBezTo>
                <a:cubicBezTo>
                  <a:pt x="822" y="119"/>
                  <a:pt x="821" y="119"/>
                  <a:pt x="820" y="118"/>
                </a:cubicBezTo>
                <a:cubicBezTo>
                  <a:pt x="820" y="117"/>
                  <a:pt x="818" y="118"/>
                  <a:pt x="817" y="119"/>
                </a:cubicBezTo>
                <a:cubicBezTo>
                  <a:pt x="817" y="120"/>
                  <a:pt x="816" y="120"/>
                  <a:pt x="816" y="121"/>
                </a:cubicBezTo>
                <a:cubicBezTo>
                  <a:pt x="817" y="121"/>
                  <a:pt x="817" y="123"/>
                  <a:pt x="816" y="123"/>
                </a:cubicBezTo>
                <a:cubicBezTo>
                  <a:pt x="815" y="123"/>
                  <a:pt x="815" y="123"/>
                  <a:pt x="815" y="122"/>
                </a:cubicBezTo>
                <a:cubicBezTo>
                  <a:pt x="815" y="121"/>
                  <a:pt x="815" y="120"/>
                  <a:pt x="814" y="121"/>
                </a:cubicBezTo>
                <a:cubicBezTo>
                  <a:pt x="814" y="121"/>
                  <a:pt x="814" y="119"/>
                  <a:pt x="815" y="119"/>
                </a:cubicBezTo>
                <a:cubicBezTo>
                  <a:pt x="816" y="119"/>
                  <a:pt x="818" y="117"/>
                  <a:pt x="818" y="117"/>
                </a:cubicBezTo>
                <a:cubicBezTo>
                  <a:pt x="817" y="116"/>
                  <a:pt x="816" y="116"/>
                  <a:pt x="816" y="117"/>
                </a:cubicBezTo>
                <a:cubicBezTo>
                  <a:pt x="816" y="118"/>
                  <a:pt x="814" y="118"/>
                  <a:pt x="813" y="118"/>
                </a:cubicBezTo>
                <a:cubicBezTo>
                  <a:pt x="811" y="118"/>
                  <a:pt x="811" y="120"/>
                  <a:pt x="813" y="121"/>
                </a:cubicBezTo>
                <a:cubicBezTo>
                  <a:pt x="815" y="122"/>
                  <a:pt x="813" y="122"/>
                  <a:pt x="812" y="122"/>
                </a:cubicBezTo>
                <a:cubicBezTo>
                  <a:pt x="811" y="121"/>
                  <a:pt x="809" y="121"/>
                  <a:pt x="808" y="122"/>
                </a:cubicBezTo>
                <a:cubicBezTo>
                  <a:pt x="807" y="122"/>
                  <a:pt x="811" y="123"/>
                  <a:pt x="811" y="124"/>
                </a:cubicBezTo>
                <a:cubicBezTo>
                  <a:pt x="811" y="124"/>
                  <a:pt x="810" y="124"/>
                  <a:pt x="810" y="124"/>
                </a:cubicBezTo>
                <a:cubicBezTo>
                  <a:pt x="809" y="123"/>
                  <a:pt x="809" y="123"/>
                  <a:pt x="809" y="123"/>
                </a:cubicBezTo>
                <a:cubicBezTo>
                  <a:pt x="808" y="124"/>
                  <a:pt x="807" y="123"/>
                  <a:pt x="807" y="122"/>
                </a:cubicBezTo>
                <a:cubicBezTo>
                  <a:pt x="806" y="121"/>
                  <a:pt x="804" y="123"/>
                  <a:pt x="805" y="123"/>
                </a:cubicBezTo>
                <a:cubicBezTo>
                  <a:pt x="807" y="123"/>
                  <a:pt x="806" y="124"/>
                  <a:pt x="806" y="126"/>
                </a:cubicBezTo>
                <a:cubicBezTo>
                  <a:pt x="806" y="127"/>
                  <a:pt x="804" y="126"/>
                  <a:pt x="805" y="125"/>
                </a:cubicBezTo>
                <a:cubicBezTo>
                  <a:pt x="805" y="124"/>
                  <a:pt x="804" y="124"/>
                  <a:pt x="802" y="125"/>
                </a:cubicBezTo>
                <a:cubicBezTo>
                  <a:pt x="801" y="125"/>
                  <a:pt x="803" y="123"/>
                  <a:pt x="802" y="122"/>
                </a:cubicBezTo>
                <a:cubicBezTo>
                  <a:pt x="802" y="121"/>
                  <a:pt x="800" y="122"/>
                  <a:pt x="799" y="122"/>
                </a:cubicBezTo>
                <a:cubicBezTo>
                  <a:pt x="798" y="123"/>
                  <a:pt x="797" y="123"/>
                  <a:pt x="798" y="124"/>
                </a:cubicBezTo>
                <a:cubicBezTo>
                  <a:pt x="799" y="124"/>
                  <a:pt x="799" y="126"/>
                  <a:pt x="798" y="126"/>
                </a:cubicBezTo>
                <a:cubicBezTo>
                  <a:pt x="796" y="125"/>
                  <a:pt x="796" y="126"/>
                  <a:pt x="796" y="127"/>
                </a:cubicBezTo>
                <a:cubicBezTo>
                  <a:pt x="796" y="128"/>
                  <a:pt x="795" y="128"/>
                  <a:pt x="795" y="127"/>
                </a:cubicBezTo>
                <a:cubicBezTo>
                  <a:pt x="794" y="126"/>
                  <a:pt x="792" y="126"/>
                  <a:pt x="792" y="127"/>
                </a:cubicBezTo>
                <a:cubicBezTo>
                  <a:pt x="791" y="128"/>
                  <a:pt x="789" y="129"/>
                  <a:pt x="790" y="130"/>
                </a:cubicBezTo>
                <a:cubicBezTo>
                  <a:pt x="790" y="131"/>
                  <a:pt x="790" y="130"/>
                  <a:pt x="791" y="130"/>
                </a:cubicBezTo>
                <a:cubicBezTo>
                  <a:pt x="791" y="130"/>
                  <a:pt x="792" y="130"/>
                  <a:pt x="792" y="130"/>
                </a:cubicBezTo>
                <a:cubicBezTo>
                  <a:pt x="793" y="130"/>
                  <a:pt x="792" y="131"/>
                  <a:pt x="793" y="131"/>
                </a:cubicBezTo>
                <a:cubicBezTo>
                  <a:pt x="793" y="132"/>
                  <a:pt x="793" y="133"/>
                  <a:pt x="792" y="132"/>
                </a:cubicBezTo>
                <a:cubicBezTo>
                  <a:pt x="792" y="132"/>
                  <a:pt x="790" y="131"/>
                  <a:pt x="790" y="133"/>
                </a:cubicBezTo>
                <a:cubicBezTo>
                  <a:pt x="790" y="134"/>
                  <a:pt x="789" y="132"/>
                  <a:pt x="788" y="132"/>
                </a:cubicBezTo>
                <a:cubicBezTo>
                  <a:pt x="788" y="131"/>
                  <a:pt x="788" y="132"/>
                  <a:pt x="787" y="132"/>
                </a:cubicBezTo>
                <a:cubicBezTo>
                  <a:pt x="787" y="133"/>
                  <a:pt x="786" y="133"/>
                  <a:pt x="786" y="133"/>
                </a:cubicBezTo>
                <a:cubicBezTo>
                  <a:pt x="785" y="132"/>
                  <a:pt x="788" y="130"/>
                  <a:pt x="787" y="129"/>
                </a:cubicBezTo>
                <a:cubicBezTo>
                  <a:pt x="786" y="128"/>
                  <a:pt x="786" y="130"/>
                  <a:pt x="785" y="131"/>
                </a:cubicBezTo>
                <a:cubicBezTo>
                  <a:pt x="783" y="133"/>
                  <a:pt x="781" y="133"/>
                  <a:pt x="782" y="133"/>
                </a:cubicBezTo>
                <a:cubicBezTo>
                  <a:pt x="783" y="134"/>
                  <a:pt x="780" y="134"/>
                  <a:pt x="780" y="136"/>
                </a:cubicBezTo>
                <a:cubicBezTo>
                  <a:pt x="780" y="137"/>
                  <a:pt x="777" y="137"/>
                  <a:pt x="775" y="138"/>
                </a:cubicBezTo>
                <a:cubicBezTo>
                  <a:pt x="773" y="140"/>
                  <a:pt x="775" y="140"/>
                  <a:pt x="776" y="139"/>
                </a:cubicBezTo>
                <a:cubicBezTo>
                  <a:pt x="777" y="137"/>
                  <a:pt x="778" y="138"/>
                  <a:pt x="779" y="137"/>
                </a:cubicBezTo>
                <a:cubicBezTo>
                  <a:pt x="781" y="136"/>
                  <a:pt x="783" y="135"/>
                  <a:pt x="784" y="135"/>
                </a:cubicBezTo>
                <a:cubicBezTo>
                  <a:pt x="784" y="136"/>
                  <a:pt x="785" y="136"/>
                  <a:pt x="786" y="135"/>
                </a:cubicBezTo>
                <a:cubicBezTo>
                  <a:pt x="787" y="134"/>
                  <a:pt x="788" y="134"/>
                  <a:pt x="789" y="135"/>
                </a:cubicBezTo>
                <a:cubicBezTo>
                  <a:pt x="789" y="136"/>
                  <a:pt x="787" y="136"/>
                  <a:pt x="788" y="137"/>
                </a:cubicBezTo>
                <a:cubicBezTo>
                  <a:pt x="789" y="138"/>
                  <a:pt x="787" y="139"/>
                  <a:pt x="787" y="138"/>
                </a:cubicBezTo>
                <a:cubicBezTo>
                  <a:pt x="787" y="137"/>
                  <a:pt x="786" y="136"/>
                  <a:pt x="785" y="137"/>
                </a:cubicBezTo>
                <a:cubicBezTo>
                  <a:pt x="785" y="138"/>
                  <a:pt x="784" y="139"/>
                  <a:pt x="783" y="139"/>
                </a:cubicBezTo>
                <a:cubicBezTo>
                  <a:pt x="783" y="139"/>
                  <a:pt x="782" y="140"/>
                  <a:pt x="782" y="142"/>
                </a:cubicBezTo>
                <a:cubicBezTo>
                  <a:pt x="782" y="143"/>
                  <a:pt x="781" y="143"/>
                  <a:pt x="781" y="143"/>
                </a:cubicBezTo>
                <a:cubicBezTo>
                  <a:pt x="781" y="143"/>
                  <a:pt x="780" y="143"/>
                  <a:pt x="780" y="143"/>
                </a:cubicBezTo>
                <a:cubicBezTo>
                  <a:pt x="780" y="144"/>
                  <a:pt x="778" y="147"/>
                  <a:pt x="776" y="148"/>
                </a:cubicBezTo>
                <a:cubicBezTo>
                  <a:pt x="774" y="150"/>
                  <a:pt x="776" y="151"/>
                  <a:pt x="776" y="152"/>
                </a:cubicBezTo>
                <a:cubicBezTo>
                  <a:pt x="775" y="152"/>
                  <a:pt x="774" y="152"/>
                  <a:pt x="774" y="152"/>
                </a:cubicBezTo>
                <a:cubicBezTo>
                  <a:pt x="773" y="152"/>
                  <a:pt x="772" y="152"/>
                  <a:pt x="772" y="152"/>
                </a:cubicBezTo>
                <a:cubicBezTo>
                  <a:pt x="772" y="153"/>
                  <a:pt x="773" y="155"/>
                  <a:pt x="772" y="156"/>
                </a:cubicBezTo>
                <a:cubicBezTo>
                  <a:pt x="771" y="157"/>
                  <a:pt x="772" y="158"/>
                  <a:pt x="772" y="159"/>
                </a:cubicBezTo>
                <a:cubicBezTo>
                  <a:pt x="772" y="159"/>
                  <a:pt x="771" y="159"/>
                  <a:pt x="770" y="159"/>
                </a:cubicBezTo>
                <a:cubicBezTo>
                  <a:pt x="770" y="159"/>
                  <a:pt x="769" y="159"/>
                  <a:pt x="769" y="159"/>
                </a:cubicBezTo>
                <a:cubicBezTo>
                  <a:pt x="769" y="160"/>
                  <a:pt x="767" y="160"/>
                  <a:pt x="766" y="160"/>
                </a:cubicBezTo>
                <a:cubicBezTo>
                  <a:pt x="765" y="161"/>
                  <a:pt x="767" y="162"/>
                  <a:pt x="768" y="163"/>
                </a:cubicBezTo>
                <a:cubicBezTo>
                  <a:pt x="770" y="164"/>
                  <a:pt x="767" y="165"/>
                  <a:pt x="767" y="164"/>
                </a:cubicBezTo>
                <a:cubicBezTo>
                  <a:pt x="767" y="162"/>
                  <a:pt x="765" y="164"/>
                  <a:pt x="763" y="165"/>
                </a:cubicBezTo>
                <a:cubicBezTo>
                  <a:pt x="761" y="166"/>
                  <a:pt x="762" y="168"/>
                  <a:pt x="761" y="168"/>
                </a:cubicBezTo>
                <a:cubicBezTo>
                  <a:pt x="759" y="168"/>
                  <a:pt x="760" y="170"/>
                  <a:pt x="759" y="171"/>
                </a:cubicBezTo>
                <a:cubicBezTo>
                  <a:pt x="758" y="172"/>
                  <a:pt x="758" y="169"/>
                  <a:pt x="756" y="169"/>
                </a:cubicBezTo>
                <a:cubicBezTo>
                  <a:pt x="755" y="169"/>
                  <a:pt x="755" y="170"/>
                  <a:pt x="756" y="171"/>
                </a:cubicBezTo>
                <a:cubicBezTo>
                  <a:pt x="757" y="173"/>
                  <a:pt x="754" y="172"/>
                  <a:pt x="754" y="173"/>
                </a:cubicBezTo>
                <a:cubicBezTo>
                  <a:pt x="753" y="174"/>
                  <a:pt x="750" y="173"/>
                  <a:pt x="749" y="174"/>
                </a:cubicBezTo>
                <a:cubicBezTo>
                  <a:pt x="749" y="175"/>
                  <a:pt x="751" y="175"/>
                  <a:pt x="752" y="176"/>
                </a:cubicBezTo>
                <a:cubicBezTo>
                  <a:pt x="752" y="177"/>
                  <a:pt x="749" y="176"/>
                  <a:pt x="748" y="176"/>
                </a:cubicBezTo>
                <a:cubicBezTo>
                  <a:pt x="747" y="176"/>
                  <a:pt x="747" y="176"/>
                  <a:pt x="747" y="177"/>
                </a:cubicBezTo>
                <a:cubicBezTo>
                  <a:pt x="747" y="177"/>
                  <a:pt x="746" y="178"/>
                  <a:pt x="746" y="178"/>
                </a:cubicBezTo>
                <a:cubicBezTo>
                  <a:pt x="745" y="177"/>
                  <a:pt x="743" y="179"/>
                  <a:pt x="744" y="180"/>
                </a:cubicBezTo>
                <a:cubicBezTo>
                  <a:pt x="745" y="181"/>
                  <a:pt x="743" y="181"/>
                  <a:pt x="742" y="180"/>
                </a:cubicBezTo>
                <a:cubicBezTo>
                  <a:pt x="741" y="180"/>
                  <a:pt x="741" y="181"/>
                  <a:pt x="740" y="182"/>
                </a:cubicBezTo>
                <a:cubicBezTo>
                  <a:pt x="740" y="183"/>
                  <a:pt x="742" y="184"/>
                  <a:pt x="742" y="184"/>
                </a:cubicBezTo>
                <a:cubicBezTo>
                  <a:pt x="742" y="185"/>
                  <a:pt x="740" y="185"/>
                  <a:pt x="741" y="186"/>
                </a:cubicBezTo>
                <a:cubicBezTo>
                  <a:pt x="743" y="186"/>
                  <a:pt x="742" y="187"/>
                  <a:pt x="741" y="187"/>
                </a:cubicBezTo>
                <a:cubicBezTo>
                  <a:pt x="740" y="188"/>
                  <a:pt x="740" y="188"/>
                  <a:pt x="741" y="189"/>
                </a:cubicBezTo>
                <a:cubicBezTo>
                  <a:pt x="742" y="190"/>
                  <a:pt x="740" y="190"/>
                  <a:pt x="741" y="192"/>
                </a:cubicBezTo>
                <a:cubicBezTo>
                  <a:pt x="741" y="193"/>
                  <a:pt x="742" y="192"/>
                  <a:pt x="742" y="192"/>
                </a:cubicBezTo>
                <a:cubicBezTo>
                  <a:pt x="742" y="192"/>
                  <a:pt x="743" y="192"/>
                  <a:pt x="743" y="193"/>
                </a:cubicBezTo>
                <a:cubicBezTo>
                  <a:pt x="743" y="194"/>
                  <a:pt x="745" y="193"/>
                  <a:pt x="746" y="191"/>
                </a:cubicBezTo>
                <a:cubicBezTo>
                  <a:pt x="747" y="191"/>
                  <a:pt x="747" y="191"/>
                  <a:pt x="747" y="192"/>
                </a:cubicBezTo>
                <a:cubicBezTo>
                  <a:pt x="747" y="192"/>
                  <a:pt x="747" y="193"/>
                  <a:pt x="747" y="193"/>
                </a:cubicBezTo>
                <a:cubicBezTo>
                  <a:pt x="746" y="193"/>
                  <a:pt x="744" y="193"/>
                  <a:pt x="744" y="194"/>
                </a:cubicBezTo>
                <a:cubicBezTo>
                  <a:pt x="745" y="196"/>
                  <a:pt x="743" y="195"/>
                  <a:pt x="743" y="194"/>
                </a:cubicBezTo>
                <a:cubicBezTo>
                  <a:pt x="743" y="193"/>
                  <a:pt x="740" y="194"/>
                  <a:pt x="741" y="195"/>
                </a:cubicBezTo>
                <a:cubicBezTo>
                  <a:pt x="742" y="196"/>
                  <a:pt x="741" y="197"/>
                  <a:pt x="741" y="198"/>
                </a:cubicBezTo>
                <a:cubicBezTo>
                  <a:pt x="741" y="199"/>
                  <a:pt x="743" y="199"/>
                  <a:pt x="743" y="197"/>
                </a:cubicBezTo>
                <a:cubicBezTo>
                  <a:pt x="744" y="196"/>
                  <a:pt x="745" y="197"/>
                  <a:pt x="746" y="198"/>
                </a:cubicBezTo>
                <a:cubicBezTo>
                  <a:pt x="746" y="199"/>
                  <a:pt x="745" y="198"/>
                  <a:pt x="745" y="199"/>
                </a:cubicBezTo>
                <a:cubicBezTo>
                  <a:pt x="745" y="201"/>
                  <a:pt x="744" y="200"/>
                  <a:pt x="743" y="201"/>
                </a:cubicBezTo>
                <a:cubicBezTo>
                  <a:pt x="742" y="202"/>
                  <a:pt x="746" y="204"/>
                  <a:pt x="747" y="204"/>
                </a:cubicBezTo>
                <a:cubicBezTo>
                  <a:pt x="749" y="205"/>
                  <a:pt x="750" y="206"/>
                  <a:pt x="752" y="206"/>
                </a:cubicBezTo>
                <a:cubicBezTo>
                  <a:pt x="755" y="205"/>
                  <a:pt x="760" y="201"/>
                  <a:pt x="760" y="200"/>
                </a:cubicBezTo>
                <a:cubicBezTo>
                  <a:pt x="760" y="199"/>
                  <a:pt x="761" y="199"/>
                  <a:pt x="762" y="199"/>
                </a:cubicBezTo>
                <a:cubicBezTo>
                  <a:pt x="762" y="199"/>
                  <a:pt x="763" y="199"/>
                  <a:pt x="763" y="199"/>
                </a:cubicBezTo>
                <a:cubicBezTo>
                  <a:pt x="764" y="198"/>
                  <a:pt x="763" y="196"/>
                  <a:pt x="764" y="196"/>
                </a:cubicBezTo>
                <a:cubicBezTo>
                  <a:pt x="765" y="196"/>
                  <a:pt x="765" y="198"/>
                  <a:pt x="766" y="198"/>
                </a:cubicBezTo>
                <a:cubicBezTo>
                  <a:pt x="766" y="199"/>
                  <a:pt x="767" y="199"/>
                  <a:pt x="767" y="201"/>
                </a:cubicBezTo>
                <a:cubicBezTo>
                  <a:pt x="767" y="202"/>
                  <a:pt x="767" y="204"/>
                  <a:pt x="769" y="205"/>
                </a:cubicBezTo>
                <a:cubicBezTo>
                  <a:pt x="770" y="206"/>
                  <a:pt x="769" y="208"/>
                  <a:pt x="770" y="209"/>
                </a:cubicBezTo>
                <a:cubicBezTo>
                  <a:pt x="771" y="211"/>
                  <a:pt x="771" y="212"/>
                  <a:pt x="772" y="213"/>
                </a:cubicBezTo>
                <a:cubicBezTo>
                  <a:pt x="774" y="214"/>
                  <a:pt x="774" y="215"/>
                  <a:pt x="773" y="216"/>
                </a:cubicBezTo>
                <a:cubicBezTo>
                  <a:pt x="773" y="218"/>
                  <a:pt x="774" y="217"/>
                  <a:pt x="774" y="218"/>
                </a:cubicBezTo>
                <a:cubicBezTo>
                  <a:pt x="775" y="219"/>
                  <a:pt x="774" y="221"/>
                  <a:pt x="775" y="222"/>
                </a:cubicBezTo>
                <a:cubicBezTo>
                  <a:pt x="775" y="223"/>
                  <a:pt x="776" y="222"/>
                  <a:pt x="778" y="222"/>
                </a:cubicBezTo>
                <a:cubicBezTo>
                  <a:pt x="780" y="222"/>
                  <a:pt x="779" y="221"/>
                  <a:pt x="779" y="219"/>
                </a:cubicBezTo>
                <a:cubicBezTo>
                  <a:pt x="779" y="218"/>
                  <a:pt x="780" y="219"/>
                  <a:pt x="781" y="218"/>
                </a:cubicBezTo>
                <a:cubicBezTo>
                  <a:pt x="781" y="217"/>
                  <a:pt x="783" y="217"/>
                  <a:pt x="784" y="218"/>
                </a:cubicBezTo>
                <a:cubicBezTo>
                  <a:pt x="786" y="218"/>
                  <a:pt x="786" y="217"/>
                  <a:pt x="787" y="216"/>
                </a:cubicBezTo>
                <a:cubicBezTo>
                  <a:pt x="787" y="214"/>
                  <a:pt x="788" y="216"/>
                  <a:pt x="788" y="216"/>
                </a:cubicBezTo>
                <a:cubicBezTo>
                  <a:pt x="789" y="217"/>
                  <a:pt x="790" y="214"/>
                  <a:pt x="791" y="212"/>
                </a:cubicBezTo>
                <a:cubicBezTo>
                  <a:pt x="791" y="211"/>
                  <a:pt x="791" y="211"/>
                  <a:pt x="789" y="213"/>
                </a:cubicBezTo>
                <a:cubicBezTo>
                  <a:pt x="788" y="214"/>
                  <a:pt x="788" y="211"/>
                  <a:pt x="789" y="210"/>
                </a:cubicBezTo>
                <a:cubicBezTo>
                  <a:pt x="790" y="208"/>
                  <a:pt x="790" y="204"/>
                  <a:pt x="790" y="204"/>
                </a:cubicBezTo>
                <a:cubicBezTo>
                  <a:pt x="790" y="203"/>
                  <a:pt x="790" y="201"/>
                  <a:pt x="792" y="201"/>
                </a:cubicBezTo>
                <a:cubicBezTo>
                  <a:pt x="794" y="201"/>
                  <a:pt x="796" y="198"/>
                  <a:pt x="796" y="197"/>
                </a:cubicBezTo>
                <a:cubicBezTo>
                  <a:pt x="796" y="196"/>
                  <a:pt x="798" y="195"/>
                  <a:pt x="798" y="194"/>
                </a:cubicBezTo>
                <a:cubicBezTo>
                  <a:pt x="798" y="193"/>
                  <a:pt x="795" y="190"/>
                  <a:pt x="794" y="189"/>
                </a:cubicBezTo>
                <a:cubicBezTo>
                  <a:pt x="793" y="189"/>
                  <a:pt x="791" y="189"/>
                  <a:pt x="791" y="189"/>
                </a:cubicBezTo>
                <a:cubicBezTo>
                  <a:pt x="792" y="188"/>
                  <a:pt x="791" y="185"/>
                  <a:pt x="791" y="184"/>
                </a:cubicBezTo>
                <a:cubicBezTo>
                  <a:pt x="791" y="183"/>
                  <a:pt x="792" y="181"/>
                  <a:pt x="792" y="180"/>
                </a:cubicBezTo>
                <a:cubicBezTo>
                  <a:pt x="792" y="178"/>
                  <a:pt x="792" y="177"/>
                  <a:pt x="794" y="176"/>
                </a:cubicBezTo>
                <a:cubicBezTo>
                  <a:pt x="795" y="176"/>
                  <a:pt x="794" y="175"/>
                  <a:pt x="796" y="175"/>
                </a:cubicBezTo>
                <a:cubicBezTo>
                  <a:pt x="797" y="174"/>
                  <a:pt x="797" y="172"/>
                  <a:pt x="799" y="171"/>
                </a:cubicBezTo>
                <a:cubicBezTo>
                  <a:pt x="800" y="171"/>
                  <a:pt x="800" y="170"/>
                  <a:pt x="803" y="169"/>
                </a:cubicBezTo>
                <a:cubicBezTo>
                  <a:pt x="805" y="168"/>
                  <a:pt x="808" y="165"/>
                  <a:pt x="809" y="164"/>
                </a:cubicBezTo>
                <a:cubicBezTo>
                  <a:pt x="810" y="163"/>
                  <a:pt x="807" y="161"/>
                  <a:pt x="809" y="160"/>
                </a:cubicBezTo>
                <a:cubicBezTo>
                  <a:pt x="811" y="159"/>
                  <a:pt x="809" y="157"/>
                  <a:pt x="810" y="156"/>
                </a:cubicBezTo>
                <a:cubicBezTo>
                  <a:pt x="812" y="156"/>
                  <a:pt x="812" y="155"/>
                  <a:pt x="813" y="154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6" y="154"/>
                  <a:pt x="817" y="154"/>
                  <a:pt x="818" y="154"/>
                </a:cubicBezTo>
                <a:cubicBezTo>
                  <a:pt x="820" y="153"/>
                  <a:pt x="822" y="155"/>
                  <a:pt x="823" y="155"/>
                </a:cubicBezTo>
                <a:cubicBezTo>
                  <a:pt x="825" y="156"/>
                  <a:pt x="825" y="157"/>
                  <a:pt x="825" y="159"/>
                </a:cubicBezTo>
                <a:cubicBezTo>
                  <a:pt x="825" y="160"/>
                  <a:pt x="825" y="161"/>
                  <a:pt x="824" y="160"/>
                </a:cubicBezTo>
                <a:cubicBezTo>
                  <a:pt x="823" y="160"/>
                  <a:pt x="822" y="160"/>
                  <a:pt x="822" y="162"/>
                </a:cubicBezTo>
                <a:cubicBezTo>
                  <a:pt x="821" y="164"/>
                  <a:pt x="819" y="166"/>
                  <a:pt x="817" y="166"/>
                </a:cubicBezTo>
                <a:cubicBezTo>
                  <a:pt x="816" y="166"/>
                  <a:pt x="816" y="168"/>
                  <a:pt x="815" y="168"/>
                </a:cubicBezTo>
                <a:cubicBezTo>
                  <a:pt x="814" y="169"/>
                  <a:pt x="813" y="169"/>
                  <a:pt x="813" y="171"/>
                </a:cubicBezTo>
                <a:cubicBezTo>
                  <a:pt x="813" y="172"/>
                  <a:pt x="811" y="172"/>
                  <a:pt x="810" y="172"/>
                </a:cubicBezTo>
                <a:cubicBezTo>
                  <a:pt x="808" y="172"/>
                  <a:pt x="809" y="174"/>
                  <a:pt x="808" y="175"/>
                </a:cubicBezTo>
                <a:cubicBezTo>
                  <a:pt x="807" y="175"/>
                  <a:pt x="807" y="176"/>
                  <a:pt x="808" y="177"/>
                </a:cubicBezTo>
                <a:cubicBezTo>
                  <a:pt x="809" y="178"/>
                  <a:pt x="808" y="179"/>
                  <a:pt x="808" y="180"/>
                </a:cubicBezTo>
                <a:cubicBezTo>
                  <a:pt x="809" y="181"/>
                  <a:pt x="810" y="183"/>
                  <a:pt x="809" y="185"/>
                </a:cubicBezTo>
                <a:cubicBezTo>
                  <a:pt x="808" y="187"/>
                  <a:pt x="807" y="189"/>
                  <a:pt x="808" y="189"/>
                </a:cubicBezTo>
                <a:cubicBezTo>
                  <a:pt x="808" y="189"/>
                  <a:pt x="809" y="190"/>
                  <a:pt x="810" y="190"/>
                </a:cubicBezTo>
                <a:cubicBezTo>
                  <a:pt x="811" y="190"/>
                  <a:pt x="811" y="191"/>
                  <a:pt x="812" y="191"/>
                </a:cubicBezTo>
                <a:cubicBezTo>
                  <a:pt x="812" y="191"/>
                  <a:pt x="813" y="191"/>
                  <a:pt x="813" y="192"/>
                </a:cubicBezTo>
                <a:cubicBezTo>
                  <a:pt x="813" y="192"/>
                  <a:pt x="814" y="192"/>
                  <a:pt x="814" y="192"/>
                </a:cubicBezTo>
                <a:cubicBezTo>
                  <a:pt x="815" y="192"/>
                  <a:pt x="815" y="192"/>
                  <a:pt x="816" y="193"/>
                </a:cubicBezTo>
                <a:cubicBezTo>
                  <a:pt x="817" y="193"/>
                  <a:pt x="818" y="193"/>
                  <a:pt x="819" y="193"/>
                </a:cubicBezTo>
                <a:cubicBezTo>
                  <a:pt x="823" y="193"/>
                  <a:pt x="830" y="190"/>
                  <a:pt x="832" y="190"/>
                </a:cubicBezTo>
                <a:cubicBezTo>
                  <a:pt x="835" y="190"/>
                  <a:pt x="837" y="190"/>
                  <a:pt x="838" y="189"/>
                </a:cubicBezTo>
                <a:cubicBezTo>
                  <a:pt x="839" y="189"/>
                  <a:pt x="840" y="191"/>
                  <a:pt x="841" y="192"/>
                </a:cubicBezTo>
                <a:cubicBezTo>
                  <a:pt x="842" y="193"/>
                  <a:pt x="844" y="192"/>
                  <a:pt x="844" y="193"/>
                </a:cubicBezTo>
                <a:cubicBezTo>
                  <a:pt x="845" y="193"/>
                  <a:pt x="844" y="194"/>
                  <a:pt x="842" y="193"/>
                </a:cubicBezTo>
                <a:cubicBezTo>
                  <a:pt x="841" y="193"/>
                  <a:pt x="840" y="194"/>
                  <a:pt x="838" y="195"/>
                </a:cubicBezTo>
                <a:cubicBezTo>
                  <a:pt x="836" y="195"/>
                  <a:pt x="837" y="196"/>
                  <a:pt x="835" y="197"/>
                </a:cubicBezTo>
                <a:cubicBezTo>
                  <a:pt x="834" y="197"/>
                  <a:pt x="833" y="197"/>
                  <a:pt x="831" y="196"/>
                </a:cubicBezTo>
                <a:cubicBezTo>
                  <a:pt x="830" y="196"/>
                  <a:pt x="828" y="196"/>
                  <a:pt x="827" y="196"/>
                </a:cubicBezTo>
                <a:cubicBezTo>
                  <a:pt x="825" y="196"/>
                  <a:pt x="820" y="196"/>
                  <a:pt x="819" y="197"/>
                </a:cubicBezTo>
                <a:cubicBezTo>
                  <a:pt x="818" y="199"/>
                  <a:pt x="815" y="199"/>
                  <a:pt x="817" y="200"/>
                </a:cubicBezTo>
                <a:cubicBezTo>
                  <a:pt x="818" y="201"/>
                  <a:pt x="817" y="201"/>
                  <a:pt x="818" y="203"/>
                </a:cubicBezTo>
                <a:cubicBezTo>
                  <a:pt x="818" y="204"/>
                  <a:pt x="819" y="204"/>
                  <a:pt x="820" y="204"/>
                </a:cubicBezTo>
                <a:cubicBezTo>
                  <a:pt x="821" y="204"/>
                  <a:pt x="822" y="204"/>
                  <a:pt x="821" y="206"/>
                </a:cubicBezTo>
                <a:cubicBezTo>
                  <a:pt x="820" y="207"/>
                  <a:pt x="821" y="208"/>
                  <a:pt x="820" y="210"/>
                </a:cubicBezTo>
                <a:cubicBezTo>
                  <a:pt x="820" y="212"/>
                  <a:pt x="818" y="212"/>
                  <a:pt x="817" y="212"/>
                </a:cubicBezTo>
                <a:cubicBezTo>
                  <a:pt x="816" y="212"/>
                  <a:pt x="814" y="208"/>
                  <a:pt x="813" y="207"/>
                </a:cubicBezTo>
                <a:cubicBezTo>
                  <a:pt x="813" y="206"/>
                  <a:pt x="811" y="208"/>
                  <a:pt x="809" y="209"/>
                </a:cubicBezTo>
                <a:cubicBezTo>
                  <a:pt x="808" y="210"/>
                  <a:pt x="808" y="212"/>
                  <a:pt x="807" y="213"/>
                </a:cubicBezTo>
                <a:cubicBezTo>
                  <a:pt x="806" y="213"/>
                  <a:pt x="806" y="215"/>
                  <a:pt x="807" y="217"/>
                </a:cubicBezTo>
                <a:cubicBezTo>
                  <a:pt x="808" y="218"/>
                  <a:pt x="808" y="220"/>
                  <a:pt x="807" y="221"/>
                </a:cubicBezTo>
                <a:cubicBezTo>
                  <a:pt x="806" y="223"/>
                  <a:pt x="807" y="222"/>
                  <a:pt x="807" y="223"/>
                </a:cubicBezTo>
                <a:cubicBezTo>
                  <a:pt x="808" y="224"/>
                  <a:pt x="805" y="224"/>
                  <a:pt x="806" y="226"/>
                </a:cubicBezTo>
                <a:cubicBezTo>
                  <a:pt x="807" y="227"/>
                  <a:pt x="804" y="227"/>
                  <a:pt x="804" y="226"/>
                </a:cubicBezTo>
                <a:cubicBezTo>
                  <a:pt x="804" y="224"/>
                  <a:pt x="801" y="225"/>
                  <a:pt x="801" y="226"/>
                </a:cubicBezTo>
                <a:cubicBezTo>
                  <a:pt x="801" y="227"/>
                  <a:pt x="800" y="228"/>
                  <a:pt x="799" y="228"/>
                </a:cubicBezTo>
                <a:cubicBezTo>
                  <a:pt x="797" y="228"/>
                  <a:pt x="797" y="226"/>
                  <a:pt x="797" y="225"/>
                </a:cubicBezTo>
                <a:cubicBezTo>
                  <a:pt x="797" y="224"/>
                  <a:pt x="789" y="226"/>
                  <a:pt x="787" y="228"/>
                </a:cubicBezTo>
                <a:cubicBezTo>
                  <a:pt x="785" y="230"/>
                  <a:pt x="781" y="229"/>
                  <a:pt x="781" y="230"/>
                </a:cubicBezTo>
                <a:cubicBezTo>
                  <a:pt x="781" y="231"/>
                  <a:pt x="779" y="232"/>
                  <a:pt x="779" y="231"/>
                </a:cubicBezTo>
                <a:cubicBezTo>
                  <a:pt x="779" y="230"/>
                  <a:pt x="778" y="229"/>
                  <a:pt x="777" y="229"/>
                </a:cubicBezTo>
                <a:cubicBezTo>
                  <a:pt x="775" y="229"/>
                  <a:pt x="778" y="228"/>
                  <a:pt x="777" y="227"/>
                </a:cubicBezTo>
                <a:cubicBezTo>
                  <a:pt x="777" y="226"/>
                  <a:pt x="776" y="227"/>
                  <a:pt x="775" y="227"/>
                </a:cubicBezTo>
                <a:cubicBezTo>
                  <a:pt x="775" y="228"/>
                  <a:pt x="774" y="228"/>
                  <a:pt x="773" y="228"/>
                </a:cubicBezTo>
                <a:cubicBezTo>
                  <a:pt x="772" y="227"/>
                  <a:pt x="770" y="230"/>
                  <a:pt x="768" y="231"/>
                </a:cubicBezTo>
                <a:cubicBezTo>
                  <a:pt x="767" y="232"/>
                  <a:pt x="765" y="230"/>
                  <a:pt x="766" y="229"/>
                </a:cubicBezTo>
                <a:cubicBezTo>
                  <a:pt x="767" y="227"/>
                  <a:pt x="766" y="228"/>
                  <a:pt x="765" y="228"/>
                </a:cubicBezTo>
                <a:cubicBezTo>
                  <a:pt x="763" y="229"/>
                  <a:pt x="761" y="228"/>
                  <a:pt x="762" y="227"/>
                </a:cubicBezTo>
                <a:cubicBezTo>
                  <a:pt x="762" y="225"/>
                  <a:pt x="760" y="224"/>
                  <a:pt x="760" y="223"/>
                </a:cubicBezTo>
                <a:cubicBezTo>
                  <a:pt x="760" y="223"/>
                  <a:pt x="761" y="223"/>
                  <a:pt x="762" y="224"/>
                </a:cubicBezTo>
                <a:cubicBezTo>
                  <a:pt x="763" y="225"/>
                  <a:pt x="765" y="225"/>
                  <a:pt x="765" y="224"/>
                </a:cubicBezTo>
                <a:cubicBezTo>
                  <a:pt x="765" y="223"/>
                  <a:pt x="765" y="221"/>
                  <a:pt x="763" y="221"/>
                </a:cubicBezTo>
                <a:cubicBezTo>
                  <a:pt x="762" y="222"/>
                  <a:pt x="762" y="222"/>
                  <a:pt x="761" y="221"/>
                </a:cubicBezTo>
                <a:cubicBezTo>
                  <a:pt x="761" y="220"/>
                  <a:pt x="762" y="219"/>
                  <a:pt x="763" y="218"/>
                </a:cubicBezTo>
                <a:cubicBezTo>
                  <a:pt x="763" y="217"/>
                  <a:pt x="765" y="218"/>
                  <a:pt x="765" y="217"/>
                </a:cubicBezTo>
                <a:cubicBezTo>
                  <a:pt x="766" y="216"/>
                  <a:pt x="764" y="215"/>
                  <a:pt x="763" y="215"/>
                </a:cubicBezTo>
                <a:cubicBezTo>
                  <a:pt x="763" y="214"/>
                  <a:pt x="762" y="212"/>
                  <a:pt x="763" y="212"/>
                </a:cubicBezTo>
                <a:cubicBezTo>
                  <a:pt x="764" y="211"/>
                  <a:pt x="764" y="209"/>
                  <a:pt x="764" y="208"/>
                </a:cubicBezTo>
                <a:cubicBezTo>
                  <a:pt x="763" y="208"/>
                  <a:pt x="761" y="208"/>
                  <a:pt x="761" y="210"/>
                </a:cubicBezTo>
                <a:cubicBezTo>
                  <a:pt x="760" y="212"/>
                  <a:pt x="759" y="211"/>
                  <a:pt x="758" y="211"/>
                </a:cubicBezTo>
                <a:cubicBezTo>
                  <a:pt x="758" y="212"/>
                  <a:pt x="759" y="212"/>
                  <a:pt x="758" y="213"/>
                </a:cubicBezTo>
                <a:cubicBezTo>
                  <a:pt x="757" y="214"/>
                  <a:pt x="757" y="212"/>
                  <a:pt x="756" y="212"/>
                </a:cubicBezTo>
                <a:cubicBezTo>
                  <a:pt x="754" y="212"/>
                  <a:pt x="754" y="214"/>
                  <a:pt x="754" y="215"/>
                </a:cubicBezTo>
                <a:cubicBezTo>
                  <a:pt x="753" y="216"/>
                  <a:pt x="753" y="218"/>
                  <a:pt x="754" y="220"/>
                </a:cubicBezTo>
                <a:cubicBezTo>
                  <a:pt x="754" y="221"/>
                  <a:pt x="756" y="222"/>
                  <a:pt x="755" y="223"/>
                </a:cubicBezTo>
                <a:cubicBezTo>
                  <a:pt x="755" y="225"/>
                  <a:pt x="757" y="226"/>
                  <a:pt x="757" y="227"/>
                </a:cubicBezTo>
                <a:cubicBezTo>
                  <a:pt x="756" y="228"/>
                  <a:pt x="757" y="229"/>
                  <a:pt x="758" y="231"/>
                </a:cubicBezTo>
                <a:cubicBezTo>
                  <a:pt x="759" y="233"/>
                  <a:pt x="756" y="232"/>
                  <a:pt x="756" y="233"/>
                </a:cubicBezTo>
                <a:cubicBezTo>
                  <a:pt x="756" y="234"/>
                  <a:pt x="754" y="233"/>
                  <a:pt x="753" y="232"/>
                </a:cubicBezTo>
                <a:cubicBezTo>
                  <a:pt x="752" y="232"/>
                  <a:pt x="750" y="232"/>
                  <a:pt x="750" y="233"/>
                </a:cubicBezTo>
                <a:cubicBezTo>
                  <a:pt x="750" y="233"/>
                  <a:pt x="749" y="235"/>
                  <a:pt x="748" y="234"/>
                </a:cubicBezTo>
                <a:cubicBezTo>
                  <a:pt x="747" y="234"/>
                  <a:pt x="746" y="234"/>
                  <a:pt x="744" y="234"/>
                </a:cubicBezTo>
                <a:cubicBezTo>
                  <a:pt x="742" y="235"/>
                  <a:pt x="742" y="236"/>
                  <a:pt x="742" y="237"/>
                </a:cubicBezTo>
                <a:cubicBezTo>
                  <a:pt x="743" y="238"/>
                  <a:pt x="741" y="238"/>
                  <a:pt x="740" y="237"/>
                </a:cubicBezTo>
                <a:cubicBezTo>
                  <a:pt x="740" y="236"/>
                  <a:pt x="738" y="237"/>
                  <a:pt x="738" y="238"/>
                </a:cubicBezTo>
                <a:cubicBezTo>
                  <a:pt x="739" y="240"/>
                  <a:pt x="736" y="240"/>
                  <a:pt x="736" y="242"/>
                </a:cubicBezTo>
                <a:cubicBezTo>
                  <a:pt x="737" y="243"/>
                  <a:pt x="734" y="245"/>
                  <a:pt x="733" y="246"/>
                </a:cubicBezTo>
                <a:cubicBezTo>
                  <a:pt x="732" y="246"/>
                  <a:pt x="730" y="247"/>
                  <a:pt x="729" y="247"/>
                </a:cubicBezTo>
                <a:cubicBezTo>
                  <a:pt x="727" y="247"/>
                  <a:pt x="726" y="249"/>
                  <a:pt x="726" y="251"/>
                </a:cubicBezTo>
                <a:cubicBezTo>
                  <a:pt x="726" y="254"/>
                  <a:pt x="724" y="254"/>
                  <a:pt x="722" y="254"/>
                </a:cubicBezTo>
                <a:cubicBezTo>
                  <a:pt x="719" y="254"/>
                  <a:pt x="720" y="256"/>
                  <a:pt x="719" y="257"/>
                </a:cubicBezTo>
                <a:cubicBezTo>
                  <a:pt x="718" y="258"/>
                  <a:pt x="714" y="257"/>
                  <a:pt x="714" y="255"/>
                </a:cubicBezTo>
                <a:cubicBezTo>
                  <a:pt x="713" y="254"/>
                  <a:pt x="710" y="255"/>
                  <a:pt x="711" y="257"/>
                </a:cubicBezTo>
                <a:cubicBezTo>
                  <a:pt x="713" y="258"/>
                  <a:pt x="713" y="261"/>
                  <a:pt x="712" y="261"/>
                </a:cubicBezTo>
                <a:cubicBezTo>
                  <a:pt x="711" y="262"/>
                  <a:pt x="711" y="261"/>
                  <a:pt x="710" y="261"/>
                </a:cubicBezTo>
                <a:cubicBezTo>
                  <a:pt x="709" y="261"/>
                  <a:pt x="709" y="261"/>
                  <a:pt x="708" y="261"/>
                </a:cubicBezTo>
                <a:cubicBezTo>
                  <a:pt x="707" y="262"/>
                  <a:pt x="707" y="260"/>
                  <a:pt x="705" y="260"/>
                </a:cubicBezTo>
                <a:cubicBezTo>
                  <a:pt x="705" y="260"/>
                  <a:pt x="704" y="260"/>
                  <a:pt x="703" y="260"/>
                </a:cubicBezTo>
                <a:cubicBezTo>
                  <a:pt x="703" y="260"/>
                  <a:pt x="702" y="260"/>
                  <a:pt x="701" y="260"/>
                </a:cubicBezTo>
                <a:cubicBezTo>
                  <a:pt x="699" y="260"/>
                  <a:pt x="698" y="261"/>
                  <a:pt x="699" y="262"/>
                </a:cubicBezTo>
                <a:cubicBezTo>
                  <a:pt x="699" y="263"/>
                  <a:pt x="699" y="264"/>
                  <a:pt x="699" y="265"/>
                </a:cubicBezTo>
                <a:cubicBezTo>
                  <a:pt x="700" y="266"/>
                  <a:pt x="703" y="266"/>
                  <a:pt x="705" y="267"/>
                </a:cubicBezTo>
                <a:cubicBezTo>
                  <a:pt x="707" y="268"/>
                  <a:pt x="707" y="267"/>
                  <a:pt x="708" y="268"/>
                </a:cubicBezTo>
                <a:cubicBezTo>
                  <a:pt x="710" y="269"/>
                  <a:pt x="710" y="268"/>
                  <a:pt x="710" y="270"/>
                </a:cubicBezTo>
                <a:cubicBezTo>
                  <a:pt x="710" y="271"/>
                  <a:pt x="711" y="273"/>
                  <a:pt x="713" y="273"/>
                </a:cubicBezTo>
                <a:cubicBezTo>
                  <a:pt x="715" y="274"/>
                  <a:pt x="714" y="275"/>
                  <a:pt x="714" y="277"/>
                </a:cubicBezTo>
                <a:cubicBezTo>
                  <a:pt x="715" y="278"/>
                  <a:pt x="713" y="280"/>
                  <a:pt x="714" y="282"/>
                </a:cubicBezTo>
                <a:cubicBezTo>
                  <a:pt x="714" y="283"/>
                  <a:pt x="713" y="289"/>
                  <a:pt x="712" y="289"/>
                </a:cubicBezTo>
                <a:cubicBezTo>
                  <a:pt x="711" y="290"/>
                  <a:pt x="710" y="289"/>
                  <a:pt x="708" y="289"/>
                </a:cubicBezTo>
                <a:cubicBezTo>
                  <a:pt x="707" y="289"/>
                  <a:pt x="705" y="288"/>
                  <a:pt x="704" y="289"/>
                </a:cubicBezTo>
                <a:cubicBezTo>
                  <a:pt x="703" y="289"/>
                  <a:pt x="700" y="289"/>
                  <a:pt x="697" y="289"/>
                </a:cubicBezTo>
                <a:cubicBezTo>
                  <a:pt x="694" y="288"/>
                  <a:pt x="692" y="288"/>
                  <a:pt x="690" y="288"/>
                </a:cubicBezTo>
                <a:cubicBezTo>
                  <a:pt x="687" y="289"/>
                  <a:pt x="687" y="287"/>
                  <a:pt x="685" y="287"/>
                </a:cubicBezTo>
                <a:cubicBezTo>
                  <a:pt x="683" y="287"/>
                  <a:pt x="684" y="289"/>
                  <a:pt x="681" y="289"/>
                </a:cubicBezTo>
                <a:cubicBezTo>
                  <a:pt x="679" y="289"/>
                  <a:pt x="679" y="291"/>
                  <a:pt x="680" y="292"/>
                </a:cubicBezTo>
                <a:cubicBezTo>
                  <a:pt x="682" y="294"/>
                  <a:pt x="681" y="298"/>
                  <a:pt x="681" y="299"/>
                </a:cubicBezTo>
                <a:cubicBezTo>
                  <a:pt x="682" y="301"/>
                  <a:pt x="680" y="308"/>
                  <a:pt x="679" y="310"/>
                </a:cubicBezTo>
                <a:cubicBezTo>
                  <a:pt x="677" y="312"/>
                  <a:pt x="679" y="312"/>
                  <a:pt x="680" y="313"/>
                </a:cubicBezTo>
                <a:cubicBezTo>
                  <a:pt x="682" y="315"/>
                  <a:pt x="681" y="319"/>
                  <a:pt x="681" y="321"/>
                </a:cubicBezTo>
                <a:cubicBezTo>
                  <a:pt x="681" y="322"/>
                  <a:pt x="682" y="321"/>
                  <a:pt x="684" y="321"/>
                </a:cubicBezTo>
                <a:cubicBezTo>
                  <a:pt x="686" y="321"/>
                  <a:pt x="688" y="320"/>
                  <a:pt x="690" y="321"/>
                </a:cubicBezTo>
                <a:cubicBezTo>
                  <a:pt x="692" y="322"/>
                  <a:pt x="693" y="326"/>
                  <a:pt x="695" y="326"/>
                </a:cubicBezTo>
                <a:cubicBezTo>
                  <a:pt x="696" y="326"/>
                  <a:pt x="696" y="325"/>
                  <a:pt x="696" y="324"/>
                </a:cubicBezTo>
                <a:cubicBezTo>
                  <a:pt x="697" y="324"/>
                  <a:pt x="697" y="324"/>
                  <a:pt x="698" y="324"/>
                </a:cubicBezTo>
                <a:cubicBezTo>
                  <a:pt x="699" y="324"/>
                  <a:pt x="700" y="323"/>
                  <a:pt x="702" y="323"/>
                </a:cubicBezTo>
                <a:cubicBezTo>
                  <a:pt x="705" y="323"/>
                  <a:pt x="706" y="323"/>
                  <a:pt x="708" y="323"/>
                </a:cubicBezTo>
                <a:cubicBezTo>
                  <a:pt x="709" y="323"/>
                  <a:pt x="710" y="322"/>
                  <a:pt x="711" y="321"/>
                </a:cubicBezTo>
                <a:cubicBezTo>
                  <a:pt x="711" y="320"/>
                  <a:pt x="712" y="319"/>
                  <a:pt x="714" y="319"/>
                </a:cubicBezTo>
                <a:cubicBezTo>
                  <a:pt x="716" y="319"/>
                  <a:pt x="716" y="317"/>
                  <a:pt x="716" y="316"/>
                </a:cubicBezTo>
                <a:cubicBezTo>
                  <a:pt x="716" y="315"/>
                  <a:pt x="719" y="313"/>
                  <a:pt x="719" y="313"/>
                </a:cubicBezTo>
                <a:cubicBezTo>
                  <a:pt x="719" y="312"/>
                  <a:pt x="717" y="309"/>
                  <a:pt x="719" y="306"/>
                </a:cubicBezTo>
                <a:cubicBezTo>
                  <a:pt x="721" y="304"/>
                  <a:pt x="722" y="304"/>
                  <a:pt x="722" y="302"/>
                </a:cubicBezTo>
                <a:cubicBezTo>
                  <a:pt x="722" y="301"/>
                  <a:pt x="724" y="300"/>
                  <a:pt x="726" y="300"/>
                </a:cubicBezTo>
                <a:cubicBezTo>
                  <a:pt x="728" y="300"/>
                  <a:pt x="729" y="298"/>
                  <a:pt x="731" y="298"/>
                </a:cubicBezTo>
                <a:cubicBezTo>
                  <a:pt x="733" y="297"/>
                  <a:pt x="733" y="295"/>
                  <a:pt x="732" y="293"/>
                </a:cubicBezTo>
                <a:cubicBezTo>
                  <a:pt x="732" y="291"/>
                  <a:pt x="734" y="289"/>
                  <a:pt x="736" y="289"/>
                </a:cubicBezTo>
                <a:cubicBezTo>
                  <a:pt x="738" y="288"/>
                  <a:pt x="743" y="290"/>
                  <a:pt x="744" y="291"/>
                </a:cubicBezTo>
                <a:cubicBezTo>
                  <a:pt x="745" y="291"/>
                  <a:pt x="747" y="291"/>
                  <a:pt x="749" y="289"/>
                </a:cubicBezTo>
                <a:cubicBezTo>
                  <a:pt x="751" y="287"/>
                  <a:pt x="752" y="287"/>
                  <a:pt x="753" y="287"/>
                </a:cubicBezTo>
                <a:cubicBezTo>
                  <a:pt x="755" y="286"/>
                  <a:pt x="754" y="285"/>
                  <a:pt x="756" y="284"/>
                </a:cubicBezTo>
                <a:cubicBezTo>
                  <a:pt x="759" y="283"/>
                  <a:pt x="761" y="285"/>
                  <a:pt x="762" y="287"/>
                </a:cubicBezTo>
                <a:cubicBezTo>
                  <a:pt x="763" y="288"/>
                  <a:pt x="763" y="288"/>
                  <a:pt x="764" y="289"/>
                </a:cubicBezTo>
                <a:cubicBezTo>
                  <a:pt x="764" y="290"/>
                  <a:pt x="765" y="292"/>
                  <a:pt x="768" y="294"/>
                </a:cubicBezTo>
                <a:cubicBezTo>
                  <a:pt x="771" y="296"/>
                  <a:pt x="772" y="298"/>
                  <a:pt x="773" y="299"/>
                </a:cubicBezTo>
                <a:cubicBezTo>
                  <a:pt x="775" y="300"/>
                  <a:pt x="777" y="300"/>
                  <a:pt x="777" y="301"/>
                </a:cubicBezTo>
                <a:cubicBezTo>
                  <a:pt x="778" y="302"/>
                  <a:pt x="780" y="303"/>
                  <a:pt x="781" y="303"/>
                </a:cubicBezTo>
                <a:cubicBezTo>
                  <a:pt x="783" y="304"/>
                  <a:pt x="783" y="306"/>
                  <a:pt x="784" y="306"/>
                </a:cubicBezTo>
                <a:cubicBezTo>
                  <a:pt x="786" y="306"/>
                  <a:pt x="785" y="307"/>
                  <a:pt x="786" y="308"/>
                </a:cubicBezTo>
                <a:cubicBezTo>
                  <a:pt x="786" y="309"/>
                  <a:pt x="787" y="312"/>
                  <a:pt x="786" y="313"/>
                </a:cubicBezTo>
                <a:cubicBezTo>
                  <a:pt x="785" y="314"/>
                  <a:pt x="785" y="316"/>
                  <a:pt x="786" y="316"/>
                </a:cubicBezTo>
                <a:cubicBezTo>
                  <a:pt x="787" y="316"/>
                  <a:pt x="788" y="314"/>
                  <a:pt x="788" y="313"/>
                </a:cubicBezTo>
                <a:cubicBezTo>
                  <a:pt x="788" y="312"/>
                  <a:pt x="790" y="312"/>
                  <a:pt x="791" y="310"/>
                </a:cubicBezTo>
                <a:cubicBezTo>
                  <a:pt x="792" y="309"/>
                  <a:pt x="789" y="309"/>
                  <a:pt x="789" y="307"/>
                </a:cubicBezTo>
                <a:cubicBezTo>
                  <a:pt x="788" y="305"/>
                  <a:pt x="790" y="304"/>
                  <a:pt x="793" y="305"/>
                </a:cubicBezTo>
                <a:cubicBezTo>
                  <a:pt x="795" y="307"/>
                  <a:pt x="796" y="308"/>
                  <a:pt x="796" y="305"/>
                </a:cubicBezTo>
                <a:cubicBezTo>
                  <a:pt x="796" y="303"/>
                  <a:pt x="789" y="300"/>
                  <a:pt x="787" y="299"/>
                </a:cubicBezTo>
                <a:cubicBezTo>
                  <a:pt x="786" y="298"/>
                  <a:pt x="787" y="297"/>
                  <a:pt x="784" y="297"/>
                </a:cubicBezTo>
                <a:cubicBezTo>
                  <a:pt x="782" y="297"/>
                  <a:pt x="779" y="294"/>
                  <a:pt x="778" y="290"/>
                </a:cubicBezTo>
                <a:cubicBezTo>
                  <a:pt x="777" y="286"/>
                  <a:pt x="773" y="286"/>
                  <a:pt x="772" y="284"/>
                </a:cubicBezTo>
                <a:cubicBezTo>
                  <a:pt x="771" y="282"/>
                  <a:pt x="773" y="282"/>
                  <a:pt x="772" y="280"/>
                </a:cubicBezTo>
                <a:cubicBezTo>
                  <a:pt x="771" y="278"/>
                  <a:pt x="775" y="277"/>
                  <a:pt x="776" y="277"/>
                </a:cubicBezTo>
                <a:cubicBezTo>
                  <a:pt x="778" y="278"/>
                  <a:pt x="777" y="280"/>
                  <a:pt x="778" y="280"/>
                </a:cubicBezTo>
                <a:cubicBezTo>
                  <a:pt x="779" y="280"/>
                  <a:pt x="781" y="280"/>
                  <a:pt x="781" y="281"/>
                </a:cubicBezTo>
                <a:cubicBezTo>
                  <a:pt x="781" y="283"/>
                  <a:pt x="784" y="286"/>
                  <a:pt x="785" y="287"/>
                </a:cubicBezTo>
                <a:cubicBezTo>
                  <a:pt x="786" y="289"/>
                  <a:pt x="788" y="288"/>
                  <a:pt x="788" y="289"/>
                </a:cubicBezTo>
                <a:cubicBezTo>
                  <a:pt x="788" y="290"/>
                  <a:pt x="790" y="291"/>
                  <a:pt x="792" y="291"/>
                </a:cubicBezTo>
                <a:cubicBezTo>
                  <a:pt x="794" y="291"/>
                  <a:pt x="797" y="295"/>
                  <a:pt x="799" y="296"/>
                </a:cubicBezTo>
                <a:cubicBezTo>
                  <a:pt x="801" y="297"/>
                  <a:pt x="802" y="297"/>
                  <a:pt x="800" y="299"/>
                </a:cubicBezTo>
                <a:cubicBezTo>
                  <a:pt x="799" y="300"/>
                  <a:pt x="799" y="304"/>
                  <a:pt x="800" y="305"/>
                </a:cubicBezTo>
                <a:cubicBezTo>
                  <a:pt x="802" y="306"/>
                  <a:pt x="802" y="308"/>
                  <a:pt x="803" y="309"/>
                </a:cubicBezTo>
                <a:cubicBezTo>
                  <a:pt x="805" y="309"/>
                  <a:pt x="806" y="311"/>
                  <a:pt x="805" y="312"/>
                </a:cubicBezTo>
                <a:cubicBezTo>
                  <a:pt x="805" y="314"/>
                  <a:pt x="807" y="314"/>
                  <a:pt x="808" y="313"/>
                </a:cubicBezTo>
                <a:cubicBezTo>
                  <a:pt x="809" y="312"/>
                  <a:pt x="812" y="314"/>
                  <a:pt x="812" y="315"/>
                </a:cubicBezTo>
                <a:cubicBezTo>
                  <a:pt x="812" y="315"/>
                  <a:pt x="812" y="315"/>
                  <a:pt x="811" y="315"/>
                </a:cubicBezTo>
                <a:cubicBezTo>
                  <a:pt x="810" y="314"/>
                  <a:pt x="809" y="314"/>
                  <a:pt x="808" y="315"/>
                </a:cubicBezTo>
                <a:cubicBezTo>
                  <a:pt x="806" y="316"/>
                  <a:pt x="809" y="317"/>
                  <a:pt x="809" y="319"/>
                </a:cubicBezTo>
                <a:cubicBezTo>
                  <a:pt x="808" y="320"/>
                  <a:pt x="809" y="322"/>
                  <a:pt x="811" y="321"/>
                </a:cubicBezTo>
                <a:cubicBezTo>
                  <a:pt x="812" y="321"/>
                  <a:pt x="812" y="322"/>
                  <a:pt x="813" y="322"/>
                </a:cubicBezTo>
                <a:cubicBezTo>
                  <a:pt x="814" y="323"/>
                  <a:pt x="814" y="324"/>
                  <a:pt x="815" y="323"/>
                </a:cubicBezTo>
                <a:cubicBezTo>
                  <a:pt x="816" y="323"/>
                  <a:pt x="814" y="320"/>
                  <a:pt x="814" y="319"/>
                </a:cubicBezTo>
                <a:cubicBezTo>
                  <a:pt x="814" y="319"/>
                  <a:pt x="815" y="319"/>
                  <a:pt x="815" y="319"/>
                </a:cubicBezTo>
                <a:cubicBezTo>
                  <a:pt x="816" y="319"/>
                  <a:pt x="817" y="319"/>
                  <a:pt x="817" y="319"/>
                </a:cubicBezTo>
                <a:cubicBezTo>
                  <a:pt x="818" y="318"/>
                  <a:pt x="816" y="317"/>
                  <a:pt x="815" y="317"/>
                </a:cubicBezTo>
                <a:cubicBezTo>
                  <a:pt x="815" y="317"/>
                  <a:pt x="814" y="317"/>
                  <a:pt x="815" y="317"/>
                </a:cubicBezTo>
                <a:cubicBezTo>
                  <a:pt x="815" y="316"/>
                  <a:pt x="816" y="316"/>
                  <a:pt x="817" y="316"/>
                </a:cubicBezTo>
                <a:cubicBezTo>
                  <a:pt x="818" y="317"/>
                  <a:pt x="819" y="316"/>
                  <a:pt x="820" y="316"/>
                </a:cubicBezTo>
                <a:cubicBezTo>
                  <a:pt x="820" y="316"/>
                  <a:pt x="821" y="313"/>
                  <a:pt x="818" y="313"/>
                </a:cubicBezTo>
                <a:cubicBezTo>
                  <a:pt x="817" y="312"/>
                  <a:pt x="817" y="313"/>
                  <a:pt x="816" y="313"/>
                </a:cubicBezTo>
                <a:cubicBezTo>
                  <a:pt x="816" y="313"/>
                  <a:pt x="816" y="314"/>
                  <a:pt x="815" y="313"/>
                </a:cubicBezTo>
                <a:cubicBezTo>
                  <a:pt x="813" y="311"/>
                  <a:pt x="816" y="312"/>
                  <a:pt x="816" y="310"/>
                </a:cubicBezTo>
                <a:cubicBezTo>
                  <a:pt x="816" y="309"/>
                  <a:pt x="814" y="307"/>
                  <a:pt x="813" y="306"/>
                </a:cubicBezTo>
                <a:cubicBezTo>
                  <a:pt x="812" y="304"/>
                  <a:pt x="814" y="303"/>
                  <a:pt x="815" y="305"/>
                </a:cubicBezTo>
                <a:cubicBezTo>
                  <a:pt x="816" y="306"/>
                  <a:pt x="817" y="305"/>
                  <a:pt x="818" y="305"/>
                </a:cubicBezTo>
                <a:cubicBezTo>
                  <a:pt x="819" y="305"/>
                  <a:pt x="817" y="303"/>
                  <a:pt x="819" y="302"/>
                </a:cubicBezTo>
                <a:cubicBezTo>
                  <a:pt x="821" y="301"/>
                  <a:pt x="821" y="302"/>
                  <a:pt x="822" y="303"/>
                </a:cubicBezTo>
                <a:cubicBezTo>
                  <a:pt x="822" y="303"/>
                  <a:pt x="823" y="301"/>
                  <a:pt x="825" y="301"/>
                </a:cubicBezTo>
                <a:cubicBezTo>
                  <a:pt x="827" y="301"/>
                  <a:pt x="828" y="304"/>
                  <a:pt x="830" y="304"/>
                </a:cubicBezTo>
                <a:cubicBezTo>
                  <a:pt x="832" y="304"/>
                  <a:pt x="833" y="302"/>
                  <a:pt x="834" y="301"/>
                </a:cubicBezTo>
                <a:cubicBezTo>
                  <a:pt x="835" y="301"/>
                  <a:pt x="836" y="301"/>
                  <a:pt x="837" y="301"/>
                </a:cubicBezTo>
                <a:cubicBezTo>
                  <a:pt x="838" y="301"/>
                  <a:pt x="839" y="301"/>
                  <a:pt x="840" y="301"/>
                </a:cubicBezTo>
                <a:cubicBezTo>
                  <a:pt x="841" y="300"/>
                  <a:pt x="838" y="299"/>
                  <a:pt x="837" y="298"/>
                </a:cubicBezTo>
                <a:cubicBezTo>
                  <a:pt x="836" y="297"/>
                  <a:pt x="836" y="295"/>
                  <a:pt x="835" y="295"/>
                </a:cubicBezTo>
                <a:cubicBezTo>
                  <a:pt x="834" y="295"/>
                  <a:pt x="833" y="292"/>
                  <a:pt x="834" y="292"/>
                </a:cubicBezTo>
                <a:cubicBezTo>
                  <a:pt x="835" y="291"/>
                  <a:pt x="836" y="288"/>
                  <a:pt x="838" y="288"/>
                </a:cubicBezTo>
                <a:cubicBezTo>
                  <a:pt x="839" y="288"/>
                  <a:pt x="838" y="286"/>
                  <a:pt x="838" y="285"/>
                </a:cubicBezTo>
                <a:cubicBezTo>
                  <a:pt x="839" y="284"/>
                  <a:pt x="839" y="282"/>
                  <a:pt x="841" y="281"/>
                </a:cubicBezTo>
                <a:cubicBezTo>
                  <a:pt x="842" y="281"/>
                  <a:pt x="843" y="281"/>
                  <a:pt x="843" y="279"/>
                </a:cubicBezTo>
                <a:cubicBezTo>
                  <a:pt x="843" y="277"/>
                  <a:pt x="843" y="277"/>
                  <a:pt x="845" y="276"/>
                </a:cubicBezTo>
                <a:cubicBezTo>
                  <a:pt x="847" y="274"/>
                  <a:pt x="847" y="272"/>
                  <a:pt x="848" y="271"/>
                </a:cubicBezTo>
                <a:cubicBezTo>
                  <a:pt x="850" y="271"/>
                  <a:pt x="851" y="270"/>
                  <a:pt x="853" y="271"/>
                </a:cubicBezTo>
                <a:cubicBezTo>
                  <a:pt x="856" y="271"/>
                  <a:pt x="852" y="273"/>
                  <a:pt x="854" y="273"/>
                </a:cubicBezTo>
                <a:cubicBezTo>
                  <a:pt x="854" y="274"/>
                  <a:pt x="856" y="274"/>
                  <a:pt x="857" y="274"/>
                </a:cubicBezTo>
                <a:cubicBezTo>
                  <a:pt x="859" y="274"/>
                  <a:pt x="860" y="274"/>
                  <a:pt x="860" y="274"/>
                </a:cubicBezTo>
                <a:cubicBezTo>
                  <a:pt x="861" y="276"/>
                  <a:pt x="855" y="277"/>
                  <a:pt x="855" y="278"/>
                </a:cubicBezTo>
                <a:cubicBezTo>
                  <a:pt x="855" y="278"/>
                  <a:pt x="858" y="279"/>
                  <a:pt x="859" y="280"/>
                </a:cubicBezTo>
                <a:cubicBezTo>
                  <a:pt x="860" y="280"/>
                  <a:pt x="859" y="282"/>
                  <a:pt x="859" y="283"/>
                </a:cubicBezTo>
                <a:cubicBezTo>
                  <a:pt x="860" y="283"/>
                  <a:pt x="861" y="283"/>
                  <a:pt x="863" y="282"/>
                </a:cubicBezTo>
                <a:cubicBezTo>
                  <a:pt x="864" y="281"/>
                  <a:pt x="865" y="281"/>
                  <a:pt x="867" y="280"/>
                </a:cubicBezTo>
                <a:cubicBezTo>
                  <a:pt x="868" y="280"/>
                  <a:pt x="869" y="280"/>
                  <a:pt x="870" y="280"/>
                </a:cubicBezTo>
                <a:cubicBezTo>
                  <a:pt x="871" y="280"/>
                  <a:pt x="872" y="280"/>
                  <a:pt x="872" y="279"/>
                </a:cubicBezTo>
                <a:cubicBezTo>
                  <a:pt x="873" y="279"/>
                  <a:pt x="871" y="278"/>
                  <a:pt x="868" y="278"/>
                </a:cubicBezTo>
                <a:cubicBezTo>
                  <a:pt x="865" y="279"/>
                  <a:pt x="865" y="275"/>
                  <a:pt x="865" y="275"/>
                </a:cubicBezTo>
                <a:cubicBezTo>
                  <a:pt x="865" y="274"/>
                  <a:pt x="868" y="272"/>
                  <a:pt x="870" y="271"/>
                </a:cubicBezTo>
                <a:cubicBezTo>
                  <a:pt x="872" y="271"/>
                  <a:pt x="874" y="271"/>
                  <a:pt x="875" y="270"/>
                </a:cubicBezTo>
                <a:cubicBezTo>
                  <a:pt x="877" y="269"/>
                  <a:pt x="883" y="268"/>
                  <a:pt x="883" y="269"/>
                </a:cubicBezTo>
                <a:cubicBezTo>
                  <a:pt x="884" y="270"/>
                  <a:pt x="879" y="272"/>
                  <a:pt x="878" y="272"/>
                </a:cubicBezTo>
                <a:cubicBezTo>
                  <a:pt x="877" y="272"/>
                  <a:pt x="880" y="273"/>
                  <a:pt x="880" y="274"/>
                </a:cubicBezTo>
                <a:cubicBezTo>
                  <a:pt x="880" y="275"/>
                  <a:pt x="877" y="275"/>
                  <a:pt x="877" y="277"/>
                </a:cubicBezTo>
                <a:cubicBezTo>
                  <a:pt x="877" y="278"/>
                  <a:pt x="876" y="279"/>
                  <a:pt x="875" y="279"/>
                </a:cubicBezTo>
                <a:cubicBezTo>
                  <a:pt x="873" y="279"/>
                  <a:pt x="873" y="279"/>
                  <a:pt x="874" y="280"/>
                </a:cubicBezTo>
                <a:cubicBezTo>
                  <a:pt x="874" y="280"/>
                  <a:pt x="874" y="282"/>
                  <a:pt x="877" y="282"/>
                </a:cubicBezTo>
                <a:cubicBezTo>
                  <a:pt x="880" y="283"/>
                  <a:pt x="883" y="285"/>
                  <a:pt x="885" y="288"/>
                </a:cubicBezTo>
                <a:cubicBezTo>
                  <a:pt x="887" y="290"/>
                  <a:pt x="892" y="289"/>
                  <a:pt x="893" y="292"/>
                </a:cubicBezTo>
                <a:cubicBezTo>
                  <a:pt x="893" y="295"/>
                  <a:pt x="895" y="294"/>
                  <a:pt x="894" y="297"/>
                </a:cubicBezTo>
                <a:cubicBezTo>
                  <a:pt x="894" y="299"/>
                  <a:pt x="887" y="302"/>
                  <a:pt x="885" y="301"/>
                </a:cubicBezTo>
                <a:cubicBezTo>
                  <a:pt x="884" y="300"/>
                  <a:pt x="880" y="301"/>
                  <a:pt x="878" y="301"/>
                </a:cubicBezTo>
                <a:cubicBezTo>
                  <a:pt x="875" y="301"/>
                  <a:pt x="875" y="299"/>
                  <a:pt x="873" y="299"/>
                </a:cubicBezTo>
                <a:cubicBezTo>
                  <a:pt x="871" y="300"/>
                  <a:pt x="871" y="298"/>
                  <a:pt x="869" y="298"/>
                </a:cubicBezTo>
                <a:cubicBezTo>
                  <a:pt x="867" y="298"/>
                  <a:pt x="869" y="297"/>
                  <a:pt x="863" y="296"/>
                </a:cubicBezTo>
                <a:cubicBezTo>
                  <a:pt x="857" y="295"/>
                  <a:pt x="852" y="298"/>
                  <a:pt x="850" y="300"/>
                </a:cubicBezTo>
                <a:cubicBezTo>
                  <a:pt x="849" y="301"/>
                  <a:pt x="846" y="301"/>
                  <a:pt x="843" y="301"/>
                </a:cubicBezTo>
                <a:cubicBezTo>
                  <a:pt x="842" y="301"/>
                  <a:pt x="841" y="300"/>
                  <a:pt x="841" y="301"/>
                </a:cubicBezTo>
                <a:cubicBezTo>
                  <a:pt x="840" y="301"/>
                  <a:pt x="841" y="303"/>
                  <a:pt x="839" y="304"/>
                </a:cubicBezTo>
                <a:cubicBezTo>
                  <a:pt x="837" y="304"/>
                  <a:pt x="835" y="304"/>
                  <a:pt x="834" y="304"/>
                </a:cubicBezTo>
                <a:cubicBezTo>
                  <a:pt x="832" y="304"/>
                  <a:pt x="830" y="304"/>
                  <a:pt x="830" y="305"/>
                </a:cubicBezTo>
                <a:cubicBezTo>
                  <a:pt x="828" y="305"/>
                  <a:pt x="827" y="308"/>
                  <a:pt x="829" y="308"/>
                </a:cubicBezTo>
                <a:cubicBezTo>
                  <a:pt x="830" y="308"/>
                  <a:pt x="831" y="308"/>
                  <a:pt x="830" y="309"/>
                </a:cubicBezTo>
                <a:cubicBezTo>
                  <a:pt x="830" y="310"/>
                  <a:pt x="832" y="311"/>
                  <a:pt x="831" y="312"/>
                </a:cubicBezTo>
                <a:cubicBezTo>
                  <a:pt x="830" y="313"/>
                  <a:pt x="830" y="314"/>
                  <a:pt x="831" y="315"/>
                </a:cubicBezTo>
                <a:cubicBezTo>
                  <a:pt x="832" y="316"/>
                  <a:pt x="832" y="317"/>
                  <a:pt x="831" y="317"/>
                </a:cubicBezTo>
                <a:cubicBezTo>
                  <a:pt x="830" y="317"/>
                  <a:pt x="833" y="319"/>
                  <a:pt x="833" y="320"/>
                </a:cubicBezTo>
                <a:cubicBezTo>
                  <a:pt x="833" y="320"/>
                  <a:pt x="836" y="320"/>
                  <a:pt x="836" y="321"/>
                </a:cubicBezTo>
                <a:cubicBezTo>
                  <a:pt x="836" y="322"/>
                  <a:pt x="837" y="322"/>
                  <a:pt x="838" y="322"/>
                </a:cubicBezTo>
                <a:cubicBezTo>
                  <a:pt x="839" y="321"/>
                  <a:pt x="840" y="323"/>
                  <a:pt x="841" y="325"/>
                </a:cubicBezTo>
                <a:cubicBezTo>
                  <a:pt x="841" y="326"/>
                  <a:pt x="846" y="325"/>
                  <a:pt x="846" y="324"/>
                </a:cubicBezTo>
                <a:cubicBezTo>
                  <a:pt x="846" y="322"/>
                  <a:pt x="847" y="322"/>
                  <a:pt x="850" y="322"/>
                </a:cubicBezTo>
                <a:cubicBezTo>
                  <a:pt x="852" y="322"/>
                  <a:pt x="854" y="325"/>
                  <a:pt x="855" y="325"/>
                </a:cubicBezTo>
                <a:cubicBezTo>
                  <a:pt x="856" y="326"/>
                  <a:pt x="858" y="325"/>
                  <a:pt x="860" y="325"/>
                </a:cubicBezTo>
                <a:cubicBezTo>
                  <a:pt x="861" y="325"/>
                  <a:pt x="863" y="323"/>
                  <a:pt x="864" y="322"/>
                </a:cubicBezTo>
                <a:cubicBezTo>
                  <a:pt x="864" y="322"/>
                  <a:pt x="865" y="322"/>
                  <a:pt x="865" y="323"/>
                </a:cubicBezTo>
                <a:cubicBezTo>
                  <a:pt x="866" y="323"/>
                  <a:pt x="866" y="323"/>
                  <a:pt x="867" y="323"/>
                </a:cubicBezTo>
                <a:cubicBezTo>
                  <a:pt x="868" y="322"/>
                  <a:pt x="869" y="322"/>
                  <a:pt x="870" y="322"/>
                </a:cubicBezTo>
                <a:cubicBezTo>
                  <a:pt x="871" y="322"/>
                  <a:pt x="868" y="324"/>
                  <a:pt x="869" y="325"/>
                </a:cubicBezTo>
                <a:cubicBezTo>
                  <a:pt x="870" y="326"/>
                  <a:pt x="868" y="328"/>
                  <a:pt x="869" y="329"/>
                </a:cubicBezTo>
                <a:cubicBezTo>
                  <a:pt x="870" y="330"/>
                  <a:pt x="869" y="331"/>
                  <a:pt x="869" y="333"/>
                </a:cubicBezTo>
                <a:cubicBezTo>
                  <a:pt x="869" y="334"/>
                  <a:pt x="865" y="338"/>
                  <a:pt x="865" y="341"/>
                </a:cubicBezTo>
                <a:cubicBezTo>
                  <a:pt x="864" y="344"/>
                  <a:pt x="862" y="349"/>
                  <a:pt x="861" y="349"/>
                </a:cubicBezTo>
                <a:cubicBezTo>
                  <a:pt x="861" y="350"/>
                  <a:pt x="860" y="349"/>
                  <a:pt x="859" y="349"/>
                </a:cubicBezTo>
                <a:cubicBezTo>
                  <a:pt x="859" y="349"/>
                  <a:pt x="858" y="349"/>
                  <a:pt x="857" y="349"/>
                </a:cubicBezTo>
                <a:cubicBezTo>
                  <a:pt x="855" y="350"/>
                  <a:pt x="853" y="349"/>
                  <a:pt x="851" y="348"/>
                </a:cubicBezTo>
                <a:cubicBezTo>
                  <a:pt x="849" y="347"/>
                  <a:pt x="843" y="348"/>
                  <a:pt x="842" y="349"/>
                </a:cubicBezTo>
                <a:cubicBezTo>
                  <a:pt x="842" y="351"/>
                  <a:pt x="840" y="351"/>
                  <a:pt x="838" y="350"/>
                </a:cubicBezTo>
                <a:cubicBezTo>
                  <a:pt x="836" y="349"/>
                  <a:pt x="833" y="348"/>
                  <a:pt x="830" y="348"/>
                </a:cubicBezTo>
                <a:cubicBezTo>
                  <a:pt x="826" y="347"/>
                  <a:pt x="824" y="347"/>
                  <a:pt x="823" y="346"/>
                </a:cubicBezTo>
                <a:cubicBezTo>
                  <a:pt x="823" y="345"/>
                  <a:pt x="821" y="345"/>
                  <a:pt x="818" y="344"/>
                </a:cubicBezTo>
                <a:cubicBezTo>
                  <a:pt x="814" y="344"/>
                  <a:pt x="815" y="341"/>
                  <a:pt x="811" y="341"/>
                </a:cubicBezTo>
                <a:cubicBezTo>
                  <a:pt x="807" y="341"/>
                  <a:pt x="802" y="344"/>
                  <a:pt x="802" y="346"/>
                </a:cubicBezTo>
                <a:cubicBezTo>
                  <a:pt x="802" y="348"/>
                  <a:pt x="804" y="350"/>
                  <a:pt x="802" y="351"/>
                </a:cubicBezTo>
                <a:cubicBezTo>
                  <a:pt x="801" y="353"/>
                  <a:pt x="798" y="353"/>
                  <a:pt x="796" y="351"/>
                </a:cubicBezTo>
                <a:cubicBezTo>
                  <a:pt x="794" y="350"/>
                  <a:pt x="790" y="349"/>
                  <a:pt x="788" y="349"/>
                </a:cubicBezTo>
                <a:cubicBezTo>
                  <a:pt x="785" y="349"/>
                  <a:pt x="783" y="347"/>
                  <a:pt x="784" y="346"/>
                </a:cubicBezTo>
                <a:cubicBezTo>
                  <a:pt x="784" y="344"/>
                  <a:pt x="783" y="344"/>
                  <a:pt x="781" y="343"/>
                </a:cubicBezTo>
                <a:cubicBezTo>
                  <a:pt x="779" y="343"/>
                  <a:pt x="777" y="341"/>
                  <a:pt x="773" y="342"/>
                </a:cubicBezTo>
                <a:cubicBezTo>
                  <a:pt x="769" y="342"/>
                  <a:pt x="767" y="340"/>
                  <a:pt x="767" y="339"/>
                </a:cubicBezTo>
                <a:cubicBezTo>
                  <a:pt x="767" y="338"/>
                  <a:pt x="765" y="337"/>
                  <a:pt x="765" y="337"/>
                </a:cubicBezTo>
                <a:cubicBezTo>
                  <a:pt x="764" y="338"/>
                  <a:pt x="762" y="337"/>
                  <a:pt x="762" y="336"/>
                </a:cubicBezTo>
                <a:cubicBezTo>
                  <a:pt x="761" y="334"/>
                  <a:pt x="763" y="334"/>
                  <a:pt x="765" y="333"/>
                </a:cubicBezTo>
                <a:cubicBezTo>
                  <a:pt x="767" y="331"/>
                  <a:pt x="767" y="329"/>
                  <a:pt x="765" y="327"/>
                </a:cubicBezTo>
                <a:cubicBezTo>
                  <a:pt x="763" y="326"/>
                  <a:pt x="764" y="325"/>
                  <a:pt x="766" y="324"/>
                </a:cubicBezTo>
                <a:cubicBezTo>
                  <a:pt x="767" y="322"/>
                  <a:pt x="766" y="321"/>
                  <a:pt x="765" y="322"/>
                </a:cubicBezTo>
                <a:cubicBezTo>
                  <a:pt x="764" y="323"/>
                  <a:pt x="763" y="323"/>
                  <a:pt x="763" y="321"/>
                </a:cubicBezTo>
                <a:cubicBezTo>
                  <a:pt x="763" y="320"/>
                  <a:pt x="759" y="320"/>
                  <a:pt x="757" y="321"/>
                </a:cubicBezTo>
                <a:cubicBezTo>
                  <a:pt x="756" y="322"/>
                  <a:pt x="752" y="321"/>
                  <a:pt x="751" y="321"/>
                </a:cubicBezTo>
                <a:cubicBezTo>
                  <a:pt x="750" y="321"/>
                  <a:pt x="748" y="321"/>
                  <a:pt x="747" y="321"/>
                </a:cubicBezTo>
                <a:cubicBezTo>
                  <a:pt x="745" y="321"/>
                  <a:pt x="742" y="324"/>
                  <a:pt x="741" y="323"/>
                </a:cubicBezTo>
                <a:cubicBezTo>
                  <a:pt x="740" y="321"/>
                  <a:pt x="728" y="323"/>
                  <a:pt x="725" y="323"/>
                </a:cubicBezTo>
                <a:cubicBezTo>
                  <a:pt x="722" y="324"/>
                  <a:pt x="720" y="327"/>
                  <a:pt x="718" y="327"/>
                </a:cubicBezTo>
                <a:cubicBezTo>
                  <a:pt x="716" y="327"/>
                  <a:pt x="713" y="329"/>
                  <a:pt x="712" y="330"/>
                </a:cubicBezTo>
                <a:cubicBezTo>
                  <a:pt x="710" y="332"/>
                  <a:pt x="707" y="330"/>
                  <a:pt x="705" y="330"/>
                </a:cubicBezTo>
                <a:cubicBezTo>
                  <a:pt x="704" y="330"/>
                  <a:pt x="704" y="330"/>
                  <a:pt x="703" y="330"/>
                </a:cubicBezTo>
                <a:cubicBezTo>
                  <a:pt x="701" y="330"/>
                  <a:pt x="699" y="331"/>
                  <a:pt x="698" y="329"/>
                </a:cubicBezTo>
                <a:cubicBezTo>
                  <a:pt x="696" y="327"/>
                  <a:pt x="695" y="327"/>
                  <a:pt x="694" y="327"/>
                </a:cubicBezTo>
                <a:cubicBezTo>
                  <a:pt x="693" y="328"/>
                  <a:pt x="691" y="334"/>
                  <a:pt x="689" y="336"/>
                </a:cubicBezTo>
                <a:cubicBezTo>
                  <a:pt x="688" y="338"/>
                  <a:pt x="685" y="339"/>
                  <a:pt x="683" y="339"/>
                </a:cubicBezTo>
                <a:cubicBezTo>
                  <a:pt x="681" y="339"/>
                  <a:pt x="681" y="342"/>
                  <a:pt x="680" y="343"/>
                </a:cubicBezTo>
                <a:cubicBezTo>
                  <a:pt x="678" y="344"/>
                  <a:pt x="679" y="346"/>
                  <a:pt x="677" y="347"/>
                </a:cubicBezTo>
                <a:cubicBezTo>
                  <a:pt x="676" y="348"/>
                  <a:pt x="676" y="352"/>
                  <a:pt x="677" y="353"/>
                </a:cubicBezTo>
                <a:cubicBezTo>
                  <a:pt x="678" y="355"/>
                  <a:pt x="674" y="359"/>
                  <a:pt x="672" y="360"/>
                </a:cubicBezTo>
                <a:cubicBezTo>
                  <a:pt x="670" y="362"/>
                  <a:pt x="669" y="364"/>
                  <a:pt x="666" y="364"/>
                </a:cubicBezTo>
                <a:cubicBezTo>
                  <a:pt x="663" y="365"/>
                  <a:pt x="661" y="368"/>
                  <a:pt x="661" y="370"/>
                </a:cubicBezTo>
                <a:cubicBezTo>
                  <a:pt x="660" y="372"/>
                  <a:pt x="655" y="375"/>
                  <a:pt x="655" y="378"/>
                </a:cubicBezTo>
                <a:cubicBezTo>
                  <a:pt x="655" y="380"/>
                  <a:pt x="650" y="385"/>
                  <a:pt x="647" y="391"/>
                </a:cubicBezTo>
                <a:cubicBezTo>
                  <a:pt x="645" y="397"/>
                  <a:pt x="647" y="398"/>
                  <a:pt x="649" y="400"/>
                </a:cubicBezTo>
                <a:cubicBezTo>
                  <a:pt x="650" y="401"/>
                  <a:pt x="648" y="404"/>
                  <a:pt x="650" y="407"/>
                </a:cubicBezTo>
                <a:cubicBezTo>
                  <a:pt x="651" y="409"/>
                  <a:pt x="649" y="413"/>
                  <a:pt x="648" y="415"/>
                </a:cubicBezTo>
                <a:cubicBezTo>
                  <a:pt x="647" y="416"/>
                  <a:pt x="648" y="420"/>
                  <a:pt x="646" y="422"/>
                </a:cubicBezTo>
                <a:cubicBezTo>
                  <a:pt x="645" y="424"/>
                  <a:pt x="647" y="427"/>
                  <a:pt x="648" y="428"/>
                </a:cubicBezTo>
                <a:cubicBezTo>
                  <a:pt x="649" y="429"/>
                  <a:pt x="647" y="432"/>
                  <a:pt x="648" y="433"/>
                </a:cubicBezTo>
                <a:cubicBezTo>
                  <a:pt x="650" y="435"/>
                  <a:pt x="650" y="436"/>
                  <a:pt x="652" y="436"/>
                </a:cubicBezTo>
                <a:cubicBezTo>
                  <a:pt x="655" y="437"/>
                  <a:pt x="652" y="438"/>
                  <a:pt x="654" y="440"/>
                </a:cubicBezTo>
                <a:cubicBezTo>
                  <a:pt x="656" y="441"/>
                  <a:pt x="656" y="442"/>
                  <a:pt x="657" y="444"/>
                </a:cubicBezTo>
                <a:cubicBezTo>
                  <a:pt x="659" y="445"/>
                  <a:pt x="662" y="447"/>
                  <a:pt x="663" y="451"/>
                </a:cubicBezTo>
                <a:cubicBezTo>
                  <a:pt x="664" y="454"/>
                  <a:pt x="665" y="455"/>
                  <a:pt x="666" y="456"/>
                </a:cubicBezTo>
                <a:cubicBezTo>
                  <a:pt x="668" y="457"/>
                  <a:pt x="672" y="459"/>
                  <a:pt x="675" y="462"/>
                </a:cubicBezTo>
                <a:cubicBezTo>
                  <a:pt x="678" y="464"/>
                  <a:pt x="683" y="467"/>
                  <a:pt x="685" y="468"/>
                </a:cubicBezTo>
                <a:cubicBezTo>
                  <a:pt x="687" y="469"/>
                  <a:pt x="692" y="467"/>
                  <a:pt x="699" y="465"/>
                </a:cubicBezTo>
                <a:cubicBezTo>
                  <a:pt x="705" y="464"/>
                  <a:pt x="709" y="467"/>
                  <a:pt x="710" y="467"/>
                </a:cubicBezTo>
                <a:cubicBezTo>
                  <a:pt x="711" y="467"/>
                  <a:pt x="716" y="465"/>
                  <a:pt x="718" y="464"/>
                </a:cubicBezTo>
                <a:cubicBezTo>
                  <a:pt x="720" y="463"/>
                  <a:pt x="723" y="462"/>
                  <a:pt x="724" y="461"/>
                </a:cubicBezTo>
                <a:cubicBezTo>
                  <a:pt x="725" y="460"/>
                  <a:pt x="728" y="460"/>
                  <a:pt x="729" y="460"/>
                </a:cubicBezTo>
                <a:cubicBezTo>
                  <a:pt x="731" y="460"/>
                  <a:pt x="731" y="458"/>
                  <a:pt x="732" y="459"/>
                </a:cubicBezTo>
                <a:cubicBezTo>
                  <a:pt x="733" y="460"/>
                  <a:pt x="736" y="460"/>
                  <a:pt x="739" y="461"/>
                </a:cubicBezTo>
                <a:cubicBezTo>
                  <a:pt x="741" y="461"/>
                  <a:pt x="743" y="464"/>
                  <a:pt x="743" y="465"/>
                </a:cubicBezTo>
                <a:cubicBezTo>
                  <a:pt x="742" y="466"/>
                  <a:pt x="744" y="468"/>
                  <a:pt x="745" y="469"/>
                </a:cubicBezTo>
                <a:cubicBezTo>
                  <a:pt x="746" y="469"/>
                  <a:pt x="748" y="468"/>
                  <a:pt x="749" y="468"/>
                </a:cubicBezTo>
                <a:cubicBezTo>
                  <a:pt x="750" y="468"/>
                  <a:pt x="754" y="468"/>
                  <a:pt x="755" y="467"/>
                </a:cubicBezTo>
                <a:cubicBezTo>
                  <a:pt x="756" y="466"/>
                  <a:pt x="756" y="468"/>
                  <a:pt x="757" y="469"/>
                </a:cubicBezTo>
                <a:cubicBezTo>
                  <a:pt x="758" y="470"/>
                  <a:pt x="759" y="470"/>
                  <a:pt x="759" y="470"/>
                </a:cubicBezTo>
                <a:cubicBezTo>
                  <a:pt x="760" y="470"/>
                  <a:pt x="760" y="470"/>
                  <a:pt x="760" y="470"/>
                </a:cubicBezTo>
                <a:cubicBezTo>
                  <a:pt x="761" y="470"/>
                  <a:pt x="762" y="473"/>
                  <a:pt x="762" y="474"/>
                </a:cubicBezTo>
                <a:cubicBezTo>
                  <a:pt x="761" y="475"/>
                  <a:pt x="760" y="477"/>
                  <a:pt x="761" y="478"/>
                </a:cubicBezTo>
                <a:cubicBezTo>
                  <a:pt x="762" y="479"/>
                  <a:pt x="761" y="480"/>
                  <a:pt x="760" y="481"/>
                </a:cubicBezTo>
                <a:cubicBezTo>
                  <a:pt x="759" y="481"/>
                  <a:pt x="759" y="483"/>
                  <a:pt x="760" y="483"/>
                </a:cubicBezTo>
                <a:cubicBezTo>
                  <a:pt x="761" y="483"/>
                  <a:pt x="760" y="484"/>
                  <a:pt x="759" y="485"/>
                </a:cubicBezTo>
                <a:cubicBezTo>
                  <a:pt x="759" y="485"/>
                  <a:pt x="760" y="486"/>
                  <a:pt x="761" y="487"/>
                </a:cubicBezTo>
                <a:cubicBezTo>
                  <a:pt x="761" y="488"/>
                  <a:pt x="758" y="487"/>
                  <a:pt x="758" y="489"/>
                </a:cubicBezTo>
                <a:cubicBezTo>
                  <a:pt x="759" y="490"/>
                  <a:pt x="758" y="491"/>
                  <a:pt x="757" y="491"/>
                </a:cubicBezTo>
                <a:cubicBezTo>
                  <a:pt x="756" y="492"/>
                  <a:pt x="759" y="494"/>
                  <a:pt x="759" y="495"/>
                </a:cubicBezTo>
                <a:cubicBezTo>
                  <a:pt x="759" y="496"/>
                  <a:pt x="760" y="497"/>
                  <a:pt x="762" y="499"/>
                </a:cubicBezTo>
                <a:cubicBezTo>
                  <a:pt x="764" y="501"/>
                  <a:pt x="763" y="502"/>
                  <a:pt x="767" y="504"/>
                </a:cubicBezTo>
                <a:cubicBezTo>
                  <a:pt x="770" y="507"/>
                  <a:pt x="771" y="511"/>
                  <a:pt x="772" y="514"/>
                </a:cubicBezTo>
                <a:cubicBezTo>
                  <a:pt x="772" y="516"/>
                  <a:pt x="775" y="522"/>
                  <a:pt x="776" y="523"/>
                </a:cubicBezTo>
                <a:cubicBezTo>
                  <a:pt x="776" y="524"/>
                  <a:pt x="775" y="525"/>
                  <a:pt x="775" y="527"/>
                </a:cubicBezTo>
                <a:cubicBezTo>
                  <a:pt x="775" y="530"/>
                  <a:pt x="777" y="534"/>
                  <a:pt x="777" y="536"/>
                </a:cubicBezTo>
                <a:cubicBezTo>
                  <a:pt x="778" y="539"/>
                  <a:pt x="776" y="541"/>
                  <a:pt x="774" y="542"/>
                </a:cubicBezTo>
                <a:cubicBezTo>
                  <a:pt x="773" y="544"/>
                  <a:pt x="771" y="548"/>
                  <a:pt x="771" y="551"/>
                </a:cubicBezTo>
                <a:cubicBezTo>
                  <a:pt x="771" y="553"/>
                  <a:pt x="769" y="555"/>
                  <a:pt x="769" y="557"/>
                </a:cubicBezTo>
                <a:cubicBezTo>
                  <a:pt x="769" y="558"/>
                  <a:pt x="769" y="561"/>
                  <a:pt x="769" y="562"/>
                </a:cubicBezTo>
                <a:cubicBezTo>
                  <a:pt x="768" y="564"/>
                  <a:pt x="770" y="566"/>
                  <a:pt x="771" y="568"/>
                </a:cubicBezTo>
                <a:cubicBezTo>
                  <a:pt x="772" y="570"/>
                  <a:pt x="774" y="574"/>
                  <a:pt x="775" y="577"/>
                </a:cubicBezTo>
                <a:cubicBezTo>
                  <a:pt x="776" y="580"/>
                  <a:pt x="779" y="583"/>
                  <a:pt x="779" y="585"/>
                </a:cubicBezTo>
                <a:cubicBezTo>
                  <a:pt x="780" y="588"/>
                  <a:pt x="779" y="591"/>
                  <a:pt x="780" y="593"/>
                </a:cubicBezTo>
                <a:cubicBezTo>
                  <a:pt x="780" y="594"/>
                  <a:pt x="781" y="597"/>
                  <a:pt x="781" y="599"/>
                </a:cubicBezTo>
                <a:cubicBezTo>
                  <a:pt x="782" y="602"/>
                  <a:pt x="782" y="607"/>
                  <a:pt x="784" y="610"/>
                </a:cubicBezTo>
                <a:cubicBezTo>
                  <a:pt x="786" y="612"/>
                  <a:pt x="789" y="616"/>
                  <a:pt x="790" y="620"/>
                </a:cubicBezTo>
                <a:cubicBezTo>
                  <a:pt x="791" y="623"/>
                  <a:pt x="793" y="626"/>
                  <a:pt x="794" y="628"/>
                </a:cubicBezTo>
                <a:cubicBezTo>
                  <a:pt x="795" y="630"/>
                  <a:pt x="795" y="632"/>
                  <a:pt x="794" y="632"/>
                </a:cubicBezTo>
                <a:cubicBezTo>
                  <a:pt x="793" y="632"/>
                  <a:pt x="793" y="633"/>
                  <a:pt x="794" y="636"/>
                </a:cubicBezTo>
                <a:cubicBezTo>
                  <a:pt x="795" y="638"/>
                  <a:pt x="794" y="639"/>
                  <a:pt x="795" y="639"/>
                </a:cubicBezTo>
                <a:cubicBezTo>
                  <a:pt x="797" y="639"/>
                  <a:pt x="796" y="640"/>
                  <a:pt x="797" y="640"/>
                </a:cubicBezTo>
                <a:cubicBezTo>
                  <a:pt x="798" y="640"/>
                  <a:pt x="799" y="641"/>
                  <a:pt x="799" y="642"/>
                </a:cubicBezTo>
                <a:cubicBezTo>
                  <a:pt x="800" y="643"/>
                  <a:pt x="802" y="643"/>
                  <a:pt x="802" y="642"/>
                </a:cubicBezTo>
                <a:cubicBezTo>
                  <a:pt x="803" y="641"/>
                  <a:pt x="805" y="641"/>
                  <a:pt x="807" y="641"/>
                </a:cubicBezTo>
                <a:cubicBezTo>
                  <a:pt x="809" y="641"/>
                  <a:pt x="809" y="640"/>
                  <a:pt x="811" y="639"/>
                </a:cubicBezTo>
                <a:cubicBezTo>
                  <a:pt x="813" y="638"/>
                  <a:pt x="816" y="638"/>
                  <a:pt x="818" y="639"/>
                </a:cubicBezTo>
                <a:cubicBezTo>
                  <a:pt x="819" y="640"/>
                  <a:pt x="821" y="639"/>
                  <a:pt x="822" y="638"/>
                </a:cubicBezTo>
                <a:cubicBezTo>
                  <a:pt x="822" y="638"/>
                  <a:pt x="823" y="638"/>
                  <a:pt x="823" y="638"/>
                </a:cubicBezTo>
                <a:cubicBezTo>
                  <a:pt x="824" y="639"/>
                  <a:pt x="824" y="639"/>
                  <a:pt x="824" y="638"/>
                </a:cubicBezTo>
                <a:cubicBezTo>
                  <a:pt x="825" y="636"/>
                  <a:pt x="826" y="637"/>
                  <a:pt x="828" y="637"/>
                </a:cubicBezTo>
                <a:cubicBezTo>
                  <a:pt x="830" y="637"/>
                  <a:pt x="834" y="634"/>
                  <a:pt x="837" y="631"/>
                </a:cubicBezTo>
                <a:cubicBezTo>
                  <a:pt x="840" y="628"/>
                  <a:pt x="845" y="622"/>
                  <a:pt x="847" y="619"/>
                </a:cubicBezTo>
                <a:cubicBezTo>
                  <a:pt x="849" y="616"/>
                  <a:pt x="851" y="613"/>
                  <a:pt x="853" y="612"/>
                </a:cubicBezTo>
                <a:cubicBezTo>
                  <a:pt x="854" y="611"/>
                  <a:pt x="855" y="605"/>
                  <a:pt x="855" y="603"/>
                </a:cubicBezTo>
                <a:cubicBezTo>
                  <a:pt x="855" y="602"/>
                  <a:pt x="855" y="602"/>
                  <a:pt x="854" y="602"/>
                </a:cubicBezTo>
                <a:cubicBezTo>
                  <a:pt x="854" y="602"/>
                  <a:pt x="854" y="602"/>
                  <a:pt x="853" y="601"/>
                </a:cubicBezTo>
                <a:cubicBezTo>
                  <a:pt x="853" y="600"/>
                  <a:pt x="856" y="598"/>
                  <a:pt x="860" y="596"/>
                </a:cubicBezTo>
                <a:cubicBezTo>
                  <a:pt x="864" y="595"/>
                  <a:pt x="865" y="594"/>
                  <a:pt x="865" y="593"/>
                </a:cubicBezTo>
                <a:cubicBezTo>
                  <a:pt x="866" y="592"/>
                  <a:pt x="865" y="588"/>
                  <a:pt x="866" y="587"/>
                </a:cubicBezTo>
                <a:cubicBezTo>
                  <a:pt x="866" y="586"/>
                  <a:pt x="866" y="585"/>
                  <a:pt x="865" y="582"/>
                </a:cubicBezTo>
                <a:cubicBezTo>
                  <a:pt x="865" y="578"/>
                  <a:pt x="863" y="578"/>
                  <a:pt x="863" y="576"/>
                </a:cubicBezTo>
                <a:cubicBezTo>
                  <a:pt x="862" y="574"/>
                  <a:pt x="863" y="573"/>
                  <a:pt x="864" y="573"/>
                </a:cubicBezTo>
                <a:cubicBezTo>
                  <a:pt x="865" y="573"/>
                  <a:pt x="865" y="572"/>
                  <a:pt x="866" y="571"/>
                </a:cubicBezTo>
                <a:cubicBezTo>
                  <a:pt x="867" y="569"/>
                  <a:pt x="868" y="570"/>
                  <a:pt x="869" y="568"/>
                </a:cubicBezTo>
                <a:cubicBezTo>
                  <a:pt x="871" y="567"/>
                  <a:pt x="871" y="566"/>
                  <a:pt x="874" y="564"/>
                </a:cubicBezTo>
                <a:cubicBezTo>
                  <a:pt x="876" y="562"/>
                  <a:pt x="879" y="562"/>
                  <a:pt x="882" y="560"/>
                </a:cubicBezTo>
                <a:cubicBezTo>
                  <a:pt x="885" y="558"/>
                  <a:pt x="889" y="552"/>
                  <a:pt x="889" y="551"/>
                </a:cubicBezTo>
                <a:cubicBezTo>
                  <a:pt x="888" y="550"/>
                  <a:pt x="887" y="545"/>
                  <a:pt x="888" y="543"/>
                </a:cubicBezTo>
                <a:cubicBezTo>
                  <a:pt x="888" y="541"/>
                  <a:pt x="887" y="535"/>
                  <a:pt x="887" y="533"/>
                </a:cubicBezTo>
                <a:cubicBezTo>
                  <a:pt x="887" y="530"/>
                  <a:pt x="884" y="531"/>
                  <a:pt x="884" y="529"/>
                </a:cubicBezTo>
                <a:cubicBezTo>
                  <a:pt x="884" y="526"/>
                  <a:pt x="883" y="526"/>
                  <a:pt x="883" y="524"/>
                </a:cubicBezTo>
                <a:cubicBezTo>
                  <a:pt x="883" y="523"/>
                  <a:pt x="883" y="521"/>
                  <a:pt x="882" y="521"/>
                </a:cubicBezTo>
                <a:cubicBezTo>
                  <a:pt x="882" y="521"/>
                  <a:pt x="882" y="519"/>
                  <a:pt x="883" y="518"/>
                </a:cubicBezTo>
                <a:cubicBezTo>
                  <a:pt x="884" y="516"/>
                  <a:pt x="881" y="516"/>
                  <a:pt x="881" y="514"/>
                </a:cubicBezTo>
                <a:cubicBezTo>
                  <a:pt x="880" y="512"/>
                  <a:pt x="886" y="500"/>
                  <a:pt x="887" y="498"/>
                </a:cubicBezTo>
                <a:cubicBezTo>
                  <a:pt x="888" y="497"/>
                  <a:pt x="889" y="497"/>
                  <a:pt x="889" y="496"/>
                </a:cubicBezTo>
                <a:cubicBezTo>
                  <a:pt x="890" y="496"/>
                  <a:pt x="890" y="496"/>
                  <a:pt x="890" y="496"/>
                </a:cubicBezTo>
                <a:cubicBezTo>
                  <a:pt x="891" y="496"/>
                  <a:pt x="891" y="496"/>
                  <a:pt x="892" y="495"/>
                </a:cubicBezTo>
                <a:cubicBezTo>
                  <a:pt x="893" y="493"/>
                  <a:pt x="898" y="488"/>
                  <a:pt x="902" y="484"/>
                </a:cubicBezTo>
                <a:cubicBezTo>
                  <a:pt x="905" y="480"/>
                  <a:pt x="907" y="480"/>
                  <a:pt x="909" y="479"/>
                </a:cubicBezTo>
                <a:cubicBezTo>
                  <a:pt x="911" y="478"/>
                  <a:pt x="916" y="473"/>
                  <a:pt x="919" y="468"/>
                </a:cubicBezTo>
                <a:cubicBezTo>
                  <a:pt x="922" y="465"/>
                  <a:pt x="924" y="462"/>
                  <a:pt x="924" y="460"/>
                </a:cubicBezTo>
                <a:cubicBezTo>
                  <a:pt x="925" y="458"/>
                  <a:pt x="927" y="456"/>
                  <a:pt x="928" y="454"/>
                </a:cubicBezTo>
                <a:cubicBezTo>
                  <a:pt x="930" y="452"/>
                  <a:pt x="932" y="447"/>
                  <a:pt x="932" y="445"/>
                </a:cubicBezTo>
                <a:cubicBezTo>
                  <a:pt x="932" y="444"/>
                  <a:pt x="933" y="441"/>
                  <a:pt x="934" y="438"/>
                </a:cubicBezTo>
                <a:cubicBezTo>
                  <a:pt x="934" y="435"/>
                  <a:pt x="932" y="435"/>
                  <a:pt x="931" y="436"/>
                </a:cubicBezTo>
                <a:cubicBezTo>
                  <a:pt x="930" y="438"/>
                  <a:pt x="925" y="439"/>
                  <a:pt x="921" y="439"/>
                </a:cubicBezTo>
                <a:cubicBezTo>
                  <a:pt x="918" y="439"/>
                  <a:pt x="916" y="439"/>
                  <a:pt x="915" y="441"/>
                </a:cubicBezTo>
                <a:cubicBezTo>
                  <a:pt x="914" y="441"/>
                  <a:pt x="913" y="441"/>
                  <a:pt x="912" y="441"/>
                </a:cubicBezTo>
                <a:cubicBezTo>
                  <a:pt x="911" y="441"/>
                  <a:pt x="910" y="441"/>
                  <a:pt x="909" y="442"/>
                </a:cubicBezTo>
                <a:cubicBezTo>
                  <a:pt x="908" y="443"/>
                  <a:pt x="903" y="444"/>
                  <a:pt x="902" y="441"/>
                </a:cubicBezTo>
                <a:cubicBezTo>
                  <a:pt x="901" y="438"/>
                  <a:pt x="898" y="438"/>
                  <a:pt x="898" y="438"/>
                </a:cubicBezTo>
                <a:cubicBezTo>
                  <a:pt x="897" y="437"/>
                  <a:pt x="899" y="436"/>
                  <a:pt x="900" y="436"/>
                </a:cubicBezTo>
                <a:cubicBezTo>
                  <a:pt x="901" y="435"/>
                  <a:pt x="901" y="434"/>
                  <a:pt x="900" y="433"/>
                </a:cubicBezTo>
                <a:cubicBezTo>
                  <a:pt x="899" y="432"/>
                  <a:pt x="897" y="431"/>
                  <a:pt x="895" y="428"/>
                </a:cubicBezTo>
                <a:cubicBezTo>
                  <a:pt x="892" y="425"/>
                  <a:pt x="889" y="423"/>
                  <a:pt x="888" y="423"/>
                </a:cubicBezTo>
                <a:cubicBezTo>
                  <a:pt x="886" y="423"/>
                  <a:pt x="886" y="420"/>
                  <a:pt x="885" y="420"/>
                </a:cubicBezTo>
                <a:cubicBezTo>
                  <a:pt x="884" y="420"/>
                  <a:pt x="882" y="416"/>
                  <a:pt x="882" y="414"/>
                </a:cubicBezTo>
                <a:cubicBezTo>
                  <a:pt x="882" y="412"/>
                  <a:pt x="878" y="408"/>
                  <a:pt x="877" y="407"/>
                </a:cubicBezTo>
                <a:cubicBezTo>
                  <a:pt x="875" y="406"/>
                  <a:pt x="874" y="404"/>
                  <a:pt x="874" y="400"/>
                </a:cubicBezTo>
                <a:cubicBezTo>
                  <a:pt x="874" y="397"/>
                  <a:pt x="874" y="394"/>
                  <a:pt x="873" y="393"/>
                </a:cubicBezTo>
                <a:cubicBezTo>
                  <a:pt x="873" y="392"/>
                  <a:pt x="872" y="390"/>
                  <a:pt x="870" y="389"/>
                </a:cubicBezTo>
                <a:cubicBezTo>
                  <a:pt x="868" y="388"/>
                  <a:pt x="867" y="386"/>
                  <a:pt x="867" y="384"/>
                </a:cubicBezTo>
                <a:cubicBezTo>
                  <a:pt x="868" y="382"/>
                  <a:pt x="866" y="382"/>
                  <a:pt x="865" y="379"/>
                </a:cubicBezTo>
                <a:cubicBezTo>
                  <a:pt x="865" y="376"/>
                  <a:pt x="861" y="372"/>
                  <a:pt x="861" y="371"/>
                </a:cubicBezTo>
                <a:cubicBezTo>
                  <a:pt x="861" y="369"/>
                  <a:pt x="859" y="368"/>
                  <a:pt x="859" y="366"/>
                </a:cubicBezTo>
                <a:cubicBezTo>
                  <a:pt x="859" y="364"/>
                  <a:pt x="858" y="364"/>
                  <a:pt x="856" y="362"/>
                </a:cubicBezTo>
                <a:cubicBezTo>
                  <a:pt x="854" y="359"/>
                  <a:pt x="854" y="354"/>
                  <a:pt x="854" y="354"/>
                </a:cubicBezTo>
                <a:cubicBezTo>
                  <a:pt x="855" y="354"/>
                  <a:pt x="856" y="358"/>
                  <a:pt x="857" y="359"/>
                </a:cubicBezTo>
                <a:cubicBezTo>
                  <a:pt x="858" y="361"/>
                  <a:pt x="860" y="365"/>
                  <a:pt x="861" y="365"/>
                </a:cubicBezTo>
                <a:cubicBezTo>
                  <a:pt x="863" y="365"/>
                  <a:pt x="863" y="358"/>
                  <a:pt x="864" y="359"/>
                </a:cubicBezTo>
                <a:cubicBezTo>
                  <a:pt x="864" y="359"/>
                  <a:pt x="864" y="363"/>
                  <a:pt x="865" y="364"/>
                </a:cubicBezTo>
                <a:cubicBezTo>
                  <a:pt x="866" y="364"/>
                  <a:pt x="866" y="366"/>
                  <a:pt x="868" y="368"/>
                </a:cubicBezTo>
                <a:cubicBezTo>
                  <a:pt x="870" y="370"/>
                  <a:pt x="874" y="376"/>
                  <a:pt x="874" y="378"/>
                </a:cubicBezTo>
                <a:cubicBezTo>
                  <a:pt x="874" y="379"/>
                  <a:pt x="875" y="381"/>
                  <a:pt x="877" y="382"/>
                </a:cubicBezTo>
                <a:cubicBezTo>
                  <a:pt x="880" y="384"/>
                  <a:pt x="880" y="386"/>
                  <a:pt x="881" y="387"/>
                </a:cubicBezTo>
                <a:cubicBezTo>
                  <a:pt x="883" y="388"/>
                  <a:pt x="882" y="389"/>
                  <a:pt x="882" y="392"/>
                </a:cubicBezTo>
                <a:cubicBezTo>
                  <a:pt x="882" y="394"/>
                  <a:pt x="884" y="397"/>
                  <a:pt x="886" y="399"/>
                </a:cubicBezTo>
                <a:cubicBezTo>
                  <a:pt x="888" y="400"/>
                  <a:pt x="890" y="402"/>
                  <a:pt x="891" y="404"/>
                </a:cubicBezTo>
                <a:cubicBezTo>
                  <a:pt x="892" y="407"/>
                  <a:pt x="893" y="409"/>
                  <a:pt x="895" y="411"/>
                </a:cubicBezTo>
                <a:cubicBezTo>
                  <a:pt x="896" y="412"/>
                  <a:pt x="895" y="413"/>
                  <a:pt x="896" y="414"/>
                </a:cubicBezTo>
                <a:cubicBezTo>
                  <a:pt x="897" y="415"/>
                  <a:pt x="898" y="418"/>
                  <a:pt x="898" y="419"/>
                </a:cubicBezTo>
                <a:cubicBezTo>
                  <a:pt x="897" y="421"/>
                  <a:pt x="898" y="424"/>
                  <a:pt x="899" y="426"/>
                </a:cubicBezTo>
                <a:cubicBezTo>
                  <a:pt x="900" y="428"/>
                  <a:pt x="900" y="432"/>
                  <a:pt x="900" y="432"/>
                </a:cubicBezTo>
                <a:cubicBezTo>
                  <a:pt x="901" y="433"/>
                  <a:pt x="906" y="433"/>
                  <a:pt x="908" y="431"/>
                </a:cubicBezTo>
                <a:cubicBezTo>
                  <a:pt x="910" y="430"/>
                  <a:pt x="912" y="430"/>
                  <a:pt x="914" y="430"/>
                </a:cubicBezTo>
                <a:cubicBezTo>
                  <a:pt x="915" y="430"/>
                  <a:pt x="918" y="428"/>
                  <a:pt x="918" y="427"/>
                </a:cubicBezTo>
                <a:cubicBezTo>
                  <a:pt x="919" y="427"/>
                  <a:pt x="921" y="427"/>
                  <a:pt x="923" y="427"/>
                </a:cubicBezTo>
                <a:cubicBezTo>
                  <a:pt x="924" y="427"/>
                  <a:pt x="925" y="426"/>
                  <a:pt x="926" y="424"/>
                </a:cubicBezTo>
                <a:cubicBezTo>
                  <a:pt x="927" y="423"/>
                  <a:pt x="931" y="423"/>
                  <a:pt x="935" y="422"/>
                </a:cubicBezTo>
                <a:cubicBezTo>
                  <a:pt x="939" y="420"/>
                  <a:pt x="938" y="418"/>
                  <a:pt x="939" y="417"/>
                </a:cubicBezTo>
                <a:cubicBezTo>
                  <a:pt x="940" y="416"/>
                  <a:pt x="941" y="417"/>
                  <a:pt x="944" y="415"/>
                </a:cubicBezTo>
                <a:cubicBezTo>
                  <a:pt x="946" y="414"/>
                  <a:pt x="949" y="415"/>
                  <a:pt x="951" y="414"/>
                </a:cubicBezTo>
                <a:cubicBezTo>
                  <a:pt x="952" y="414"/>
                  <a:pt x="951" y="412"/>
                  <a:pt x="952" y="411"/>
                </a:cubicBezTo>
                <a:cubicBezTo>
                  <a:pt x="953" y="410"/>
                  <a:pt x="954" y="410"/>
                  <a:pt x="955" y="410"/>
                </a:cubicBezTo>
                <a:cubicBezTo>
                  <a:pt x="956" y="410"/>
                  <a:pt x="956" y="410"/>
                  <a:pt x="957" y="410"/>
                </a:cubicBezTo>
                <a:cubicBezTo>
                  <a:pt x="958" y="410"/>
                  <a:pt x="958" y="407"/>
                  <a:pt x="960" y="406"/>
                </a:cubicBezTo>
                <a:cubicBezTo>
                  <a:pt x="961" y="406"/>
                  <a:pt x="962" y="406"/>
                  <a:pt x="962" y="405"/>
                </a:cubicBezTo>
                <a:cubicBezTo>
                  <a:pt x="962" y="404"/>
                  <a:pt x="962" y="399"/>
                  <a:pt x="964" y="399"/>
                </a:cubicBezTo>
                <a:cubicBezTo>
                  <a:pt x="965" y="399"/>
                  <a:pt x="967" y="397"/>
                  <a:pt x="967" y="397"/>
                </a:cubicBezTo>
                <a:cubicBezTo>
                  <a:pt x="967" y="396"/>
                  <a:pt x="970" y="393"/>
                  <a:pt x="971" y="392"/>
                </a:cubicBezTo>
                <a:cubicBezTo>
                  <a:pt x="971" y="390"/>
                  <a:pt x="972" y="390"/>
                  <a:pt x="970" y="389"/>
                </a:cubicBezTo>
                <a:cubicBezTo>
                  <a:pt x="969" y="389"/>
                  <a:pt x="967" y="386"/>
                  <a:pt x="967" y="385"/>
                </a:cubicBezTo>
                <a:cubicBezTo>
                  <a:pt x="966" y="384"/>
                  <a:pt x="963" y="385"/>
                  <a:pt x="960" y="382"/>
                </a:cubicBezTo>
                <a:cubicBezTo>
                  <a:pt x="957" y="380"/>
                  <a:pt x="957" y="373"/>
                  <a:pt x="956" y="373"/>
                </a:cubicBezTo>
                <a:cubicBezTo>
                  <a:pt x="955" y="372"/>
                  <a:pt x="952" y="376"/>
                  <a:pt x="951" y="378"/>
                </a:cubicBezTo>
                <a:cubicBezTo>
                  <a:pt x="950" y="381"/>
                  <a:pt x="946" y="383"/>
                  <a:pt x="943" y="382"/>
                </a:cubicBezTo>
                <a:cubicBezTo>
                  <a:pt x="940" y="381"/>
                  <a:pt x="939" y="383"/>
                  <a:pt x="938" y="383"/>
                </a:cubicBezTo>
                <a:cubicBezTo>
                  <a:pt x="937" y="384"/>
                  <a:pt x="935" y="381"/>
                  <a:pt x="935" y="379"/>
                </a:cubicBezTo>
                <a:cubicBezTo>
                  <a:pt x="936" y="378"/>
                  <a:pt x="937" y="374"/>
                  <a:pt x="935" y="374"/>
                </a:cubicBezTo>
                <a:cubicBezTo>
                  <a:pt x="933" y="373"/>
                  <a:pt x="932" y="377"/>
                  <a:pt x="932" y="378"/>
                </a:cubicBezTo>
                <a:cubicBezTo>
                  <a:pt x="932" y="379"/>
                  <a:pt x="929" y="374"/>
                  <a:pt x="930" y="373"/>
                </a:cubicBezTo>
                <a:cubicBezTo>
                  <a:pt x="931" y="372"/>
                  <a:pt x="929" y="370"/>
                  <a:pt x="928" y="369"/>
                </a:cubicBezTo>
                <a:cubicBezTo>
                  <a:pt x="926" y="368"/>
                  <a:pt x="924" y="365"/>
                  <a:pt x="923" y="364"/>
                </a:cubicBezTo>
                <a:cubicBezTo>
                  <a:pt x="923" y="362"/>
                  <a:pt x="921" y="358"/>
                  <a:pt x="921" y="357"/>
                </a:cubicBezTo>
                <a:cubicBezTo>
                  <a:pt x="921" y="356"/>
                  <a:pt x="923" y="355"/>
                  <a:pt x="924" y="355"/>
                </a:cubicBezTo>
                <a:cubicBezTo>
                  <a:pt x="925" y="355"/>
                  <a:pt x="925" y="353"/>
                  <a:pt x="926" y="354"/>
                </a:cubicBezTo>
                <a:cubicBezTo>
                  <a:pt x="927" y="355"/>
                  <a:pt x="928" y="354"/>
                  <a:pt x="929" y="354"/>
                </a:cubicBezTo>
                <a:cubicBezTo>
                  <a:pt x="930" y="354"/>
                  <a:pt x="932" y="359"/>
                  <a:pt x="933" y="361"/>
                </a:cubicBezTo>
                <a:cubicBezTo>
                  <a:pt x="934" y="363"/>
                  <a:pt x="934" y="364"/>
                  <a:pt x="936" y="365"/>
                </a:cubicBezTo>
                <a:cubicBezTo>
                  <a:pt x="937" y="366"/>
                  <a:pt x="939" y="365"/>
                  <a:pt x="941" y="367"/>
                </a:cubicBezTo>
                <a:cubicBezTo>
                  <a:pt x="943" y="369"/>
                  <a:pt x="948" y="371"/>
                  <a:pt x="951" y="371"/>
                </a:cubicBezTo>
                <a:cubicBezTo>
                  <a:pt x="952" y="371"/>
                  <a:pt x="953" y="370"/>
                  <a:pt x="954" y="370"/>
                </a:cubicBezTo>
                <a:cubicBezTo>
                  <a:pt x="955" y="369"/>
                  <a:pt x="956" y="369"/>
                  <a:pt x="957" y="369"/>
                </a:cubicBezTo>
                <a:cubicBezTo>
                  <a:pt x="960" y="370"/>
                  <a:pt x="960" y="373"/>
                  <a:pt x="961" y="375"/>
                </a:cubicBezTo>
                <a:cubicBezTo>
                  <a:pt x="962" y="376"/>
                  <a:pt x="973" y="377"/>
                  <a:pt x="975" y="377"/>
                </a:cubicBezTo>
                <a:cubicBezTo>
                  <a:pt x="977" y="378"/>
                  <a:pt x="987" y="378"/>
                  <a:pt x="988" y="377"/>
                </a:cubicBezTo>
                <a:cubicBezTo>
                  <a:pt x="989" y="376"/>
                  <a:pt x="990" y="376"/>
                  <a:pt x="991" y="377"/>
                </a:cubicBezTo>
                <a:cubicBezTo>
                  <a:pt x="992" y="377"/>
                  <a:pt x="996" y="378"/>
                  <a:pt x="998" y="377"/>
                </a:cubicBezTo>
                <a:cubicBezTo>
                  <a:pt x="1000" y="375"/>
                  <a:pt x="1001" y="377"/>
                  <a:pt x="1001" y="378"/>
                </a:cubicBezTo>
                <a:cubicBezTo>
                  <a:pt x="1001" y="379"/>
                  <a:pt x="1002" y="379"/>
                  <a:pt x="1003" y="380"/>
                </a:cubicBezTo>
                <a:cubicBezTo>
                  <a:pt x="1004" y="381"/>
                  <a:pt x="1004" y="382"/>
                  <a:pt x="1004" y="383"/>
                </a:cubicBezTo>
                <a:cubicBezTo>
                  <a:pt x="1005" y="384"/>
                  <a:pt x="1006" y="384"/>
                  <a:pt x="1008" y="384"/>
                </a:cubicBezTo>
                <a:cubicBezTo>
                  <a:pt x="1010" y="385"/>
                  <a:pt x="1010" y="388"/>
                  <a:pt x="1012" y="388"/>
                </a:cubicBezTo>
                <a:cubicBezTo>
                  <a:pt x="1014" y="389"/>
                  <a:pt x="1015" y="389"/>
                  <a:pt x="1015" y="388"/>
                </a:cubicBezTo>
                <a:cubicBezTo>
                  <a:pt x="1016" y="388"/>
                  <a:pt x="1017" y="388"/>
                  <a:pt x="1017" y="389"/>
                </a:cubicBezTo>
                <a:cubicBezTo>
                  <a:pt x="1017" y="391"/>
                  <a:pt x="1011" y="390"/>
                  <a:pt x="1011" y="391"/>
                </a:cubicBezTo>
                <a:cubicBezTo>
                  <a:pt x="1011" y="391"/>
                  <a:pt x="1017" y="399"/>
                  <a:pt x="1020" y="398"/>
                </a:cubicBezTo>
                <a:cubicBezTo>
                  <a:pt x="1023" y="398"/>
                  <a:pt x="1026" y="394"/>
                  <a:pt x="1025" y="394"/>
                </a:cubicBezTo>
                <a:cubicBezTo>
                  <a:pt x="1024" y="393"/>
                  <a:pt x="1025" y="391"/>
                  <a:pt x="1026" y="392"/>
                </a:cubicBezTo>
                <a:cubicBezTo>
                  <a:pt x="1027" y="392"/>
                  <a:pt x="1026" y="395"/>
                  <a:pt x="1027" y="396"/>
                </a:cubicBezTo>
                <a:cubicBezTo>
                  <a:pt x="1028" y="397"/>
                  <a:pt x="1028" y="398"/>
                  <a:pt x="1027" y="400"/>
                </a:cubicBezTo>
                <a:cubicBezTo>
                  <a:pt x="1026" y="402"/>
                  <a:pt x="1028" y="405"/>
                  <a:pt x="1028" y="407"/>
                </a:cubicBezTo>
                <a:cubicBezTo>
                  <a:pt x="1028" y="409"/>
                  <a:pt x="1029" y="412"/>
                  <a:pt x="1030" y="415"/>
                </a:cubicBezTo>
                <a:cubicBezTo>
                  <a:pt x="1030" y="417"/>
                  <a:pt x="1032" y="423"/>
                  <a:pt x="1034" y="426"/>
                </a:cubicBezTo>
                <a:cubicBezTo>
                  <a:pt x="1036" y="429"/>
                  <a:pt x="1037" y="435"/>
                  <a:pt x="1038" y="437"/>
                </a:cubicBezTo>
                <a:cubicBezTo>
                  <a:pt x="1039" y="438"/>
                  <a:pt x="1042" y="443"/>
                  <a:pt x="1042" y="446"/>
                </a:cubicBezTo>
                <a:cubicBezTo>
                  <a:pt x="1042" y="449"/>
                  <a:pt x="1045" y="453"/>
                  <a:pt x="1046" y="453"/>
                </a:cubicBezTo>
                <a:cubicBezTo>
                  <a:pt x="1047" y="454"/>
                  <a:pt x="1050" y="453"/>
                  <a:pt x="1050" y="451"/>
                </a:cubicBezTo>
                <a:cubicBezTo>
                  <a:pt x="1051" y="449"/>
                  <a:pt x="1054" y="448"/>
                  <a:pt x="1054" y="447"/>
                </a:cubicBezTo>
                <a:cubicBezTo>
                  <a:pt x="1054" y="445"/>
                  <a:pt x="1055" y="444"/>
                  <a:pt x="1056" y="444"/>
                </a:cubicBezTo>
                <a:cubicBezTo>
                  <a:pt x="1057" y="444"/>
                  <a:pt x="1057" y="443"/>
                  <a:pt x="1057" y="441"/>
                </a:cubicBezTo>
                <a:cubicBezTo>
                  <a:pt x="1057" y="439"/>
                  <a:pt x="1057" y="437"/>
                  <a:pt x="1058" y="436"/>
                </a:cubicBezTo>
                <a:cubicBezTo>
                  <a:pt x="1059" y="434"/>
                  <a:pt x="1059" y="430"/>
                  <a:pt x="1059" y="429"/>
                </a:cubicBezTo>
                <a:cubicBezTo>
                  <a:pt x="1058" y="427"/>
                  <a:pt x="1058" y="425"/>
                  <a:pt x="1059" y="423"/>
                </a:cubicBezTo>
                <a:cubicBezTo>
                  <a:pt x="1060" y="422"/>
                  <a:pt x="1059" y="420"/>
                  <a:pt x="1061" y="420"/>
                </a:cubicBezTo>
                <a:cubicBezTo>
                  <a:pt x="1062" y="420"/>
                  <a:pt x="1063" y="419"/>
                  <a:pt x="1065" y="417"/>
                </a:cubicBezTo>
                <a:cubicBezTo>
                  <a:pt x="1066" y="415"/>
                  <a:pt x="1070" y="413"/>
                  <a:pt x="1071" y="412"/>
                </a:cubicBezTo>
                <a:cubicBezTo>
                  <a:pt x="1073" y="411"/>
                  <a:pt x="1077" y="407"/>
                  <a:pt x="1078" y="405"/>
                </a:cubicBezTo>
                <a:cubicBezTo>
                  <a:pt x="1079" y="403"/>
                  <a:pt x="1083" y="402"/>
                  <a:pt x="1085" y="400"/>
                </a:cubicBezTo>
                <a:cubicBezTo>
                  <a:pt x="1086" y="399"/>
                  <a:pt x="1086" y="398"/>
                  <a:pt x="1086" y="396"/>
                </a:cubicBezTo>
                <a:cubicBezTo>
                  <a:pt x="1086" y="394"/>
                  <a:pt x="1091" y="393"/>
                  <a:pt x="1093" y="393"/>
                </a:cubicBezTo>
                <a:cubicBezTo>
                  <a:pt x="1095" y="393"/>
                  <a:pt x="1096" y="393"/>
                  <a:pt x="1097" y="393"/>
                </a:cubicBezTo>
                <a:cubicBezTo>
                  <a:pt x="1099" y="393"/>
                  <a:pt x="1101" y="392"/>
                  <a:pt x="1101" y="391"/>
                </a:cubicBezTo>
                <a:cubicBezTo>
                  <a:pt x="1101" y="389"/>
                  <a:pt x="1102" y="388"/>
                  <a:pt x="1103" y="389"/>
                </a:cubicBezTo>
                <a:cubicBezTo>
                  <a:pt x="1104" y="389"/>
                  <a:pt x="1105" y="393"/>
                  <a:pt x="1106" y="395"/>
                </a:cubicBezTo>
                <a:cubicBezTo>
                  <a:pt x="1106" y="396"/>
                  <a:pt x="1108" y="400"/>
                  <a:pt x="1110" y="401"/>
                </a:cubicBezTo>
                <a:cubicBezTo>
                  <a:pt x="1113" y="402"/>
                  <a:pt x="1114" y="407"/>
                  <a:pt x="1115" y="410"/>
                </a:cubicBezTo>
                <a:cubicBezTo>
                  <a:pt x="1116" y="412"/>
                  <a:pt x="1115" y="415"/>
                  <a:pt x="1114" y="416"/>
                </a:cubicBezTo>
                <a:cubicBezTo>
                  <a:pt x="1114" y="418"/>
                  <a:pt x="1115" y="418"/>
                  <a:pt x="1116" y="419"/>
                </a:cubicBezTo>
                <a:cubicBezTo>
                  <a:pt x="1118" y="419"/>
                  <a:pt x="1119" y="420"/>
                  <a:pt x="1120" y="418"/>
                </a:cubicBezTo>
                <a:cubicBezTo>
                  <a:pt x="1121" y="417"/>
                  <a:pt x="1124" y="416"/>
                  <a:pt x="1124" y="414"/>
                </a:cubicBezTo>
                <a:cubicBezTo>
                  <a:pt x="1124" y="412"/>
                  <a:pt x="1125" y="415"/>
                  <a:pt x="1126" y="416"/>
                </a:cubicBezTo>
                <a:cubicBezTo>
                  <a:pt x="1127" y="416"/>
                  <a:pt x="1128" y="418"/>
                  <a:pt x="1128" y="420"/>
                </a:cubicBezTo>
                <a:cubicBezTo>
                  <a:pt x="1128" y="422"/>
                  <a:pt x="1128" y="428"/>
                  <a:pt x="1130" y="429"/>
                </a:cubicBezTo>
                <a:cubicBezTo>
                  <a:pt x="1132" y="431"/>
                  <a:pt x="1132" y="435"/>
                  <a:pt x="1132" y="436"/>
                </a:cubicBezTo>
                <a:cubicBezTo>
                  <a:pt x="1131" y="438"/>
                  <a:pt x="1133" y="440"/>
                  <a:pt x="1132" y="441"/>
                </a:cubicBezTo>
                <a:cubicBezTo>
                  <a:pt x="1132" y="443"/>
                  <a:pt x="1131" y="447"/>
                  <a:pt x="1131" y="449"/>
                </a:cubicBezTo>
                <a:cubicBezTo>
                  <a:pt x="1130" y="451"/>
                  <a:pt x="1130" y="452"/>
                  <a:pt x="1131" y="452"/>
                </a:cubicBezTo>
                <a:cubicBezTo>
                  <a:pt x="1132" y="453"/>
                  <a:pt x="1134" y="455"/>
                  <a:pt x="1137" y="458"/>
                </a:cubicBezTo>
                <a:cubicBezTo>
                  <a:pt x="1139" y="461"/>
                  <a:pt x="1139" y="464"/>
                  <a:pt x="1139" y="466"/>
                </a:cubicBezTo>
                <a:cubicBezTo>
                  <a:pt x="1139" y="469"/>
                  <a:pt x="1143" y="473"/>
                  <a:pt x="1143" y="475"/>
                </a:cubicBezTo>
                <a:cubicBezTo>
                  <a:pt x="1144" y="476"/>
                  <a:pt x="1145" y="477"/>
                  <a:pt x="1147" y="479"/>
                </a:cubicBezTo>
                <a:cubicBezTo>
                  <a:pt x="1150" y="480"/>
                  <a:pt x="1155" y="483"/>
                  <a:pt x="1156" y="483"/>
                </a:cubicBezTo>
                <a:cubicBezTo>
                  <a:pt x="1157" y="482"/>
                  <a:pt x="1154" y="478"/>
                  <a:pt x="1153" y="477"/>
                </a:cubicBezTo>
                <a:cubicBezTo>
                  <a:pt x="1151" y="475"/>
                  <a:pt x="1153" y="471"/>
                  <a:pt x="1153" y="468"/>
                </a:cubicBezTo>
                <a:cubicBezTo>
                  <a:pt x="1153" y="466"/>
                  <a:pt x="1150" y="466"/>
                  <a:pt x="1149" y="464"/>
                </a:cubicBezTo>
                <a:cubicBezTo>
                  <a:pt x="1149" y="462"/>
                  <a:pt x="1148" y="463"/>
                  <a:pt x="1147" y="462"/>
                </a:cubicBezTo>
                <a:cubicBezTo>
                  <a:pt x="1147" y="461"/>
                  <a:pt x="1144" y="459"/>
                  <a:pt x="1142" y="458"/>
                </a:cubicBezTo>
                <a:cubicBezTo>
                  <a:pt x="1140" y="458"/>
                  <a:pt x="1139" y="455"/>
                  <a:pt x="1139" y="454"/>
                </a:cubicBezTo>
                <a:cubicBezTo>
                  <a:pt x="1139" y="452"/>
                  <a:pt x="1138" y="451"/>
                  <a:pt x="1138" y="450"/>
                </a:cubicBezTo>
                <a:cubicBezTo>
                  <a:pt x="1138" y="448"/>
                  <a:pt x="1136" y="448"/>
                  <a:pt x="1135" y="448"/>
                </a:cubicBezTo>
                <a:cubicBezTo>
                  <a:pt x="1133" y="447"/>
                  <a:pt x="1135" y="443"/>
                  <a:pt x="1135" y="441"/>
                </a:cubicBezTo>
                <a:cubicBezTo>
                  <a:pt x="1136" y="439"/>
                  <a:pt x="1139" y="434"/>
                  <a:pt x="1138" y="432"/>
                </a:cubicBezTo>
                <a:cubicBezTo>
                  <a:pt x="1137" y="431"/>
                  <a:pt x="1141" y="429"/>
                  <a:pt x="1141" y="431"/>
                </a:cubicBezTo>
                <a:cubicBezTo>
                  <a:pt x="1142" y="433"/>
                  <a:pt x="1142" y="434"/>
                  <a:pt x="1145" y="434"/>
                </a:cubicBezTo>
                <a:cubicBezTo>
                  <a:pt x="1147" y="434"/>
                  <a:pt x="1147" y="436"/>
                  <a:pt x="1149" y="436"/>
                </a:cubicBezTo>
                <a:cubicBezTo>
                  <a:pt x="1151" y="437"/>
                  <a:pt x="1150" y="439"/>
                  <a:pt x="1151" y="440"/>
                </a:cubicBezTo>
                <a:cubicBezTo>
                  <a:pt x="1151" y="441"/>
                  <a:pt x="1152" y="441"/>
                  <a:pt x="1153" y="441"/>
                </a:cubicBezTo>
                <a:cubicBezTo>
                  <a:pt x="1154" y="440"/>
                  <a:pt x="1153" y="442"/>
                  <a:pt x="1153" y="443"/>
                </a:cubicBezTo>
                <a:cubicBezTo>
                  <a:pt x="1154" y="443"/>
                  <a:pt x="1154" y="443"/>
                  <a:pt x="1155" y="443"/>
                </a:cubicBezTo>
                <a:cubicBezTo>
                  <a:pt x="1156" y="443"/>
                  <a:pt x="1156" y="443"/>
                  <a:pt x="1157" y="443"/>
                </a:cubicBezTo>
                <a:cubicBezTo>
                  <a:pt x="1157" y="444"/>
                  <a:pt x="1158" y="445"/>
                  <a:pt x="1159" y="445"/>
                </a:cubicBezTo>
                <a:cubicBezTo>
                  <a:pt x="1160" y="446"/>
                  <a:pt x="1158" y="447"/>
                  <a:pt x="1158" y="449"/>
                </a:cubicBezTo>
                <a:cubicBezTo>
                  <a:pt x="1158" y="451"/>
                  <a:pt x="1159" y="451"/>
                  <a:pt x="1160" y="451"/>
                </a:cubicBezTo>
                <a:cubicBezTo>
                  <a:pt x="1160" y="450"/>
                  <a:pt x="1163" y="448"/>
                  <a:pt x="1164" y="448"/>
                </a:cubicBezTo>
                <a:cubicBezTo>
                  <a:pt x="1165" y="447"/>
                  <a:pt x="1164" y="446"/>
                  <a:pt x="1165" y="446"/>
                </a:cubicBezTo>
                <a:cubicBezTo>
                  <a:pt x="1166" y="446"/>
                  <a:pt x="1165" y="445"/>
                  <a:pt x="1166" y="444"/>
                </a:cubicBezTo>
                <a:cubicBezTo>
                  <a:pt x="1166" y="443"/>
                  <a:pt x="1167" y="443"/>
                  <a:pt x="1169" y="443"/>
                </a:cubicBezTo>
                <a:cubicBezTo>
                  <a:pt x="1170" y="443"/>
                  <a:pt x="1172" y="442"/>
                  <a:pt x="1174" y="441"/>
                </a:cubicBezTo>
                <a:cubicBezTo>
                  <a:pt x="1176" y="439"/>
                  <a:pt x="1177" y="439"/>
                  <a:pt x="1178" y="435"/>
                </a:cubicBezTo>
                <a:cubicBezTo>
                  <a:pt x="1178" y="431"/>
                  <a:pt x="1177" y="426"/>
                  <a:pt x="1177" y="425"/>
                </a:cubicBezTo>
                <a:cubicBezTo>
                  <a:pt x="1177" y="424"/>
                  <a:pt x="1174" y="418"/>
                  <a:pt x="1173" y="418"/>
                </a:cubicBezTo>
                <a:cubicBezTo>
                  <a:pt x="1172" y="418"/>
                  <a:pt x="1167" y="413"/>
                  <a:pt x="1166" y="413"/>
                </a:cubicBezTo>
                <a:cubicBezTo>
                  <a:pt x="1165" y="412"/>
                  <a:pt x="1165" y="410"/>
                  <a:pt x="1164" y="409"/>
                </a:cubicBezTo>
                <a:cubicBezTo>
                  <a:pt x="1163" y="408"/>
                  <a:pt x="1162" y="406"/>
                  <a:pt x="1163" y="404"/>
                </a:cubicBezTo>
                <a:cubicBezTo>
                  <a:pt x="1163" y="402"/>
                  <a:pt x="1166" y="401"/>
                  <a:pt x="1166" y="400"/>
                </a:cubicBezTo>
                <a:cubicBezTo>
                  <a:pt x="1166" y="399"/>
                  <a:pt x="1166" y="397"/>
                  <a:pt x="1167" y="397"/>
                </a:cubicBezTo>
                <a:cubicBezTo>
                  <a:pt x="1169" y="397"/>
                  <a:pt x="1170" y="396"/>
                  <a:pt x="1171" y="395"/>
                </a:cubicBezTo>
                <a:cubicBezTo>
                  <a:pt x="1171" y="395"/>
                  <a:pt x="1172" y="395"/>
                  <a:pt x="1172" y="395"/>
                </a:cubicBezTo>
                <a:cubicBezTo>
                  <a:pt x="1173" y="395"/>
                  <a:pt x="1174" y="395"/>
                  <a:pt x="1174" y="394"/>
                </a:cubicBezTo>
                <a:cubicBezTo>
                  <a:pt x="1174" y="393"/>
                  <a:pt x="1175" y="393"/>
                  <a:pt x="1176" y="394"/>
                </a:cubicBezTo>
                <a:cubicBezTo>
                  <a:pt x="1177" y="395"/>
                  <a:pt x="1177" y="395"/>
                  <a:pt x="1179" y="394"/>
                </a:cubicBezTo>
                <a:cubicBezTo>
                  <a:pt x="1180" y="393"/>
                  <a:pt x="1180" y="395"/>
                  <a:pt x="1180" y="396"/>
                </a:cubicBezTo>
                <a:cubicBezTo>
                  <a:pt x="1179" y="397"/>
                  <a:pt x="1179" y="399"/>
                  <a:pt x="1181" y="400"/>
                </a:cubicBezTo>
                <a:cubicBezTo>
                  <a:pt x="1182" y="401"/>
                  <a:pt x="1182" y="399"/>
                  <a:pt x="1182" y="398"/>
                </a:cubicBezTo>
                <a:cubicBezTo>
                  <a:pt x="1181" y="397"/>
                  <a:pt x="1184" y="396"/>
                  <a:pt x="1188" y="394"/>
                </a:cubicBezTo>
                <a:cubicBezTo>
                  <a:pt x="1192" y="393"/>
                  <a:pt x="1196" y="390"/>
                  <a:pt x="1196" y="390"/>
                </a:cubicBezTo>
                <a:cubicBezTo>
                  <a:pt x="1196" y="389"/>
                  <a:pt x="1197" y="389"/>
                  <a:pt x="1197" y="390"/>
                </a:cubicBezTo>
                <a:cubicBezTo>
                  <a:pt x="1198" y="390"/>
                  <a:pt x="1199" y="390"/>
                  <a:pt x="1200" y="390"/>
                </a:cubicBezTo>
                <a:cubicBezTo>
                  <a:pt x="1201" y="389"/>
                  <a:pt x="1206" y="388"/>
                  <a:pt x="1207" y="388"/>
                </a:cubicBezTo>
                <a:cubicBezTo>
                  <a:pt x="1209" y="388"/>
                  <a:pt x="1209" y="387"/>
                  <a:pt x="1210" y="386"/>
                </a:cubicBezTo>
                <a:cubicBezTo>
                  <a:pt x="1211" y="385"/>
                  <a:pt x="1211" y="385"/>
                  <a:pt x="1212" y="384"/>
                </a:cubicBezTo>
                <a:cubicBezTo>
                  <a:pt x="1214" y="384"/>
                  <a:pt x="1215" y="382"/>
                  <a:pt x="1215" y="382"/>
                </a:cubicBezTo>
                <a:cubicBezTo>
                  <a:pt x="1215" y="381"/>
                  <a:pt x="1218" y="381"/>
                  <a:pt x="1218" y="380"/>
                </a:cubicBezTo>
                <a:cubicBezTo>
                  <a:pt x="1218" y="379"/>
                  <a:pt x="1220" y="379"/>
                  <a:pt x="1220" y="378"/>
                </a:cubicBezTo>
                <a:cubicBezTo>
                  <a:pt x="1220" y="377"/>
                  <a:pt x="1221" y="377"/>
                  <a:pt x="1222" y="376"/>
                </a:cubicBezTo>
                <a:cubicBezTo>
                  <a:pt x="1222" y="375"/>
                  <a:pt x="1221" y="373"/>
                  <a:pt x="1222" y="373"/>
                </a:cubicBezTo>
                <a:cubicBezTo>
                  <a:pt x="1223" y="373"/>
                  <a:pt x="1222" y="371"/>
                  <a:pt x="1222" y="371"/>
                </a:cubicBezTo>
                <a:cubicBezTo>
                  <a:pt x="1222" y="370"/>
                  <a:pt x="1224" y="370"/>
                  <a:pt x="1225" y="369"/>
                </a:cubicBezTo>
                <a:cubicBezTo>
                  <a:pt x="1226" y="369"/>
                  <a:pt x="1226" y="368"/>
                  <a:pt x="1227" y="367"/>
                </a:cubicBezTo>
                <a:cubicBezTo>
                  <a:pt x="1227" y="365"/>
                  <a:pt x="1229" y="364"/>
                  <a:pt x="1229" y="364"/>
                </a:cubicBezTo>
                <a:cubicBezTo>
                  <a:pt x="1230" y="364"/>
                  <a:pt x="1231" y="362"/>
                  <a:pt x="1230" y="360"/>
                </a:cubicBezTo>
                <a:cubicBezTo>
                  <a:pt x="1230" y="359"/>
                  <a:pt x="1232" y="359"/>
                  <a:pt x="1231" y="359"/>
                </a:cubicBezTo>
                <a:cubicBezTo>
                  <a:pt x="1230" y="358"/>
                  <a:pt x="1231" y="357"/>
                  <a:pt x="1233" y="356"/>
                </a:cubicBezTo>
                <a:cubicBezTo>
                  <a:pt x="1234" y="356"/>
                  <a:pt x="1232" y="355"/>
                  <a:pt x="1231" y="356"/>
                </a:cubicBezTo>
                <a:cubicBezTo>
                  <a:pt x="1231" y="356"/>
                  <a:pt x="1230" y="356"/>
                  <a:pt x="1230" y="355"/>
                </a:cubicBezTo>
                <a:cubicBezTo>
                  <a:pt x="1229" y="355"/>
                  <a:pt x="1229" y="354"/>
                  <a:pt x="1229" y="355"/>
                </a:cubicBezTo>
                <a:cubicBezTo>
                  <a:pt x="1228" y="356"/>
                  <a:pt x="1226" y="354"/>
                  <a:pt x="1227" y="354"/>
                </a:cubicBezTo>
                <a:cubicBezTo>
                  <a:pt x="1228" y="354"/>
                  <a:pt x="1231" y="352"/>
                  <a:pt x="1232" y="352"/>
                </a:cubicBezTo>
                <a:cubicBezTo>
                  <a:pt x="1232" y="352"/>
                  <a:pt x="1230" y="349"/>
                  <a:pt x="1229" y="350"/>
                </a:cubicBezTo>
                <a:cubicBezTo>
                  <a:pt x="1228" y="350"/>
                  <a:pt x="1226" y="347"/>
                  <a:pt x="1225" y="347"/>
                </a:cubicBezTo>
                <a:cubicBezTo>
                  <a:pt x="1224" y="347"/>
                  <a:pt x="1226" y="346"/>
                  <a:pt x="1228" y="347"/>
                </a:cubicBezTo>
                <a:cubicBezTo>
                  <a:pt x="1229" y="347"/>
                  <a:pt x="1231" y="348"/>
                  <a:pt x="1231" y="347"/>
                </a:cubicBezTo>
                <a:cubicBezTo>
                  <a:pt x="1232" y="347"/>
                  <a:pt x="1229" y="344"/>
                  <a:pt x="1228" y="343"/>
                </a:cubicBezTo>
                <a:cubicBezTo>
                  <a:pt x="1227" y="342"/>
                  <a:pt x="1228" y="341"/>
                  <a:pt x="1227" y="341"/>
                </a:cubicBezTo>
                <a:cubicBezTo>
                  <a:pt x="1226" y="340"/>
                  <a:pt x="1225" y="337"/>
                  <a:pt x="1224" y="336"/>
                </a:cubicBezTo>
                <a:cubicBezTo>
                  <a:pt x="1224" y="334"/>
                  <a:pt x="1221" y="334"/>
                  <a:pt x="1221" y="333"/>
                </a:cubicBezTo>
                <a:cubicBezTo>
                  <a:pt x="1220" y="332"/>
                  <a:pt x="1221" y="330"/>
                  <a:pt x="1223" y="329"/>
                </a:cubicBezTo>
                <a:cubicBezTo>
                  <a:pt x="1225" y="328"/>
                  <a:pt x="1224" y="327"/>
                  <a:pt x="1225" y="327"/>
                </a:cubicBezTo>
                <a:cubicBezTo>
                  <a:pt x="1225" y="327"/>
                  <a:pt x="1226" y="327"/>
                  <a:pt x="1227" y="325"/>
                </a:cubicBezTo>
                <a:cubicBezTo>
                  <a:pt x="1228" y="324"/>
                  <a:pt x="1229" y="325"/>
                  <a:pt x="1229" y="324"/>
                </a:cubicBezTo>
                <a:cubicBezTo>
                  <a:pt x="1230" y="323"/>
                  <a:pt x="1233" y="323"/>
                  <a:pt x="1234" y="322"/>
                </a:cubicBezTo>
                <a:cubicBezTo>
                  <a:pt x="1235" y="322"/>
                  <a:pt x="1233" y="319"/>
                  <a:pt x="1232" y="320"/>
                </a:cubicBezTo>
                <a:cubicBezTo>
                  <a:pt x="1230" y="320"/>
                  <a:pt x="1229" y="320"/>
                  <a:pt x="1228" y="318"/>
                </a:cubicBezTo>
                <a:cubicBezTo>
                  <a:pt x="1227" y="316"/>
                  <a:pt x="1224" y="321"/>
                  <a:pt x="1222" y="322"/>
                </a:cubicBezTo>
                <a:cubicBezTo>
                  <a:pt x="1220" y="323"/>
                  <a:pt x="1219" y="320"/>
                  <a:pt x="1219" y="318"/>
                </a:cubicBezTo>
                <a:cubicBezTo>
                  <a:pt x="1220" y="317"/>
                  <a:pt x="1218" y="317"/>
                  <a:pt x="1215" y="317"/>
                </a:cubicBezTo>
                <a:cubicBezTo>
                  <a:pt x="1212" y="317"/>
                  <a:pt x="1213" y="312"/>
                  <a:pt x="1215" y="312"/>
                </a:cubicBezTo>
                <a:cubicBezTo>
                  <a:pt x="1215" y="311"/>
                  <a:pt x="1216" y="312"/>
                  <a:pt x="1217" y="312"/>
                </a:cubicBezTo>
                <a:cubicBezTo>
                  <a:pt x="1218" y="312"/>
                  <a:pt x="1220" y="312"/>
                  <a:pt x="1220" y="310"/>
                </a:cubicBezTo>
                <a:cubicBezTo>
                  <a:pt x="1221" y="307"/>
                  <a:pt x="1223" y="309"/>
                  <a:pt x="1225" y="307"/>
                </a:cubicBezTo>
                <a:cubicBezTo>
                  <a:pt x="1228" y="304"/>
                  <a:pt x="1230" y="302"/>
                  <a:pt x="1232" y="304"/>
                </a:cubicBezTo>
                <a:cubicBezTo>
                  <a:pt x="1235" y="305"/>
                  <a:pt x="1230" y="308"/>
                  <a:pt x="1230" y="309"/>
                </a:cubicBezTo>
                <a:cubicBezTo>
                  <a:pt x="1229" y="311"/>
                  <a:pt x="1230" y="312"/>
                  <a:pt x="1229" y="313"/>
                </a:cubicBezTo>
                <a:cubicBezTo>
                  <a:pt x="1228" y="314"/>
                  <a:pt x="1229" y="314"/>
                  <a:pt x="1232" y="313"/>
                </a:cubicBezTo>
                <a:cubicBezTo>
                  <a:pt x="1234" y="311"/>
                  <a:pt x="1237" y="309"/>
                  <a:pt x="1240" y="308"/>
                </a:cubicBezTo>
                <a:cubicBezTo>
                  <a:pt x="1242" y="307"/>
                  <a:pt x="1245" y="309"/>
                  <a:pt x="1247" y="310"/>
                </a:cubicBezTo>
                <a:cubicBezTo>
                  <a:pt x="1248" y="312"/>
                  <a:pt x="1245" y="314"/>
                  <a:pt x="1244" y="315"/>
                </a:cubicBezTo>
                <a:cubicBezTo>
                  <a:pt x="1243" y="316"/>
                  <a:pt x="1245" y="316"/>
                  <a:pt x="1245" y="318"/>
                </a:cubicBezTo>
                <a:cubicBezTo>
                  <a:pt x="1245" y="319"/>
                  <a:pt x="1246" y="320"/>
                  <a:pt x="1247" y="319"/>
                </a:cubicBezTo>
                <a:cubicBezTo>
                  <a:pt x="1248" y="318"/>
                  <a:pt x="1249" y="318"/>
                  <a:pt x="1250" y="318"/>
                </a:cubicBezTo>
                <a:cubicBezTo>
                  <a:pt x="1252" y="318"/>
                  <a:pt x="1251" y="321"/>
                  <a:pt x="1253" y="321"/>
                </a:cubicBezTo>
                <a:cubicBezTo>
                  <a:pt x="1254" y="321"/>
                  <a:pt x="1254" y="323"/>
                  <a:pt x="1252" y="323"/>
                </a:cubicBezTo>
                <a:cubicBezTo>
                  <a:pt x="1251" y="322"/>
                  <a:pt x="1251" y="325"/>
                  <a:pt x="1252" y="327"/>
                </a:cubicBezTo>
                <a:cubicBezTo>
                  <a:pt x="1253" y="328"/>
                  <a:pt x="1250" y="331"/>
                  <a:pt x="1251" y="332"/>
                </a:cubicBezTo>
                <a:cubicBezTo>
                  <a:pt x="1252" y="333"/>
                  <a:pt x="1251" y="334"/>
                  <a:pt x="1251" y="335"/>
                </a:cubicBezTo>
                <a:cubicBezTo>
                  <a:pt x="1252" y="335"/>
                  <a:pt x="1257" y="334"/>
                  <a:pt x="1259" y="332"/>
                </a:cubicBezTo>
                <a:cubicBezTo>
                  <a:pt x="1262" y="329"/>
                  <a:pt x="1262" y="330"/>
                  <a:pt x="1264" y="330"/>
                </a:cubicBezTo>
                <a:cubicBezTo>
                  <a:pt x="1265" y="330"/>
                  <a:pt x="1266" y="329"/>
                  <a:pt x="1265" y="328"/>
                </a:cubicBezTo>
                <a:cubicBezTo>
                  <a:pt x="1265" y="327"/>
                  <a:pt x="1264" y="325"/>
                  <a:pt x="1264" y="322"/>
                </a:cubicBezTo>
                <a:cubicBezTo>
                  <a:pt x="1264" y="319"/>
                  <a:pt x="1258" y="312"/>
                  <a:pt x="1256" y="311"/>
                </a:cubicBezTo>
                <a:cubicBezTo>
                  <a:pt x="1255" y="311"/>
                  <a:pt x="1256" y="308"/>
                  <a:pt x="1257" y="308"/>
                </a:cubicBezTo>
                <a:cubicBezTo>
                  <a:pt x="1259" y="307"/>
                  <a:pt x="1263" y="304"/>
                  <a:pt x="1265" y="303"/>
                </a:cubicBezTo>
                <a:cubicBezTo>
                  <a:pt x="1266" y="302"/>
                  <a:pt x="1265" y="300"/>
                  <a:pt x="1266" y="298"/>
                </a:cubicBezTo>
                <a:cubicBezTo>
                  <a:pt x="1267" y="296"/>
                  <a:pt x="1274" y="291"/>
                  <a:pt x="1275" y="291"/>
                </a:cubicBezTo>
                <a:cubicBezTo>
                  <a:pt x="1277" y="291"/>
                  <a:pt x="1279" y="293"/>
                  <a:pt x="1280" y="294"/>
                </a:cubicBezTo>
                <a:cubicBezTo>
                  <a:pt x="1282" y="294"/>
                  <a:pt x="1290" y="288"/>
                  <a:pt x="1290" y="287"/>
                </a:cubicBezTo>
                <a:cubicBezTo>
                  <a:pt x="1290" y="286"/>
                  <a:pt x="1295" y="282"/>
                  <a:pt x="1297" y="280"/>
                </a:cubicBezTo>
                <a:cubicBezTo>
                  <a:pt x="1299" y="277"/>
                  <a:pt x="1302" y="274"/>
                  <a:pt x="1303" y="271"/>
                </a:cubicBezTo>
                <a:cubicBezTo>
                  <a:pt x="1304" y="270"/>
                  <a:pt x="1307" y="267"/>
                  <a:pt x="1308" y="265"/>
                </a:cubicBezTo>
                <a:cubicBezTo>
                  <a:pt x="1309" y="264"/>
                  <a:pt x="1309" y="264"/>
                  <a:pt x="1310" y="261"/>
                </a:cubicBezTo>
                <a:cubicBezTo>
                  <a:pt x="1312" y="258"/>
                  <a:pt x="1312" y="250"/>
                  <a:pt x="1312" y="250"/>
                </a:cubicBezTo>
                <a:cubicBezTo>
                  <a:pt x="1313" y="249"/>
                  <a:pt x="1312" y="248"/>
                  <a:pt x="1313" y="247"/>
                </a:cubicBezTo>
                <a:cubicBezTo>
                  <a:pt x="1314" y="246"/>
                  <a:pt x="1313" y="245"/>
                  <a:pt x="1315" y="244"/>
                </a:cubicBezTo>
                <a:cubicBezTo>
                  <a:pt x="1316" y="243"/>
                  <a:pt x="1316" y="242"/>
                  <a:pt x="1315" y="241"/>
                </a:cubicBezTo>
                <a:cubicBezTo>
                  <a:pt x="1315" y="241"/>
                  <a:pt x="1315" y="239"/>
                  <a:pt x="1315" y="238"/>
                </a:cubicBezTo>
                <a:cubicBezTo>
                  <a:pt x="1315" y="238"/>
                  <a:pt x="1315" y="237"/>
                  <a:pt x="1316" y="237"/>
                </a:cubicBezTo>
                <a:cubicBezTo>
                  <a:pt x="1316" y="236"/>
                  <a:pt x="1315" y="235"/>
                  <a:pt x="1314" y="235"/>
                </a:cubicBezTo>
                <a:cubicBezTo>
                  <a:pt x="1313" y="234"/>
                  <a:pt x="1312" y="234"/>
                  <a:pt x="1311" y="233"/>
                </a:cubicBezTo>
                <a:cubicBezTo>
                  <a:pt x="1311" y="231"/>
                  <a:pt x="1310" y="230"/>
                  <a:pt x="1308" y="230"/>
                </a:cubicBezTo>
                <a:cubicBezTo>
                  <a:pt x="1308" y="230"/>
                  <a:pt x="1307" y="230"/>
                  <a:pt x="1306" y="230"/>
                </a:cubicBezTo>
                <a:cubicBezTo>
                  <a:pt x="1305" y="230"/>
                  <a:pt x="1304" y="230"/>
                  <a:pt x="1305" y="230"/>
                </a:cubicBezTo>
                <a:cubicBezTo>
                  <a:pt x="1305" y="231"/>
                  <a:pt x="1304" y="232"/>
                  <a:pt x="1304" y="232"/>
                </a:cubicBezTo>
                <a:cubicBezTo>
                  <a:pt x="1303" y="232"/>
                  <a:pt x="1303" y="232"/>
                  <a:pt x="1302" y="233"/>
                </a:cubicBezTo>
                <a:cubicBezTo>
                  <a:pt x="1301" y="235"/>
                  <a:pt x="1298" y="235"/>
                  <a:pt x="1299" y="234"/>
                </a:cubicBezTo>
                <a:cubicBezTo>
                  <a:pt x="1301" y="232"/>
                  <a:pt x="1299" y="232"/>
                  <a:pt x="1299" y="231"/>
                </a:cubicBezTo>
                <a:cubicBezTo>
                  <a:pt x="1300" y="230"/>
                  <a:pt x="1301" y="229"/>
                  <a:pt x="1299" y="229"/>
                </a:cubicBezTo>
                <a:cubicBezTo>
                  <a:pt x="1298" y="230"/>
                  <a:pt x="1298" y="232"/>
                  <a:pt x="1297" y="232"/>
                </a:cubicBezTo>
                <a:cubicBezTo>
                  <a:pt x="1295" y="233"/>
                  <a:pt x="1296" y="229"/>
                  <a:pt x="1296" y="228"/>
                </a:cubicBezTo>
                <a:cubicBezTo>
                  <a:pt x="1296" y="227"/>
                  <a:pt x="1295" y="228"/>
                  <a:pt x="1294" y="228"/>
                </a:cubicBezTo>
                <a:cubicBezTo>
                  <a:pt x="1293" y="228"/>
                  <a:pt x="1292" y="228"/>
                  <a:pt x="1291" y="228"/>
                </a:cubicBezTo>
                <a:cubicBezTo>
                  <a:pt x="1289" y="228"/>
                  <a:pt x="1289" y="226"/>
                  <a:pt x="1291" y="225"/>
                </a:cubicBezTo>
                <a:cubicBezTo>
                  <a:pt x="1294" y="224"/>
                  <a:pt x="1293" y="223"/>
                  <a:pt x="1294" y="222"/>
                </a:cubicBezTo>
                <a:cubicBezTo>
                  <a:pt x="1295" y="222"/>
                  <a:pt x="1298" y="220"/>
                  <a:pt x="1300" y="219"/>
                </a:cubicBezTo>
                <a:cubicBezTo>
                  <a:pt x="1301" y="218"/>
                  <a:pt x="1302" y="217"/>
                  <a:pt x="1302" y="216"/>
                </a:cubicBezTo>
                <a:cubicBezTo>
                  <a:pt x="1302" y="215"/>
                  <a:pt x="1305" y="213"/>
                  <a:pt x="1308" y="211"/>
                </a:cubicBezTo>
                <a:cubicBezTo>
                  <a:pt x="1311" y="209"/>
                  <a:pt x="1312" y="208"/>
                  <a:pt x="1313" y="207"/>
                </a:cubicBezTo>
                <a:cubicBezTo>
                  <a:pt x="1313" y="205"/>
                  <a:pt x="1317" y="204"/>
                  <a:pt x="1317" y="203"/>
                </a:cubicBezTo>
                <a:cubicBezTo>
                  <a:pt x="1317" y="202"/>
                  <a:pt x="1322" y="199"/>
                  <a:pt x="1325" y="198"/>
                </a:cubicBezTo>
                <a:cubicBezTo>
                  <a:pt x="1329" y="198"/>
                  <a:pt x="1334" y="199"/>
                  <a:pt x="1335" y="200"/>
                </a:cubicBezTo>
                <a:cubicBezTo>
                  <a:pt x="1336" y="200"/>
                  <a:pt x="1336" y="200"/>
                  <a:pt x="1337" y="199"/>
                </a:cubicBezTo>
                <a:cubicBezTo>
                  <a:pt x="1337" y="199"/>
                  <a:pt x="1339" y="199"/>
                  <a:pt x="1341" y="199"/>
                </a:cubicBezTo>
                <a:cubicBezTo>
                  <a:pt x="1342" y="200"/>
                  <a:pt x="1342" y="199"/>
                  <a:pt x="1343" y="199"/>
                </a:cubicBezTo>
                <a:cubicBezTo>
                  <a:pt x="1344" y="199"/>
                  <a:pt x="1344" y="199"/>
                  <a:pt x="1345" y="199"/>
                </a:cubicBezTo>
                <a:cubicBezTo>
                  <a:pt x="1346" y="199"/>
                  <a:pt x="1348" y="200"/>
                  <a:pt x="1348" y="198"/>
                </a:cubicBezTo>
                <a:cubicBezTo>
                  <a:pt x="1349" y="196"/>
                  <a:pt x="1353" y="196"/>
                  <a:pt x="1354" y="197"/>
                </a:cubicBezTo>
                <a:cubicBezTo>
                  <a:pt x="1355" y="198"/>
                  <a:pt x="1356" y="199"/>
                  <a:pt x="1358" y="198"/>
                </a:cubicBezTo>
                <a:cubicBezTo>
                  <a:pt x="1359" y="197"/>
                  <a:pt x="1359" y="199"/>
                  <a:pt x="1360" y="199"/>
                </a:cubicBezTo>
                <a:cubicBezTo>
                  <a:pt x="1362" y="199"/>
                  <a:pt x="1361" y="201"/>
                  <a:pt x="1360" y="201"/>
                </a:cubicBezTo>
                <a:cubicBezTo>
                  <a:pt x="1358" y="200"/>
                  <a:pt x="1357" y="201"/>
                  <a:pt x="1358" y="202"/>
                </a:cubicBezTo>
                <a:cubicBezTo>
                  <a:pt x="1359" y="203"/>
                  <a:pt x="1360" y="202"/>
                  <a:pt x="1361" y="202"/>
                </a:cubicBezTo>
                <a:cubicBezTo>
                  <a:pt x="1362" y="202"/>
                  <a:pt x="1362" y="201"/>
                  <a:pt x="1363" y="201"/>
                </a:cubicBezTo>
                <a:cubicBezTo>
                  <a:pt x="1364" y="202"/>
                  <a:pt x="1366" y="202"/>
                  <a:pt x="1367" y="201"/>
                </a:cubicBezTo>
                <a:cubicBezTo>
                  <a:pt x="1368" y="200"/>
                  <a:pt x="1368" y="200"/>
                  <a:pt x="1369" y="201"/>
                </a:cubicBezTo>
                <a:cubicBezTo>
                  <a:pt x="1369" y="201"/>
                  <a:pt x="1370" y="201"/>
                  <a:pt x="1370" y="201"/>
                </a:cubicBezTo>
                <a:cubicBezTo>
                  <a:pt x="1371" y="200"/>
                  <a:pt x="1373" y="199"/>
                  <a:pt x="1374" y="200"/>
                </a:cubicBezTo>
                <a:cubicBezTo>
                  <a:pt x="1376" y="200"/>
                  <a:pt x="1375" y="198"/>
                  <a:pt x="1373" y="198"/>
                </a:cubicBezTo>
                <a:cubicBezTo>
                  <a:pt x="1371" y="198"/>
                  <a:pt x="1371" y="197"/>
                  <a:pt x="1372" y="195"/>
                </a:cubicBezTo>
                <a:cubicBezTo>
                  <a:pt x="1374" y="192"/>
                  <a:pt x="1377" y="191"/>
                  <a:pt x="1379" y="189"/>
                </a:cubicBezTo>
                <a:cubicBezTo>
                  <a:pt x="1381" y="188"/>
                  <a:pt x="1382" y="188"/>
                  <a:pt x="1382" y="187"/>
                </a:cubicBezTo>
                <a:cubicBezTo>
                  <a:pt x="1382" y="186"/>
                  <a:pt x="1383" y="183"/>
                  <a:pt x="1384" y="183"/>
                </a:cubicBezTo>
                <a:cubicBezTo>
                  <a:pt x="1384" y="183"/>
                  <a:pt x="1385" y="183"/>
                  <a:pt x="1386" y="183"/>
                </a:cubicBezTo>
                <a:cubicBezTo>
                  <a:pt x="1387" y="184"/>
                  <a:pt x="1390" y="184"/>
                  <a:pt x="1391" y="183"/>
                </a:cubicBezTo>
                <a:cubicBezTo>
                  <a:pt x="1393" y="182"/>
                  <a:pt x="1393" y="184"/>
                  <a:pt x="1394" y="184"/>
                </a:cubicBezTo>
                <a:cubicBezTo>
                  <a:pt x="1394" y="184"/>
                  <a:pt x="1395" y="184"/>
                  <a:pt x="1395" y="183"/>
                </a:cubicBezTo>
                <a:cubicBezTo>
                  <a:pt x="1396" y="183"/>
                  <a:pt x="1396" y="182"/>
                  <a:pt x="1397" y="183"/>
                </a:cubicBezTo>
                <a:cubicBezTo>
                  <a:pt x="1398" y="183"/>
                  <a:pt x="1395" y="185"/>
                  <a:pt x="1395" y="187"/>
                </a:cubicBezTo>
                <a:cubicBezTo>
                  <a:pt x="1394" y="189"/>
                  <a:pt x="1396" y="188"/>
                  <a:pt x="1397" y="188"/>
                </a:cubicBezTo>
                <a:cubicBezTo>
                  <a:pt x="1398" y="189"/>
                  <a:pt x="1396" y="190"/>
                  <a:pt x="1396" y="190"/>
                </a:cubicBezTo>
                <a:cubicBezTo>
                  <a:pt x="1396" y="191"/>
                  <a:pt x="1399" y="191"/>
                  <a:pt x="1401" y="188"/>
                </a:cubicBezTo>
                <a:cubicBezTo>
                  <a:pt x="1404" y="185"/>
                  <a:pt x="1407" y="184"/>
                  <a:pt x="1408" y="185"/>
                </a:cubicBezTo>
                <a:cubicBezTo>
                  <a:pt x="1410" y="185"/>
                  <a:pt x="1409" y="183"/>
                  <a:pt x="1409" y="180"/>
                </a:cubicBezTo>
                <a:cubicBezTo>
                  <a:pt x="1409" y="178"/>
                  <a:pt x="1415" y="177"/>
                  <a:pt x="1416" y="178"/>
                </a:cubicBezTo>
                <a:cubicBezTo>
                  <a:pt x="1418" y="179"/>
                  <a:pt x="1418" y="179"/>
                  <a:pt x="1416" y="179"/>
                </a:cubicBezTo>
                <a:cubicBezTo>
                  <a:pt x="1415" y="178"/>
                  <a:pt x="1413" y="180"/>
                  <a:pt x="1413" y="182"/>
                </a:cubicBezTo>
                <a:cubicBezTo>
                  <a:pt x="1413" y="184"/>
                  <a:pt x="1412" y="185"/>
                  <a:pt x="1413" y="186"/>
                </a:cubicBezTo>
                <a:cubicBezTo>
                  <a:pt x="1413" y="186"/>
                  <a:pt x="1411" y="187"/>
                  <a:pt x="1411" y="188"/>
                </a:cubicBezTo>
                <a:cubicBezTo>
                  <a:pt x="1411" y="188"/>
                  <a:pt x="1411" y="189"/>
                  <a:pt x="1410" y="189"/>
                </a:cubicBezTo>
                <a:cubicBezTo>
                  <a:pt x="1409" y="190"/>
                  <a:pt x="1405" y="190"/>
                  <a:pt x="1404" y="192"/>
                </a:cubicBezTo>
                <a:cubicBezTo>
                  <a:pt x="1404" y="194"/>
                  <a:pt x="1402" y="194"/>
                  <a:pt x="1401" y="196"/>
                </a:cubicBezTo>
                <a:cubicBezTo>
                  <a:pt x="1400" y="198"/>
                  <a:pt x="1396" y="199"/>
                  <a:pt x="1393" y="203"/>
                </a:cubicBezTo>
                <a:cubicBezTo>
                  <a:pt x="1390" y="207"/>
                  <a:pt x="1386" y="207"/>
                  <a:pt x="1386" y="208"/>
                </a:cubicBezTo>
                <a:cubicBezTo>
                  <a:pt x="1386" y="209"/>
                  <a:pt x="1383" y="208"/>
                  <a:pt x="1382" y="209"/>
                </a:cubicBezTo>
                <a:cubicBezTo>
                  <a:pt x="1381" y="209"/>
                  <a:pt x="1383" y="211"/>
                  <a:pt x="1381" y="214"/>
                </a:cubicBezTo>
                <a:cubicBezTo>
                  <a:pt x="1378" y="216"/>
                  <a:pt x="1377" y="220"/>
                  <a:pt x="1377" y="223"/>
                </a:cubicBezTo>
                <a:cubicBezTo>
                  <a:pt x="1377" y="227"/>
                  <a:pt x="1378" y="237"/>
                  <a:pt x="1379" y="239"/>
                </a:cubicBezTo>
                <a:cubicBezTo>
                  <a:pt x="1380" y="241"/>
                  <a:pt x="1380" y="245"/>
                  <a:pt x="1381" y="246"/>
                </a:cubicBezTo>
                <a:cubicBezTo>
                  <a:pt x="1381" y="247"/>
                  <a:pt x="1381" y="249"/>
                  <a:pt x="1382" y="249"/>
                </a:cubicBezTo>
                <a:cubicBezTo>
                  <a:pt x="1382" y="250"/>
                  <a:pt x="1385" y="247"/>
                  <a:pt x="1386" y="246"/>
                </a:cubicBezTo>
                <a:cubicBezTo>
                  <a:pt x="1388" y="244"/>
                  <a:pt x="1387" y="244"/>
                  <a:pt x="1388" y="243"/>
                </a:cubicBezTo>
                <a:cubicBezTo>
                  <a:pt x="1389" y="242"/>
                  <a:pt x="1389" y="240"/>
                  <a:pt x="1389" y="239"/>
                </a:cubicBezTo>
                <a:cubicBezTo>
                  <a:pt x="1390" y="238"/>
                  <a:pt x="1391" y="238"/>
                  <a:pt x="1392" y="237"/>
                </a:cubicBezTo>
                <a:cubicBezTo>
                  <a:pt x="1393" y="236"/>
                  <a:pt x="1394" y="237"/>
                  <a:pt x="1395" y="236"/>
                </a:cubicBezTo>
                <a:cubicBezTo>
                  <a:pt x="1396" y="236"/>
                  <a:pt x="1395" y="234"/>
                  <a:pt x="1395" y="233"/>
                </a:cubicBezTo>
                <a:cubicBezTo>
                  <a:pt x="1395" y="231"/>
                  <a:pt x="1397" y="230"/>
                  <a:pt x="1399" y="229"/>
                </a:cubicBezTo>
                <a:cubicBezTo>
                  <a:pt x="1400" y="228"/>
                  <a:pt x="1400" y="228"/>
                  <a:pt x="1401" y="229"/>
                </a:cubicBezTo>
                <a:cubicBezTo>
                  <a:pt x="1402" y="229"/>
                  <a:pt x="1403" y="229"/>
                  <a:pt x="1404" y="228"/>
                </a:cubicBezTo>
                <a:cubicBezTo>
                  <a:pt x="1406" y="226"/>
                  <a:pt x="1404" y="225"/>
                  <a:pt x="1403" y="224"/>
                </a:cubicBezTo>
                <a:cubicBezTo>
                  <a:pt x="1403" y="223"/>
                  <a:pt x="1405" y="219"/>
                  <a:pt x="1406" y="219"/>
                </a:cubicBezTo>
                <a:cubicBezTo>
                  <a:pt x="1407" y="218"/>
                  <a:pt x="1407" y="219"/>
                  <a:pt x="1408" y="219"/>
                </a:cubicBezTo>
                <a:cubicBezTo>
                  <a:pt x="1408" y="219"/>
                  <a:pt x="1409" y="219"/>
                  <a:pt x="1410" y="218"/>
                </a:cubicBezTo>
                <a:cubicBezTo>
                  <a:pt x="1411" y="217"/>
                  <a:pt x="1408" y="215"/>
                  <a:pt x="1408" y="216"/>
                </a:cubicBezTo>
                <a:cubicBezTo>
                  <a:pt x="1407" y="216"/>
                  <a:pt x="1406" y="212"/>
                  <a:pt x="1408" y="211"/>
                </a:cubicBezTo>
                <a:cubicBezTo>
                  <a:pt x="1410" y="209"/>
                  <a:pt x="1410" y="209"/>
                  <a:pt x="1408" y="209"/>
                </a:cubicBezTo>
                <a:cubicBezTo>
                  <a:pt x="1407" y="208"/>
                  <a:pt x="1407" y="209"/>
                  <a:pt x="1406" y="209"/>
                </a:cubicBezTo>
                <a:cubicBezTo>
                  <a:pt x="1405" y="209"/>
                  <a:pt x="1403" y="207"/>
                  <a:pt x="1405" y="204"/>
                </a:cubicBezTo>
                <a:cubicBezTo>
                  <a:pt x="1407" y="202"/>
                  <a:pt x="1408" y="202"/>
                  <a:pt x="1409" y="201"/>
                </a:cubicBezTo>
                <a:cubicBezTo>
                  <a:pt x="1409" y="199"/>
                  <a:pt x="1411" y="196"/>
                  <a:pt x="1412" y="195"/>
                </a:cubicBezTo>
                <a:cubicBezTo>
                  <a:pt x="1412" y="195"/>
                  <a:pt x="1413" y="195"/>
                  <a:pt x="1414" y="195"/>
                </a:cubicBezTo>
                <a:cubicBezTo>
                  <a:pt x="1415" y="195"/>
                  <a:pt x="1415" y="195"/>
                  <a:pt x="1416" y="195"/>
                </a:cubicBezTo>
                <a:cubicBezTo>
                  <a:pt x="1416" y="195"/>
                  <a:pt x="1416" y="195"/>
                  <a:pt x="1416" y="196"/>
                </a:cubicBezTo>
                <a:cubicBezTo>
                  <a:pt x="1416" y="196"/>
                  <a:pt x="1417" y="196"/>
                  <a:pt x="1417" y="196"/>
                </a:cubicBezTo>
                <a:cubicBezTo>
                  <a:pt x="1418" y="195"/>
                  <a:pt x="1420" y="192"/>
                  <a:pt x="1421" y="192"/>
                </a:cubicBezTo>
                <a:cubicBezTo>
                  <a:pt x="1423" y="192"/>
                  <a:pt x="1422" y="194"/>
                  <a:pt x="1422" y="195"/>
                </a:cubicBezTo>
                <a:cubicBezTo>
                  <a:pt x="1423" y="197"/>
                  <a:pt x="1424" y="195"/>
                  <a:pt x="1426" y="193"/>
                </a:cubicBezTo>
                <a:cubicBezTo>
                  <a:pt x="1429" y="191"/>
                  <a:pt x="1435" y="191"/>
                  <a:pt x="1437" y="192"/>
                </a:cubicBezTo>
                <a:cubicBezTo>
                  <a:pt x="1439" y="193"/>
                  <a:pt x="1439" y="195"/>
                  <a:pt x="1440" y="195"/>
                </a:cubicBezTo>
                <a:cubicBezTo>
                  <a:pt x="1442" y="195"/>
                  <a:pt x="1440" y="193"/>
                  <a:pt x="1442" y="193"/>
                </a:cubicBezTo>
                <a:cubicBezTo>
                  <a:pt x="1443" y="192"/>
                  <a:pt x="1446" y="190"/>
                  <a:pt x="1448" y="189"/>
                </a:cubicBezTo>
                <a:cubicBezTo>
                  <a:pt x="1450" y="188"/>
                  <a:pt x="1449" y="189"/>
                  <a:pt x="1450" y="187"/>
                </a:cubicBezTo>
                <a:cubicBezTo>
                  <a:pt x="1452" y="186"/>
                  <a:pt x="1453" y="187"/>
                  <a:pt x="1453" y="186"/>
                </a:cubicBezTo>
                <a:cubicBezTo>
                  <a:pt x="1453" y="185"/>
                  <a:pt x="1456" y="183"/>
                  <a:pt x="1460" y="183"/>
                </a:cubicBezTo>
                <a:cubicBezTo>
                  <a:pt x="1464" y="182"/>
                  <a:pt x="1469" y="179"/>
                  <a:pt x="1469" y="178"/>
                </a:cubicBezTo>
                <a:cubicBezTo>
                  <a:pt x="1469" y="177"/>
                  <a:pt x="1470" y="177"/>
                  <a:pt x="1471" y="178"/>
                </a:cubicBezTo>
                <a:cubicBezTo>
                  <a:pt x="1471" y="179"/>
                  <a:pt x="1472" y="178"/>
                  <a:pt x="1474" y="179"/>
                </a:cubicBezTo>
                <a:cubicBezTo>
                  <a:pt x="1476" y="179"/>
                  <a:pt x="1477" y="180"/>
                  <a:pt x="1479" y="178"/>
                </a:cubicBezTo>
                <a:cubicBezTo>
                  <a:pt x="1481" y="177"/>
                  <a:pt x="1479" y="176"/>
                  <a:pt x="1479" y="175"/>
                </a:cubicBezTo>
                <a:cubicBezTo>
                  <a:pt x="1479" y="174"/>
                  <a:pt x="1476" y="172"/>
                  <a:pt x="1476" y="171"/>
                </a:cubicBezTo>
                <a:cubicBezTo>
                  <a:pt x="1477" y="170"/>
                  <a:pt x="1474" y="166"/>
                  <a:pt x="1474" y="167"/>
                </a:cubicBezTo>
                <a:cubicBezTo>
                  <a:pt x="1473" y="168"/>
                  <a:pt x="1471" y="166"/>
                  <a:pt x="1471" y="165"/>
                </a:cubicBezTo>
                <a:cubicBezTo>
                  <a:pt x="1471" y="164"/>
                  <a:pt x="1471" y="163"/>
                  <a:pt x="1470" y="164"/>
                </a:cubicBezTo>
                <a:cubicBezTo>
                  <a:pt x="1469" y="165"/>
                  <a:pt x="1467" y="164"/>
                  <a:pt x="1466" y="163"/>
                </a:cubicBezTo>
                <a:cubicBezTo>
                  <a:pt x="1466" y="162"/>
                  <a:pt x="1468" y="161"/>
                  <a:pt x="1470" y="162"/>
                </a:cubicBezTo>
                <a:cubicBezTo>
                  <a:pt x="1472" y="163"/>
                  <a:pt x="1472" y="163"/>
                  <a:pt x="1473" y="164"/>
                </a:cubicBezTo>
                <a:cubicBezTo>
                  <a:pt x="1474" y="165"/>
                  <a:pt x="1476" y="164"/>
                  <a:pt x="1477" y="164"/>
                </a:cubicBezTo>
                <a:cubicBezTo>
                  <a:pt x="1479" y="163"/>
                  <a:pt x="1482" y="162"/>
                  <a:pt x="1483" y="161"/>
                </a:cubicBezTo>
                <a:cubicBezTo>
                  <a:pt x="1484" y="160"/>
                  <a:pt x="1483" y="159"/>
                  <a:pt x="1484" y="159"/>
                </a:cubicBezTo>
                <a:cubicBezTo>
                  <a:pt x="1486" y="158"/>
                  <a:pt x="1485" y="157"/>
                  <a:pt x="1484" y="156"/>
                </a:cubicBezTo>
                <a:cubicBezTo>
                  <a:pt x="1482" y="156"/>
                  <a:pt x="1483" y="154"/>
                  <a:pt x="1484" y="154"/>
                </a:cubicBezTo>
                <a:cubicBezTo>
                  <a:pt x="1485" y="154"/>
                  <a:pt x="1485" y="153"/>
                  <a:pt x="1485" y="153"/>
                </a:cubicBezTo>
                <a:cubicBezTo>
                  <a:pt x="1486" y="153"/>
                  <a:pt x="1486" y="153"/>
                  <a:pt x="1486" y="153"/>
                </a:cubicBezTo>
                <a:cubicBezTo>
                  <a:pt x="1486" y="153"/>
                  <a:pt x="1487" y="153"/>
                  <a:pt x="1488" y="153"/>
                </a:cubicBezTo>
                <a:cubicBezTo>
                  <a:pt x="1489" y="152"/>
                  <a:pt x="1488" y="154"/>
                  <a:pt x="1487" y="155"/>
                </a:cubicBezTo>
                <a:cubicBezTo>
                  <a:pt x="1486" y="156"/>
                  <a:pt x="1488" y="157"/>
                  <a:pt x="1489" y="158"/>
                </a:cubicBezTo>
                <a:cubicBezTo>
                  <a:pt x="1489" y="158"/>
                  <a:pt x="1492" y="159"/>
                  <a:pt x="1493" y="158"/>
                </a:cubicBezTo>
                <a:cubicBezTo>
                  <a:pt x="1495" y="157"/>
                  <a:pt x="1499" y="159"/>
                  <a:pt x="1500" y="160"/>
                </a:cubicBezTo>
                <a:cubicBezTo>
                  <a:pt x="1500" y="161"/>
                  <a:pt x="1501" y="163"/>
                  <a:pt x="1503" y="164"/>
                </a:cubicBezTo>
                <a:cubicBezTo>
                  <a:pt x="1505" y="165"/>
                  <a:pt x="1507" y="164"/>
                  <a:pt x="1507" y="165"/>
                </a:cubicBezTo>
                <a:cubicBezTo>
                  <a:pt x="1507" y="166"/>
                  <a:pt x="1508" y="167"/>
                  <a:pt x="1509" y="166"/>
                </a:cubicBezTo>
                <a:cubicBezTo>
                  <a:pt x="1510" y="166"/>
                  <a:pt x="1510" y="166"/>
                  <a:pt x="1510" y="167"/>
                </a:cubicBezTo>
                <a:cubicBezTo>
                  <a:pt x="1511" y="167"/>
                  <a:pt x="1511" y="167"/>
                  <a:pt x="1512" y="167"/>
                </a:cubicBezTo>
                <a:cubicBezTo>
                  <a:pt x="1512" y="166"/>
                  <a:pt x="1512" y="166"/>
                  <a:pt x="1513" y="166"/>
                </a:cubicBezTo>
                <a:cubicBezTo>
                  <a:pt x="1513" y="166"/>
                  <a:pt x="1513" y="167"/>
                  <a:pt x="1514" y="166"/>
                </a:cubicBezTo>
                <a:cubicBezTo>
                  <a:pt x="1515" y="165"/>
                  <a:pt x="1512" y="165"/>
                  <a:pt x="1512" y="164"/>
                </a:cubicBezTo>
                <a:cubicBezTo>
                  <a:pt x="1512" y="163"/>
                  <a:pt x="1513" y="164"/>
                  <a:pt x="1513" y="164"/>
                </a:cubicBezTo>
                <a:cubicBezTo>
                  <a:pt x="1514" y="164"/>
                  <a:pt x="1514" y="164"/>
                  <a:pt x="1514" y="164"/>
                </a:cubicBezTo>
                <a:cubicBezTo>
                  <a:pt x="1515" y="164"/>
                  <a:pt x="1514" y="162"/>
                  <a:pt x="1515" y="162"/>
                </a:cubicBezTo>
                <a:cubicBezTo>
                  <a:pt x="1515" y="162"/>
                  <a:pt x="1515" y="158"/>
                  <a:pt x="1514" y="158"/>
                </a:cubicBezTo>
                <a:cubicBezTo>
                  <a:pt x="1513" y="158"/>
                  <a:pt x="1514" y="156"/>
                  <a:pt x="1515" y="157"/>
                </a:cubicBezTo>
                <a:moveTo>
                  <a:pt x="847" y="523"/>
                </a:moveTo>
                <a:cubicBezTo>
                  <a:pt x="845" y="524"/>
                  <a:pt x="844" y="518"/>
                  <a:pt x="841" y="517"/>
                </a:cubicBezTo>
                <a:cubicBezTo>
                  <a:pt x="839" y="516"/>
                  <a:pt x="839" y="502"/>
                  <a:pt x="840" y="502"/>
                </a:cubicBezTo>
                <a:cubicBezTo>
                  <a:pt x="841" y="501"/>
                  <a:pt x="841" y="513"/>
                  <a:pt x="844" y="515"/>
                </a:cubicBezTo>
                <a:cubicBezTo>
                  <a:pt x="846" y="516"/>
                  <a:pt x="845" y="519"/>
                  <a:pt x="846" y="520"/>
                </a:cubicBezTo>
                <a:cubicBezTo>
                  <a:pt x="846" y="521"/>
                  <a:pt x="848" y="523"/>
                  <a:pt x="847" y="523"/>
                </a:cubicBezTo>
                <a:moveTo>
                  <a:pt x="865" y="548"/>
                </a:moveTo>
                <a:cubicBezTo>
                  <a:pt x="864" y="550"/>
                  <a:pt x="861" y="545"/>
                  <a:pt x="860" y="542"/>
                </a:cubicBezTo>
                <a:cubicBezTo>
                  <a:pt x="860" y="539"/>
                  <a:pt x="862" y="537"/>
                  <a:pt x="861" y="534"/>
                </a:cubicBezTo>
                <a:cubicBezTo>
                  <a:pt x="859" y="531"/>
                  <a:pt x="859" y="528"/>
                  <a:pt x="860" y="528"/>
                </a:cubicBezTo>
                <a:cubicBezTo>
                  <a:pt x="862" y="528"/>
                  <a:pt x="864" y="536"/>
                  <a:pt x="863" y="538"/>
                </a:cubicBezTo>
                <a:cubicBezTo>
                  <a:pt x="862" y="541"/>
                  <a:pt x="866" y="547"/>
                  <a:pt x="865" y="548"/>
                </a:cubicBezTo>
                <a:moveTo>
                  <a:pt x="854" y="487"/>
                </a:moveTo>
                <a:cubicBezTo>
                  <a:pt x="857" y="486"/>
                  <a:pt x="863" y="487"/>
                  <a:pt x="863" y="488"/>
                </a:cubicBezTo>
                <a:cubicBezTo>
                  <a:pt x="862" y="489"/>
                  <a:pt x="860" y="489"/>
                  <a:pt x="860" y="491"/>
                </a:cubicBezTo>
                <a:cubicBezTo>
                  <a:pt x="860" y="493"/>
                  <a:pt x="859" y="495"/>
                  <a:pt x="858" y="495"/>
                </a:cubicBezTo>
                <a:cubicBezTo>
                  <a:pt x="856" y="496"/>
                  <a:pt x="859" y="498"/>
                  <a:pt x="858" y="498"/>
                </a:cubicBezTo>
                <a:cubicBezTo>
                  <a:pt x="857" y="498"/>
                  <a:pt x="856" y="498"/>
                  <a:pt x="855" y="498"/>
                </a:cubicBezTo>
                <a:cubicBezTo>
                  <a:pt x="854" y="497"/>
                  <a:pt x="852" y="497"/>
                  <a:pt x="851" y="498"/>
                </a:cubicBezTo>
                <a:cubicBezTo>
                  <a:pt x="848" y="499"/>
                  <a:pt x="851" y="487"/>
                  <a:pt x="854" y="487"/>
                </a:cubicBezTo>
                <a:moveTo>
                  <a:pt x="950" y="303"/>
                </a:moveTo>
                <a:cubicBezTo>
                  <a:pt x="949" y="303"/>
                  <a:pt x="949" y="303"/>
                  <a:pt x="948" y="303"/>
                </a:cubicBezTo>
                <a:cubicBezTo>
                  <a:pt x="947" y="304"/>
                  <a:pt x="947" y="304"/>
                  <a:pt x="946" y="304"/>
                </a:cubicBezTo>
                <a:cubicBezTo>
                  <a:pt x="944" y="303"/>
                  <a:pt x="942" y="302"/>
                  <a:pt x="942" y="304"/>
                </a:cubicBezTo>
                <a:cubicBezTo>
                  <a:pt x="941" y="305"/>
                  <a:pt x="941" y="307"/>
                  <a:pt x="943" y="307"/>
                </a:cubicBezTo>
                <a:cubicBezTo>
                  <a:pt x="945" y="307"/>
                  <a:pt x="944" y="308"/>
                  <a:pt x="943" y="310"/>
                </a:cubicBezTo>
                <a:cubicBezTo>
                  <a:pt x="942" y="310"/>
                  <a:pt x="943" y="310"/>
                  <a:pt x="944" y="310"/>
                </a:cubicBezTo>
                <a:cubicBezTo>
                  <a:pt x="944" y="310"/>
                  <a:pt x="945" y="310"/>
                  <a:pt x="945" y="311"/>
                </a:cubicBezTo>
                <a:cubicBezTo>
                  <a:pt x="946" y="312"/>
                  <a:pt x="947" y="312"/>
                  <a:pt x="946" y="314"/>
                </a:cubicBezTo>
                <a:cubicBezTo>
                  <a:pt x="946" y="316"/>
                  <a:pt x="947" y="321"/>
                  <a:pt x="946" y="322"/>
                </a:cubicBezTo>
                <a:cubicBezTo>
                  <a:pt x="945" y="323"/>
                  <a:pt x="941" y="324"/>
                  <a:pt x="937" y="324"/>
                </a:cubicBezTo>
                <a:cubicBezTo>
                  <a:pt x="933" y="324"/>
                  <a:pt x="933" y="319"/>
                  <a:pt x="929" y="319"/>
                </a:cubicBezTo>
                <a:cubicBezTo>
                  <a:pt x="925" y="319"/>
                  <a:pt x="923" y="314"/>
                  <a:pt x="925" y="312"/>
                </a:cubicBezTo>
                <a:cubicBezTo>
                  <a:pt x="927" y="309"/>
                  <a:pt x="929" y="305"/>
                  <a:pt x="927" y="303"/>
                </a:cubicBezTo>
                <a:cubicBezTo>
                  <a:pt x="926" y="301"/>
                  <a:pt x="918" y="293"/>
                  <a:pt x="919" y="291"/>
                </a:cubicBezTo>
                <a:cubicBezTo>
                  <a:pt x="919" y="288"/>
                  <a:pt x="920" y="287"/>
                  <a:pt x="917" y="285"/>
                </a:cubicBezTo>
                <a:cubicBezTo>
                  <a:pt x="914" y="282"/>
                  <a:pt x="917" y="281"/>
                  <a:pt x="919" y="279"/>
                </a:cubicBezTo>
                <a:cubicBezTo>
                  <a:pt x="921" y="276"/>
                  <a:pt x="925" y="275"/>
                  <a:pt x="927" y="273"/>
                </a:cubicBezTo>
                <a:cubicBezTo>
                  <a:pt x="930" y="272"/>
                  <a:pt x="933" y="270"/>
                  <a:pt x="936" y="271"/>
                </a:cubicBezTo>
                <a:cubicBezTo>
                  <a:pt x="937" y="271"/>
                  <a:pt x="939" y="271"/>
                  <a:pt x="939" y="271"/>
                </a:cubicBezTo>
                <a:cubicBezTo>
                  <a:pt x="941" y="271"/>
                  <a:pt x="942" y="271"/>
                  <a:pt x="943" y="272"/>
                </a:cubicBezTo>
                <a:cubicBezTo>
                  <a:pt x="944" y="274"/>
                  <a:pt x="943" y="277"/>
                  <a:pt x="943" y="278"/>
                </a:cubicBezTo>
                <a:cubicBezTo>
                  <a:pt x="944" y="279"/>
                  <a:pt x="941" y="279"/>
                  <a:pt x="939" y="279"/>
                </a:cubicBezTo>
                <a:cubicBezTo>
                  <a:pt x="937" y="279"/>
                  <a:pt x="933" y="280"/>
                  <a:pt x="934" y="281"/>
                </a:cubicBezTo>
                <a:cubicBezTo>
                  <a:pt x="934" y="282"/>
                  <a:pt x="936" y="285"/>
                  <a:pt x="933" y="283"/>
                </a:cubicBezTo>
                <a:cubicBezTo>
                  <a:pt x="931" y="282"/>
                  <a:pt x="930" y="285"/>
                  <a:pt x="931" y="285"/>
                </a:cubicBezTo>
                <a:cubicBezTo>
                  <a:pt x="933" y="285"/>
                  <a:pt x="934" y="286"/>
                  <a:pt x="934" y="288"/>
                </a:cubicBezTo>
                <a:cubicBezTo>
                  <a:pt x="934" y="289"/>
                  <a:pt x="935" y="291"/>
                  <a:pt x="936" y="291"/>
                </a:cubicBezTo>
                <a:cubicBezTo>
                  <a:pt x="936" y="291"/>
                  <a:pt x="937" y="291"/>
                  <a:pt x="937" y="292"/>
                </a:cubicBezTo>
                <a:cubicBezTo>
                  <a:pt x="938" y="292"/>
                  <a:pt x="938" y="293"/>
                  <a:pt x="939" y="293"/>
                </a:cubicBezTo>
                <a:cubicBezTo>
                  <a:pt x="941" y="293"/>
                  <a:pt x="942" y="293"/>
                  <a:pt x="941" y="295"/>
                </a:cubicBezTo>
                <a:cubicBezTo>
                  <a:pt x="939" y="296"/>
                  <a:pt x="942" y="301"/>
                  <a:pt x="942" y="300"/>
                </a:cubicBezTo>
                <a:cubicBezTo>
                  <a:pt x="943" y="299"/>
                  <a:pt x="942" y="296"/>
                  <a:pt x="945" y="296"/>
                </a:cubicBezTo>
                <a:cubicBezTo>
                  <a:pt x="948" y="297"/>
                  <a:pt x="946" y="300"/>
                  <a:pt x="948" y="300"/>
                </a:cubicBezTo>
                <a:cubicBezTo>
                  <a:pt x="950" y="300"/>
                  <a:pt x="952" y="303"/>
                  <a:pt x="950" y="303"/>
                </a:cubicBezTo>
                <a:moveTo>
                  <a:pt x="975" y="285"/>
                </a:moveTo>
                <a:cubicBezTo>
                  <a:pt x="971" y="287"/>
                  <a:pt x="968" y="287"/>
                  <a:pt x="969" y="284"/>
                </a:cubicBezTo>
                <a:cubicBezTo>
                  <a:pt x="970" y="281"/>
                  <a:pt x="971" y="278"/>
                  <a:pt x="969" y="278"/>
                </a:cubicBezTo>
                <a:cubicBezTo>
                  <a:pt x="967" y="278"/>
                  <a:pt x="968" y="284"/>
                  <a:pt x="967" y="284"/>
                </a:cubicBezTo>
                <a:cubicBezTo>
                  <a:pt x="966" y="285"/>
                  <a:pt x="966" y="279"/>
                  <a:pt x="967" y="277"/>
                </a:cubicBezTo>
                <a:cubicBezTo>
                  <a:pt x="968" y="275"/>
                  <a:pt x="970" y="277"/>
                  <a:pt x="971" y="277"/>
                </a:cubicBezTo>
                <a:cubicBezTo>
                  <a:pt x="971" y="277"/>
                  <a:pt x="971" y="277"/>
                  <a:pt x="971" y="276"/>
                </a:cubicBezTo>
                <a:cubicBezTo>
                  <a:pt x="972" y="276"/>
                  <a:pt x="972" y="275"/>
                  <a:pt x="973" y="275"/>
                </a:cubicBezTo>
                <a:cubicBezTo>
                  <a:pt x="974" y="275"/>
                  <a:pt x="972" y="278"/>
                  <a:pt x="974" y="278"/>
                </a:cubicBezTo>
                <a:cubicBezTo>
                  <a:pt x="975" y="278"/>
                  <a:pt x="978" y="283"/>
                  <a:pt x="975" y="285"/>
                </a:cubicBezTo>
                <a:moveTo>
                  <a:pt x="979" y="274"/>
                </a:moveTo>
                <a:cubicBezTo>
                  <a:pt x="979" y="275"/>
                  <a:pt x="974" y="274"/>
                  <a:pt x="973" y="273"/>
                </a:cubicBezTo>
                <a:cubicBezTo>
                  <a:pt x="973" y="272"/>
                  <a:pt x="980" y="273"/>
                  <a:pt x="979" y="274"/>
                </a:cubicBezTo>
                <a:moveTo>
                  <a:pt x="1050" y="274"/>
                </a:moveTo>
                <a:cubicBezTo>
                  <a:pt x="1047" y="274"/>
                  <a:pt x="1039" y="272"/>
                  <a:pt x="1036" y="276"/>
                </a:cubicBezTo>
                <a:cubicBezTo>
                  <a:pt x="1033" y="279"/>
                  <a:pt x="1035" y="281"/>
                  <a:pt x="1034" y="281"/>
                </a:cubicBezTo>
                <a:cubicBezTo>
                  <a:pt x="1032" y="281"/>
                  <a:pt x="1031" y="276"/>
                  <a:pt x="1033" y="274"/>
                </a:cubicBezTo>
                <a:cubicBezTo>
                  <a:pt x="1035" y="272"/>
                  <a:pt x="1041" y="272"/>
                  <a:pt x="1044" y="272"/>
                </a:cubicBezTo>
                <a:cubicBezTo>
                  <a:pt x="1046" y="273"/>
                  <a:pt x="1049" y="273"/>
                  <a:pt x="1051" y="272"/>
                </a:cubicBezTo>
                <a:cubicBezTo>
                  <a:pt x="1053" y="272"/>
                  <a:pt x="1054" y="272"/>
                  <a:pt x="1055" y="272"/>
                </a:cubicBezTo>
                <a:cubicBezTo>
                  <a:pt x="1056" y="272"/>
                  <a:pt x="1054" y="274"/>
                  <a:pt x="1050" y="274"/>
                </a:cubicBezTo>
                <a:moveTo>
                  <a:pt x="1175" y="236"/>
                </a:moveTo>
                <a:cubicBezTo>
                  <a:pt x="1171" y="239"/>
                  <a:pt x="1164" y="240"/>
                  <a:pt x="1164" y="243"/>
                </a:cubicBezTo>
                <a:cubicBezTo>
                  <a:pt x="1164" y="245"/>
                  <a:pt x="1156" y="247"/>
                  <a:pt x="1155" y="245"/>
                </a:cubicBezTo>
                <a:cubicBezTo>
                  <a:pt x="1154" y="244"/>
                  <a:pt x="1161" y="244"/>
                  <a:pt x="1163" y="240"/>
                </a:cubicBezTo>
                <a:cubicBezTo>
                  <a:pt x="1165" y="237"/>
                  <a:pt x="1171" y="235"/>
                  <a:pt x="1174" y="230"/>
                </a:cubicBezTo>
                <a:cubicBezTo>
                  <a:pt x="1176" y="226"/>
                  <a:pt x="1178" y="221"/>
                  <a:pt x="1180" y="221"/>
                </a:cubicBezTo>
                <a:cubicBezTo>
                  <a:pt x="1181" y="221"/>
                  <a:pt x="1179" y="233"/>
                  <a:pt x="1175" y="236"/>
                </a:cubicBezTo>
                <a:moveTo>
                  <a:pt x="770" y="45"/>
                </a:moveTo>
                <a:cubicBezTo>
                  <a:pt x="772" y="45"/>
                  <a:pt x="768" y="47"/>
                  <a:pt x="768" y="49"/>
                </a:cubicBezTo>
                <a:cubicBezTo>
                  <a:pt x="767" y="50"/>
                  <a:pt x="771" y="52"/>
                  <a:pt x="772" y="53"/>
                </a:cubicBezTo>
                <a:cubicBezTo>
                  <a:pt x="774" y="55"/>
                  <a:pt x="777" y="55"/>
                  <a:pt x="778" y="54"/>
                </a:cubicBezTo>
                <a:cubicBezTo>
                  <a:pt x="779" y="53"/>
                  <a:pt x="779" y="50"/>
                  <a:pt x="781" y="50"/>
                </a:cubicBezTo>
                <a:cubicBezTo>
                  <a:pt x="782" y="51"/>
                  <a:pt x="781" y="49"/>
                  <a:pt x="783" y="49"/>
                </a:cubicBezTo>
                <a:cubicBezTo>
                  <a:pt x="784" y="48"/>
                  <a:pt x="784" y="50"/>
                  <a:pt x="783" y="51"/>
                </a:cubicBezTo>
                <a:cubicBezTo>
                  <a:pt x="782" y="52"/>
                  <a:pt x="785" y="52"/>
                  <a:pt x="787" y="51"/>
                </a:cubicBezTo>
                <a:cubicBezTo>
                  <a:pt x="788" y="49"/>
                  <a:pt x="789" y="51"/>
                  <a:pt x="788" y="52"/>
                </a:cubicBezTo>
                <a:cubicBezTo>
                  <a:pt x="788" y="54"/>
                  <a:pt x="785" y="53"/>
                  <a:pt x="783" y="55"/>
                </a:cubicBezTo>
                <a:cubicBezTo>
                  <a:pt x="782" y="56"/>
                  <a:pt x="778" y="55"/>
                  <a:pt x="777" y="57"/>
                </a:cubicBezTo>
                <a:cubicBezTo>
                  <a:pt x="775" y="59"/>
                  <a:pt x="778" y="59"/>
                  <a:pt x="781" y="58"/>
                </a:cubicBezTo>
                <a:cubicBezTo>
                  <a:pt x="783" y="58"/>
                  <a:pt x="787" y="58"/>
                  <a:pt x="789" y="58"/>
                </a:cubicBezTo>
                <a:cubicBezTo>
                  <a:pt x="791" y="58"/>
                  <a:pt x="788" y="59"/>
                  <a:pt x="785" y="59"/>
                </a:cubicBezTo>
                <a:cubicBezTo>
                  <a:pt x="782" y="59"/>
                  <a:pt x="781" y="60"/>
                  <a:pt x="781" y="60"/>
                </a:cubicBezTo>
                <a:cubicBezTo>
                  <a:pt x="782" y="61"/>
                  <a:pt x="781" y="61"/>
                  <a:pt x="780" y="61"/>
                </a:cubicBezTo>
                <a:cubicBezTo>
                  <a:pt x="779" y="60"/>
                  <a:pt x="777" y="60"/>
                  <a:pt x="777" y="61"/>
                </a:cubicBezTo>
                <a:cubicBezTo>
                  <a:pt x="777" y="63"/>
                  <a:pt x="781" y="64"/>
                  <a:pt x="782" y="65"/>
                </a:cubicBezTo>
                <a:cubicBezTo>
                  <a:pt x="782" y="65"/>
                  <a:pt x="783" y="65"/>
                  <a:pt x="784" y="65"/>
                </a:cubicBezTo>
                <a:cubicBezTo>
                  <a:pt x="785" y="65"/>
                  <a:pt x="785" y="65"/>
                  <a:pt x="786" y="65"/>
                </a:cubicBezTo>
                <a:cubicBezTo>
                  <a:pt x="787" y="66"/>
                  <a:pt x="784" y="66"/>
                  <a:pt x="784" y="67"/>
                </a:cubicBezTo>
                <a:cubicBezTo>
                  <a:pt x="783" y="67"/>
                  <a:pt x="787" y="68"/>
                  <a:pt x="787" y="69"/>
                </a:cubicBezTo>
                <a:cubicBezTo>
                  <a:pt x="788" y="70"/>
                  <a:pt x="790" y="69"/>
                  <a:pt x="790" y="68"/>
                </a:cubicBezTo>
                <a:cubicBezTo>
                  <a:pt x="790" y="66"/>
                  <a:pt x="792" y="61"/>
                  <a:pt x="795" y="60"/>
                </a:cubicBezTo>
                <a:cubicBezTo>
                  <a:pt x="798" y="59"/>
                  <a:pt x="796" y="58"/>
                  <a:pt x="796" y="57"/>
                </a:cubicBezTo>
                <a:cubicBezTo>
                  <a:pt x="797" y="55"/>
                  <a:pt x="799" y="56"/>
                  <a:pt x="798" y="55"/>
                </a:cubicBezTo>
                <a:cubicBezTo>
                  <a:pt x="798" y="54"/>
                  <a:pt x="798" y="53"/>
                  <a:pt x="800" y="52"/>
                </a:cubicBezTo>
                <a:cubicBezTo>
                  <a:pt x="802" y="50"/>
                  <a:pt x="803" y="51"/>
                  <a:pt x="805" y="50"/>
                </a:cubicBezTo>
                <a:cubicBezTo>
                  <a:pt x="807" y="49"/>
                  <a:pt x="808" y="51"/>
                  <a:pt x="806" y="51"/>
                </a:cubicBezTo>
                <a:cubicBezTo>
                  <a:pt x="804" y="51"/>
                  <a:pt x="805" y="54"/>
                  <a:pt x="807" y="54"/>
                </a:cubicBezTo>
                <a:cubicBezTo>
                  <a:pt x="808" y="55"/>
                  <a:pt x="807" y="55"/>
                  <a:pt x="808" y="56"/>
                </a:cubicBezTo>
                <a:cubicBezTo>
                  <a:pt x="809" y="56"/>
                  <a:pt x="809" y="58"/>
                  <a:pt x="807" y="60"/>
                </a:cubicBezTo>
                <a:cubicBezTo>
                  <a:pt x="806" y="62"/>
                  <a:pt x="808" y="62"/>
                  <a:pt x="811" y="61"/>
                </a:cubicBezTo>
                <a:cubicBezTo>
                  <a:pt x="815" y="59"/>
                  <a:pt x="813" y="62"/>
                  <a:pt x="814" y="63"/>
                </a:cubicBezTo>
                <a:cubicBezTo>
                  <a:pt x="815" y="64"/>
                  <a:pt x="818" y="62"/>
                  <a:pt x="819" y="60"/>
                </a:cubicBezTo>
                <a:cubicBezTo>
                  <a:pt x="821" y="58"/>
                  <a:pt x="823" y="59"/>
                  <a:pt x="823" y="58"/>
                </a:cubicBezTo>
                <a:cubicBezTo>
                  <a:pt x="823" y="57"/>
                  <a:pt x="821" y="56"/>
                  <a:pt x="820" y="57"/>
                </a:cubicBezTo>
                <a:cubicBezTo>
                  <a:pt x="818" y="58"/>
                  <a:pt x="815" y="57"/>
                  <a:pt x="816" y="56"/>
                </a:cubicBezTo>
                <a:cubicBezTo>
                  <a:pt x="817" y="55"/>
                  <a:pt x="817" y="54"/>
                  <a:pt x="815" y="55"/>
                </a:cubicBezTo>
                <a:cubicBezTo>
                  <a:pt x="814" y="55"/>
                  <a:pt x="811" y="54"/>
                  <a:pt x="812" y="53"/>
                </a:cubicBezTo>
                <a:cubicBezTo>
                  <a:pt x="814" y="53"/>
                  <a:pt x="811" y="51"/>
                  <a:pt x="810" y="51"/>
                </a:cubicBezTo>
                <a:cubicBezTo>
                  <a:pt x="808" y="51"/>
                  <a:pt x="809" y="50"/>
                  <a:pt x="809" y="48"/>
                </a:cubicBezTo>
                <a:cubicBezTo>
                  <a:pt x="809" y="47"/>
                  <a:pt x="805" y="47"/>
                  <a:pt x="806" y="47"/>
                </a:cubicBezTo>
                <a:cubicBezTo>
                  <a:pt x="807" y="46"/>
                  <a:pt x="804" y="45"/>
                  <a:pt x="804" y="46"/>
                </a:cubicBezTo>
                <a:cubicBezTo>
                  <a:pt x="803" y="47"/>
                  <a:pt x="802" y="47"/>
                  <a:pt x="802" y="46"/>
                </a:cubicBezTo>
                <a:cubicBezTo>
                  <a:pt x="802" y="44"/>
                  <a:pt x="799" y="45"/>
                  <a:pt x="798" y="45"/>
                </a:cubicBezTo>
                <a:cubicBezTo>
                  <a:pt x="797" y="45"/>
                  <a:pt x="798" y="42"/>
                  <a:pt x="796" y="42"/>
                </a:cubicBezTo>
                <a:cubicBezTo>
                  <a:pt x="796" y="41"/>
                  <a:pt x="795" y="42"/>
                  <a:pt x="794" y="42"/>
                </a:cubicBezTo>
                <a:cubicBezTo>
                  <a:pt x="794" y="43"/>
                  <a:pt x="793" y="43"/>
                  <a:pt x="793" y="43"/>
                </a:cubicBezTo>
                <a:cubicBezTo>
                  <a:pt x="792" y="43"/>
                  <a:pt x="794" y="41"/>
                  <a:pt x="794" y="40"/>
                </a:cubicBezTo>
                <a:cubicBezTo>
                  <a:pt x="795" y="39"/>
                  <a:pt x="790" y="37"/>
                  <a:pt x="790" y="39"/>
                </a:cubicBezTo>
                <a:cubicBezTo>
                  <a:pt x="789" y="40"/>
                  <a:pt x="788" y="37"/>
                  <a:pt x="787" y="37"/>
                </a:cubicBezTo>
                <a:cubicBezTo>
                  <a:pt x="786" y="36"/>
                  <a:pt x="787" y="38"/>
                  <a:pt x="786" y="39"/>
                </a:cubicBezTo>
                <a:cubicBezTo>
                  <a:pt x="786" y="39"/>
                  <a:pt x="784" y="40"/>
                  <a:pt x="786" y="41"/>
                </a:cubicBezTo>
                <a:cubicBezTo>
                  <a:pt x="787" y="42"/>
                  <a:pt x="789" y="46"/>
                  <a:pt x="788" y="47"/>
                </a:cubicBezTo>
                <a:cubicBezTo>
                  <a:pt x="788" y="48"/>
                  <a:pt x="784" y="44"/>
                  <a:pt x="784" y="42"/>
                </a:cubicBezTo>
                <a:cubicBezTo>
                  <a:pt x="784" y="40"/>
                  <a:pt x="781" y="38"/>
                  <a:pt x="781" y="39"/>
                </a:cubicBezTo>
                <a:cubicBezTo>
                  <a:pt x="780" y="41"/>
                  <a:pt x="779" y="41"/>
                  <a:pt x="779" y="43"/>
                </a:cubicBezTo>
                <a:cubicBezTo>
                  <a:pt x="780" y="44"/>
                  <a:pt x="778" y="45"/>
                  <a:pt x="778" y="44"/>
                </a:cubicBezTo>
                <a:cubicBezTo>
                  <a:pt x="778" y="42"/>
                  <a:pt x="776" y="41"/>
                  <a:pt x="775" y="41"/>
                </a:cubicBezTo>
                <a:cubicBezTo>
                  <a:pt x="774" y="41"/>
                  <a:pt x="777" y="40"/>
                  <a:pt x="778" y="40"/>
                </a:cubicBezTo>
                <a:cubicBezTo>
                  <a:pt x="780" y="39"/>
                  <a:pt x="777" y="38"/>
                  <a:pt x="776" y="39"/>
                </a:cubicBezTo>
                <a:cubicBezTo>
                  <a:pt x="775" y="39"/>
                  <a:pt x="775" y="39"/>
                  <a:pt x="774" y="39"/>
                </a:cubicBezTo>
                <a:cubicBezTo>
                  <a:pt x="773" y="39"/>
                  <a:pt x="773" y="39"/>
                  <a:pt x="772" y="39"/>
                </a:cubicBezTo>
                <a:cubicBezTo>
                  <a:pt x="772" y="40"/>
                  <a:pt x="771" y="39"/>
                  <a:pt x="769" y="39"/>
                </a:cubicBezTo>
                <a:cubicBezTo>
                  <a:pt x="769" y="39"/>
                  <a:pt x="768" y="39"/>
                  <a:pt x="768" y="40"/>
                </a:cubicBezTo>
                <a:cubicBezTo>
                  <a:pt x="767" y="40"/>
                  <a:pt x="766" y="41"/>
                  <a:pt x="766" y="41"/>
                </a:cubicBezTo>
                <a:cubicBezTo>
                  <a:pt x="765" y="40"/>
                  <a:pt x="764" y="43"/>
                  <a:pt x="766" y="45"/>
                </a:cubicBezTo>
                <a:cubicBezTo>
                  <a:pt x="767" y="46"/>
                  <a:pt x="768" y="46"/>
                  <a:pt x="769" y="45"/>
                </a:cubicBezTo>
                <a:cubicBezTo>
                  <a:pt x="769" y="45"/>
                  <a:pt x="770" y="44"/>
                  <a:pt x="770" y="45"/>
                </a:cubicBezTo>
                <a:moveTo>
                  <a:pt x="766" y="52"/>
                </a:moveTo>
                <a:cubicBezTo>
                  <a:pt x="768" y="52"/>
                  <a:pt x="768" y="54"/>
                  <a:pt x="770" y="54"/>
                </a:cubicBezTo>
                <a:cubicBezTo>
                  <a:pt x="770" y="54"/>
                  <a:pt x="768" y="52"/>
                  <a:pt x="767" y="51"/>
                </a:cubicBezTo>
                <a:cubicBezTo>
                  <a:pt x="765" y="49"/>
                  <a:pt x="766" y="48"/>
                  <a:pt x="764" y="48"/>
                </a:cubicBezTo>
                <a:cubicBezTo>
                  <a:pt x="762" y="49"/>
                  <a:pt x="765" y="52"/>
                  <a:pt x="766" y="52"/>
                </a:cubicBezTo>
                <a:moveTo>
                  <a:pt x="796" y="37"/>
                </a:moveTo>
                <a:cubicBezTo>
                  <a:pt x="797" y="38"/>
                  <a:pt x="795" y="38"/>
                  <a:pt x="796" y="39"/>
                </a:cubicBezTo>
                <a:cubicBezTo>
                  <a:pt x="798" y="40"/>
                  <a:pt x="802" y="40"/>
                  <a:pt x="806" y="39"/>
                </a:cubicBezTo>
                <a:cubicBezTo>
                  <a:pt x="809" y="39"/>
                  <a:pt x="811" y="39"/>
                  <a:pt x="811" y="39"/>
                </a:cubicBezTo>
                <a:cubicBezTo>
                  <a:pt x="813" y="40"/>
                  <a:pt x="802" y="41"/>
                  <a:pt x="803" y="42"/>
                </a:cubicBezTo>
                <a:cubicBezTo>
                  <a:pt x="803" y="43"/>
                  <a:pt x="812" y="44"/>
                  <a:pt x="813" y="43"/>
                </a:cubicBezTo>
                <a:cubicBezTo>
                  <a:pt x="813" y="43"/>
                  <a:pt x="815" y="45"/>
                  <a:pt x="818" y="45"/>
                </a:cubicBezTo>
                <a:cubicBezTo>
                  <a:pt x="821" y="45"/>
                  <a:pt x="820" y="44"/>
                  <a:pt x="822" y="44"/>
                </a:cubicBezTo>
                <a:cubicBezTo>
                  <a:pt x="825" y="44"/>
                  <a:pt x="828" y="43"/>
                  <a:pt x="828" y="41"/>
                </a:cubicBezTo>
                <a:cubicBezTo>
                  <a:pt x="828" y="40"/>
                  <a:pt x="834" y="39"/>
                  <a:pt x="834" y="37"/>
                </a:cubicBezTo>
                <a:cubicBezTo>
                  <a:pt x="833" y="35"/>
                  <a:pt x="831" y="35"/>
                  <a:pt x="829" y="35"/>
                </a:cubicBezTo>
                <a:cubicBezTo>
                  <a:pt x="827" y="35"/>
                  <a:pt x="826" y="35"/>
                  <a:pt x="825" y="35"/>
                </a:cubicBezTo>
                <a:cubicBezTo>
                  <a:pt x="824" y="34"/>
                  <a:pt x="820" y="33"/>
                  <a:pt x="819" y="34"/>
                </a:cubicBezTo>
                <a:cubicBezTo>
                  <a:pt x="818" y="36"/>
                  <a:pt x="817" y="36"/>
                  <a:pt x="817" y="36"/>
                </a:cubicBezTo>
                <a:cubicBezTo>
                  <a:pt x="816" y="35"/>
                  <a:pt x="817" y="32"/>
                  <a:pt x="814" y="33"/>
                </a:cubicBezTo>
                <a:cubicBezTo>
                  <a:pt x="812" y="34"/>
                  <a:pt x="814" y="37"/>
                  <a:pt x="813" y="37"/>
                </a:cubicBezTo>
                <a:cubicBezTo>
                  <a:pt x="813" y="37"/>
                  <a:pt x="810" y="36"/>
                  <a:pt x="810" y="35"/>
                </a:cubicBezTo>
                <a:cubicBezTo>
                  <a:pt x="810" y="34"/>
                  <a:pt x="809" y="35"/>
                  <a:pt x="809" y="35"/>
                </a:cubicBezTo>
                <a:cubicBezTo>
                  <a:pt x="808" y="35"/>
                  <a:pt x="807" y="36"/>
                  <a:pt x="807" y="35"/>
                </a:cubicBezTo>
                <a:cubicBezTo>
                  <a:pt x="806" y="33"/>
                  <a:pt x="803" y="32"/>
                  <a:pt x="802" y="32"/>
                </a:cubicBezTo>
                <a:cubicBezTo>
                  <a:pt x="801" y="32"/>
                  <a:pt x="803" y="33"/>
                  <a:pt x="802" y="34"/>
                </a:cubicBezTo>
                <a:cubicBezTo>
                  <a:pt x="802" y="35"/>
                  <a:pt x="800" y="33"/>
                  <a:pt x="799" y="33"/>
                </a:cubicBezTo>
                <a:cubicBezTo>
                  <a:pt x="798" y="33"/>
                  <a:pt x="800" y="35"/>
                  <a:pt x="799" y="36"/>
                </a:cubicBezTo>
                <a:cubicBezTo>
                  <a:pt x="799" y="36"/>
                  <a:pt x="797" y="33"/>
                  <a:pt x="796" y="33"/>
                </a:cubicBezTo>
                <a:cubicBezTo>
                  <a:pt x="795" y="33"/>
                  <a:pt x="795" y="35"/>
                  <a:pt x="794" y="35"/>
                </a:cubicBezTo>
                <a:cubicBezTo>
                  <a:pt x="793" y="35"/>
                  <a:pt x="796" y="36"/>
                  <a:pt x="796" y="37"/>
                </a:cubicBezTo>
                <a:moveTo>
                  <a:pt x="924" y="132"/>
                </a:moveTo>
                <a:cubicBezTo>
                  <a:pt x="927" y="135"/>
                  <a:pt x="930" y="131"/>
                  <a:pt x="932" y="131"/>
                </a:cubicBezTo>
                <a:cubicBezTo>
                  <a:pt x="933" y="130"/>
                  <a:pt x="931" y="129"/>
                  <a:pt x="928" y="128"/>
                </a:cubicBezTo>
                <a:cubicBezTo>
                  <a:pt x="925" y="127"/>
                  <a:pt x="921" y="130"/>
                  <a:pt x="924" y="132"/>
                </a:cubicBezTo>
                <a:moveTo>
                  <a:pt x="946" y="99"/>
                </a:moveTo>
                <a:cubicBezTo>
                  <a:pt x="946" y="100"/>
                  <a:pt x="945" y="101"/>
                  <a:pt x="943" y="101"/>
                </a:cubicBezTo>
                <a:cubicBezTo>
                  <a:pt x="940" y="101"/>
                  <a:pt x="944" y="102"/>
                  <a:pt x="944" y="104"/>
                </a:cubicBezTo>
                <a:cubicBezTo>
                  <a:pt x="944" y="105"/>
                  <a:pt x="942" y="104"/>
                  <a:pt x="942" y="106"/>
                </a:cubicBezTo>
                <a:cubicBezTo>
                  <a:pt x="941" y="108"/>
                  <a:pt x="937" y="106"/>
                  <a:pt x="936" y="109"/>
                </a:cubicBezTo>
                <a:cubicBezTo>
                  <a:pt x="936" y="112"/>
                  <a:pt x="939" y="111"/>
                  <a:pt x="941" y="111"/>
                </a:cubicBezTo>
                <a:cubicBezTo>
                  <a:pt x="943" y="112"/>
                  <a:pt x="940" y="113"/>
                  <a:pt x="941" y="115"/>
                </a:cubicBezTo>
                <a:cubicBezTo>
                  <a:pt x="943" y="116"/>
                  <a:pt x="944" y="115"/>
                  <a:pt x="943" y="113"/>
                </a:cubicBezTo>
                <a:cubicBezTo>
                  <a:pt x="942" y="111"/>
                  <a:pt x="948" y="114"/>
                  <a:pt x="946" y="116"/>
                </a:cubicBezTo>
                <a:cubicBezTo>
                  <a:pt x="944" y="117"/>
                  <a:pt x="949" y="118"/>
                  <a:pt x="952" y="119"/>
                </a:cubicBezTo>
                <a:cubicBezTo>
                  <a:pt x="954" y="119"/>
                  <a:pt x="963" y="121"/>
                  <a:pt x="963" y="119"/>
                </a:cubicBezTo>
                <a:cubicBezTo>
                  <a:pt x="963" y="117"/>
                  <a:pt x="960" y="116"/>
                  <a:pt x="957" y="113"/>
                </a:cubicBezTo>
                <a:cubicBezTo>
                  <a:pt x="954" y="111"/>
                  <a:pt x="953" y="106"/>
                  <a:pt x="956" y="104"/>
                </a:cubicBezTo>
                <a:cubicBezTo>
                  <a:pt x="959" y="102"/>
                  <a:pt x="956" y="102"/>
                  <a:pt x="959" y="99"/>
                </a:cubicBezTo>
                <a:cubicBezTo>
                  <a:pt x="962" y="97"/>
                  <a:pt x="960" y="95"/>
                  <a:pt x="963" y="95"/>
                </a:cubicBezTo>
                <a:cubicBezTo>
                  <a:pt x="965" y="95"/>
                  <a:pt x="962" y="93"/>
                  <a:pt x="965" y="92"/>
                </a:cubicBezTo>
                <a:cubicBezTo>
                  <a:pt x="967" y="92"/>
                  <a:pt x="968" y="89"/>
                  <a:pt x="968" y="88"/>
                </a:cubicBezTo>
                <a:cubicBezTo>
                  <a:pt x="967" y="87"/>
                  <a:pt x="970" y="88"/>
                  <a:pt x="972" y="87"/>
                </a:cubicBezTo>
                <a:cubicBezTo>
                  <a:pt x="973" y="85"/>
                  <a:pt x="976" y="86"/>
                  <a:pt x="977" y="84"/>
                </a:cubicBezTo>
                <a:cubicBezTo>
                  <a:pt x="978" y="82"/>
                  <a:pt x="993" y="77"/>
                  <a:pt x="1001" y="75"/>
                </a:cubicBezTo>
                <a:cubicBezTo>
                  <a:pt x="1009" y="73"/>
                  <a:pt x="1015" y="70"/>
                  <a:pt x="1012" y="68"/>
                </a:cubicBezTo>
                <a:cubicBezTo>
                  <a:pt x="1009" y="65"/>
                  <a:pt x="1001" y="68"/>
                  <a:pt x="999" y="70"/>
                </a:cubicBezTo>
                <a:cubicBezTo>
                  <a:pt x="997" y="72"/>
                  <a:pt x="994" y="71"/>
                  <a:pt x="992" y="72"/>
                </a:cubicBezTo>
                <a:cubicBezTo>
                  <a:pt x="990" y="73"/>
                  <a:pt x="986" y="74"/>
                  <a:pt x="983" y="72"/>
                </a:cubicBezTo>
                <a:cubicBezTo>
                  <a:pt x="982" y="72"/>
                  <a:pt x="981" y="72"/>
                  <a:pt x="980" y="73"/>
                </a:cubicBezTo>
                <a:cubicBezTo>
                  <a:pt x="979" y="73"/>
                  <a:pt x="978" y="74"/>
                  <a:pt x="977" y="74"/>
                </a:cubicBezTo>
                <a:cubicBezTo>
                  <a:pt x="976" y="74"/>
                  <a:pt x="975" y="74"/>
                  <a:pt x="975" y="75"/>
                </a:cubicBezTo>
                <a:cubicBezTo>
                  <a:pt x="974" y="75"/>
                  <a:pt x="973" y="75"/>
                  <a:pt x="972" y="75"/>
                </a:cubicBezTo>
                <a:cubicBezTo>
                  <a:pt x="970" y="75"/>
                  <a:pt x="967" y="77"/>
                  <a:pt x="966" y="78"/>
                </a:cubicBezTo>
                <a:cubicBezTo>
                  <a:pt x="966" y="79"/>
                  <a:pt x="963" y="79"/>
                  <a:pt x="963" y="80"/>
                </a:cubicBezTo>
                <a:cubicBezTo>
                  <a:pt x="963" y="81"/>
                  <a:pt x="961" y="82"/>
                  <a:pt x="959" y="81"/>
                </a:cubicBezTo>
                <a:cubicBezTo>
                  <a:pt x="958" y="80"/>
                  <a:pt x="957" y="82"/>
                  <a:pt x="958" y="84"/>
                </a:cubicBezTo>
                <a:cubicBezTo>
                  <a:pt x="960" y="86"/>
                  <a:pt x="955" y="86"/>
                  <a:pt x="956" y="87"/>
                </a:cubicBezTo>
                <a:cubicBezTo>
                  <a:pt x="957" y="88"/>
                  <a:pt x="954" y="88"/>
                  <a:pt x="955" y="89"/>
                </a:cubicBezTo>
                <a:cubicBezTo>
                  <a:pt x="955" y="91"/>
                  <a:pt x="953" y="91"/>
                  <a:pt x="951" y="91"/>
                </a:cubicBezTo>
                <a:cubicBezTo>
                  <a:pt x="949" y="92"/>
                  <a:pt x="948" y="94"/>
                  <a:pt x="951" y="94"/>
                </a:cubicBezTo>
                <a:cubicBezTo>
                  <a:pt x="953" y="95"/>
                  <a:pt x="949" y="95"/>
                  <a:pt x="949" y="97"/>
                </a:cubicBezTo>
                <a:cubicBezTo>
                  <a:pt x="950" y="99"/>
                  <a:pt x="946" y="97"/>
                  <a:pt x="946" y="99"/>
                </a:cubicBezTo>
                <a:moveTo>
                  <a:pt x="1018" y="100"/>
                </a:moveTo>
                <a:cubicBezTo>
                  <a:pt x="1019" y="100"/>
                  <a:pt x="1024" y="100"/>
                  <a:pt x="1024" y="99"/>
                </a:cubicBezTo>
                <a:cubicBezTo>
                  <a:pt x="1025" y="98"/>
                  <a:pt x="1023" y="97"/>
                  <a:pt x="1020" y="97"/>
                </a:cubicBezTo>
                <a:cubicBezTo>
                  <a:pt x="1017" y="97"/>
                  <a:pt x="1016" y="100"/>
                  <a:pt x="1018" y="100"/>
                </a:cubicBezTo>
                <a:moveTo>
                  <a:pt x="1054" y="102"/>
                </a:moveTo>
                <a:cubicBezTo>
                  <a:pt x="1056" y="103"/>
                  <a:pt x="1058" y="103"/>
                  <a:pt x="1058" y="101"/>
                </a:cubicBezTo>
                <a:cubicBezTo>
                  <a:pt x="1057" y="99"/>
                  <a:pt x="1053" y="101"/>
                  <a:pt x="1054" y="102"/>
                </a:cubicBezTo>
                <a:moveTo>
                  <a:pt x="917" y="32"/>
                </a:moveTo>
                <a:cubicBezTo>
                  <a:pt x="919" y="30"/>
                  <a:pt x="921" y="31"/>
                  <a:pt x="922" y="31"/>
                </a:cubicBezTo>
                <a:cubicBezTo>
                  <a:pt x="923" y="31"/>
                  <a:pt x="924" y="31"/>
                  <a:pt x="924" y="31"/>
                </a:cubicBezTo>
                <a:cubicBezTo>
                  <a:pt x="925" y="29"/>
                  <a:pt x="919" y="29"/>
                  <a:pt x="917" y="30"/>
                </a:cubicBezTo>
                <a:cubicBezTo>
                  <a:pt x="915" y="31"/>
                  <a:pt x="910" y="30"/>
                  <a:pt x="910" y="32"/>
                </a:cubicBezTo>
                <a:cubicBezTo>
                  <a:pt x="911" y="33"/>
                  <a:pt x="914" y="35"/>
                  <a:pt x="917" y="32"/>
                </a:cubicBezTo>
                <a:moveTo>
                  <a:pt x="929" y="31"/>
                </a:moveTo>
                <a:cubicBezTo>
                  <a:pt x="931" y="32"/>
                  <a:pt x="924" y="32"/>
                  <a:pt x="923" y="33"/>
                </a:cubicBezTo>
                <a:cubicBezTo>
                  <a:pt x="922" y="34"/>
                  <a:pt x="919" y="34"/>
                  <a:pt x="919" y="35"/>
                </a:cubicBezTo>
                <a:cubicBezTo>
                  <a:pt x="920" y="37"/>
                  <a:pt x="926" y="37"/>
                  <a:pt x="926" y="36"/>
                </a:cubicBezTo>
                <a:cubicBezTo>
                  <a:pt x="926" y="34"/>
                  <a:pt x="930" y="35"/>
                  <a:pt x="930" y="34"/>
                </a:cubicBezTo>
                <a:cubicBezTo>
                  <a:pt x="930" y="33"/>
                  <a:pt x="931" y="32"/>
                  <a:pt x="935" y="32"/>
                </a:cubicBezTo>
                <a:cubicBezTo>
                  <a:pt x="938" y="31"/>
                  <a:pt x="938" y="30"/>
                  <a:pt x="935" y="29"/>
                </a:cubicBezTo>
                <a:cubicBezTo>
                  <a:pt x="932" y="27"/>
                  <a:pt x="927" y="30"/>
                  <a:pt x="929" y="31"/>
                </a:cubicBezTo>
                <a:moveTo>
                  <a:pt x="964" y="29"/>
                </a:moveTo>
                <a:cubicBezTo>
                  <a:pt x="965" y="27"/>
                  <a:pt x="963" y="28"/>
                  <a:pt x="961" y="28"/>
                </a:cubicBezTo>
                <a:cubicBezTo>
                  <a:pt x="960" y="28"/>
                  <a:pt x="959" y="28"/>
                  <a:pt x="957" y="27"/>
                </a:cubicBezTo>
                <a:cubicBezTo>
                  <a:pt x="954" y="26"/>
                  <a:pt x="952" y="26"/>
                  <a:pt x="954" y="28"/>
                </a:cubicBezTo>
                <a:cubicBezTo>
                  <a:pt x="955" y="29"/>
                  <a:pt x="949" y="29"/>
                  <a:pt x="950" y="30"/>
                </a:cubicBezTo>
                <a:cubicBezTo>
                  <a:pt x="952" y="33"/>
                  <a:pt x="964" y="32"/>
                  <a:pt x="964" y="29"/>
                </a:cubicBezTo>
                <a:moveTo>
                  <a:pt x="962" y="27"/>
                </a:moveTo>
                <a:cubicBezTo>
                  <a:pt x="965" y="27"/>
                  <a:pt x="964" y="25"/>
                  <a:pt x="966" y="25"/>
                </a:cubicBezTo>
                <a:cubicBezTo>
                  <a:pt x="968" y="25"/>
                  <a:pt x="971" y="25"/>
                  <a:pt x="970" y="24"/>
                </a:cubicBezTo>
                <a:cubicBezTo>
                  <a:pt x="969" y="23"/>
                  <a:pt x="962" y="23"/>
                  <a:pt x="963" y="24"/>
                </a:cubicBezTo>
                <a:cubicBezTo>
                  <a:pt x="963" y="25"/>
                  <a:pt x="957" y="25"/>
                  <a:pt x="957" y="25"/>
                </a:cubicBezTo>
                <a:cubicBezTo>
                  <a:pt x="957" y="26"/>
                  <a:pt x="959" y="27"/>
                  <a:pt x="962" y="27"/>
                </a:cubicBezTo>
                <a:moveTo>
                  <a:pt x="947" y="35"/>
                </a:moveTo>
                <a:cubicBezTo>
                  <a:pt x="947" y="33"/>
                  <a:pt x="940" y="35"/>
                  <a:pt x="941" y="36"/>
                </a:cubicBezTo>
                <a:cubicBezTo>
                  <a:pt x="943" y="36"/>
                  <a:pt x="947" y="37"/>
                  <a:pt x="947" y="35"/>
                </a:cubicBezTo>
                <a:moveTo>
                  <a:pt x="963" y="33"/>
                </a:moveTo>
                <a:cubicBezTo>
                  <a:pt x="963" y="34"/>
                  <a:pt x="962" y="34"/>
                  <a:pt x="960" y="34"/>
                </a:cubicBezTo>
                <a:cubicBezTo>
                  <a:pt x="957" y="34"/>
                  <a:pt x="956" y="36"/>
                  <a:pt x="957" y="37"/>
                </a:cubicBezTo>
                <a:cubicBezTo>
                  <a:pt x="959" y="38"/>
                  <a:pt x="965" y="38"/>
                  <a:pt x="967" y="36"/>
                </a:cubicBezTo>
                <a:cubicBezTo>
                  <a:pt x="968" y="35"/>
                  <a:pt x="971" y="36"/>
                  <a:pt x="971" y="34"/>
                </a:cubicBezTo>
                <a:cubicBezTo>
                  <a:pt x="972" y="33"/>
                  <a:pt x="963" y="32"/>
                  <a:pt x="963" y="33"/>
                </a:cubicBezTo>
                <a:moveTo>
                  <a:pt x="984" y="31"/>
                </a:moveTo>
                <a:cubicBezTo>
                  <a:pt x="985" y="30"/>
                  <a:pt x="983" y="30"/>
                  <a:pt x="983" y="29"/>
                </a:cubicBezTo>
                <a:cubicBezTo>
                  <a:pt x="982" y="28"/>
                  <a:pt x="975" y="27"/>
                  <a:pt x="976" y="29"/>
                </a:cubicBezTo>
                <a:cubicBezTo>
                  <a:pt x="976" y="30"/>
                  <a:pt x="971" y="31"/>
                  <a:pt x="972" y="32"/>
                </a:cubicBezTo>
                <a:cubicBezTo>
                  <a:pt x="975" y="35"/>
                  <a:pt x="984" y="32"/>
                  <a:pt x="984" y="31"/>
                </a:cubicBezTo>
                <a:moveTo>
                  <a:pt x="994" y="30"/>
                </a:moveTo>
                <a:cubicBezTo>
                  <a:pt x="998" y="30"/>
                  <a:pt x="998" y="27"/>
                  <a:pt x="996" y="27"/>
                </a:cubicBezTo>
                <a:cubicBezTo>
                  <a:pt x="994" y="26"/>
                  <a:pt x="994" y="27"/>
                  <a:pt x="993" y="27"/>
                </a:cubicBezTo>
                <a:cubicBezTo>
                  <a:pt x="993" y="28"/>
                  <a:pt x="992" y="28"/>
                  <a:pt x="992" y="28"/>
                </a:cubicBezTo>
                <a:cubicBezTo>
                  <a:pt x="990" y="28"/>
                  <a:pt x="986" y="29"/>
                  <a:pt x="987" y="30"/>
                </a:cubicBezTo>
                <a:cubicBezTo>
                  <a:pt x="988" y="31"/>
                  <a:pt x="991" y="31"/>
                  <a:pt x="994" y="30"/>
                </a:cubicBezTo>
                <a:moveTo>
                  <a:pt x="1111" y="36"/>
                </a:moveTo>
                <a:cubicBezTo>
                  <a:pt x="1113" y="37"/>
                  <a:pt x="1112" y="38"/>
                  <a:pt x="1110" y="38"/>
                </a:cubicBezTo>
                <a:cubicBezTo>
                  <a:pt x="1107" y="38"/>
                  <a:pt x="1105" y="38"/>
                  <a:pt x="1107" y="39"/>
                </a:cubicBezTo>
                <a:cubicBezTo>
                  <a:pt x="1108" y="40"/>
                  <a:pt x="1108" y="41"/>
                  <a:pt x="1110" y="42"/>
                </a:cubicBezTo>
                <a:cubicBezTo>
                  <a:pt x="1113" y="42"/>
                  <a:pt x="1116" y="40"/>
                  <a:pt x="1115" y="39"/>
                </a:cubicBezTo>
                <a:cubicBezTo>
                  <a:pt x="1115" y="37"/>
                  <a:pt x="1125" y="36"/>
                  <a:pt x="1127" y="35"/>
                </a:cubicBezTo>
                <a:cubicBezTo>
                  <a:pt x="1130" y="34"/>
                  <a:pt x="1125" y="32"/>
                  <a:pt x="1128" y="32"/>
                </a:cubicBezTo>
                <a:cubicBezTo>
                  <a:pt x="1131" y="31"/>
                  <a:pt x="1130" y="30"/>
                  <a:pt x="1126" y="30"/>
                </a:cubicBezTo>
                <a:cubicBezTo>
                  <a:pt x="1123" y="29"/>
                  <a:pt x="1124" y="26"/>
                  <a:pt x="1123" y="25"/>
                </a:cubicBezTo>
                <a:cubicBezTo>
                  <a:pt x="1122" y="24"/>
                  <a:pt x="1122" y="26"/>
                  <a:pt x="1117" y="27"/>
                </a:cubicBezTo>
                <a:cubicBezTo>
                  <a:pt x="1113" y="28"/>
                  <a:pt x="1111" y="29"/>
                  <a:pt x="1112" y="30"/>
                </a:cubicBezTo>
                <a:cubicBezTo>
                  <a:pt x="1114" y="31"/>
                  <a:pt x="1112" y="33"/>
                  <a:pt x="1110" y="33"/>
                </a:cubicBezTo>
                <a:cubicBezTo>
                  <a:pt x="1109" y="33"/>
                  <a:pt x="1108" y="35"/>
                  <a:pt x="1111" y="36"/>
                </a:cubicBezTo>
                <a:moveTo>
                  <a:pt x="1117" y="40"/>
                </a:moveTo>
                <a:cubicBezTo>
                  <a:pt x="1117" y="41"/>
                  <a:pt x="1113" y="42"/>
                  <a:pt x="1114" y="43"/>
                </a:cubicBezTo>
                <a:cubicBezTo>
                  <a:pt x="1115" y="44"/>
                  <a:pt x="1116" y="44"/>
                  <a:pt x="1117" y="44"/>
                </a:cubicBezTo>
                <a:cubicBezTo>
                  <a:pt x="1119" y="44"/>
                  <a:pt x="1119" y="48"/>
                  <a:pt x="1122" y="47"/>
                </a:cubicBezTo>
                <a:cubicBezTo>
                  <a:pt x="1124" y="47"/>
                  <a:pt x="1130" y="50"/>
                  <a:pt x="1134" y="50"/>
                </a:cubicBezTo>
                <a:cubicBezTo>
                  <a:pt x="1137" y="50"/>
                  <a:pt x="1138" y="47"/>
                  <a:pt x="1137" y="46"/>
                </a:cubicBezTo>
                <a:cubicBezTo>
                  <a:pt x="1135" y="46"/>
                  <a:pt x="1136" y="45"/>
                  <a:pt x="1138" y="42"/>
                </a:cubicBezTo>
                <a:cubicBezTo>
                  <a:pt x="1140" y="39"/>
                  <a:pt x="1132" y="37"/>
                  <a:pt x="1132" y="39"/>
                </a:cubicBezTo>
                <a:cubicBezTo>
                  <a:pt x="1132" y="41"/>
                  <a:pt x="1130" y="38"/>
                  <a:pt x="1129" y="37"/>
                </a:cubicBezTo>
                <a:cubicBezTo>
                  <a:pt x="1128" y="36"/>
                  <a:pt x="1117" y="38"/>
                  <a:pt x="1117" y="40"/>
                </a:cubicBezTo>
                <a:moveTo>
                  <a:pt x="1137" y="57"/>
                </a:moveTo>
                <a:cubicBezTo>
                  <a:pt x="1138" y="58"/>
                  <a:pt x="1140" y="57"/>
                  <a:pt x="1143" y="57"/>
                </a:cubicBezTo>
                <a:cubicBezTo>
                  <a:pt x="1144" y="56"/>
                  <a:pt x="1146" y="56"/>
                  <a:pt x="1148" y="56"/>
                </a:cubicBezTo>
                <a:cubicBezTo>
                  <a:pt x="1152" y="56"/>
                  <a:pt x="1162" y="53"/>
                  <a:pt x="1163" y="51"/>
                </a:cubicBezTo>
                <a:cubicBezTo>
                  <a:pt x="1163" y="49"/>
                  <a:pt x="1159" y="49"/>
                  <a:pt x="1157" y="48"/>
                </a:cubicBezTo>
                <a:cubicBezTo>
                  <a:pt x="1155" y="46"/>
                  <a:pt x="1152" y="47"/>
                  <a:pt x="1151" y="49"/>
                </a:cubicBezTo>
                <a:cubicBezTo>
                  <a:pt x="1150" y="50"/>
                  <a:pt x="1149" y="49"/>
                  <a:pt x="1151" y="47"/>
                </a:cubicBezTo>
                <a:cubicBezTo>
                  <a:pt x="1154" y="44"/>
                  <a:pt x="1149" y="42"/>
                  <a:pt x="1149" y="44"/>
                </a:cubicBezTo>
                <a:cubicBezTo>
                  <a:pt x="1149" y="45"/>
                  <a:pt x="1144" y="44"/>
                  <a:pt x="1144" y="45"/>
                </a:cubicBezTo>
                <a:cubicBezTo>
                  <a:pt x="1144" y="47"/>
                  <a:pt x="1143" y="47"/>
                  <a:pt x="1143" y="49"/>
                </a:cubicBezTo>
                <a:cubicBezTo>
                  <a:pt x="1143" y="49"/>
                  <a:pt x="1142" y="49"/>
                  <a:pt x="1142" y="49"/>
                </a:cubicBezTo>
                <a:cubicBezTo>
                  <a:pt x="1141" y="49"/>
                  <a:pt x="1140" y="49"/>
                  <a:pt x="1140" y="51"/>
                </a:cubicBezTo>
                <a:cubicBezTo>
                  <a:pt x="1140" y="54"/>
                  <a:pt x="1135" y="56"/>
                  <a:pt x="1137" y="57"/>
                </a:cubicBezTo>
                <a:moveTo>
                  <a:pt x="1107" y="27"/>
                </a:moveTo>
                <a:cubicBezTo>
                  <a:pt x="1108" y="25"/>
                  <a:pt x="1099" y="26"/>
                  <a:pt x="1102" y="28"/>
                </a:cubicBezTo>
                <a:cubicBezTo>
                  <a:pt x="1102" y="28"/>
                  <a:pt x="1107" y="29"/>
                  <a:pt x="1107" y="27"/>
                </a:cubicBezTo>
                <a:moveTo>
                  <a:pt x="1191" y="89"/>
                </a:moveTo>
                <a:cubicBezTo>
                  <a:pt x="1190" y="90"/>
                  <a:pt x="1188" y="90"/>
                  <a:pt x="1188" y="91"/>
                </a:cubicBezTo>
                <a:cubicBezTo>
                  <a:pt x="1190" y="92"/>
                  <a:pt x="1196" y="91"/>
                  <a:pt x="1196" y="89"/>
                </a:cubicBezTo>
                <a:cubicBezTo>
                  <a:pt x="1196" y="87"/>
                  <a:pt x="1191" y="88"/>
                  <a:pt x="1191" y="89"/>
                </a:cubicBezTo>
                <a:moveTo>
                  <a:pt x="1325" y="99"/>
                </a:moveTo>
                <a:cubicBezTo>
                  <a:pt x="1327" y="99"/>
                  <a:pt x="1323" y="95"/>
                  <a:pt x="1319" y="94"/>
                </a:cubicBezTo>
                <a:cubicBezTo>
                  <a:pt x="1315" y="93"/>
                  <a:pt x="1312" y="96"/>
                  <a:pt x="1312" y="97"/>
                </a:cubicBezTo>
                <a:cubicBezTo>
                  <a:pt x="1313" y="99"/>
                  <a:pt x="1323" y="100"/>
                  <a:pt x="1325" y="99"/>
                </a:cubicBezTo>
                <a:moveTo>
                  <a:pt x="1315" y="91"/>
                </a:moveTo>
                <a:cubicBezTo>
                  <a:pt x="1315" y="89"/>
                  <a:pt x="1308" y="92"/>
                  <a:pt x="1311" y="93"/>
                </a:cubicBezTo>
                <a:cubicBezTo>
                  <a:pt x="1312" y="93"/>
                  <a:pt x="1315" y="93"/>
                  <a:pt x="1315" y="91"/>
                </a:cubicBezTo>
                <a:moveTo>
                  <a:pt x="1299" y="83"/>
                </a:moveTo>
                <a:cubicBezTo>
                  <a:pt x="1300" y="84"/>
                  <a:pt x="1301" y="85"/>
                  <a:pt x="1302" y="86"/>
                </a:cubicBezTo>
                <a:cubicBezTo>
                  <a:pt x="1303" y="87"/>
                  <a:pt x="1307" y="85"/>
                  <a:pt x="1308" y="85"/>
                </a:cubicBezTo>
                <a:cubicBezTo>
                  <a:pt x="1309" y="85"/>
                  <a:pt x="1309" y="85"/>
                  <a:pt x="1310" y="85"/>
                </a:cubicBezTo>
                <a:cubicBezTo>
                  <a:pt x="1310" y="86"/>
                  <a:pt x="1311" y="86"/>
                  <a:pt x="1312" y="86"/>
                </a:cubicBezTo>
                <a:cubicBezTo>
                  <a:pt x="1315" y="84"/>
                  <a:pt x="1317" y="85"/>
                  <a:pt x="1320" y="85"/>
                </a:cubicBezTo>
                <a:cubicBezTo>
                  <a:pt x="1323" y="85"/>
                  <a:pt x="1319" y="81"/>
                  <a:pt x="1320" y="80"/>
                </a:cubicBezTo>
                <a:cubicBezTo>
                  <a:pt x="1320" y="78"/>
                  <a:pt x="1323" y="79"/>
                  <a:pt x="1322" y="81"/>
                </a:cubicBezTo>
                <a:cubicBezTo>
                  <a:pt x="1321" y="82"/>
                  <a:pt x="1323" y="85"/>
                  <a:pt x="1327" y="85"/>
                </a:cubicBezTo>
                <a:cubicBezTo>
                  <a:pt x="1331" y="84"/>
                  <a:pt x="1328" y="82"/>
                  <a:pt x="1330" y="81"/>
                </a:cubicBezTo>
                <a:cubicBezTo>
                  <a:pt x="1332" y="80"/>
                  <a:pt x="1332" y="79"/>
                  <a:pt x="1329" y="77"/>
                </a:cubicBezTo>
                <a:cubicBezTo>
                  <a:pt x="1326" y="76"/>
                  <a:pt x="1323" y="77"/>
                  <a:pt x="1320" y="76"/>
                </a:cubicBezTo>
                <a:cubicBezTo>
                  <a:pt x="1317" y="74"/>
                  <a:pt x="1314" y="74"/>
                  <a:pt x="1314" y="77"/>
                </a:cubicBezTo>
                <a:cubicBezTo>
                  <a:pt x="1314" y="80"/>
                  <a:pt x="1309" y="74"/>
                  <a:pt x="1306" y="73"/>
                </a:cubicBezTo>
                <a:cubicBezTo>
                  <a:pt x="1303" y="72"/>
                  <a:pt x="1295" y="81"/>
                  <a:pt x="1299" y="83"/>
                </a:cubicBezTo>
                <a:moveTo>
                  <a:pt x="1337" y="83"/>
                </a:moveTo>
                <a:cubicBezTo>
                  <a:pt x="1340" y="83"/>
                  <a:pt x="1341" y="86"/>
                  <a:pt x="1347" y="86"/>
                </a:cubicBezTo>
                <a:cubicBezTo>
                  <a:pt x="1353" y="87"/>
                  <a:pt x="1357" y="86"/>
                  <a:pt x="1357" y="84"/>
                </a:cubicBezTo>
                <a:cubicBezTo>
                  <a:pt x="1357" y="83"/>
                  <a:pt x="1352" y="81"/>
                  <a:pt x="1350" y="82"/>
                </a:cubicBezTo>
                <a:cubicBezTo>
                  <a:pt x="1349" y="83"/>
                  <a:pt x="1349" y="82"/>
                  <a:pt x="1348" y="82"/>
                </a:cubicBezTo>
                <a:cubicBezTo>
                  <a:pt x="1347" y="81"/>
                  <a:pt x="1346" y="81"/>
                  <a:pt x="1345" y="81"/>
                </a:cubicBezTo>
                <a:cubicBezTo>
                  <a:pt x="1343" y="82"/>
                  <a:pt x="1341" y="82"/>
                  <a:pt x="1340" y="80"/>
                </a:cubicBezTo>
                <a:cubicBezTo>
                  <a:pt x="1339" y="78"/>
                  <a:pt x="1335" y="83"/>
                  <a:pt x="1337" y="83"/>
                </a:cubicBezTo>
                <a:moveTo>
                  <a:pt x="1477" y="118"/>
                </a:moveTo>
                <a:cubicBezTo>
                  <a:pt x="1478" y="119"/>
                  <a:pt x="1479" y="118"/>
                  <a:pt x="1480" y="118"/>
                </a:cubicBezTo>
                <a:cubicBezTo>
                  <a:pt x="1481" y="118"/>
                  <a:pt x="1482" y="117"/>
                  <a:pt x="1483" y="118"/>
                </a:cubicBezTo>
                <a:cubicBezTo>
                  <a:pt x="1485" y="119"/>
                  <a:pt x="1490" y="117"/>
                  <a:pt x="1492" y="117"/>
                </a:cubicBezTo>
                <a:cubicBezTo>
                  <a:pt x="1494" y="117"/>
                  <a:pt x="1493" y="114"/>
                  <a:pt x="1487" y="113"/>
                </a:cubicBezTo>
                <a:cubicBezTo>
                  <a:pt x="1481" y="113"/>
                  <a:pt x="1474" y="117"/>
                  <a:pt x="1477" y="118"/>
                </a:cubicBezTo>
                <a:moveTo>
                  <a:pt x="1523" y="171"/>
                </a:moveTo>
                <a:cubicBezTo>
                  <a:pt x="1522" y="172"/>
                  <a:pt x="1516" y="172"/>
                  <a:pt x="1517" y="173"/>
                </a:cubicBezTo>
                <a:cubicBezTo>
                  <a:pt x="1518" y="174"/>
                  <a:pt x="1523" y="174"/>
                  <a:pt x="1525" y="175"/>
                </a:cubicBezTo>
                <a:cubicBezTo>
                  <a:pt x="1527" y="176"/>
                  <a:pt x="1530" y="175"/>
                  <a:pt x="1530" y="174"/>
                </a:cubicBezTo>
                <a:cubicBezTo>
                  <a:pt x="1530" y="173"/>
                  <a:pt x="1523" y="171"/>
                  <a:pt x="1523" y="171"/>
                </a:cubicBezTo>
                <a:moveTo>
                  <a:pt x="1319" y="248"/>
                </a:moveTo>
                <a:cubicBezTo>
                  <a:pt x="1320" y="250"/>
                  <a:pt x="1318" y="262"/>
                  <a:pt x="1319" y="264"/>
                </a:cubicBezTo>
                <a:cubicBezTo>
                  <a:pt x="1320" y="266"/>
                  <a:pt x="1317" y="275"/>
                  <a:pt x="1318" y="276"/>
                </a:cubicBezTo>
                <a:cubicBezTo>
                  <a:pt x="1320" y="278"/>
                  <a:pt x="1319" y="273"/>
                  <a:pt x="1321" y="273"/>
                </a:cubicBezTo>
                <a:cubicBezTo>
                  <a:pt x="1323" y="273"/>
                  <a:pt x="1323" y="276"/>
                  <a:pt x="1324" y="276"/>
                </a:cubicBezTo>
                <a:cubicBezTo>
                  <a:pt x="1325" y="277"/>
                  <a:pt x="1325" y="275"/>
                  <a:pt x="1325" y="274"/>
                </a:cubicBezTo>
                <a:cubicBezTo>
                  <a:pt x="1325" y="273"/>
                  <a:pt x="1324" y="272"/>
                  <a:pt x="1324" y="272"/>
                </a:cubicBezTo>
                <a:cubicBezTo>
                  <a:pt x="1322" y="273"/>
                  <a:pt x="1321" y="269"/>
                  <a:pt x="1321" y="267"/>
                </a:cubicBezTo>
                <a:cubicBezTo>
                  <a:pt x="1320" y="265"/>
                  <a:pt x="1322" y="263"/>
                  <a:pt x="1322" y="260"/>
                </a:cubicBezTo>
                <a:cubicBezTo>
                  <a:pt x="1322" y="258"/>
                  <a:pt x="1325" y="258"/>
                  <a:pt x="1327" y="260"/>
                </a:cubicBezTo>
                <a:cubicBezTo>
                  <a:pt x="1329" y="262"/>
                  <a:pt x="1329" y="261"/>
                  <a:pt x="1328" y="259"/>
                </a:cubicBezTo>
                <a:cubicBezTo>
                  <a:pt x="1328" y="258"/>
                  <a:pt x="1325" y="248"/>
                  <a:pt x="1324" y="244"/>
                </a:cubicBezTo>
                <a:cubicBezTo>
                  <a:pt x="1323" y="241"/>
                  <a:pt x="1326" y="237"/>
                  <a:pt x="1323" y="235"/>
                </a:cubicBezTo>
                <a:cubicBezTo>
                  <a:pt x="1321" y="233"/>
                  <a:pt x="1322" y="229"/>
                  <a:pt x="1321" y="230"/>
                </a:cubicBezTo>
                <a:cubicBezTo>
                  <a:pt x="1319" y="231"/>
                  <a:pt x="1321" y="234"/>
                  <a:pt x="1319" y="235"/>
                </a:cubicBezTo>
                <a:cubicBezTo>
                  <a:pt x="1317" y="235"/>
                  <a:pt x="1319" y="237"/>
                  <a:pt x="1318" y="239"/>
                </a:cubicBezTo>
                <a:cubicBezTo>
                  <a:pt x="1317" y="242"/>
                  <a:pt x="1318" y="245"/>
                  <a:pt x="1319" y="248"/>
                </a:cubicBezTo>
                <a:moveTo>
                  <a:pt x="1312" y="291"/>
                </a:moveTo>
                <a:cubicBezTo>
                  <a:pt x="1310" y="292"/>
                  <a:pt x="1312" y="293"/>
                  <a:pt x="1310" y="294"/>
                </a:cubicBezTo>
                <a:cubicBezTo>
                  <a:pt x="1308" y="295"/>
                  <a:pt x="1309" y="296"/>
                  <a:pt x="1309" y="296"/>
                </a:cubicBezTo>
                <a:cubicBezTo>
                  <a:pt x="1310" y="297"/>
                  <a:pt x="1310" y="298"/>
                  <a:pt x="1309" y="300"/>
                </a:cubicBezTo>
                <a:cubicBezTo>
                  <a:pt x="1309" y="301"/>
                  <a:pt x="1311" y="300"/>
                  <a:pt x="1312" y="299"/>
                </a:cubicBezTo>
                <a:cubicBezTo>
                  <a:pt x="1312" y="298"/>
                  <a:pt x="1313" y="298"/>
                  <a:pt x="1313" y="298"/>
                </a:cubicBezTo>
                <a:cubicBezTo>
                  <a:pt x="1313" y="299"/>
                  <a:pt x="1314" y="299"/>
                  <a:pt x="1314" y="298"/>
                </a:cubicBezTo>
                <a:cubicBezTo>
                  <a:pt x="1314" y="297"/>
                  <a:pt x="1311" y="296"/>
                  <a:pt x="1311" y="295"/>
                </a:cubicBezTo>
                <a:cubicBezTo>
                  <a:pt x="1311" y="294"/>
                  <a:pt x="1312" y="295"/>
                  <a:pt x="1313" y="295"/>
                </a:cubicBezTo>
                <a:cubicBezTo>
                  <a:pt x="1313" y="295"/>
                  <a:pt x="1314" y="295"/>
                  <a:pt x="1315" y="295"/>
                </a:cubicBezTo>
                <a:cubicBezTo>
                  <a:pt x="1316" y="294"/>
                  <a:pt x="1319" y="295"/>
                  <a:pt x="1321" y="296"/>
                </a:cubicBezTo>
                <a:cubicBezTo>
                  <a:pt x="1323" y="298"/>
                  <a:pt x="1324" y="297"/>
                  <a:pt x="1324" y="295"/>
                </a:cubicBezTo>
                <a:cubicBezTo>
                  <a:pt x="1324" y="293"/>
                  <a:pt x="1327" y="292"/>
                  <a:pt x="1330" y="292"/>
                </a:cubicBezTo>
                <a:cubicBezTo>
                  <a:pt x="1333" y="292"/>
                  <a:pt x="1333" y="291"/>
                  <a:pt x="1332" y="290"/>
                </a:cubicBezTo>
                <a:cubicBezTo>
                  <a:pt x="1332" y="290"/>
                  <a:pt x="1337" y="286"/>
                  <a:pt x="1337" y="285"/>
                </a:cubicBezTo>
                <a:cubicBezTo>
                  <a:pt x="1337" y="284"/>
                  <a:pt x="1336" y="285"/>
                  <a:pt x="1335" y="286"/>
                </a:cubicBezTo>
                <a:cubicBezTo>
                  <a:pt x="1335" y="286"/>
                  <a:pt x="1334" y="287"/>
                  <a:pt x="1333" y="286"/>
                </a:cubicBezTo>
                <a:cubicBezTo>
                  <a:pt x="1332" y="285"/>
                  <a:pt x="1331" y="287"/>
                  <a:pt x="1329" y="287"/>
                </a:cubicBezTo>
                <a:cubicBezTo>
                  <a:pt x="1327" y="287"/>
                  <a:pt x="1321" y="283"/>
                  <a:pt x="1320" y="280"/>
                </a:cubicBezTo>
                <a:cubicBezTo>
                  <a:pt x="1318" y="278"/>
                  <a:pt x="1316" y="280"/>
                  <a:pt x="1317" y="282"/>
                </a:cubicBezTo>
                <a:cubicBezTo>
                  <a:pt x="1318" y="283"/>
                  <a:pt x="1317" y="284"/>
                  <a:pt x="1317" y="286"/>
                </a:cubicBezTo>
                <a:cubicBezTo>
                  <a:pt x="1317" y="288"/>
                  <a:pt x="1315" y="288"/>
                  <a:pt x="1315" y="290"/>
                </a:cubicBezTo>
                <a:cubicBezTo>
                  <a:pt x="1316" y="291"/>
                  <a:pt x="1313" y="291"/>
                  <a:pt x="1312" y="291"/>
                </a:cubicBezTo>
                <a:moveTo>
                  <a:pt x="1289" y="329"/>
                </a:moveTo>
                <a:cubicBezTo>
                  <a:pt x="1290" y="328"/>
                  <a:pt x="1287" y="328"/>
                  <a:pt x="1284" y="330"/>
                </a:cubicBezTo>
                <a:cubicBezTo>
                  <a:pt x="1283" y="330"/>
                  <a:pt x="1282" y="330"/>
                  <a:pt x="1281" y="330"/>
                </a:cubicBezTo>
                <a:cubicBezTo>
                  <a:pt x="1280" y="329"/>
                  <a:pt x="1279" y="329"/>
                  <a:pt x="1278" y="330"/>
                </a:cubicBezTo>
                <a:cubicBezTo>
                  <a:pt x="1276" y="332"/>
                  <a:pt x="1274" y="334"/>
                  <a:pt x="1272" y="335"/>
                </a:cubicBezTo>
                <a:cubicBezTo>
                  <a:pt x="1269" y="335"/>
                  <a:pt x="1271" y="338"/>
                  <a:pt x="1272" y="337"/>
                </a:cubicBezTo>
                <a:cubicBezTo>
                  <a:pt x="1273" y="337"/>
                  <a:pt x="1275" y="337"/>
                  <a:pt x="1276" y="336"/>
                </a:cubicBezTo>
                <a:cubicBezTo>
                  <a:pt x="1277" y="335"/>
                  <a:pt x="1283" y="334"/>
                  <a:pt x="1287" y="334"/>
                </a:cubicBezTo>
                <a:cubicBezTo>
                  <a:pt x="1291" y="333"/>
                  <a:pt x="1288" y="335"/>
                  <a:pt x="1289" y="337"/>
                </a:cubicBezTo>
                <a:cubicBezTo>
                  <a:pt x="1289" y="339"/>
                  <a:pt x="1292" y="339"/>
                  <a:pt x="1294" y="337"/>
                </a:cubicBezTo>
                <a:cubicBezTo>
                  <a:pt x="1295" y="335"/>
                  <a:pt x="1297" y="335"/>
                  <a:pt x="1295" y="334"/>
                </a:cubicBezTo>
                <a:cubicBezTo>
                  <a:pt x="1294" y="333"/>
                  <a:pt x="1295" y="332"/>
                  <a:pt x="1296" y="334"/>
                </a:cubicBezTo>
                <a:cubicBezTo>
                  <a:pt x="1297" y="335"/>
                  <a:pt x="1301" y="335"/>
                  <a:pt x="1302" y="333"/>
                </a:cubicBezTo>
                <a:cubicBezTo>
                  <a:pt x="1303" y="332"/>
                  <a:pt x="1303" y="332"/>
                  <a:pt x="1304" y="333"/>
                </a:cubicBezTo>
                <a:cubicBezTo>
                  <a:pt x="1304" y="333"/>
                  <a:pt x="1304" y="333"/>
                  <a:pt x="1305" y="333"/>
                </a:cubicBezTo>
                <a:cubicBezTo>
                  <a:pt x="1306" y="333"/>
                  <a:pt x="1307" y="330"/>
                  <a:pt x="1307" y="331"/>
                </a:cubicBezTo>
                <a:cubicBezTo>
                  <a:pt x="1308" y="332"/>
                  <a:pt x="1310" y="332"/>
                  <a:pt x="1311" y="330"/>
                </a:cubicBezTo>
                <a:cubicBezTo>
                  <a:pt x="1313" y="329"/>
                  <a:pt x="1312" y="326"/>
                  <a:pt x="1313" y="324"/>
                </a:cubicBezTo>
                <a:cubicBezTo>
                  <a:pt x="1314" y="323"/>
                  <a:pt x="1315" y="320"/>
                  <a:pt x="1314" y="318"/>
                </a:cubicBezTo>
                <a:cubicBezTo>
                  <a:pt x="1313" y="316"/>
                  <a:pt x="1316" y="315"/>
                  <a:pt x="1317" y="313"/>
                </a:cubicBezTo>
                <a:cubicBezTo>
                  <a:pt x="1319" y="312"/>
                  <a:pt x="1316" y="304"/>
                  <a:pt x="1315" y="302"/>
                </a:cubicBezTo>
                <a:cubicBezTo>
                  <a:pt x="1315" y="300"/>
                  <a:pt x="1311" y="303"/>
                  <a:pt x="1310" y="303"/>
                </a:cubicBezTo>
                <a:cubicBezTo>
                  <a:pt x="1309" y="304"/>
                  <a:pt x="1308" y="308"/>
                  <a:pt x="1309" y="309"/>
                </a:cubicBezTo>
                <a:cubicBezTo>
                  <a:pt x="1311" y="310"/>
                  <a:pt x="1307" y="312"/>
                  <a:pt x="1307" y="315"/>
                </a:cubicBezTo>
                <a:cubicBezTo>
                  <a:pt x="1307" y="317"/>
                  <a:pt x="1305" y="317"/>
                  <a:pt x="1305" y="319"/>
                </a:cubicBezTo>
                <a:cubicBezTo>
                  <a:pt x="1304" y="321"/>
                  <a:pt x="1303" y="320"/>
                  <a:pt x="1301" y="322"/>
                </a:cubicBezTo>
                <a:cubicBezTo>
                  <a:pt x="1299" y="323"/>
                  <a:pt x="1297" y="322"/>
                  <a:pt x="1298" y="320"/>
                </a:cubicBezTo>
                <a:cubicBezTo>
                  <a:pt x="1298" y="319"/>
                  <a:pt x="1295" y="321"/>
                  <a:pt x="1295" y="324"/>
                </a:cubicBezTo>
                <a:cubicBezTo>
                  <a:pt x="1295" y="327"/>
                  <a:pt x="1291" y="327"/>
                  <a:pt x="1292" y="328"/>
                </a:cubicBezTo>
                <a:cubicBezTo>
                  <a:pt x="1293" y="329"/>
                  <a:pt x="1289" y="330"/>
                  <a:pt x="1289" y="329"/>
                </a:cubicBezTo>
                <a:moveTo>
                  <a:pt x="1280" y="342"/>
                </a:moveTo>
                <a:cubicBezTo>
                  <a:pt x="1281" y="340"/>
                  <a:pt x="1283" y="340"/>
                  <a:pt x="1284" y="340"/>
                </a:cubicBezTo>
                <a:cubicBezTo>
                  <a:pt x="1285" y="341"/>
                  <a:pt x="1287" y="338"/>
                  <a:pt x="1287" y="336"/>
                </a:cubicBezTo>
                <a:cubicBezTo>
                  <a:pt x="1287" y="335"/>
                  <a:pt x="1283" y="335"/>
                  <a:pt x="1282" y="336"/>
                </a:cubicBezTo>
                <a:cubicBezTo>
                  <a:pt x="1282" y="337"/>
                  <a:pt x="1280" y="337"/>
                  <a:pt x="1278" y="337"/>
                </a:cubicBezTo>
                <a:cubicBezTo>
                  <a:pt x="1276" y="337"/>
                  <a:pt x="1276" y="342"/>
                  <a:pt x="1278" y="343"/>
                </a:cubicBezTo>
                <a:cubicBezTo>
                  <a:pt x="1279" y="343"/>
                  <a:pt x="1280" y="343"/>
                  <a:pt x="1280" y="342"/>
                </a:cubicBezTo>
                <a:moveTo>
                  <a:pt x="1267" y="340"/>
                </a:moveTo>
                <a:cubicBezTo>
                  <a:pt x="1265" y="341"/>
                  <a:pt x="1265" y="341"/>
                  <a:pt x="1265" y="343"/>
                </a:cubicBezTo>
                <a:cubicBezTo>
                  <a:pt x="1266" y="344"/>
                  <a:pt x="1267" y="343"/>
                  <a:pt x="1268" y="341"/>
                </a:cubicBezTo>
                <a:cubicBezTo>
                  <a:pt x="1268" y="340"/>
                  <a:pt x="1269" y="343"/>
                  <a:pt x="1268" y="346"/>
                </a:cubicBezTo>
                <a:cubicBezTo>
                  <a:pt x="1267" y="348"/>
                  <a:pt x="1268" y="351"/>
                  <a:pt x="1270" y="351"/>
                </a:cubicBezTo>
                <a:cubicBezTo>
                  <a:pt x="1271" y="351"/>
                  <a:pt x="1273" y="346"/>
                  <a:pt x="1275" y="344"/>
                </a:cubicBezTo>
                <a:cubicBezTo>
                  <a:pt x="1277" y="341"/>
                  <a:pt x="1274" y="342"/>
                  <a:pt x="1274" y="341"/>
                </a:cubicBezTo>
                <a:cubicBezTo>
                  <a:pt x="1274" y="340"/>
                  <a:pt x="1271" y="340"/>
                  <a:pt x="1271" y="339"/>
                </a:cubicBezTo>
                <a:cubicBezTo>
                  <a:pt x="1271" y="338"/>
                  <a:pt x="1269" y="338"/>
                  <a:pt x="1267" y="340"/>
                </a:cubicBezTo>
                <a:moveTo>
                  <a:pt x="1227" y="392"/>
                </a:moveTo>
                <a:cubicBezTo>
                  <a:pt x="1228" y="391"/>
                  <a:pt x="1233" y="380"/>
                  <a:pt x="1232" y="379"/>
                </a:cubicBezTo>
                <a:cubicBezTo>
                  <a:pt x="1231" y="377"/>
                  <a:pt x="1226" y="379"/>
                  <a:pt x="1224" y="384"/>
                </a:cubicBezTo>
                <a:cubicBezTo>
                  <a:pt x="1223" y="389"/>
                  <a:pt x="1226" y="392"/>
                  <a:pt x="1227" y="392"/>
                </a:cubicBezTo>
                <a:moveTo>
                  <a:pt x="1183" y="407"/>
                </a:moveTo>
                <a:cubicBezTo>
                  <a:pt x="1183" y="405"/>
                  <a:pt x="1185" y="403"/>
                  <a:pt x="1185" y="402"/>
                </a:cubicBezTo>
                <a:cubicBezTo>
                  <a:pt x="1185" y="401"/>
                  <a:pt x="1181" y="401"/>
                  <a:pt x="1180" y="401"/>
                </a:cubicBezTo>
                <a:cubicBezTo>
                  <a:pt x="1178" y="401"/>
                  <a:pt x="1174" y="404"/>
                  <a:pt x="1175" y="407"/>
                </a:cubicBezTo>
                <a:cubicBezTo>
                  <a:pt x="1177" y="411"/>
                  <a:pt x="1183" y="408"/>
                  <a:pt x="1183" y="407"/>
                </a:cubicBezTo>
                <a:moveTo>
                  <a:pt x="1223" y="418"/>
                </a:moveTo>
                <a:cubicBezTo>
                  <a:pt x="1222" y="419"/>
                  <a:pt x="1223" y="424"/>
                  <a:pt x="1224" y="424"/>
                </a:cubicBezTo>
                <a:cubicBezTo>
                  <a:pt x="1225" y="424"/>
                  <a:pt x="1226" y="425"/>
                  <a:pt x="1225" y="427"/>
                </a:cubicBezTo>
                <a:cubicBezTo>
                  <a:pt x="1224" y="429"/>
                  <a:pt x="1227" y="429"/>
                  <a:pt x="1229" y="428"/>
                </a:cubicBezTo>
                <a:cubicBezTo>
                  <a:pt x="1231" y="428"/>
                  <a:pt x="1231" y="428"/>
                  <a:pt x="1231" y="429"/>
                </a:cubicBezTo>
                <a:cubicBezTo>
                  <a:pt x="1232" y="429"/>
                  <a:pt x="1232" y="430"/>
                  <a:pt x="1233" y="430"/>
                </a:cubicBezTo>
                <a:cubicBezTo>
                  <a:pt x="1236" y="429"/>
                  <a:pt x="1239" y="432"/>
                  <a:pt x="1238" y="433"/>
                </a:cubicBezTo>
                <a:cubicBezTo>
                  <a:pt x="1238" y="435"/>
                  <a:pt x="1239" y="438"/>
                  <a:pt x="1240" y="437"/>
                </a:cubicBezTo>
                <a:cubicBezTo>
                  <a:pt x="1241" y="436"/>
                  <a:pt x="1243" y="437"/>
                  <a:pt x="1241" y="439"/>
                </a:cubicBezTo>
                <a:cubicBezTo>
                  <a:pt x="1240" y="441"/>
                  <a:pt x="1243" y="442"/>
                  <a:pt x="1244" y="444"/>
                </a:cubicBezTo>
                <a:cubicBezTo>
                  <a:pt x="1244" y="446"/>
                  <a:pt x="1245" y="445"/>
                  <a:pt x="1245" y="443"/>
                </a:cubicBezTo>
                <a:cubicBezTo>
                  <a:pt x="1245" y="442"/>
                  <a:pt x="1245" y="442"/>
                  <a:pt x="1247" y="441"/>
                </a:cubicBezTo>
                <a:cubicBezTo>
                  <a:pt x="1248" y="440"/>
                  <a:pt x="1247" y="438"/>
                  <a:pt x="1246" y="436"/>
                </a:cubicBezTo>
                <a:cubicBezTo>
                  <a:pt x="1245" y="433"/>
                  <a:pt x="1241" y="434"/>
                  <a:pt x="1241" y="432"/>
                </a:cubicBezTo>
                <a:cubicBezTo>
                  <a:pt x="1241" y="430"/>
                  <a:pt x="1238" y="429"/>
                  <a:pt x="1238" y="428"/>
                </a:cubicBezTo>
                <a:cubicBezTo>
                  <a:pt x="1238" y="427"/>
                  <a:pt x="1234" y="426"/>
                  <a:pt x="1232" y="427"/>
                </a:cubicBezTo>
                <a:cubicBezTo>
                  <a:pt x="1230" y="429"/>
                  <a:pt x="1231" y="425"/>
                  <a:pt x="1230" y="423"/>
                </a:cubicBezTo>
                <a:cubicBezTo>
                  <a:pt x="1228" y="422"/>
                  <a:pt x="1231" y="419"/>
                  <a:pt x="1233" y="417"/>
                </a:cubicBezTo>
                <a:cubicBezTo>
                  <a:pt x="1235" y="415"/>
                  <a:pt x="1232" y="412"/>
                  <a:pt x="1233" y="411"/>
                </a:cubicBezTo>
                <a:cubicBezTo>
                  <a:pt x="1233" y="409"/>
                  <a:pt x="1233" y="409"/>
                  <a:pt x="1232" y="409"/>
                </a:cubicBezTo>
                <a:cubicBezTo>
                  <a:pt x="1231" y="409"/>
                  <a:pt x="1230" y="409"/>
                  <a:pt x="1229" y="409"/>
                </a:cubicBezTo>
                <a:cubicBezTo>
                  <a:pt x="1228" y="408"/>
                  <a:pt x="1227" y="408"/>
                  <a:pt x="1226" y="409"/>
                </a:cubicBezTo>
                <a:cubicBezTo>
                  <a:pt x="1224" y="410"/>
                  <a:pt x="1226" y="418"/>
                  <a:pt x="1225" y="418"/>
                </a:cubicBezTo>
                <a:cubicBezTo>
                  <a:pt x="1224" y="419"/>
                  <a:pt x="1224" y="418"/>
                  <a:pt x="1224" y="418"/>
                </a:cubicBezTo>
                <a:cubicBezTo>
                  <a:pt x="1223" y="418"/>
                  <a:pt x="1223" y="417"/>
                  <a:pt x="1223" y="418"/>
                </a:cubicBezTo>
                <a:moveTo>
                  <a:pt x="1225" y="431"/>
                </a:moveTo>
                <a:cubicBezTo>
                  <a:pt x="1226" y="433"/>
                  <a:pt x="1226" y="436"/>
                  <a:pt x="1229" y="435"/>
                </a:cubicBezTo>
                <a:cubicBezTo>
                  <a:pt x="1232" y="434"/>
                  <a:pt x="1225" y="429"/>
                  <a:pt x="1225" y="431"/>
                </a:cubicBezTo>
                <a:moveTo>
                  <a:pt x="1232" y="437"/>
                </a:moveTo>
                <a:cubicBezTo>
                  <a:pt x="1230" y="438"/>
                  <a:pt x="1231" y="443"/>
                  <a:pt x="1232" y="443"/>
                </a:cubicBezTo>
                <a:cubicBezTo>
                  <a:pt x="1233" y="443"/>
                  <a:pt x="1234" y="443"/>
                  <a:pt x="1235" y="442"/>
                </a:cubicBezTo>
                <a:cubicBezTo>
                  <a:pt x="1235" y="440"/>
                  <a:pt x="1236" y="444"/>
                  <a:pt x="1235" y="445"/>
                </a:cubicBezTo>
                <a:cubicBezTo>
                  <a:pt x="1234" y="446"/>
                  <a:pt x="1234" y="449"/>
                  <a:pt x="1236" y="450"/>
                </a:cubicBezTo>
                <a:cubicBezTo>
                  <a:pt x="1237" y="450"/>
                  <a:pt x="1241" y="444"/>
                  <a:pt x="1240" y="443"/>
                </a:cubicBezTo>
                <a:cubicBezTo>
                  <a:pt x="1240" y="442"/>
                  <a:pt x="1239" y="443"/>
                  <a:pt x="1239" y="443"/>
                </a:cubicBezTo>
                <a:cubicBezTo>
                  <a:pt x="1239" y="443"/>
                  <a:pt x="1238" y="443"/>
                  <a:pt x="1238" y="442"/>
                </a:cubicBezTo>
                <a:cubicBezTo>
                  <a:pt x="1239" y="441"/>
                  <a:pt x="1234" y="437"/>
                  <a:pt x="1232" y="437"/>
                </a:cubicBezTo>
                <a:moveTo>
                  <a:pt x="1217" y="445"/>
                </a:moveTo>
                <a:cubicBezTo>
                  <a:pt x="1216" y="448"/>
                  <a:pt x="1211" y="451"/>
                  <a:pt x="1212" y="452"/>
                </a:cubicBezTo>
                <a:cubicBezTo>
                  <a:pt x="1213" y="454"/>
                  <a:pt x="1217" y="447"/>
                  <a:pt x="1220" y="445"/>
                </a:cubicBezTo>
                <a:cubicBezTo>
                  <a:pt x="1222" y="444"/>
                  <a:pt x="1222" y="442"/>
                  <a:pt x="1221" y="441"/>
                </a:cubicBezTo>
                <a:cubicBezTo>
                  <a:pt x="1220" y="439"/>
                  <a:pt x="1219" y="443"/>
                  <a:pt x="1217" y="445"/>
                </a:cubicBezTo>
                <a:moveTo>
                  <a:pt x="1243" y="446"/>
                </a:moveTo>
                <a:cubicBezTo>
                  <a:pt x="1242" y="445"/>
                  <a:pt x="1239" y="447"/>
                  <a:pt x="1240" y="448"/>
                </a:cubicBezTo>
                <a:cubicBezTo>
                  <a:pt x="1240" y="449"/>
                  <a:pt x="1244" y="447"/>
                  <a:pt x="1243" y="446"/>
                </a:cubicBezTo>
                <a:moveTo>
                  <a:pt x="1247" y="448"/>
                </a:moveTo>
                <a:cubicBezTo>
                  <a:pt x="1248" y="450"/>
                  <a:pt x="1245" y="448"/>
                  <a:pt x="1245" y="450"/>
                </a:cubicBezTo>
                <a:cubicBezTo>
                  <a:pt x="1244" y="452"/>
                  <a:pt x="1242" y="451"/>
                  <a:pt x="1242" y="452"/>
                </a:cubicBezTo>
                <a:cubicBezTo>
                  <a:pt x="1242" y="454"/>
                  <a:pt x="1240" y="452"/>
                  <a:pt x="1238" y="451"/>
                </a:cubicBezTo>
                <a:cubicBezTo>
                  <a:pt x="1237" y="450"/>
                  <a:pt x="1235" y="454"/>
                  <a:pt x="1233" y="454"/>
                </a:cubicBezTo>
                <a:cubicBezTo>
                  <a:pt x="1232" y="455"/>
                  <a:pt x="1231" y="459"/>
                  <a:pt x="1232" y="458"/>
                </a:cubicBezTo>
                <a:cubicBezTo>
                  <a:pt x="1233" y="458"/>
                  <a:pt x="1234" y="456"/>
                  <a:pt x="1236" y="456"/>
                </a:cubicBezTo>
                <a:cubicBezTo>
                  <a:pt x="1236" y="457"/>
                  <a:pt x="1237" y="456"/>
                  <a:pt x="1237" y="456"/>
                </a:cubicBezTo>
                <a:cubicBezTo>
                  <a:pt x="1237" y="456"/>
                  <a:pt x="1238" y="455"/>
                  <a:pt x="1239" y="455"/>
                </a:cubicBezTo>
                <a:cubicBezTo>
                  <a:pt x="1241" y="456"/>
                  <a:pt x="1239" y="462"/>
                  <a:pt x="1242" y="463"/>
                </a:cubicBezTo>
                <a:cubicBezTo>
                  <a:pt x="1245" y="463"/>
                  <a:pt x="1245" y="465"/>
                  <a:pt x="1247" y="465"/>
                </a:cubicBezTo>
                <a:cubicBezTo>
                  <a:pt x="1248" y="465"/>
                  <a:pt x="1246" y="461"/>
                  <a:pt x="1247" y="459"/>
                </a:cubicBezTo>
                <a:cubicBezTo>
                  <a:pt x="1247" y="458"/>
                  <a:pt x="1250" y="459"/>
                  <a:pt x="1251" y="458"/>
                </a:cubicBezTo>
                <a:cubicBezTo>
                  <a:pt x="1253" y="456"/>
                  <a:pt x="1250" y="451"/>
                  <a:pt x="1250" y="448"/>
                </a:cubicBezTo>
                <a:cubicBezTo>
                  <a:pt x="1250" y="445"/>
                  <a:pt x="1246" y="446"/>
                  <a:pt x="1247" y="448"/>
                </a:cubicBezTo>
                <a:moveTo>
                  <a:pt x="1126" y="482"/>
                </a:moveTo>
                <a:cubicBezTo>
                  <a:pt x="1126" y="483"/>
                  <a:pt x="1127" y="487"/>
                  <a:pt x="1128" y="486"/>
                </a:cubicBezTo>
                <a:cubicBezTo>
                  <a:pt x="1130" y="484"/>
                  <a:pt x="1126" y="481"/>
                  <a:pt x="1126" y="482"/>
                </a:cubicBezTo>
                <a:moveTo>
                  <a:pt x="1132" y="493"/>
                </a:moveTo>
                <a:cubicBezTo>
                  <a:pt x="1132" y="494"/>
                  <a:pt x="1133" y="496"/>
                  <a:pt x="1134" y="495"/>
                </a:cubicBezTo>
                <a:cubicBezTo>
                  <a:pt x="1135" y="495"/>
                  <a:pt x="1133" y="491"/>
                  <a:pt x="1132" y="493"/>
                </a:cubicBezTo>
                <a:moveTo>
                  <a:pt x="1163" y="507"/>
                </a:moveTo>
                <a:cubicBezTo>
                  <a:pt x="1163" y="505"/>
                  <a:pt x="1164" y="503"/>
                  <a:pt x="1164" y="503"/>
                </a:cubicBezTo>
                <a:cubicBezTo>
                  <a:pt x="1164" y="502"/>
                  <a:pt x="1164" y="501"/>
                  <a:pt x="1166" y="502"/>
                </a:cubicBezTo>
                <a:cubicBezTo>
                  <a:pt x="1167" y="502"/>
                  <a:pt x="1167" y="499"/>
                  <a:pt x="1166" y="499"/>
                </a:cubicBezTo>
                <a:cubicBezTo>
                  <a:pt x="1165" y="499"/>
                  <a:pt x="1164" y="496"/>
                  <a:pt x="1162" y="496"/>
                </a:cubicBezTo>
                <a:cubicBezTo>
                  <a:pt x="1160" y="496"/>
                  <a:pt x="1160" y="497"/>
                  <a:pt x="1162" y="497"/>
                </a:cubicBezTo>
                <a:cubicBezTo>
                  <a:pt x="1163" y="498"/>
                  <a:pt x="1164" y="499"/>
                  <a:pt x="1163" y="499"/>
                </a:cubicBezTo>
                <a:cubicBezTo>
                  <a:pt x="1163" y="500"/>
                  <a:pt x="1163" y="500"/>
                  <a:pt x="1162" y="499"/>
                </a:cubicBezTo>
                <a:cubicBezTo>
                  <a:pt x="1162" y="499"/>
                  <a:pt x="1161" y="499"/>
                  <a:pt x="1161" y="499"/>
                </a:cubicBezTo>
                <a:cubicBezTo>
                  <a:pt x="1159" y="499"/>
                  <a:pt x="1160" y="497"/>
                  <a:pt x="1158" y="496"/>
                </a:cubicBezTo>
                <a:cubicBezTo>
                  <a:pt x="1156" y="496"/>
                  <a:pt x="1156" y="493"/>
                  <a:pt x="1154" y="493"/>
                </a:cubicBezTo>
                <a:cubicBezTo>
                  <a:pt x="1152" y="493"/>
                  <a:pt x="1152" y="491"/>
                  <a:pt x="1153" y="490"/>
                </a:cubicBezTo>
                <a:cubicBezTo>
                  <a:pt x="1155" y="488"/>
                  <a:pt x="1151" y="487"/>
                  <a:pt x="1151" y="486"/>
                </a:cubicBezTo>
                <a:cubicBezTo>
                  <a:pt x="1151" y="484"/>
                  <a:pt x="1149" y="485"/>
                  <a:pt x="1149" y="484"/>
                </a:cubicBezTo>
                <a:cubicBezTo>
                  <a:pt x="1149" y="483"/>
                  <a:pt x="1148" y="483"/>
                  <a:pt x="1147" y="482"/>
                </a:cubicBezTo>
                <a:cubicBezTo>
                  <a:pt x="1146" y="481"/>
                  <a:pt x="1146" y="481"/>
                  <a:pt x="1145" y="481"/>
                </a:cubicBezTo>
                <a:cubicBezTo>
                  <a:pt x="1145" y="481"/>
                  <a:pt x="1145" y="481"/>
                  <a:pt x="1144" y="480"/>
                </a:cubicBezTo>
                <a:cubicBezTo>
                  <a:pt x="1143" y="479"/>
                  <a:pt x="1142" y="479"/>
                  <a:pt x="1141" y="479"/>
                </a:cubicBezTo>
                <a:cubicBezTo>
                  <a:pt x="1140" y="479"/>
                  <a:pt x="1138" y="477"/>
                  <a:pt x="1137" y="475"/>
                </a:cubicBezTo>
                <a:cubicBezTo>
                  <a:pt x="1137" y="474"/>
                  <a:pt x="1131" y="471"/>
                  <a:pt x="1130" y="469"/>
                </a:cubicBezTo>
                <a:cubicBezTo>
                  <a:pt x="1129" y="467"/>
                  <a:pt x="1127" y="466"/>
                  <a:pt x="1124" y="466"/>
                </a:cubicBezTo>
                <a:cubicBezTo>
                  <a:pt x="1123" y="466"/>
                  <a:pt x="1122" y="466"/>
                  <a:pt x="1121" y="465"/>
                </a:cubicBezTo>
                <a:cubicBezTo>
                  <a:pt x="1120" y="464"/>
                  <a:pt x="1119" y="464"/>
                  <a:pt x="1118" y="465"/>
                </a:cubicBezTo>
                <a:cubicBezTo>
                  <a:pt x="1117" y="467"/>
                  <a:pt x="1122" y="471"/>
                  <a:pt x="1124" y="473"/>
                </a:cubicBezTo>
                <a:cubicBezTo>
                  <a:pt x="1126" y="474"/>
                  <a:pt x="1128" y="478"/>
                  <a:pt x="1130" y="479"/>
                </a:cubicBezTo>
                <a:cubicBezTo>
                  <a:pt x="1133" y="479"/>
                  <a:pt x="1133" y="487"/>
                  <a:pt x="1135" y="487"/>
                </a:cubicBezTo>
                <a:cubicBezTo>
                  <a:pt x="1137" y="488"/>
                  <a:pt x="1141" y="494"/>
                  <a:pt x="1141" y="497"/>
                </a:cubicBezTo>
                <a:cubicBezTo>
                  <a:pt x="1142" y="500"/>
                  <a:pt x="1146" y="502"/>
                  <a:pt x="1147" y="504"/>
                </a:cubicBezTo>
                <a:cubicBezTo>
                  <a:pt x="1149" y="507"/>
                  <a:pt x="1154" y="510"/>
                  <a:pt x="1155" y="511"/>
                </a:cubicBezTo>
                <a:cubicBezTo>
                  <a:pt x="1156" y="512"/>
                  <a:pt x="1157" y="514"/>
                  <a:pt x="1157" y="513"/>
                </a:cubicBezTo>
                <a:cubicBezTo>
                  <a:pt x="1158" y="512"/>
                  <a:pt x="1160" y="513"/>
                  <a:pt x="1162" y="513"/>
                </a:cubicBezTo>
                <a:cubicBezTo>
                  <a:pt x="1163" y="513"/>
                  <a:pt x="1163" y="509"/>
                  <a:pt x="1163" y="507"/>
                </a:cubicBezTo>
                <a:moveTo>
                  <a:pt x="1175" y="486"/>
                </a:moveTo>
                <a:cubicBezTo>
                  <a:pt x="1177" y="487"/>
                  <a:pt x="1177" y="490"/>
                  <a:pt x="1178" y="492"/>
                </a:cubicBezTo>
                <a:cubicBezTo>
                  <a:pt x="1179" y="493"/>
                  <a:pt x="1181" y="493"/>
                  <a:pt x="1181" y="496"/>
                </a:cubicBezTo>
                <a:cubicBezTo>
                  <a:pt x="1181" y="498"/>
                  <a:pt x="1184" y="503"/>
                  <a:pt x="1185" y="501"/>
                </a:cubicBezTo>
                <a:cubicBezTo>
                  <a:pt x="1187" y="500"/>
                  <a:pt x="1188" y="502"/>
                  <a:pt x="1189" y="503"/>
                </a:cubicBezTo>
                <a:cubicBezTo>
                  <a:pt x="1189" y="504"/>
                  <a:pt x="1190" y="503"/>
                  <a:pt x="1192" y="503"/>
                </a:cubicBezTo>
                <a:cubicBezTo>
                  <a:pt x="1193" y="503"/>
                  <a:pt x="1194" y="502"/>
                  <a:pt x="1194" y="502"/>
                </a:cubicBezTo>
                <a:cubicBezTo>
                  <a:pt x="1196" y="503"/>
                  <a:pt x="1199" y="503"/>
                  <a:pt x="1200" y="505"/>
                </a:cubicBezTo>
                <a:cubicBezTo>
                  <a:pt x="1200" y="506"/>
                  <a:pt x="1203" y="505"/>
                  <a:pt x="1206" y="504"/>
                </a:cubicBezTo>
                <a:cubicBezTo>
                  <a:pt x="1208" y="503"/>
                  <a:pt x="1207" y="496"/>
                  <a:pt x="1209" y="495"/>
                </a:cubicBezTo>
                <a:cubicBezTo>
                  <a:pt x="1211" y="493"/>
                  <a:pt x="1212" y="491"/>
                  <a:pt x="1212" y="488"/>
                </a:cubicBezTo>
                <a:cubicBezTo>
                  <a:pt x="1211" y="485"/>
                  <a:pt x="1217" y="485"/>
                  <a:pt x="1218" y="484"/>
                </a:cubicBezTo>
                <a:cubicBezTo>
                  <a:pt x="1219" y="483"/>
                  <a:pt x="1217" y="482"/>
                  <a:pt x="1215" y="481"/>
                </a:cubicBezTo>
                <a:cubicBezTo>
                  <a:pt x="1214" y="480"/>
                  <a:pt x="1215" y="479"/>
                  <a:pt x="1214" y="478"/>
                </a:cubicBezTo>
                <a:cubicBezTo>
                  <a:pt x="1213" y="477"/>
                  <a:pt x="1211" y="474"/>
                  <a:pt x="1212" y="474"/>
                </a:cubicBezTo>
                <a:cubicBezTo>
                  <a:pt x="1214" y="474"/>
                  <a:pt x="1211" y="471"/>
                  <a:pt x="1213" y="471"/>
                </a:cubicBezTo>
                <a:cubicBezTo>
                  <a:pt x="1214" y="470"/>
                  <a:pt x="1217" y="469"/>
                  <a:pt x="1216" y="468"/>
                </a:cubicBezTo>
                <a:cubicBezTo>
                  <a:pt x="1215" y="467"/>
                  <a:pt x="1219" y="468"/>
                  <a:pt x="1220" y="466"/>
                </a:cubicBezTo>
                <a:cubicBezTo>
                  <a:pt x="1220" y="465"/>
                  <a:pt x="1218" y="463"/>
                  <a:pt x="1217" y="464"/>
                </a:cubicBezTo>
                <a:cubicBezTo>
                  <a:pt x="1216" y="464"/>
                  <a:pt x="1213" y="464"/>
                  <a:pt x="1213" y="463"/>
                </a:cubicBezTo>
                <a:cubicBezTo>
                  <a:pt x="1213" y="462"/>
                  <a:pt x="1211" y="459"/>
                  <a:pt x="1209" y="459"/>
                </a:cubicBezTo>
                <a:cubicBezTo>
                  <a:pt x="1208" y="459"/>
                  <a:pt x="1206" y="462"/>
                  <a:pt x="1206" y="464"/>
                </a:cubicBezTo>
                <a:cubicBezTo>
                  <a:pt x="1206" y="465"/>
                  <a:pt x="1203" y="465"/>
                  <a:pt x="1204" y="467"/>
                </a:cubicBezTo>
                <a:cubicBezTo>
                  <a:pt x="1204" y="468"/>
                  <a:pt x="1201" y="468"/>
                  <a:pt x="1201" y="469"/>
                </a:cubicBezTo>
                <a:cubicBezTo>
                  <a:pt x="1201" y="470"/>
                  <a:pt x="1199" y="468"/>
                  <a:pt x="1198" y="468"/>
                </a:cubicBezTo>
                <a:cubicBezTo>
                  <a:pt x="1197" y="468"/>
                  <a:pt x="1194" y="472"/>
                  <a:pt x="1194" y="474"/>
                </a:cubicBezTo>
                <a:cubicBezTo>
                  <a:pt x="1193" y="476"/>
                  <a:pt x="1191" y="476"/>
                  <a:pt x="1188" y="476"/>
                </a:cubicBezTo>
                <a:cubicBezTo>
                  <a:pt x="1184" y="476"/>
                  <a:pt x="1186" y="480"/>
                  <a:pt x="1185" y="481"/>
                </a:cubicBezTo>
                <a:cubicBezTo>
                  <a:pt x="1184" y="482"/>
                  <a:pt x="1183" y="482"/>
                  <a:pt x="1181" y="481"/>
                </a:cubicBezTo>
                <a:cubicBezTo>
                  <a:pt x="1180" y="480"/>
                  <a:pt x="1179" y="480"/>
                  <a:pt x="1178" y="480"/>
                </a:cubicBezTo>
                <a:cubicBezTo>
                  <a:pt x="1176" y="480"/>
                  <a:pt x="1174" y="484"/>
                  <a:pt x="1175" y="486"/>
                </a:cubicBezTo>
                <a:moveTo>
                  <a:pt x="1173" y="501"/>
                </a:moveTo>
                <a:cubicBezTo>
                  <a:pt x="1173" y="500"/>
                  <a:pt x="1170" y="500"/>
                  <a:pt x="1171" y="502"/>
                </a:cubicBezTo>
                <a:cubicBezTo>
                  <a:pt x="1172" y="503"/>
                  <a:pt x="1173" y="502"/>
                  <a:pt x="1173" y="501"/>
                </a:cubicBezTo>
                <a:moveTo>
                  <a:pt x="1199" y="525"/>
                </a:moveTo>
                <a:cubicBezTo>
                  <a:pt x="1199" y="524"/>
                  <a:pt x="1200" y="525"/>
                  <a:pt x="1201" y="525"/>
                </a:cubicBezTo>
                <a:cubicBezTo>
                  <a:pt x="1201" y="526"/>
                  <a:pt x="1203" y="526"/>
                  <a:pt x="1204" y="525"/>
                </a:cubicBezTo>
                <a:cubicBezTo>
                  <a:pt x="1206" y="523"/>
                  <a:pt x="1200" y="524"/>
                  <a:pt x="1200" y="522"/>
                </a:cubicBezTo>
                <a:cubicBezTo>
                  <a:pt x="1200" y="522"/>
                  <a:pt x="1198" y="522"/>
                  <a:pt x="1196" y="522"/>
                </a:cubicBezTo>
                <a:cubicBezTo>
                  <a:pt x="1195" y="522"/>
                  <a:pt x="1193" y="522"/>
                  <a:pt x="1192" y="521"/>
                </a:cubicBezTo>
                <a:cubicBezTo>
                  <a:pt x="1190" y="520"/>
                  <a:pt x="1195" y="519"/>
                  <a:pt x="1196" y="518"/>
                </a:cubicBezTo>
                <a:cubicBezTo>
                  <a:pt x="1198" y="517"/>
                  <a:pt x="1195" y="517"/>
                  <a:pt x="1191" y="518"/>
                </a:cubicBezTo>
                <a:cubicBezTo>
                  <a:pt x="1190" y="519"/>
                  <a:pt x="1187" y="518"/>
                  <a:pt x="1186" y="518"/>
                </a:cubicBezTo>
                <a:cubicBezTo>
                  <a:pt x="1184" y="517"/>
                  <a:pt x="1183" y="516"/>
                  <a:pt x="1183" y="517"/>
                </a:cubicBezTo>
                <a:cubicBezTo>
                  <a:pt x="1183" y="519"/>
                  <a:pt x="1175" y="516"/>
                  <a:pt x="1174" y="515"/>
                </a:cubicBezTo>
                <a:cubicBezTo>
                  <a:pt x="1172" y="514"/>
                  <a:pt x="1165" y="512"/>
                  <a:pt x="1164" y="515"/>
                </a:cubicBezTo>
                <a:cubicBezTo>
                  <a:pt x="1162" y="517"/>
                  <a:pt x="1161" y="515"/>
                  <a:pt x="1162" y="517"/>
                </a:cubicBezTo>
                <a:cubicBezTo>
                  <a:pt x="1162" y="519"/>
                  <a:pt x="1164" y="518"/>
                  <a:pt x="1165" y="518"/>
                </a:cubicBezTo>
                <a:cubicBezTo>
                  <a:pt x="1166" y="518"/>
                  <a:pt x="1165" y="520"/>
                  <a:pt x="1167" y="520"/>
                </a:cubicBezTo>
                <a:cubicBezTo>
                  <a:pt x="1169" y="521"/>
                  <a:pt x="1174" y="522"/>
                  <a:pt x="1175" y="521"/>
                </a:cubicBezTo>
                <a:cubicBezTo>
                  <a:pt x="1175" y="520"/>
                  <a:pt x="1180" y="521"/>
                  <a:pt x="1183" y="523"/>
                </a:cubicBezTo>
                <a:cubicBezTo>
                  <a:pt x="1185" y="525"/>
                  <a:pt x="1191" y="525"/>
                  <a:pt x="1193" y="525"/>
                </a:cubicBezTo>
                <a:cubicBezTo>
                  <a:pt x="1194" y="525"/>
                  <a:pt x="1195" y="525"/>
                  <a:pt x="1196" y="525"/>
                </a:cubicBezTo>
                <a:cubicBezTo>
                  <a:pt x="1197" y="525"/>
                  <a:pt x="1198" y="526"/>
                  <a:pt x="1199" y="525"/>
                </a:cubicBezTo>
                <a:moveTo>
                  <a:pt x="1212" y="524"/>
                </a:moveTo>
                <a:cubicBezTo>
                  <a:pt x="1212" y="525"/>
                  <a:pt x="1210" y="525"/>
                  <a:pt x="1208" y="524"/>
                </a:cubicBezTo>
                <a:cubicBezTo>
                  <a:pt x="1207" y="523"/>
                  <a:pt x="1206" y="525"/>
                  <a:pt x="1206" y="526"/>
                </a:cubicBezTo>
                <a:cubicBezTo>
                  <a:pt x="1207" y="527"/>
                  <a:pt x="1209" y="529"/>
                  <a:pt x="1213" y="527"/>
                </a:cubicBezTo>
                <a:cubicBezTo>
                  <a:pt x="1216" y="526"/>
                  <a:pt x="1218" y="527"/>
                  <a:pt x="1219" y="526"/>
                </a:cubicBezTo>
                <a:cubicBezTo>
                  <a:pt x="1219" y="524"/>
                  <a:pt x="1213" y="522"/>
                  <a:pt x="1212" y="524"/>
                </a:cubicBezTo>
                <a:moveTo>
                  <a:pt x="1238" y="525"/>
                </a:moveTo>
                <a:cubicBezTo>
                  <a:pt x="1240" y="525"/>
                  <a:pt x="1242" y="524"/>
                  <a:pt x="1239" y="524"/>
                </a:cubicBezTo>
                <a:cubicBezTo>
                  <a:pt x="1237" y="524"/>
                  <a:pt x="1236" y="524"/>
                  <a:pt x="1235" y="524"/>
                </a:cubicBezTo>
                <a:cubicBezTo>
                  <a:pt x="1233" y="525"/>
                  <a:pt x="1232" y="525"/>
                  <a:pt x="1230" y="525"/>
                </a:cubicBezTo>
                <a:cubicBezTo>
                  <a:pt x="1226" y="523"/>
                  <a:pt x="1221" y="525"/>
                  <a:pt x="1222" y="526"/>
                </a:cubicBezTo>
                <a:cubicBezTo>
                  <a:pt x="1222" y="527"/>
                  <a:pt x="1225" y="527"/>
                  <a:pt x="1229" y="527"/>
                </a:cubicBezTo>
                <a:cubicBezTo>
                  <a:pt x="1232" y="527"/>
                  <a:pt x="1235" y="525"/>
                  <a:pt x="1238" y="525"/>
                </a:cubicBezTo>
                <a:moveTo>
                  <a:pt x="1222" y="532"/>
                </a:moveTo>
                <a:cubicBezTo>
                  <a:pt x="1223" y="532"/>
                  <a:pt x="1226" y="534"/>
                  <a:pt x="1226" y="532"/>
                </a:cubicBezTo>
                <a:cubicBezTo>
                  <a:pt x="1226" y="530"/>
                  <a:pt x="1218" y="528"/>
                  <a:pt x="1219" y="530"/>
                </a:cubicBezTo>
                <a:cubicBezTo>
                  <a:pt x="1219" y="531"/>
                  <a:pt x="1221" y="531"/>
                  <a:pt x="1222" y="532"/>
                </a:cubicBezTo>
                <a:moveTo>
                  <a:pt x="1239" y="533"/>
                </a:moveTo>
                <a:cubicBezTo>
                  <a:pt x="1241" y="534"/>
                  <a:pt x="1243" y="530"/>
                  <a:pt x="1245" y="529"/>
                </a:cubicBezTo>
                <a:cubicBezTo>
                  <a:pt x="1246" y="527"/>
                  <a:pt x="1254" y="525"/>
                  <a:pt x="1254" y="524"/>
                </a:cubicBezTo>
                <a:cubicBezTo>
                  <a:pt x="1255" y="524"/>
                  <a:pt x="1253" y="524"/>
                  <a:pt x="1251" y="524"/>
                </a:cubicBezTo>
                <a:cubicBezTo>
                  <a:pt x="1250" y="524"/>
                  <a:pt x="1249" y="524"/>
                  <a:pt x="1248" y="524"/>
                </a:cubicBezTo>
                <a:cubicBezTo>
                  <a:pt x="1246" y="524"/>
                  <a:pt x="1245" y="527"/>
                  <a:pt x="1242" y="528"/>
                </a:cubicBezTo>
                <a:cubicBezTo>
                  <a:pt x="1239" y="528"/>
                  <a:pt x="1237" y="532"/>
                  <a:pt x="1239" y="533"/>
                </a:cubicBezTo>
                <a:moveTo>
                  <a:pt x="1221" y="491"/>
                </a:moveTo>
                <a:cubicBezTo>
                  <a:pt x="1220" y="492"/>
                  <a:pt x="1220" y="496"/>
                  <a:pt x="1218" y="499"/>
                </a:cubicBezTo>
                <a:cubicBezTo>
                  <a:pt x="1216" y="503"/>
                  <a:pt x="1219" y="504"/>
                  <a:pt x="1221" y="504"/>
                </a:cubicBezTo>
                <a:cubicBezTo>
                  <a:pt x="1222" y="504"/>
                  <a:pt x="1222" y="507"/>
                  <a:pt x="1222" y="508"/>
                </a:cubicBezTo>
                <a:cubicBezTo>
                  <a:pt x="1221" y="510"/>
                  <a:pt x="1221" y="514"/>
                  <a:pt x="1222" y="513"/>
                </a:cubicBezTo>
                <a:cubicBezTo>
                  <a:pt x="1224" y="512"/>
                  <a:pt x="1226" y="510"/>
                  <a:pt x="1224" y="509"/>
                </a:cubicBezTo>
                <a:cubicBezTo>
                  <a:pt x="1223" y="508"/>
                  <a:pt x="1223" y="503"/>
                  <a:pt x="1224" y="501"/>
                </a:cubicBezTo>
                <a:cubicBezTo>
                  <a:pt x="1224" y="500"/>
                  <a:pt x="1228" y="501"/>
                  <a:pt x="1227" y="503"/>
                </a:cubicBezTo>
                <a:cubicBezTo>
                  <a:pt x="1226" y="505"/>
                  <a:pt x="1229" y="505"/>
                  <a:pt x="1229" y="507"/>
                </a:cubicBezTo>
                <a:cubicBezTo>
                  <a:pt x="1229" y="510"/>
                  <a:pt x="1231" y="508"/>
                  <a:pt x="1233" y="508"/>
                </a:cubicBezTo>
                <a:cubicBezTo>
                  <a:pt x="1235" y="507"/>
                  <a:pt x="1234" y="506"/>
                  <a:pt x="1233" y="504"/>
                </a:cubicBezTo>
                <a:cubicBezTo>
                  <a:pt x="1232" y="503"/>
                  <a:pt x="1234" y="501"/>
                  <a:pt x="1232" y="500"/>
                </a:cubicBezTo>
                <a:cubicBezTo>
                  <a:pt x="1230" y="498"/>
                  <a:pt x="1229" y="496"/>
                  <a:pt x="1231" y="496"/>
                </a:cubicBezTo>
                <a:cubicBezTo>
                  <a:pt x="1232" y="496"/>
                  <a:pt x="1238" y="493"/>
                  <a:pt x="1237" y="491"/>
                </a:cubicBezTo>
                <a:cubicBezTo>
                  <a:pt x="1237" y="490"/>
                  <a:pt x="1229" y="492"/>
                  <a:pt x="1228" y="494"/>
                </a:cubicBezTo>
                <a:cubicBezTo>
                  <a:pt x="1228" y="496"/>
                  <a:pt x="1223" y="494"/>
                  <a:pt x="1223" y="490"/>
                </a:cubicBezTo>
                <a:cubicBezTo>
                  <a:pt x="1224" y="486"/>
                  <a:pt x="1234" y="485"/>
                  <a:pt x="1237" y="487"/>
                </a:cubicBezTo>
                <a:cubicBezTo>
                  <a:pt x="1240" y="488"/>
                  <a:pt x="1244" y="484"/>
                  <a:pt x="1245" y="482"/>
                </a:cubicBezTo>
                <a:cubicBezTo>
                  <a:pt x="1246" y="480"/>
                  <a:pt x="1242" y="483"/>
                  <a:pt x="1240" y="484"/>
                </a:cubicBezTo>
                <a:cubicBezTo>
                  <a:pt x="1238" y="485"/>
                  <a:pt x="1232" y="484"/>
                  <a:pt x="1229" y="483"/>
                </a:cubicBezTo>
                <a:cubicBezTo>
                  <a:pt x="1227" y="482"/>
                  <a:pt x="1227" y="485"/>
                  <a:pt x="1224" y="485"/>
                </a:cubicBezTo>
                <a:cubicBezTo>
                  <a:pt x="1222" y="485"/>
                  <a:pt x="1222" y="491"/>
                  <a:pt x="1221" y="491"/>
                </a:cubicBezTo>
                <a:moveTo>
                  <a:pt x="1249" y="503"/>
                </a:moveTo>
                <a:cubicBezTo>
                  <a:pt x="1249" y="505"/>
                  <a:pt x="1253" y="506"/>
                  <a:pt x="1254" y="504"/>
                </a:cubicBezTo>
                <a:cubicBezTo>
                  <a:pt x="1255" y="502"/>
                  <a:pt x="1248" y="500"/>
                  <a:pt x="1249" y="503"/>
                </a:cubicBezTo>
                <a:moveTo>
                  <a:pt x="1257" y="502"/>
                </a:moveTo>
                <a:cubicBezTo>
                  <a:pt x="1258" y="504"/>
                  <a:pt x="1261" y="503"/>
                  <a:pt x="1263" y="503"/>
                </a:cubicBezTo>
                <a:cubicBezTo>
                  <a:pt x="1266" y="503"/>
                  <a:pt x="1267" y="505"/>
                  <a:pt x="1269" y="505"/>
                </a:cubicBezTo>
                <a:cubicBezTo>
                  <a:pt x="1270" y="505"/>
                  <a:pt x="1269" y="502"/>
                  <a:pt x="1266" y="501"/>
                </a:cubicBezTo>
                <a:cubicBezTo>
                  <a:pt x="1263" y="500"/>
                  <a:pt x="1257" y="501"/>
                  <a:pt x="1257" y="502"/>
                </a:cubicBezTo>
                <a:moveTo>
                  <a:pt x="1258" y="483"/>
                </a:moveTo>
                <a:cubicBezTo>
                  <a:pt x="1258" y="482"/>
                  <a:pt x="1257" y="478"/>
                  <a:pt x="1255" y="481"/>
                </a:cubicBezTo>
                <a:cubicBezTo>
                  <a:pt x="1253" y="484"/>
                  <a:pt x="1256" y="491"/>
                  <a:pt x="1257" y="490"/>
                </a:cubicBezTo>
                <a:cubicBezTo>
                  <a:pt x="1259" y="490"/>
                  <a:pt x="1256" y="487"/>
                  <a:pt x="1259" y="487"/>
                </a:cubicBezTo>
                <a:cubicBezTo>
                  <a:pt x="1262" y="487"/>
                  <a:pt x="1261" y="485"/>
                  <a:pt x="1261" y="484"/>
                </a:cubicBezTo>
                <a:cubicBezTo>
                  <a:pt x="1261" y="483"/>
                  <a:pt x="1260" y="483"/>
                  <a:pt x="1259" y="483"/>
                </a:cubicBezTo>
                <a:cubicBezTo>
                  <a:pt x="1259" y="483"/>
                  <a:pt x="1258" y="483"/>
                  <a:pt x="1258" y="483"/>
                </a:cubicBezTo>
                <a:moveTo>
                  <a:pt x="1340" y="518"/>
                </a:moveTo>
                <a:cubicBezTo>
                  <a:pt x="1343" y="518"/>
                  <a:pt x="1343" y="516"/>
                  <a:pt x="1341" y="515"/>
                </a:cubicBezTo>
                <a:cubicBezTo>
                  <a:pt x="1339" y="513"/>
                  <a:pt x="1333" y="513"/>
                  <a:pt x="1333" y="510"/>
                </a:cubicBezTo>
                <a:cubicBezTo>
                  <a:pt x="1333" y="508"/>
                  <a:pt x="1321" y="502"/>
                  <a:pt x="1316" y="501"/>
                </a:cubicBezTo>
                <a:cubicBezTo>
                  <a:pt x="1311" y="500"/>
                  <a:pt x="1300" y="495"/>
                  <a:pt x="1298" y="495"/>
                </a:cubicBezTo>
                <a:cubicBezTo>
                  <a:pt x="1297" y="495"/>
                  <a:pt x="1296" y="498"/>
                  <a:pt x="1295" y="498"/>
                </a:cubicBezTo>
                <a:cubicBezTo>
                  <a:pt x="1293" y="498"/>
                  <a:pt x="1291" y="502"/>
                  <a:pt x="1288" y="503"/>
                </a:cubicBezTo>
                <a:cubicBezTo>
                  <a:pt x="1285" y="504"/>
                  <a:pt x="1285" y="494"/>
                  <a:pt x="1283" y="492"/>
                </a:cubicBezTo>
                <a:cubicBezTo>
                  <a:pt x="1282" y="490"/>
                  <a:pt x="1274" y="489"/>
                  <a:pt x="1274" y="491"/>
                </a:cubicBezTo>
                <a:cubicBezTo>
                  <a:pt x="1273" y="493"/>
                  <a:pt x="1270" y="492"/>
                  <a:pt x="1270" y="494"/>
                </a:cubicBezTo>
                <a:cubicBezTo>
                  <a:pt x="1270" y="495"/>
                  <a:pt x="1271" y="495"/>
                  <a:pt x="1272" y="495"/>
                </a:cubicBezTo>
                <a:cubicBezTo>
                  <a:pt x="1274" y="495"/>
                  <a:pt x="1274" y="496"/>
                  <a:pt x="1275" y="498"/>
                </a:cubicBezTo>
                <a:cubicBezTo>
                  <a:pt x="1275" y="499"/>
                  <a:pt x="1280" y="498"/>
                  <a:pt x="1281" y="498"/>
                </a:cubicBezTo>
                <a:cubicBezTo>
                  <a:pt x="1282" y="498"/>
                  <a:pt x="1282" y="498"/>
                  <a:pt x="1282" y="499"/>
                </a:cubicBezTo>
                <a:cubicBezTo>
                  <a:pt x="1283" y="499"/>
                  <a:pt x="1282" y="500"/>
                  <a:pt x="1281" y="499"/>
                </a:cubicBezTo>
                <a:cubicBezTo>
                  <a:pt x="1280" y="499"/>
                  <a:pt x="1279" y="499"/>
                  <a:pt x="1279" y="500"/>
                </a:cubicBezTo>
                <a:cubicBezTo>
                  <a:pt x="1278" y="500"/>
                  <a:pt x="1278" y="500"/>
                  <a:pt x="1277" y="500"/>
                </a:cubicBezTo>
                <a:cubicBezTo>
                  <a:pt x="1276" y="500"/>
                  <a:pt x="1274" y="500"/>
                  <a:pt x="1275" y="501"/>
                </a:cubicBezTo>
                <a:cubicBezTo>
                  <a:pt x="1276" y="502"/>
                  <a:pt x="1277" y="502"/>
                  <a:pt x="1277" y="504"/>
                </a:cubicBezTo>
                <a:cubicBezTo>
                  <a:pt x="1277" y="506"/>
                  <a:pt x="1280" y="506"/>
                  <a:pt x="1280" y="504"/>
                </a:cubicBezTo>
                <a:cubicBezTo>
                  <a:pt x="1280" y="503"/>
                  <a:pt x="1282" y="505"/>
                  <a:pt x="1285" y="506"/>
                </a:cubicBezTo>
                <a:cubicBezTo>
                  <a:pt x="1288" y="506"/>
                  <a:pt x="1286" y="508"/>
                  <a:pt x="1288" y="508"/>
                </a:cubicBezTo>
                <a:cubicBezTo>
                  <a:pt x="1291" y="508"/>
                  <a:pt x="1298" y="510"/>
                  <a:pt x="1300" y="512"/>
                </a:cubicBezTo>
                <a:cubicBezTo>
                  <a:pt x="1303" y="514"/>
                  <a:pt x="1301" y="515"/>
                  <a:pt x="1303" y="517"/>
                </a:cubicBezTo>
                <a:cubicBezTo>
                  <a:pt x="1304" y="519"/>
                  <a:pt x="1305" y="521"/>
                  <a:pt x="1303" y="521"/>
                </a:cubicBezTo>
                <a:cubicBezTo>
                  <a:pt x="1300" y="521"/>
                  <a:pt x="1298" y="523"/>
                  <a:pt x="1299" y="524"/>
                </a:cubicBezTo>
                <a:cubicBezTo>
                  <a:pt x="1299" y="525"/>
                  <a:pt x="1307" y="523"/>
                  <a:pt x="1308" y="523"/>
                </a:cubicBezTo>
                <a:cubicBezTo>
                  <a:pt x="1310" y="523"/>
                  <a:pt x="1312" y="528"/>
                  <a:pt x="1317" y="528"/>
                </a:cubicBezTo>
                <a:cubicBezTo>
                  <a:pt x="1323" y="529"/>
                  <a:pt x="1322" y="526"/>
                  <a:pt x="1323" y="526"/>
                </a:cubicBezTo>
                <a:cubicBezTo>
                  <a:pt x="1324" y="526"/>
                  <a:pt x="1324" y="524"/>
                  <a:pt x="1325" y="522"/>
                </a:cubicBezTo>
                <a:cubicBezTo>
                  <a:pt x="1326" y="521"/>
                  <a:pt x="1331" y="522"/>
                  <a:pt x="1334" y="524"/>
                </a:cubicBezTo>
                <a:cubicBezTo>
                  <a:pt x="1337" y="527"/>
                  <a:pt x="1340" y="533"/>
                  <a:pt x="1343" y="533"/>
                </a:cubicBezTo>
                <a:cubicBezTo>
                  <a:pt x="1345" y="532"/>
                  <a:pt x="1347" y="533"/>
                  <a:pt x="1348" y="533"/>
                </a:cubicBezTo>
                <a:cubicBezTo>
                  <a:pt x="1350" y="534"/>
                  <a:pt x="1351" y="534"/>
                  <a:pt x="1352" y="534"/>
                </a:cubicBezTo>
                <a:cubicBezTo>
                  <a:pt x="1355" y="534"/>
                  <a:pt x="1353" y="532"/>
                  <a:pt x="1352" y="532"/>
                </a:cubicBezTo>
                <a:cubicBezTo>
                  <a:pt x="1351" y="531"/>
                  <a:pt x="1349" y="530"/>
                  <a:pt x="1349" y="529"/>
                </a:cubicBezTo>
                <a:cubicBezTo>
                  <a:pt x="1349" y="528"/>
                  <a:pt x="1346" y="528"/>
                  <a:pt x="1344" y="527"/>
                </a:cubicBezTo>
                <a:cubicBezTo>
                  <a:pt x="1343" y="526"/>
                  <a:pt x="1343" y="522"/>
                  <a:pt x="1341" y="521"/>
                </a:cubicBezTo>
                <a:cubicBezTo>
                  <a:pt x="1339" y="520"/>
                  <a:pt x="1338" y="518"/>
                  <a:pt x="1340" y="518"/>
                </a:cubicBezTo>
                <a:moveTo>
                  <a:pt x="1359" y="509"/>
                </a:moveTo>
                <a:cubicBezTo>
                  <a:pt x="1359" y="510"/>
                  <a:pt x="1357" y="511"/>
                  <a:pt x="1354" y="512"/>
                </a:cubicBezTo>
                <a:cubicBezTo>
                  <a:pt x="1352" y="513"/>
                  <a:pt x="1350" y="513"/>
                  <a:pt x="1348" y="512"/>
                </a:cubicBezTo>
                <a:cubicBezTo>
                  <a:pt x="1346" y="512"/>
                  <a:pt x="1345" y="512"/>
                  <a:pt x="1345" y="513"/>
                </a:cubicBezTo>
                <a:cubicBezTo>
                  <a:pt x="1344" y="514"/>
                  <a:pt x="1348" y="516"/>
                  <a:pt x="1352" y="516"/>
                </a:cubicBezTo>
                <a:cubicBezTo>
                  <a:pt x="1355" y="516"/>
                  <a:pt x="1360" y="512"/>
                  <a:pt x="1360" y="511"/>
                </a:cubicBezTo>
                <a:cubicBezTo>
                  <a:pt x="1360" y="510"/>
                  <a:pt x="1362" y="509"/>
                  <a:pt x="1362" y="508"/>
                </a:cubicBezTo>
                <a:cubicBezTo>
                  <a:pt x="1361" y="507"/>
                  <a:pt x="1359" y="508"/>
                  <a:pt x="1359" y="509"/>
                </a:cubicBezTo>
                <a:moveTo>
                  <a:pt x="1362" y="505"/>
                </a:moveTo>
                <a:cubicBezTo>
                  <a:pt x="1364" y="507"/>
                  <a:pt x="1363" y="509"/>
                  <a:pt x="1364" y="509"/>
                </a:cubicBezTo>
                <a:cubicBezTo>
                  <a:pt x="1367" y="508"/>
                  <a:pt x="1365" y="506"/>
                  <a:pt x="1363" y="505"/>
                </a:cubicBezTo>
                <a:cubicBezTo>
                  <a:pt x="1361" y="503"/>
                  <a:pt x="1359" y="502"/>
                  <a:pt x="1362" y="505"/>
                </a:cubicBezTo>
                <a:moveTo>
                  <a:pt x="1372" y="512"/>
                </a:moveTo>
                <a:cubicBezTo>
                  <a:pt x="1372" y="513"/>
                  <a:pt x="1376" y="519"/>
                  <a:pt x="1377" y="519"/>
                </a:cubicBezTo>
                <a:cubicBezTo>
                  <a:pt x="1380" y="517"/>
                  <a:pt x="1372" y="511"/>
                  <a:pt x="1372" y="512"/>
                </a:cubicBezTo>
                <a:moveTo>
                  <a:pt x="1059" y="447"/>
                </a:moveTo>
                <a:cubicBezTo>
                  <a:pt x="1057" y="447"/>
                  <a:pt x="1058" y="449"/>
                  <a:pt x="1057" y="451"/>
                </a:cubicBezTo>
                <a:cubicBezTo>
                  <a:pt x="1056" y="452"/>
                  <a:pt x="1057" y="454"/>
                  <a:pt x="1057" y="456"/>
                </a:cubicBezTo>
                <a:cubicBezTo>
                  <a:pt x="1057" y="459"/>
                  <a:pt x="1057" y="461"/>
                  <a:pt x="1059" y="463"/>
                </a:cubicBezTo>
                <a:cubicBezTo>
                  <a:pt x="1061" y="464"/>
                  <a:pt x="1065" y="460"/>
                  <a:pt x="1066" y="457"/>
                </a:cubicBezTo>
                <a:cubicBezTo>
                  <a:pt x="1066" y="453"/>
                  <a:pt x="1060" y="447"/>
                  <a:pt x="1059" y="447"/>
                </a:cubicBezTo>
                <a:moveTo>
                  <a:pt x="925" y="539"/>
                </a:moveTo>
                <a:cubicBezTo>
                  <a:pt x="925" y="537"/>
                  <a:pt x="924" y="540"/>
                  <a:pt x="924" y="541"/>
                </a:cubicBezTo>
                <a:cubicBezTo>
                  <a:pt x="923" y="541"/>
                  <a:pt x="923" y="543"/>
                  <a:pt x="923" y="544"/>
                </a:cubicBezTo>
                <a:cubicBezTo>
                  <a:pt x="923" y="545"/>
                  <a:pt x="921" y="546"/>
                  <a:pt x="920" y="546"/>
                </a:cubicBezTo>
                <a:cubicBezTo>
                  <a:pt x="919" y="545"/>
                  <a:pt x="918" y="546"/>
                  <a:pt x="918" y="547"/>
                </a:cubicBezTo>
                <a:cubicBezTo>
                  <a:pt x="919" y="549"/>
                  <a:pt x="918" y="549"/>
                  <a:pt x="918" y="550"/>
                </a:cubicBezTo>
                <a:cubicBezTo>
                  <a:pt x="919" y="551"/>
                  <a:pt x="917" y="552"/>
                  <a:pt x="915" y="552"/>
                </a:cubicBezTo>
                <a:cubicBezTo>
                  <a:pt x="913" y="552"/>
                  <a:pt x="911" y="556"/>
                  <a:pt x="909" y="555"/>
                </a:cubicBezTo>
                <a:cubicBezTo>
                  <a:pt x="908" y="555"/>
                  <a:pt x="907" y="555"/>
                  <a:pt x="906" y="556"/>
                </a:cubicBezTo>
                <a:cubicBezTo>
                  <a:pt x="905" y="556"/>
                  <a:pt x="905" y="556"/>
                  <a:pt x="904" y="556"/>
                </a:cubicBezTo>
                <a:cubicBezTo>
                  <a:pt x="902" y="556"/>
                  <a:pt x="903" y="560"/>
                  <a:pt x="902" y="562"/>
                </a:cubicBezTo>
                <a:cubicBezTo>
                  <a:pt x="901" y="564"/>
                  <a:pt x="901" y="567"/>
                  <a:pt x="903" y="570"/>
                </a:cubicBezTo>
                <a:cubicBezTo>
                  <a:pt x="904" y="572"/>
                  <a:pt x="905" y="575"/>
                  <a:pt x="902" y="578"/>
                </a:cubicBezTo>
                <a:cubicBezTo>
                  <a:pt x="899" y="582"/>
                  <a:pt x="899" y="586"/>
                  <a:pt x="900" y="588"/>
                </a:cubicBezTo>
                <a:cubicBezTo>
                  <a:pt x="901" y="591"/>
                  <a:pt x="901" y="595"/>
                  <a:pt x="903" y="596"/>
                </a:cubicBezTo>
                <a:cubicBezTo>
                  <a:pt x="904" y="598"/>
                  <a:pt x="909" y="600"/>
                  <a:pt x="910" y="598"/>
                </a:cubicBezTo>
                <a:cubicBezTo>
                  <a:pt x="912" y="597"/>
                  <a:pt x="913" y="599"/>
                  <a:pt x="915" y="597"/>
                </a:cubicBezTo>
                <a:cubicBezTo>
                  <a:pt x="916" y="595"/>
                  <a:pt x="919" y="585"/>
                  <a:pt x="921" y="579"/>
                </a:cubicBezTo>
                <a:cubicBezTo>
                  <a:pt x="923" y="572"/>
                  <a:pt x="926" y="564"/>
                  <a:pt x="925" y="562"/>
                </a:cubicBezTo>
                <a:cubicBezTo>
                  <a:pt x="925" y="561"/>
                  <a:pt x="927" y="559"/>
                  <a:pt x="926" y="558"/>
                </a:cubicBezTo>
                <a:cubicBezTo>
                  <a:pt x="925" y="556"/>
                  <a:pt x="926" y="553"/>
                  <a:pt x="927" y="555"/>
                </a:cubicBezTo>
                <a:cubicBezTo>
                  <a:pt x="928" y="556"/>
                  <a:pt x="929" y="556"/>
                  <a:pt x="930" y="554"/>
                </a:cubicBezTo>
                <a:cubicBezTo>
                  <a:pt x="930" y="552"/>
                  <a:pt x="928" y="549"/>
                  <a:pt x="928" y="546"/>
                </a:cubicBezTo>
                <a:cubicBezTo>
                  <a:pt x="928" y="543"/>
                  <a:pt x="926" y="541"/>
                  <a:pt x="925" y="539"/>
                </a:cubicBezTo>
                <a:moveTo>
                  <a:pt x="480" y="247"/>
                </a:moveTo>
                <a:cubicBezTo>
                  <a:pt x="482" y="246"/>
                  <a:pt x="480" y="244"/>
                  <a:pt x="478" y="245"/>
                </a:cubicBezTo>
                <a:cubicBezTo>
                  <a:pt x="476" y="246"/>
                  <a:pt x="471" y="253"/>
                  <a:pt x="471" y="255"/>
                </a:cubicBezTo>
                <a:cubicBezTo>
                  <a:pt x="471" y="257"/>
                  <a:pt x="471" y="259"/>
                  <a:pt x="469" y="259"/>
                </a:cubicBezTo>
                <a:cubicBezTo>
                  <a:pt x="467" y="259"/>
                  <a:pt x="465" y="260"/>
                  <a:pt x="467" y="261"/>
                </a:cubicBezTo>
                <a:cubicBezTo>
                  <a:pt x="468" y="262"/>
                  <a:pt x="463" y="265"/>
                  <a:pt x="466" y="266"/>
                </a:cubicBezTo>
                <a:cubicBezTo>
                  <a:pt x="467" y="267"/>
                  <a:pt x="468" y="267"/>
                  <a:pt x="469" y="266"/>
                </a:cubicBezTo>
                <a:cubicBezTo>
                  <a:pt x="470" y="266"/>
                  <a:pt x="471" y="266"/>
                  <a:pt x="472" y="266"/>
                </a:cubicBezTo>
                <a:cubicBezTo>
                  <a:pt x="474" y="267"/>
                  <a:pt x="476" y="267"/>
                  <a:pt x="478" y="265"/>
                </a:cubicBezTo>
                <a:cubicBezTo>
                  <a:pt x="479" y="264"/>
                  <a:pt x="480" y="265"/>
                  <a:pt x="480" y="266"/>
                </a:cubicBezTo>
                <a:cubicBezTo>
                  <a:pt x="481" y="266"/>
                  <a:pt x="481" y="266"/>
                  <a:pt x="482" y="266"/>
                </a:cubicBezTo>
                <a:cubicBezTo>
                  <a:pt x="484" y="266"/>
                  <a:pt x="481" y="268"/>
                  <a:pt x="481" y="269"/>
                </a:cubicBezTo>
                <a:cubicBezTo>
                  <a:pt x="481" y="271"/>
                  <a:pt x="483" y="269"/>
                  <a:pt x="485" y="268"/>
                </a:cubicBezTo>
                <a:cubicBezTo>
                  <a:pt x="486" y="267"/>
                  <a:pt x="488" y="268"/>
                  <a:pt x="487" y="269"/>
                </a:cubicBezTo>
                <a:cubicBezTo>
                  <a:pt x="487" y="270"/>
                  <a:pt x="491" y="272"/>
                  <a:pt x="493" y="270"/>
                </a:cubicBezTo>
                <a:cubicBezTo>
                  <a:pt x="494" y="268"/>
                  <a:pt x="491" y="264"/>
                  <a:pt x="491" y="266"/>
                </a:cubicBezTo>
                <a:cubicBezTo>
                  <a:pt x="490" y="267"/>
                  <a:pt x="489" y="265"/>
                  <a:pt x="490" y="264"/>
                </a:cubicBezTo>
                <a:cubicBezTo>
                  <a:pt x="492" y="262"/>
                  <a:pt x="490" y="262"/>
                  <a:pt x="489" y="263"/>
                </a:cubicBezTo>
                <a:cubicBezTo>
                  <a:pt x="487" y="263"/>
                  <a:pt x="488" y="259"/>
                  <a:pt x="489" y="258"/>
                </a:cubicBezTo>
                <a:cubicBezTo>
                  <a:pt x="490" y="258"/>
                  <a:pt x="486" y="256"/>
                  <a:pt x="486" y="257"/>
                </a:cubicBezTo>
                <a:cubicBezTo>
                  <a:pt x="486" y="259"/>
                  <a:pt x="482" y="258"/>
                  <a:pt x="482" y="257"/>
                </a:cubicBezTo>
                <a:cubicBezTo>
                  <a:pt x="481" y="255"/>
                  <a:pt x="479" y="255"/>
                  <a:pt x="480" y="254"/>
                </a:cubicBezTo>
                <a:cubicBezTo>
                  <a:pt x="481" y="253"/>
                  <a:pt x="477" y="253"/>
                  <a:pt x="477" y="254"/>
                </a:cubicBezTo>
                <a:cubicBezTo>
                  <a:pt x="476" y="256"/>
                  <a:pt x="475" y="253"/>
                  <a:pt x="477" y="251"/>
                </a:cubicBezTo>
                <a:cubicBezTo>
                  <a:pt x="479" y="249"/>
                  <a:pt x="478" y="248"/>
                  <a:pt x="480" y="247"/>
                </a:cubicBezTo>
                <a:moveTo>
                  <a:pt x="944" y="434"/>
                </a:moveTo>
                <a:cubicBezTo>
                  <a:pt x="945" y="436"/>
                  <a:pt x="948" y="434"/>
                  <a:pt x="948" y="434"/>
                </a:cubicBezTo>
                <a:cubicBezTo>
                  <a:pt x="948" y="433"/>
                  <a:pt x="942" y="433"/>
                  <a:pt x="944" y="434"/>
                </a:cubicBezTo>
                <a:moveTo>
                  <a:pt x="53" y="401"/>
                </a:moveTo>
                <a:cubicBezTo>
                  <a:pt x="51" y="401"/>
                  <a:pt x="52" y="407"/>
                  <a:pt x="53" y="406"/>
                </a:cubicBezTo>
                <a:cubicBezTo>
                  <a:pt x="54" y="405"/>
                  <a:pt x="56" y="405"/>
                  <a:pt x="56" y="404"/>
                </a:cubicBezTo>
                <a:cubicBezTo>
                  <a:pt x="57" y="403"/>
                  <a:pt x="55" y="400"/>
                  <a:pt x="53" y="401"/>
                </a:cubicBezTo>
                <a:moveTo>
                  <a:pt x="50" y="397"/>
                </a:moveTo>
                <a:cubicBezTo>
                  <a:pt x="49" y="397"/>
                  <a:pt x="49" y="400"/>
                  <a:pt x="50" y="399"/>
                </a:cubicBezTo>
                <a:cubicBezTo>
                  <a:pt x="52" y="398"/>
                  <a:pt x="51" y="397"/>
                  <a:pt x="50" y="397"/>
                </a:cubicBezTo>
                <a:moveTo>
                  <a:pt x="35" y="392"/>
                </a:moveTo>
                <a:cubicBezTo>
                  <a:pt x="36" y="394"/>
                  <a:pt x="37" y="393"/>
                  <a:pt x="38" y="392"/>
                </a:cubicBezTo>
                <a:cubicBezTo>
                  <a:pt x="38" y="391"/>
                  <a:pt x="34" y="391"/>
                  <a:pt x="35" y="392"/>
                </a:cubicBezTo>
                <a:moveTo>
                  <a:pt x="42" y="395"/>
                </a:moveTo>
                <a:cubicBezTo>
                  <a:pt x="43" y="397"/>
                  <a:pt x="44" y="397"/>
                  <a:pt x="45" y="396"/>
                </a:cubicBezTo>
                <a:cubicBezTo>
                  <a:pt x="45" y="394"/>
                  <a:pt x="41" y="394"/>
                  <a:pt x="42" y="395"/>
                </a:cubicBezTo>
                <a:moveTo>
                  <a:pt x="556" y="746"/>
                </a:moveTo>
                <a:cubicBezTo>
                  <a:pt x="556" y="747"/>
                  <a:pt x="558" y="747"/>
                  <a:pt x="560" y="748"/>
                </a:cubicBezTo>
                <a:cubicBezTo>
                  <a:pt x="561" y="749"/>
                  <a:pt x="563" y="752"/>
                  <a:pt x="565" y="750"/>
                </a:cubicBezTo>
                <a:cubicBezTo>
                  <a:pt x="566" y="747"/>
                  <a:pt x="556" y="745"/>
                  <a:pt x="556" y="746"/>
                </a:cubicBezTo>
                <a:moveTo>
                  <a:pt x="1010" y="716"/>
                </a:moveTo>
                <a:cubicBezTo>
                  <a:pt x="1010" y="715"/>
                  <a:pt x="1005" y="719"/>
                  <a:pt x="1009" y="721"/>
                </a:cubicBezTo>
                <a:cubicBezTo>
                  <a:pt x="1009" y="721"/>
                  <a:pt x="1010" y="721"/>
                  <a:pt x="1011" y="721"/>
                </a:cubicBezTo>
                <a:cubicBezTo>
                  <a:pt x="1011" y="720"/>
                  <a:pt x="1012" y="720"/>
                  <a:pt x="1012" y="721"/>
                </a:cubicBezTo>
                <a:cubicBezTo>
                  <a:pt x="1013" y="722"/>
                  <a:pt x="1015" y="721"/>
                  <a:pt x="1016" y="719"/>
                </a:cubicBezTo>
                <a:cubicBezTo>
                  <a:pt x="1016" y="717"/>
                  <a:pt x="1011" y="717"/>
                  <a:pt x="1010" y="716"/>
                </a:cubicBezTo>
                <a:moveTo>
                  <a:pt x="1380" y="518"/>
                </a:moveTo>
                <a:cubicBezTo>
                  <a:pt x="1380" y="518"/>
                  <a:pt x="1383" y="521"/>
                  <a:pt x="1383" y="521"/>
                </a:cubicBezTo>
                <a:cubicBezTo>
                  <a:pt x="1384" y="520"/>
                  <a:pt x="1380" y="517"/>
                  <a:pt x="1380" y="518"/>
                </a:cubicBezTo>
                <a:moveTo>
                  <a:pt x="1394" y="525"/>
                </a:moveTo>
                <a:cubicBezTo>
                  <a:pt x="1395" y="524"/>
                  <a:pt x="1388" y="521"/>
                  <a:pt x="1388" y="522"/>
                </a:cubicBezTo>
                <a:cubicBezTo>
                  <a:pt x="1388" y="523"/>
                  <a:pt x="1393" y="526"/>
                  <a:pt x="1394" y="525"/>
                </a:cubicBezTo>
                <a:moveTo>
                  <a:pt x="1393" y="529"/>
                </a:moveTo>
                <a:cubicBezTo>
                  <a:pt x="1394" y="531"/>
                  <a:pt x="1396" y="532"/>
                  <a:pt x="1398" y="532"/>
                </a:cubicBezTo>
                <a:cubicBezTo>
                  <a:pt x="1399" y="531"/>
                  <a:pt x="1393" y="527"/>
                  <a:pt x="1393" y="529"/>
                </a:cubicBezTo>
                <a:moveTo>
                  <a:pt x="1401" y="533"/>
                </a:moveTo>
                <a:cubicBezTo>
                  <a:pt x="1401" y="534"/>
                  <a:pt x="1404" y="536"/>
                  <a:pt x="1405" y="535"/>
                </a:cubicBezTo>
                <a:cubicBezTo>
                  <a:pt x="1406" y="534"/>
                  <a:pt x="1401" y="533"/>
                  <a:pt x="1401" y="533"/>
                </a:cubicBezTo>
                <a:moveTo>
                  <a:pt x="1398" y="525"/>
                </a:moveTo>
                <a:cubicBezTo>
                  <a:pt x="1397" y="527"/>
                  <a:pt x="1401" y="531"/>
                  <a:pt x="1401" y="531"/>
                </a:cubicBezTo>
                <a:cubicBezTo>
                  <a:pt x="1401" y="531"/>
                  <a:pt x="1401" y="529"/>
                  <a:pt x="1400" y="528"/>
                </a:cubicBezTo>
                <a:cubicBezTo>
                  <a:pt x="1399" y="526"/>
                  <a:pt x="1398" y="524"/>
                  <a:pt x="1398" y="525"/>
                </a:cubicBezTo>
                <a:moveTo>
                  <a:pt x="1366" y="612"/>
                </a:moveTo>
                <a:cubicBezTo>
                  <a:pt x="1367" y="611"/>
                  <a:pt x="1366" y="608"/>
                  <a:pt x="1365" y="609"/>
                </a:cubicBezTo>
                <a:cubicBezTo>
                  <a:pt x="1365" y="609"/>
                  <a:pt x="1365" y="604"/>
                  <a:pt x="1365" y="602"/>
                </a:cubicBezTo>
                <a:cubicBezTo>
                  <a:pt x="1365" y="599"/>
                  <a:pt x="1365" y="600"/>
                  <a:pt x="1364" y="601"/>
                </a:cubicBezTo>
                <a:cubicBezTo>
                  <a:pt x="1363" y="602"/>
                  <a:pt x="1361" y="598"/>
                  <a:pt x="1361" y="597"/>
                </a:cubicBezTo>
                <a:cubicBezTo>
                  <a:pt x="1361" y="597"/>
                  <a:pt x="1359" y="594"/>
                  <a:pt x="1358" y="594"/>
                </a:cubicBezTo>
                <a:cubicBezTo>
                  <a:pt x="1357" y="594"/>
                  <a:pt x="1357" y="594"/>
                  <a:pt x="1357" y="593"/>
                </a:cubicBezTo>
                <a:cubicBezTo>
                  <a:pt x="1357" y="593"/>
                  <a:pt x="1357" y="592"/>
                  <a:pt x="1356" y="592"/>
                </a:cubicBezTo>
                <a:cubicBezTo>
                  <a:pt x="1354" y="593"/>
                  <a:pt x="1354" y="590"/>
                  <a:pt x="1354" y="588"/>
                </a:cubicBezTo>
                <a:cubicBezTo>
                  <a:pt x="1354" y="587"/>
                  <a:pt x="1354" y="587"/>
                  <a:pt x="1354" y="587"/>
                </a:cubicBezTo>
                <a:cubicBezTo>
                  <a:pt x="1353" y="587"/>
                  <a:pt x="1353" y="587"/>
                  <a:pt x="1353" y="586"/>
                </a:cubicBezTo>
                <a:cubicBezTo>
                  <a:pt x="1352" y="586"/>
                  <a:pt x="1351" y="586"/>
                  <a:pt x="1350" y="587"/>
                </a:cubicBezTo>
                <a:cubicBezTo>
                  <a:pt x="1349" y="587"/>
                  <a:pt x="1349" y="585"/>
                  <a:pt x="1349" y="584"/>
                </a:cubicBezTo>
                <a:cubicBezTo>
                  <a:pt x="1349" y="583"/>
                  <a:pt x="1349" y="582"/>
                  <a:pt x="1348" y="581"/>
                </a:cubicBezTo>
                <a:cubicBezTo>
                  <a:pt x="1346" y="580"/>
                  <a:pt x="1346" y="579"/>
                  <a:pt x="1346" y="578"/>
                </a:cubicBezTo>
                <a:cubicBezTo>
                  <a:pt x="1346" y="576"/>
                  <a:pt x="1338" y="572"/>
                  <a:pt x="1336" y="572"/>
                </a:cubicBezTo>
                <a:cubicBezTo>
                  <a:pt x="1335" y="571"/>
                  <a:pt x="1336" y="570"/>
                  <a:pt x="1335" y="569"/>
                </a:cubicBezTo>
                <a:cubicBezTo>
                  <a:pt x="1335" y="568"/>
                  <a:pt x="1334" y="566"/>
                  <a:pt x="1334" y="564"/>
                </a:cubicBezTo>
                <a:cubicBezTo>
                  <a:pt x="1334" y="562"/>
                  <a:pt x="1332" y="561"/>
                  <a:pt x="1332" y="559"/>
                </a:cubicBezTo>
                <a:cubicBezTo>
                  <a:pt x="1332" y="558"/>
                  <a:pt x="1331" y="556"/>
                  <a:pt x="1331" y="554"/>
                </a:cubicBezTo>
                <a:cubicBezTo>
                  <a:pt x="1331" y="552"/>
                  <a:pt x="1328" y="552"/>
                  <a:pt x="1328" y="551"/>
                </a:cubicBezTo>
                <a:cubicBezTo>
                  <a:pt x="1328" y="550"/>
                  <a:pt x="1327" y="551"/>
                  <a:pt x="1325" y="551"/>
                </a:cubicBezTo>
                <a:cubicBezTo>
                  <a:pt x="1323" y="551"/>
                  <a:pt x="1323" y="549"/>
                  <a:pt x="1324" y="547"/>
                </a:cubicBezTo>
                <a:cubicBezTo>
                  <a:pt x="1324" y="544"/>
                  <a:pt x="1323" y="541"/>
                  <a:pt x="1322" y="540"/>
                </a:cubicBezTo>
                <a:cubicBezTo>
                  <a:pt x="1320" y="539"/>
                  <a:pt x="1320" y="535"/>
                  <a:pt x="1320" y="535"/>
                </a:cubicBezTo>
                <a:cubicBezTo>
                  <a:pt x="1319" y="534"/>
                  <a:pt x="1317" y="536"/>
                  <a:pt x="1317" y="538"/>
                </a:cubicBezTo>
                <a:cubicBezTo>
                  <a:pt x="1317" y="539"/>
                  <a:pt x="1317" y="540"/>
                  <a:pt x="1316" y="541"/>
                </a:cubicBezTo>
                <a:cubicBezTo>
                  <a:pt x="1315" y="542"/>
                  <a:pt x="1316" y="545"/>
                  <a:pt x="1315" y="546"/>
                </a:cubicBezTo>
                <a:cubicBezTo>
                  <a:pt x="1314" y="547"/>
                  <a:pt x="1315" y="551"/>
                  <a:pt x="1315" y="553"/>
                </a:cubicBezTo>
                <a:cubicBezTo>
                  <a:pt x="1315" y="556"/>
                  <a:pt x="1315" y="558"/>
                  <a:pt x="1314" y="560"/>
                </a:cubicBezTo>
                <a:cubicBezTo>
                  <a:pt x="1312" y="561"/>
                  <a:pt x="1312" y="564"/>
                  <a:pt x="1310" y="565"/>
                </a:cubicBezTo>
                <a:cubicBezTo>
                  <a:pt x="1308" y="566"/>
                  <a:pt x="1305" y="564"/>
                  <a:pt x="1305" y="563"/>
                </a:cubicBezTo>
                <a:cubicBezTo>
                  <a:pt x="1305" y="561"/>
                  <a:pt x="1302" y="561"/>
                  <a:pt x="1301" y="561"/>
                </a:cubicBezTo>
                <a:cubicBezTo>
                  <a:pt x="1300" y="561"/>
                  <a:pt x="1299" y="559"/>
                  <a:pt x="1297" y="558"/>
                </a:cubicBezTo>
                <a:cubicBezTo>
                  <a:pt x="1296" y="557"/>
                  <a:pt x="1295" y="557"/>
                  <a:pt x="1294" y="557"/>
                </a:cubicBezTo>
                <a:cubicBezTo>
                  <a:pt x="1294" y="557"/>
                  <a:pt x="1293" y="557"/>
                  <a:pt x="1293" y="556"/>
                </a:cubicBezTo>
                <a:cubicBezTo>
                  <a:pt x="1292" y="554"/>
                  <a:pt x="1291" y="554"/>
                  <a:pt x="1290" y="553"/>
                </a:cubicBezTo>
                <a:cubicBezTo>
                  <a:pt x="1288" y="552"/>
                  <a:pt x="1289" y="552"/>
                  <a:pt x="1290" y="551"/>
                </a:cubicBezTo>
                <a:cubicBezTo>
                  <a:pt x="1292" y="550"/>
                  <a:pt x="1291" y="548"/>
                  <a:pt x="1291" y="547"/>
                </a:cubicBezTo>
                <a:cubicBezTo>
                  <a:pt x="1290" y="546"/>
                  <a:pt x="1291" y="546"/>
                  <a:pt x="1293" y="545"/>
                </a:cubicBezTo>
                <a:cubicBezTo>
                  <a:pt x="1295" y="544"/>
                  <a:pt x="1293" y="543"/>
                  <a:pt x="1295" y="542"/>
                </a:cubicBezTo>
                <a:cubicBezTo>
                  <a:pt x="1296" y="542"/>
                  <a:pt x="1295" y="541"/>
                  <a:pt x="1294" y="540"/>
                </a:cubicBezTo>
                <a:cubicBezTo>
                  <a:pt x="1292" y="540"/>
                  <a:pt x="1293" y="542"/>
                  <a:pt x="1292" y="542"/>
                </a:cubicBezTo>
                <a:cubicBezTo>
                  <a:pt x="1292" y="542"/>
                  <a:pt x="1292" y="542"/>
                  <a:pt x="1291" y="541"/>
                </a:cubicBezTo>
                <a:cubicBezTo>
                  <a:pt x="1291" y="540"/>
                  <a:pt x="1291" y="540"/>
                  <a:pt x="1291" y="540"/>
                </a:cubicBezTo>
                <a:cubicBezTo>
                  <a:pt x="1290" y="540"/>
                  <a:pt x="1288" y="542"/>
                  <a:pt x="1287" y="541"/>
                </a:cubicBezTo>
                <a:cubicBezTo>
                  <a:pt x="1286" y="540"/>
                  <a:pt x="1281" y="539"/>
                  <a:pt x="1279" y="539"/>
                </a:cubicBezTo>
                <a:cubicBezTo>
                  <a:pt x="1277" y="538"/>
                  <a:pt x="1276" y="536"/>
                  <a:pt x="1275" y="536"/>
                </a:cubicBezTo>
                <a:cubicBezTo>
                  <a:pt x="1274" y="537"/>
                  <a:pt x="1275" y="537"/>
                  <a:pt x="1277" y="539"/>
                </a:cubicBezTo>
                <a:cubicBezTo>
                  <a:pt x="1278" y="540"/>
                  <a:pt x="1272" y="541"/>
                  <a:pt x="1270" y="541"/>
                </a:cubicBezTo>
                <a:cubicBezTo>
                  <a:pt x="1269" y="541"/>
                  <a:pt x="1269" y="541"/>
                  <a:pt x="1270" y="541"/>
                </a:cubicBezTo>
                <a:cubicBezTo>
                  <a:pt x="1270" y="542"/>
                  <a:pt x="1270" y="542"/>
                  <a:pt x="1269" y="542"/>
                </a:cubicBezTo>
                <a:cubicBezTo>
                  <a:pt x="1267" y="542"/>
                  <a:pt x="1267" y="545"/>
                  <a:pt x="1266" y="546"/>
                </a:cubicBezTo>
                <a:cubicBezTo>
                  <a:pt x="1265" y="547"/>
                  <a:pt x="1266" y="548"/>
                  <a:pt x="1264" y="549"/>
                </a:cubicBezTo>
                <a:cubicBezTo>
                  <a:pt x="1263" y="550"/>
                  <a:pt x="1263" y="551"/>
                  <a:pt x="1264" y="553"/>
                </a:cubicBezTo>
                <a:cubicBezTo>
                  <a:pt x="1266" y="554"/>
                  <a:pt x="1264" y="555"/>
                  <a:pt x="1262" y="553"/>
                </a:cubicBezTo>
                <a:cubicBezTo>
                  <a:pt x="1261" y="552"/>
                  <a:pt x="1259" y="552"/>
                  <a:pt x="1260" y="553"/>
                </a:cubicBezTo>
                <a:cubicBezTo>
                  <a:pt x="1260" y="555"/>
                  <a:pt x="1258" y="554"/>
                  <a:pt x="1258" y="552"/>
                </a:cubicBezTo>
                <a:cubicBezTo>
                  <a:pt x="1258" y="551"/>
                  <a:pt x="1256" y="551"/>
                  <a:pt x="1256" y="550"/>
                </a:cubicBezTo>
                <a:cubicBezTo>
                  <a:pt x="1255" y="549"/>
                  <a:pt x="1253" y="548"/>
                  <a:pt x="1252" y="548"/>
                </a:cubicBezTo>
                <a:cubicBezTo>
                  <a:pt x="1251" y="548"/>
                  <a:pt x="1251" y="549"/>
                  <a:pt x="1250" y="549"/>
                </a:cubicBezTo>
                <a:cubicBezTo>
                  <a:pt x="1249" y="549"/>
                  <a:pt x="1248" y="550"/>
                  <a:pt x="1248" y="551"/>
                </a:cubicBezTo>
                <a:cubicBezTo>
                  <a:pt x="1249" y="552"/>
                  <a:pt x="1248" y="552"/>
                  <a:pt x="1247" y="551"/>
                </a:cubicBezTo>
                <a:cubicBezTo>
                  <a:pt x="1246" y="551"/>
                  <a:pt x="1246" y="551"/>
                  <a:pt x="1245" y="551"/>
                </a:cubicBezTo>
                <a:cubicBezTo>
                  <a:pt x="1244" y="551"/>
                  <a:pt x="1245" y="553"/>
                  <a:pt x="1244" y="553"/>
                </a:cubicBezTo>
                <a:cubicBezTo>
                  <a:pt x="1244" y="553"/>
                  <a:pt x="1244" y="555"/>
                  <a:pt x="1242" y="555"/>
                </a:cubicBezTo>
                <a:cubicBezTo>
                  <a:pt x="1241" y="555"/>
                  <a:pt x="1241" y="557"/>
                  <a:pt x="1242" y="559"/>
                </a:cubicBezTo>
                <a:cubicBezTo>
                  <a:pt x="1242" y="560"/>
                  <a:pt x="1241" y="559"/>
                  <a:pt x="1240" y="559"/>
                </a:cubicBezTo>
                <a:cubicBezTo>
                  <a:pt x="1240" y="559"/>
                  <a:pt x="1239" y="558"/>
                  <a:pt x="1238" y="558"/>
                </a:cubicBezTo>
                <a:cubicBezTo>
                  <a:pt x="1237" y="559"/>
                  <a:pt x="1239" y="560"/>
                  <a:pt x="1239" y="562"/>
                </a:cubicBezTo>
                <a:cubicBezTo>
                  <a:pt x="1239" y="563"/>
                  <a:pt x="1238" y="563"/>
                  <a:pt x="1238" y="564"/>
                </a:cubicBezTo>
                <a:cubicBezTo>
                  <a:pt x="1237" y="564"/>
                  <a:pt x="1236" y="562"/>
                  <a:pt x="1236" y="561"/>
                </a:cubicBezTo>
                <a:cubicBezTo>
                  <a:pt x="1236" y="559"/>
                  <a:pt x="1235" y="560"/>
                  <a:pt x="1233" y="562"/>
                </a:cubicBezTo>
                <a:cubicBezTo>
                  <a:pt x="1231" y="564"/>
                  <a:pt x="1233" y="567"/>
                  <a:pt x="1233" y="567"/>
                </a:cubicBezTo>
                <a:cubicBezTo>
                  <a:pt x="1232" y="568"/>
                  <a:pt x="1228" y="571"/>
                  <a:pt x="1227" y="573"/>
                </a:cubicBezTo>
                <a:cubicBezTo>
                  <a:pt x="1225" y="576"/>
                  <a:pt x="1220" y="574"/>
                  <a:pt x="1219" y="575"/>
                </a:cubicBezTo>
                <a:cubicBezTo>
                  <a:pt x="1218" y="576"/>
                  <a:pt x="1216" y="576"/>
                  <a:pt x="1215" y="577"/>
                </a:cubicBezTo>
                <a:cubicBezTo>
                  <a:pt x="1214" y="578"/>
                  <a:pt x="1211" y="580"/>
                  <a:pt x="1211" y="578"/>
                </a:cubicBezTo>
                <a:cubicBezTo>
                  <a:pt x="1211" y="577"/>
                  <a:pt x="1207" y="578"/>
                  <a:pt x="1206" y="580"/>
                </a:cubicBezTo>
                <a:cubicBezTo>
                  <a:pt x="1204" y="581"/>
                  <a:pt x="1202" y="583"/>
                  <a:pt x="1201" y="583"/>
                </a:cubicBezTo>
                <a:cubicBezTo>
                  <a:pt x="1199" y="583"/>
                  <a:pt x="1199" y="585"/>
                  <a:pt x="1198" y="586"/>
                </a:cubicBezTo>
                <a:cubicBezTo>
                  <a:pt x="1198" y="586"/>
                  <a:pt x="1198" y="584"/>
                  <a:pt x="1198" y="583"/>
                </a:cubicBezTo>
                <a:cubicBezTo>
                  <a:pt x="1198" y="582"/>
                  <a:pt x="1196" y="584"/>
                  <a:pt x="1196" y="586"/>
                </a:cubicBezTo>
                <a:cubicBezTo>
                  <a:pt x="1195" y="588"/>
                  <a:pt x="1197" y="589"/>
                  <a:pt x="1196" y="591"/>
                </a:cubicBezTo>
                <a:cubicBezTo>
                  <a:pt x="1194" y="593"/>
                  <a:pt x="1193" y="595"/>
                  <a:pt x="1195" y="598"/>
                </a:cubicBezTo>
                <a:cubicBezTo>
                  <a:pt x="1197" y="600"/>
                  <a:pt x="1198" y="602"/>
                  <a:pt x="1197" y="603"/>
                </a:cubicBezTo>
                <a:cubicBezTo>
                  <a:pt x="1197" y="604"/>
                  <a:pt x="1197" y="603"/>
                  <a:pt x="1196" y="602"/>
                </a:cubicBezTo>
                <a:cubicBezTo>
                  <a:pt x="1196" y="602"/>
                  <a:pt x="1195" y="601"/>
                  <a:pt x="1195" y="601"/>
                </a:cubicBezTo>
                <a:cubicBezTo>
                  <a:pt x="1194" y="602"/>
                  <a:pt x="1197" y="603"/>
                  <a:pt x="1196" y="604"/>
                </a:cubicBezTo>
                <a:cubicBezTo>
                  <a:pt x="1196" y="605"/>
                  <a:pt x="1195" y="604"/>
                  <a:pt x="1195" y="603"/>
                </a:cubicBezTo>
                <a:cubicBezTo>
                  <a:pt x="1194" y="602"/>
                  <a:pt x="1193" y="602"/>
                  <a:pt x="1193" y="602"/>
                </a:cubicBezTo>
                <a:cubicBezTo>
                  <a:pt x="1193" y="603"/>
                  <a:pt x="1197" y="609"/>
                  <a:pt x="1197" y="612"/>
                </a:cubicBezTo>
                <a:cubicBezTo>
                  <a:pt x="1198" y="614"/>
                  <a:pt x="1201" y="616"/>
                  <a:pt x="1201" y="620"/>
                </a:cubicBezTo>
                <a:cubicBezTo>
                  <a:pt x="1201" y="623"/>
                  <a:pt x="1204" y="628"/>
                  <a:pt x="1205" y="629"/>
                </a:cubicBezTo>
                <a:cubicBezTo>
                  <a:pt x="1205" y="630"/>
                  <a:pt x="1204" y="632"/>
                  <a:pt x="1204" y="635"/>
                </a:cubicBezTo>
                <a:cubicBezTo>
                  <a:pt x="1204" y="638"/>
                  <a:pt x="1203" y="638"/>
                  <a:pt x="1201" y="638"/>
                </a:cubicBezTo>
                <a:cubicBezTo>
                  <a:pt x="1200" y="638"/>
                  <a:pt x="1201" y="641"/>
                  <a:pt x="1203" y="641"/>
                </a:cubicBezTo>
                <a:cubicBezTo>
                  <a:pt x="1204" y="641"/>
                  <a:pt x="1204" y="643"/>
                  <a:pt x="1206" y="644"/>
                </a:cubicBezTo>
                <a:cubicBezTo>
                  <a:pt x="1208" y="645"/>
                  <a:pt x="1212" y="645"/>
                  <a:pt x="1214" y="645"/>
                </a:cubicBezTo>
                <a:cubicBezTo>
                  <a:pt x="1216" y="645"/>
                  <a:pt x="1216" y="642"/>
                  <a:pt x="1218" y="642"/>
                </a:cubicBezTo>
                <a:cubicBezTo>
                  <a:pt x="1220" y="642"/>
                  <a:pt x="1220" y="642"/>
                  <a:pt x="1221" y="640"/>
                </a:cubicBezTo>
                <a:cubicBezTo>
                  <a:pt x="1222" y="639"/>
                  <a:pt x="1227" y="639"/>
                  <a:pt x="1232" y="640"/>
                </a:cubicBezTo>
                <a:cubicBezTo>
                  <a:pt x="1237" y="640"/>
                  <a:pt x="1239" y="638"/>
                  <a:pt x="1240" y="636"/>
                </a:cubicBezTo>
                <a:cubicBezTo>
                  <a:pt x="1241" y="635"/>
                  <a:pt x="1244" y="634"/>
                  <a:pt x="1246" y="633"/>
                </a:cubicBezTo>
                <a:cubicBezTo>
                  <a:pt x="1247" y="632"/>
                  <a:pt x="1248" y="632"/>
                  <a:pt x="1252" y="632"/>
                </a:cubicBezTo>
                <a:cubicBezTo>
                  <a:pt x="1256" y="632"/>
                  <a:pt x="1259" y="630"/>
                  <a:pt x="1261" y="629"/>
                </a:cubicBezTo>
                <a:cubicBezTo>
                  <a:pt x="1264" y="628"/>
                  <a:pt x="1268" y="629"/>
                  <a:pt x="1270" y="628"/>
                </a:cubicBezTo>
                <a:cubicBezTo>
                  <a:pt x="1272" y="628"/>
                  <a:pt x="1272" y="628"/>
                  <a:pt x="1273" y="629"/>
                </a:cubicBezTo>
                <a:cubicBezTo>
                  <a:pt x="1274" y="630"/>
                  <a:pt x="1274" y="631"/>
                  <a:pt x="1276" y="631"/>
                </a:cubicBezTo>
                <a:cubicBezTo>
                  <a:pt x="1277" y="630"/>
                  <a:pt x="1278" y="631"/>
                  <a:pt x="1279" y="631"/>
                </a:cubicBezTo>
                <a:cubicBezTo>
                  <a:pt x="1279" y="631"/>
                  <a:pt x="1280" y="631"/>
                  <a:pt x="1281" y="631"/>
                </a:cubicBezTo>
                <a:cubicBezTo>
                  <a:pt x="1282" y="631"/>
                  <a:pt x="1282" y="632"/>
                  <a:pt x="1283" y="632"/>
                </a:cubicBezTo>
                <a:cubicBezTo>
                  <a:pt x="1284" y="633"/>
                  <a:pt x="1284" y="634"/>
                  <a:pt x="1283" y="635"/>
                </a:cubicBezTo>
                <a:cubicBezTo>
                  <a:pt x="1282" y="636"/>
                  <a:pt x="1285" y="636"/>
                  <a:pt x="1287" y="639"/>
                </a:cubicBezTo>
                <a:cubicBezTo>
                  <a:pt x="1289" y="641"/>
                  <a:pt x="1287" y="641"/>
                  <a:pt x="1288" y="643"/>
                </a:cubicBezTo>
                <a:cubicBezTo>
                  <a:pt x="1289" y="645"/>
                  <a:pt x="1290" y="645"/>
                  <a:pt x="1292" y="642"/>
                </a:cubicBezTo>
                <a:cubicBezTo>
                  <a:pt x="1293" y="639"/>
                  <a:pt x="1296" y="641"/>
                  <a:pt x="1296" y="639"/>
                </a:cubicBezTo>
                <a:cubicBezTo>
                  <a:pt x="1296" y="637"/>
                  <a:pt x="1298" y="634"/>
                  <a:pt x="1299" y="635"/>
                </a:cubicBezTo>
                <a:cubicBezTo>
                  <a:pt x="1301" y="636"/>
                  <a:pt x="1298" y="637"/>
                  <a:pt x="1298" y="641"/>
                </a:cubicBezTo>
                <a:cubicBezTo>
                  <a:pt x="1297" y="646"/>
                  <a:pt x="1295" y="643"/>
                  <a:pt x="1295" y="644"/>
                </a:cubicBezTo>
                <a:cubicBezTo>
                  <a:pt x="1295" y="646"/>
                  <a:pt x="1299" y="646"/>
                  <a:pt x="1299" y="644"/>
                </a:cubicBezTo>
                <a:cubicBezTo>
                  <a:pt x="1299" y="642"/>
                  <a:pt x="1300" y="641"/>
                  <a:pt x="1301" y="643"/>
                </a:cubicBezTo>
                <a:cubicBezTo>
                  <a:pt x="1303" y="645"/>
                  <a:pt x="1300" y="647"/>
                  <a:pt x="1301" y="648"/>
                </a:cubicBezTo>
                <a:cubicBezTo>
                  <a:pt x="1301" y="648"/>
                  <a:pt x="1302" y="648"/>
                  <a:pt x="1302" y="648"/>
                </a:cubicBezTo>
                <a:cubicBezTo>
                  <a:pt x="1303" y="648"/>
                  <a:pt x="1303" y="647"/>
                  <a:pt x="1304" y="647"/>
                </a:cubicBezTo>
                <a:cubicBezTo>
                  <a:pt x="1305" y="648"/>
                  <a:pt x="1308" y="651"/>
                  <a:pt x="1307" y="653"/>
                </a:cubicBezTo>
                <a:cubicBezTo>
                  <a:pt x="1307" y="655"/>
                  <a:pt x="1306" y="657"/>
                  <a:pt x="1310" y="659"/>
                </a:cubicBezTo>
                <a:cubicBezTo>
                  <a:pt x="1313" y="660"/>
                  <a:pt x="1312" y="661"/>
                  <a:pt x="1314" y="661"/>
                </a:cubicBezTo>
                <a:cubicBezTo>
                  <a:pt x="1316" y="661"/>
                  <a:pt x="1321" y="662"/>
                  <a:pt x="1323" y="664"/>
                </a:cubicBezTo>
                <a:cubicBezTo>
                  <a:pt x="1324" y="665"/>
                  <a:pt x="1327" y="663"/>
                  <a:pt x="1328" y="660"/>
                </a:cubicBezTo>
                <a:cubicBezTo>
                  <a:pt x="1329" y="658"/>
                  <a:pt x="1331" y="660"/>
                  <a:pt x="1330" y="661"/>
                </a:cubicBezTo>
                <a:cubicBezTo>
                  <a:pt x="1328" y="662"/>
                  <a:pt x="1330" y="664"/>
                  <a:pt x="1330" y="662"/>
                </a:cubicBezTo>
                <a:cubicBezTo>
                  <a:pt x="1331" y="661"/>
                  <a:pt x="1331" y="660"/>
                  <a:pt x="1332" y="662"/>
                </a:cubicBezTo>
                <a:cubicBezTo>
                  <a:pt x="1332" y="663"/>
                  <a:pt x="1334" y="663"/>
                  <a:pt x="1334" y="664"/>
                </a:cubicBezTo>
                <a:cubicBezTo>
                  <a:pt x="1335" y="665"/>
                  <a:pt x="1336" y="666"/>
                  <a:pt x="1336" y="665"/>
                </a:cubicBezTo>
                <a:cubicBezTo>
                  <a:pt x="1336" y="664"/>
                  <a:pt x="1336" y="663"/>
                  <a:pt x="1338" y="663"/>
                </a:cubicBezTo>
                <a:cubicBezTo>
                  <a:pt x="1339" y="662"/>
                  <a:pt x="1340" y="661"/>
                  <a:pt x="1342" y="660"/>
                </a:cubicBezTo>
                <a:cubicBezTo>
                  <a:pt x="1343" y="659"/>
                  <a:pt x="1350" y="658"/>
                  <a:pt x="1351" y="658"/>
                </a:cubicBezTo>
                <a:cubicBezTo>
                  <a:pt x="1351" y="658"/>
                  <a:pt x="1352" y="653"/>
                  <a:pt x="1352" y="650"/>
                </a:cubicBezTo>
                <a:cubicBezTo>
                  <a:pt x="1352" y="647"/>
                  <a:pt x="1355" y="646"/>
                  <a:pt x="1355" y="643"/>
                </a:cubicBezTo>
                <a:cubicBezTo>
                  <a:pt x="1356" y="640"/>
                  <a:pt x="1359" y="634"/>
                  <a:pt x="1360" y="634"/>
                </a:cubicBezTo>
                <a:cubicBezTo>
                  <a:pt x="1361" y="634"/>
                  <a:pt x="1362" y="633"/>
                  <a:pt x="1362" y="631"/>
                </a:cubicBezTo>
                <a:cubicBezTo>
                  <a:pt x="1362" y="629"/>
                  <a:pt x="1365" y="627"/>
                  <a:pt x="1365" y="625"/>
                </a:cubicBezTo>
                <a:cubicBezTo>
                  <a:pt x="1365" y="623"/>
                  <a:pt x="1366" y="621"/>
                  <a:pt x="1366" y="620"/>
                </a:cubicBezTo>
                <a:cubicBezTo>
                  <a:pt x="1365" y="619"/>
                  <a:pt x="1365" y="617"/>
                  <a:pt x="1366" y="616"/>
                </a:cubicBezTo>
                <a:cubicBezTo>
                  <a:pt x="1367" y="614"/>
                  <a:pt x="1365" y="612"/>
                  <a:pt x="1366" y="612"/>
                </a:cubicBezTo>
                <a:moveTo>
                  <a:pt x="1266" y="539"/>
                </a:moveTo>
                <a:cubicBezTo>
                  <a:pt x="1267" y="540"/>
                  <a:pt x="1272" y="539"/>
                  <a:pt x="1272" y="538"/>
                </a:cubicBezTo>
                <a:cubicBezTo>
                  <a:pt x="1272" y="537"/>
                  <a:pt x="1265" y="538"/>
                  <a:pt x="1266" y="539"/>
                </a:cubicBezTo>
                <a:moveTo>
                  <a:pt x="1293" y="650"/>
                </a:moveTo>
                <a:cubicBezTo>
                  <a:pt x="1294" y="651"/>
                  <a:pt x="1298" y="650"/>
                  <a:pt x="1298" y="649"/>
                </a:cubicBezTo>
                <a:cubicBezTo>
                  <a:pt x="1299" y="648"/>
                  <a:pt x="1292" y="649"/>
                  <a:pt x="1293" y="650"/>
                </a:cubicBezTo>
                <a:moveTo>
                  <a:pt x="1336" y="676"/>
                </a:moveTo>
                <a:cubicBezTo>
                  <a:pt x="1334" y="676"/>
                  <a:pt x="1333" y="675"/>
                  <a:pt x="1331" y="675"/>
                </a:cubicBezTo>
                <a:cubicBezTo>
                  <a:pt x="1330" y="674"/>
                  <a:pt x="1329" y="674"/>
                  <a:pt x="1328" y="674"/>
                </a:cubicBezTo>
                <a:cubicBezTo>
                  <a:pt x="1327" y="674"/>
                  <a:pt x="1332" y="680"/>
                  <a:pt x="1330" y="682"/>
                </a:cubicBezTo>
                <a:cubicBezTo>
                  <a:pt x="1329" y="684"/>
                  <a:pt x="1334" y="688"/>
                  <a:pt x="1336" y="689"/>
                </a:cubicBezTo>
                <a:cubicBezTo>
                  <a:pt x="1337" y="689"/>
                  <a:pt x="1337" y="688"/>
                  <a:pt x="1337" y="688"/>
                </a:cubicBezTo>
                <a:cubicBezTo>
                  <a:pt x="1338" y="687"/>
                  <a:pt x="1338" y="687"/>
                  <a:pt x="1338" y="687"/>
                </a:cubicBezTo>
                <a:cubicBezTo>
                  <a:pt x="1340" y="687"/>
                  <a:pt x="1339" y="686"/>
                  <a:pt x="1339" y="685"/>
                </a:cubicBezTo>
                <a:cubicBezTo>
                  <a:pt x="1339" y="684"/>
                  <a:pt x="1340" y="685"/>
                  <a:pt x="1340" y="685"/>
                </a:cubicBezTo>
                <a:cubicBezTo>
                  <a:pt x="1341" y="685"/>
                  <a:pt x="1341" y="686"/>
                  <a:pt x="1342" y="685"/>
                </a:cubicBezTo>
                <a:cubicBezTo>
                  <a:pt x="1343" y="685"/>
                  <a:pt x="1341" y="681"/>
                  <a:pt x="1343" y="681"/>
                </a:cubicBezTo>
                <a:cubicBezTo>
                  <a:pt x="1344" y="681"/>
                  <a:pt x="1343" y="676"/>
                  <a:pt x="1343" y="674"/>
                </a:cubicBezTo>
                <a:cubicBezTo>
                  <a:pt x="1342" y="673"/>
                  <a:pt x="1338" y="675"/>
                  <a:pt x="1336" y="676"/>
                </a:cubicBezTo>
                <a:moveTo>
                  <a:pt x="1454" y="675"/>
                </a:moveTo>
                <a:cubicBezTo>
                  <a:pt x="1453" y="674"/>
                  <a:pt x="1452" y="675"/>
                  <a:pt x="1451" y="676"/>
                </a:cubicBezTo>
                <a:cubicBezTo>
                  <a:pt x="1450" y="676"/>
                  <a:pt x="1449" y="676"/>
                  <a:pt x="1449" y="675"/>
                </a:cubicBezTo>
                <a:cubicBezTo>
                  <a:pt x="1448" y="674"/>
                  <a:pt x="1447" y="673"/>
                  <a:pt x="1446" y="674"/>
                </a:cubicBezTo>
                <a:cubicBezTo>
                  <a:pt x="1445" y="676"/>
                  <a:pt x="1446" y="676"/>
                  <a:pt x="1444" y="678"/>
                </a:cubicBezTo>
                <a:cubicBezTo>
                  <a:pt x="1442" y="680"/>
                  <a:pt x="1443" y="680"/>
                  <a:pt x="1441" y="684"/>
                </a:cubicBezTo>
                <a:cubicBezTo>
                  <a:pt x="1438" y="688"/>
                  <a:pt x="1430" y="690"/>
                  <a:pt x="1429" y="692"/>
                </a:cubicBezTo>
                <a:cubicBezTo>
                  <a:pt x="1428" y="694"/>
                  <a:pt x="1424" y="695"/>
                  <a:pt x="1424" y="697"/>
                </a:cubicBezTo>
                <a:cubicBezTo>
                  <a:pt x="1424" y="698"/>
                  <a:pt x="1421" y="699"/>
                  <a:pt x="1423" y="701"/>
                </a:cubicBezTo>
                <a:cubicBezTo>
                  <a:pt x="1424" y="703"/>
                  <a:pt x="1425" y="702"/>
                  <a:pt x="1427" y="703"/>
                </a:cubicBezTo>
                <a:cubicBezTo>
                  <a:pt x="1428" y="704"/>
                  <a:pt x="1429" y="703"/>
                  <a:pt x="1430" y="704"/>
                </a:cubicBezTo>
                <a:cubicBezTo>
                  <a:pt x="1430" y="705"/>
                  <a:pt x="1434" y="705"/>
                  <a:pt x="1437" y="702"/>
                </a:cubicBezTo>
                <a:cubicBezTo>
                  <a:pt x="1440" y="700"/>
                  <a:pt x="1439" y="698"/>
                  <a:pt x="1440" y="697"/>
                </a:cubicBezTo>
                <a:cubicBezTo>
                  <a:pt x="1441" y="697"/>
                  <a:pt x="1442" y="694"/>
                  <a:pt x="1442" y="693"/>
                </a:cubicBezTo>
                <a:cubicBezTo>
                  <a:pt x="1443" y="692"/>
                  <a:pt x="1444" y="690"/>
                  <a:pt x="1447" y="690"/>
                </a:cubicBezTo>
                <a:cubicBezTo>
                  <a:pt x="1450" y="690"/>
                  <a:pt x="1449" y="689"/>
                  <a:pt x="1448" y="688"/>
                </a:cubicBezTo>
                <a:cubicBezTo>
                  <a:pt x="1448" y="686"/>
                  <a:pt x="1451" y="686"/>
                  <a:pt x="1451" y="684"/>
                </a:cubicBezTo>
                <a:cubicBezTo>
                  <a:pt x="1451" y="682"/>
                  <a:pt x="1455" y="680"/>
                  <a:pt x="1455" y="678"/>
                </a:cubicBezTo>
                <a:cubicBezTo>
                  <a:pt x="1454" y="677"/>
                  <a:pt x="1455" y="676"/>
                  <a:pt x="1454" y="675"/>
                </a:cubicBezTo>
                <a:moveTo>
                  <a:pt x="1427" y="707"/>
                </a:moveTo>
                <a:cubicBezTo>
                  <a:pt x="1427" y="708"/>
                  <a:pt x="1430" y="707"/>
                  <a:pt x="1428" y="705"/>
                </a:cubicBezTo>
                <a:cubicBezTo>
                  <a:pt x="1427" y="704"/>
                  <a:pt x="1425" y="707"/>
                  <a:pt x="1427" y="707"/>
                </a:cubicBezTo>
                <a:moveTo>
                  <a:pt x="1469" y="660"/>
                </a:moveTo>
                <a:cubicBezTo>
                  <a:pt x="1469" y="661"/>
                  <a:pt x="1467" y="659"/>
                  <a:pt x="1465" y="659"/>
                </a:cubicBezTo>
                <a:cubicBezTo>
                  <a:pt x="1464" y="659"/>
                  <a:pt x="1463" y="658"/>
                  <a:pt x="1463" y="657"/>
                </a:cubicBezTo>
                <a:cubicBezTo>
                  <a:pt x="1463" y="655"/>
                  <a:pt x="1462" y="653"/>
                  <a:pt x="1461" y="653"/>
                </a:cubicBezTo>
                <a:cubicBezTo>
                  <a:pt x="1459" y="654"/>
                  <a:pt x="1461" y="655"/>
                  <a:pt x="1461" y="656"/>
                </a:cubicBezTo>
                <a:cubicBezTo>
                  <a:pt x="1460" y="657"/>
                  <a:pt x="1460" y="655"/>
                  <a:pt x="1459" y="655"/>
                </a:cubicBezTo>
                <a:cubicBezTo>
                  <a:pt x="1458" y="655"/>
                  <a:pt x="1457" y="654"/>
                  <a:pt x="1457" y="652"/>
                </a:cubicBezTo>
                <a:cubicBezTo>
                  <a:pt x="1457" y="650"/>
                  <a:pt x="1456" y="650"/>
                  <a:pt x="1456" y="648"/>
                </a:cubicBezTo>
                <a:cubicBezTo>
                  <a:pt x="1456" y="646"/>
                  <a:pt x="1452" y="644"/>
                  <a:pt x="1451" y="644"/>
                </a:cubicBezTo>
                <a:cubicBezTo>
                  <a:pt x="1449" y="644"/>
                  <a:pt x="1451" y="648"/>
                  <a:pt x="1452" y="649"/>
                </a:cubicBezTo>
                <a:cubicBezTo>
                  <a:pt x="1453" y="650"/>
                  <a:pt x="1455" y="651"/>
                  <a:pt x="1455" y="652"/>
                </a:cubicBezTo>
                <a:cubicBezTo>
                  <a:pt x="1455" y="653"/>
                  <a:pt x="1456" y="655"/>
                  <a:pt x="1457" y="655"/>
                </a:cubicBezTo>
                <a:cubicBezTo>
                  <a:pt x="1458" y="656"/>
                  <a:pt x="1457" y="659"/>
                  <a:pt x="1457" y="662"/>
                </a:cubicBezTo>
                <a:cubicBezTo>
                  <a:pt x="1457" y="664"/>
                  <a:pt x="1455" y="664"/>
                  <a:pt x="1453" y="665"/>
                </a:cubicBezTo>
                <a:cubicBezTo>
                  <a:pt x="1452" y="667"/>
                  <a:pt x="1457" y="669"/>
                  <a:pt x="1459" y="670"/>
                </a:cubicBezTo>
                <a:cubicBezTo>
                  <a:pt x="1461" y="672"/>
                  <a:pt x="1457" y="676"/>
                  <a:pt x="1458" y="677"/>
                </a:cubicBezTo>
                <a:cubicBezTo>
                  <a:pt x="1458" y="678"/>
                  <a:pt x="1459" y="678"/>
                  <a:pt x="1461" y="678"/>
                </a:cubicBezTo>
                <a:cubicBezTo>
                  <a:pt x="1464" y="677"/>
                  <a:pt x="1465" y="673"/>
                  <a:pt x="1466" y="671"/>
                </a:cubicBezTo>
                <a:cubicBezTo>
                  <a:pt x="1468" y="670"/>
                  <a:pt x="1467" y="668"/>
                  <a:pt x="1467" y="667"/>
                </a:cubicBezTo>
                <a:cubicBezTo>
                  <a:pt x="1468" y="666"/>
                  <a:pt x="1469" y="666"/>
                  <a:pt x="1470" y="666"/>
                </a:cubicBezTo>
                <a:cubicBezTo>
                  <a:pt x="1471" y="666"/>
                  <a:pt x="1471" y="663"/>
                  <a:pt x="1472" y="663"/>
                </a:cubicBezTo>
                <a:cubicBezTo>
                  <a:pt x="1473" y="663"/>
                  <a:pt x="1473" y="662"/>
                  <a:pt x="1473" y="660"/>
                </a:cubicBezTo>
                <a:cubicBezTo>
                  <a:pt x="1474" y="658"/>
                  <a:pt x="1470" y="658"/>
                  <a:pt x="1469" y="660"/>
                </a:cubicBezTo>
                <a:moveTo>
                  <a:pt x="1469" y="567"/>
                </a:moveTo>
                <a:cubicBezTo>
                  <a:pt x="1471" y="569"/>
                  <a:pt x="1474" y="569"/>
                  <a:pt x="1474" y="566"/>
                </a:cubicBezTo>
                <a:cubicBezTo>
                  <a:pt x="1474" y="563"/>
                  <a:pt x="1468" y="566"/>
                  <a:pt x="1469" y="567"/>
                </a:cubicBezTo>
                <a:moveTo>
                  <a:pt x="1475" y="562"/>
                </a:moveTo>
                <a:cubicBezTo>
                  <a:pt x="1476" y="563"/>
                  <a:pt x="1479" y="562"/>
                  <a:pt x="1479" y="560"/>
                </a:cubicBezTo>
                <a:cubicBezTo>
                  <a:pt x="1479" y="558"/>
                  <a:pt x="1473" y="562"/>
                  <a:pt x="1475" y="562"/>
                </a:cubicBezTo>
                <a:moveTo>
                  <a:pt x="150" y="231"/>
                </a:moveTo>
                <a:cubicBezTo>
                  <a:pt x="147" y="233"/>
                  <a:pt x="155" y="242"/>
                  <a:pt x="157" y="240"/>
                </a:cubicBezTo>
                <a:cubicBezTo>
                  <a:pt x="158" y="240"/>
                  <a:pt x="155" y="236"/>
                  <a:pt x="155" y="234"/>
                </a:cubicBezTo>
                <a:cubicBezTo>
                  <a:pt x="155" y="232"/>
                  <a:pt x="154" y="229"/>
                  <a:pt x="150" y="231"/>
                </a:cubicBezTo>
                <a:moveTo>
                  <a:pt x="565" y="510"/>
                </a:moveTo>
                <a:cubicBezTo>
                  <a:pt x="563" y="510"/>
                  <a:pt x="559" y="509"/>
                  <a:pt x="554" y="504"/>
                </a:cubicBezTo>
                <a:cubicBezTo>
                  <a:pt x="550" y="499"/>
                  <a:pt x="545" y="500"/>
                  <a:pt x="542" y="500"/>
                </a:cubicBezTo>
                <a:cubicBezTo>
                  <a:pt x="539" y="501"/>
                  <a:pt x="536" y="499"/>
                  <a:pt x="534" y="498"/>
                </a:cubicBezTo>
                <a:cubicBezTo>
                  <a:pt x="532" y="498"/>
                  <a:pt x="530" y="501"/>
                  <a:pt x="528" y="501"/>
                </a:cubicBezTo>
                <a:cubicBezTo>
                  <a:pt x="527" y="502"/>
                  <a:pt x="529" y="499"/>
                  <a:pt x="529" y="497"/>
                </a:cubicBezTo>
                <a:cubicBezTo>
                  <a:pt x="529" y="495"/>
                  <a:pt x="523" y="493"/>
                  <a:pt x="519" y="491"/>
                </a:cubicBezTo>
                <a:cubicBezTo>
                  <a:pt x="515" y="489"/>
                  <a:pt x="513" y="490"/>
                  <a:pt x="513" y="493"/>
                </a:cubicBezTo>
                <a:cubicBezTo>
                  <a:pt x="513" y="494"/>
                  <a:pt x="512" y="494"/>
                  <a:pt x="512" y="494"/>
                </a:cubicBezTo>
                <a:cubicBezTo>
                  <a:pt x="511" y="494"/>
                  <a:pt x="510" y="494"/>
                  <a:pt x="510" y="495"/>
                </a:cubicBezTo>
                <a:cubicBezTo>
                  <a:pt x="508" y="498"/>
                  <a:pt x="506" y="496"/>
                  <a:pt x="508" y="495"/>
                </a:cubicBezTo>
                <a:cubicBezTo>
                  <a:pt x="509" y="494"/>
                  <a:pt x="511" y="492"/>
                  <a:pt x="511" y="490"/>
                </a:cubicBezTo>
                <a:cubicBezTo>
                  <a:pt x="512" y="488"/>
                  <a:pt x="505" y="487"/>
                  <a:pt x="503" y="488"/>
                </a:cubicBezTo>
                <a:cubicBezTo>
                  <a:pt x="500" y="489"/>
                  <a:pt x="502" y="492"/>
                  <a:pt x="500" y="491"/>
                </a:cubicBezTo>
                <a:cubicBezTo>
                  <a:pt x="498" y="490"/>
                  <a:pt x="500" y="488"/>
                  <a:pt x="501" y="488"/>
                </a:cubicBezTo>
                <a:cubicBezTo>
                  <a:pt x="503" y="488"/>
                  <a:pt x="504" y="485"/>
                  <a:pt x="505" y="483"/>
                </a:cubicBezTo>
                <a:cubicBezTo>
                  <a:pt x="506" y="480"/>
                  <a:pt x="503" y="480"/>
                  <a:pt x="502" y="478"/>
                </a:cubicBezTo>
                <a:cubicBezTo>
                  <a:pt x="500" y="476"/>
                  <a:pt x="500" y="471"/>
                  <a:pt x="499" y="470"/>
                </a:cubicBezTo>
                <a:cubicBezTo>
                  <a:pt x="497" y="469"/>
                  <a:pt x="494" y="465"/>
                  <a:pt x="491" y="464"/>
                </a:cubicBezTo>
                <a:cubicBezTo>
                  <a:pt x="489" y="464"/>
                  <a:pt x="486" y="462"/>
                  <a:pt x="484" y="462"/>
                </a:cubicBezTo>
                <a:cubicBezTo>
                  <a:pt x="481" y="462"/>
                  <a:pt x="479" y="463"/>
                  <a:pt x="478" y="462"/>
                </a:cubicBezTo>
                <a:cubicBezTo>
                  <a:pt x="477" y="461"/>
                  <a:pt x="476" y="461"/>
                  <a:pt x="475" y="462"/>
                </a:cubicBezTo>
                <a:cubicBezTo>
                  <a:pt x="474" y="463"/>
                  <a:pt x="472" y="459"/>
                  <a:pt x="471" y="459"/>
                </a:cubicBezTo>
                <a:cubicBezTo>
                  <a:pt x="470" y="459"/>
                  <a:pt x="468" y="458"/>
                  <a:pt x="468" y="456"/>
                </a:cubicBezTo>
                <a:cubicBezTo>
                  <a:pt x="469" y="454"/>
                  <a:pt x="466" y="454"/>
                  <a:pt x="464" y="452"/>
                </a:cubicBezTo>
                <a:cubicBezTo>
                  <a:pt x="463" y="451"/>
                  <a:pt x="458" y="451"/>
                  <a:pt x="457" y="451"/>
                </a:cubicBezTo>
                <a:cubicBezTo>
                  <a:pt x="455" y="451"/>
                  <a:pt x="458" y="449"/>
                  <a:pt x="458" y="447"/>
                </a:cubicBezTo>
                <a:cubicBezTo>
                  <a:pt x="458" y="446"/>
                  <a:pt x="453" y="445"/>
                  <a:pt x="451" y="445"/>
                </a:cubicBezTo>
                <a:cubicBezTo>
                  <a:pt x="450" y="445"/>
                  <a:pt x="450" y="443"/>
                  <a:pt x="452" y="443"/>
                </a:cubicBezTo>
                <a:cubicBezTo>
                  <a:pt x="454" y="443"/>
                  <a:pt x="451" y="441"/>
                  <a:pt x="448" y="442"/>
                </a:cubicBezTo>
                <a:cubicBezTo>
                  <a:pt x="446" y="442"/>
                  <a:pt x="442" y="443"/>
                  <a:pt x="440" y="445"/>
                </a:cubicBezTo>
                <a:cubicBezTo>
                  <a:pt x="439" y="445"/>
                  <a:pt x="438" y="444"/>
                  <a:pt x="436" y="443"/>
                </a:cubicBezTo>
                <a:cubicBezTo>
                  <a:pt x="435" y="443"/>
                  <a:pt x="433" y="442"/>
                  <a:pt x="432" y="442"/>
                </a:cubicBezTo>
                <a:cubicBezTo>
                  <a:pt x="430" y="443"/>
                  <a:pt x="426" y="443"/>
                  <a:pt x="427" y="441"/>
                </a:cubicBezTo>
                <a:cubicBezTo>
                  <a:pt x="427" y="439"/>
                  <a:pt x="426" y="438"/>
                  <a:pt x="423" y="438"/>
                </a:cubicBezTo>
                <a:cubicBezTo>
                  <a:pt x="421" y="438"/>
                  <a:pt x="421" y="436"/>
                  <a:pt x="420" y="436"/>
                </a:cubicBezTo>
                <a:cubicBezTo>
                  <a:pt x="418" y="436"/>
                  <a:pt x="420" y="438"/>
                  <a:pt x="418" y="438"/>
                </a:cubicBezTo>
                <a:cubicBezTo>
                  <a:pt x="417" y="439"/>
                  <a:pt x="413" y="440"/>
                  <a:pt x="413" y="442"/>
                </a:cubicBezTo>
                <a:cubicBezTo>
                  <a:pt x="412" y="443"/>
                  <a:pt x="415" y="446"/>
                  <a:pt x="414" y="448"/>
                </a:cubicBezTo>
                <a:cubicBezTo>
                  <a:pt x="413" y="450"/>
                  <a:pt x="410" y="448"/>
                  <a:pt x="410" y="446"/>
                </a:cubicBezTo>
                <a:cubicBezTo>
                  <a:pt x="409" y="445"/>
                  <a:pt x="412" y="442"/>
                  <a:pt x="411" y="441"/>
                </a:cubicBezTo>
                <a:cubicBezTo>
                  <a:pt x="411" y="440"/>
                  <a:pt x="410" y="437"/>
                  <a:pt x="412" y="437"/>
                </a:cubicBezTo>
                <a:cubicBezTo>
                  <a:pt x="414" y="437"/>
                  <a:pt x="415" y="435"/>
                  <a:pt x="413" y="434"/>
                </a:cubicBezTo>
                <a:cubicBezTo>
                  <a:pt x="411" y="433"/>
                  <a:pt x="410" y="436"/>
                  <a:pt x="408" y="437"/>
                </a:cubicBezTo>
                <a:cubicBezTo>
                  <a:pt x="406" y="437"/>
                  <a:pt x="406" y="438"/>
                  <a:pt x="405" y="439"/>
                </a:cubicBezTo>
                <a:cubicBezTo>
                  <a:pt x="403" y="439"/>
                  <a:pt x="401" y="439"/>
                  <a:pt x="401" y="440"/>
                </a:cubicBezTo>
                <a:cubicBezTo>
                  <a:pt x="401" y="441"/>
                  <a:pt x="400" y="440"/>
                  <a:pt x="399" y="440"/>
                </a:cubicBezTo>
                <a:cubicBezTo>
                  <a:pt x="398" y="439"/>
                  <a:pt x="395" y="442"/>
                  <a:pt x="395" y="443"/>
                </a:cubicBezTo>
                <a:cubicBezTo>
                  <a:pt x="395" y="445"/>
                  <a:pt x="395" y="446"/>
                  <a:pt x="393" y="447"/>
                </a:cubicBezTo>
                <a:cubicBezTo>
                  <a:pt x="391" y="449"/>
                  <a:pt x="390" y="451"/>
                  <a:pt x="389" y="452"/>
                </a:cubicBezTo>
                <a:cubicBezTo>
                  <a:pt x="388" y="454"/>
                  <a:pt x="387" y="452"/>
                  <a:pt x="385" y="449"/>
                </a:cubicBezTo>
                <a:cubicBezTo>
                  <a:pt x="384" y="447"/>
                  <a:pt x="381" y="447"/>
                  <a:pt x="379" y="446"/>
                </a:cubicBezTo>
                <a:cubicBezTo>
                  <a:pt x="378" y="446"/>
                  <a:pt x="376" y="447"/>
                  <a:pt x="373" y="449"/>
                </a:cubicBezTo>
                <a:cubicBezTo>
                  <a:pt x="371" y="451"/>
                  <a:pt x="369" y="450"/>
                  <a:pt x="367" y="449"/>
                </a:cubicBezTo>
                <a:cubicBezTo>
                  <a:pt x="365" y="447"/>
                  <a:pt x="360" y="442"/>
                  <a:pt x="360" y="440"/>
                </a:cubicBezTo>
                <a:cubicBezTo>
                  <a:pt x="359" y="439"/>
                  <a:pt x="360" y="437"/>
                  <a:pt x="361" y="435"/>
                </a:cubicBezTo>
                <a:cubicBezTo>
                  <a:pt x="361" y="433"/>
                  <a:pt x="360" y="429"/>
                  <a:pt x="361" y="428"/>
                </a:cubicBezTo>
                <a:cubicBezTo>
                  <a:pt x="362" y="427"/>
                  <a:pt x="362" y="426"/>
                  <a:pt x="362" y="423"/>
                </a:cubicBezTo>
                <a:cubicBezTo>
                  <a:pt x="363" y="421"/>
                  <a:pt x="360" y="422"/>
                  <a:pt x="358" y="420"/>
                </a:cubicBezTo>
                <a:cubicBezTo>
                  <a:pt x="355" y="417"/>
                  <a:pt x="351" y="418"/>
                  <a:pt x="348" y="419"/>
                </a:cubicBezTo>
                <a:cubicBezTo>
                  <a:pt x="347" y="420"/>
                  <a:pt x="346" y="420"/>
                  <a:pt x="345" y="419"/>
                </a:cubicBezTo>
                <a:cubicBezTo>
                  <a:pt x="344" y="419"/>
                  <a:pt x="342" y="419"/>
                  <a:pt x="341" y="420"/>
                </a:cubicBezTo>
                <a:cubicBezTo>
                  <a:pt x="338" y="421"/>
                  <a:pt x="338" y="418"/>
                  <a:pt x="340" y="417"/>
                </a:cubicBezTo>
                <a:cubicBezTo>
                  <a:pt x="342" y="415"/>
                  <a:pt x="339" y="410"/>
                  <a:pt x="341" y="410"/>
                </a:cubicBezTo>
                <a:cubicBezTo>
                  <a:pt x="343" y="409"/>
                  <a:pt x="344" y="406"/>
                  <a:pt x="344" y="403"/>
                </a:cubicBezTo>
                <a:cubicBezTo>
                  <a:pt x="344" y="401"/>
                  <a:pt x="344" y="400"/>
                  <a:pt x="345" y="399"/>
                </a:cubicBezTo>
                <a:cubicBezTo>
                  <a:pt x="346" y="397"/>
                  <a:pt x="348" y="397"/>
                  <a:pt x="347" y="395"/>
                </a:cubicBezTo>
                <a:cubicBezTo>
                  <a:pt x="347" y="394"/>
                  <a:pt x="346" y="394"/>
                  <a:pt x="345" y="394"/>
                </a:cubicBezTo>
                <a:cubicBezTo>
                  <a:pt x="345" y="394"/>
                  <a:pt x="344" y="394"/>
                  <a:pt x="344" y="394"/>
                </a:cubicBezTo>
                <a:cubicBezTo>
                  <a:pt x="342" y="393"/>
                  <a:pt x="341" y="394"/>
                  <a:pt x="337" y="394"/>
                </a:cubicBezTo>
                <a:cubicBezTo>
                  <a:pt x="333" y="395"/>
                  <a:pt x="331" y="397"/>
                  <a:pt x="331" y="399"/>
                </a:cubicBezTo>
                <a:cubicBezTo>
                  <a:pt x="332" y="402"/>
                  <a:pt x="330" y="401"/>
                  <a:pt x="330" y="403"/>
                </a:cubicBezTo>
                <a:cubicBezTo>
                  <a:pt x="330" y="405"/>
                  <a:pt x="327" y="406"/>
                  <a:pt x="327" y="407"/>
                </a:cubicBezTo>
                <a:cubicBezTo>
                  <a:pt x="327" y="408"/>
                  <a:pt x="325" y="407"/>
                  <a:pt x="324" y="407"/>
                </a:cubicBezTo>
                <a:cubicBezTo>
                  <a:pt x="323" y="406"/>
                  <a:pt x="315" y="408"/>
                  <a:pt x="314" y="409"/>
                </a:cubicBezTo>
                <a:cubicBezTo>
                  <a:pt x="314" y="409"/>
                  <a:pt x="313" y="408"/>
                  <a:pt x="312" y="408"/>
                </a:cubicBezTo>
                <a:cubicBezTo>
                  <a:pt x="311" y="407"/>
                  <a:pt x="310" y="406"/>
                  <a:pt x="309" y="406"/>
                </a:cubicBezTo>
                <a:cubicBezTo>
                  <a:pt x="308" y="407"/>
                  <a:pt x="307" y="404"/>
                  <a:pt x="307" y="402"/>
                </a:cubicBezTo>
                <a:cubicBezTo>
                  <a:pt x="307" y="400"/>
                  <a:pt x="304" y="398"/>
                  <a:pt x="302" y="397"/>
                </a:cubicBezTo>
                <a:cubicBezTo>
                  <a:pt x="301" y="395"/>
                  <a:pt x="301" y="391"/>
                  <a:pt x="301" y="388"/>
                </a:cubicBezTo>
                <a:cubicBezTo>
                  <a:pt x="301" y="386"/>
                  <a:pt x="300" y="381"/>
                  <a:pt x="302" y="376"/>
                </a:cubicBezTo>
                <a:cubicBezTo>
                  <a:pt x="304" y="371"/>
                  <a:pt x="299" y="371"/>
                  <a:pt x="301" y="369"/>
                </a:cubicBezTo>
                <a:cubicBezTo>
                  <a:pt x="304" y="367"/>
                  <a:pt x="301" y="366"/>
                  <a:pt x="302" y="365"/>
                </a:cubicBezTo>
                <a:cubicBezTo>
                  <a:pt x="303" y="364"/>
                  <a:pt x="305" y="364"/>
                  <a:pt x="305" y="362"/>
                </a:cubicBezTo>
                <a:cubicBezTo>
                  <a:pt x="305" y="361"/>
                  <a:pt x="306" y="361"/>
                  <a:pt x="308" y="362"/>
                </a:cubicBezTo>
                <a:cubicBezTo>
                  <a:pt x="310" y="362"/>
                  <a:pt x="312" y="359"/>
                  <a:pt x="312" y="358"/>
                </a:cubicBezTo>
                <a:cubicBezTo>
                  <a:pt x="312" y="357"/>
                  <a:pt x="312" y="357"/>
                  <a:pt x="314" y="357"/>
                </a:cubicBezTo>
                <a:cubicBezTo>
                  <a:pt x="315" y="357"/>
                  <a:pt x="315" y="357"/>
                  <a:pt x="316" y="356"/>
                </a:cubicBezTo>
                <a:cubicBezTo>
                  <a:pt x="316" y="356"/>
                  <a:pt x="316" y="355"/>
                  <a:pt x="317" y="355"/>
                </a:cubicBezTo>
                <a:cubicBezTo>
                  <a:pt x="318" y="356"/>
                  <a:pt x="319" y="357"/>
                  <a:pt x="319" y="356"/>
                </a:cubicBezTo>
                <a:cubicBezTo>
                  <a:pt x="319" y="355"/>
                  <a:pt x="320" y="355"/>
                  <a:pt x="321" y="356"/>
                </a:cubicBezTo>
                <a:cubicBezTo>
                  <a:pt x="322" y="357"/>
                  <a:pt x="324" y="358"/>
                  <a:pt x="325" y="356"/>
                </a:cubicBezTo>
                <a:cubicBezTo>
                  <a:pt x="325" y="355"/>
                  <a:pt x="326" y="356"/>
                  <a:pt x="327" y="358"/>
                </a:cubicBezTo>
                <a:cubicBezTo>
                  <a:pt x="328" y="359"/>
                  <a:pt x="329" y="359"/>
                  <a:pt x="330" y="359"/>
                </a:cubicBezTo>
                <a:cubicBezTo>
                  <a:pt x="330" y="359"/>
                  <a:pt x="331" y="359"/>
                  <a:pt x="331" y="359"/>
                </a:cubicBezTo>
                <a:cubicBezTo>
                  <a:pt x="333" y="359"/>
                  <a:pt x="333" y="358"/>
                  <a:pt x="333" y="357"/>
                </a:cubicBezTo>
                <a:cubicBezTo>
                  <a:pt x="333" y="356"/>
                  <a:pt x="335" y="360"/>
                  <a:pt x="337" y="360"/>
                </a:cubicBezTo>
                <a:cubicBezTo>
                  <a:pt x="338" y="360"/>
                  <a:pt x="337" y="359"/>
                  <a:pt x="336" y="358"/>
                </a:cubicBezTo>
                <a:cubicBezTo>
                  <a:pt x="334" y="357"/>
                  <a:pt x="336" y="356"/>
                  <a:pt x="335" y="355"/>
                </a:cubicBezTo>
                <a:cubicBezTo>
                  <a:pt x="334" y="354"/>
                  <a:pt x="336" y="353"/>
                  <a:pt x="339" y="353"/>
                </a:cubicBezTo>
                <a:cubicBezTo>
                  <a:pt x="341" y="353"/>
                  <a:pt x="341" y="354"/>
                  <a:pt x="342" y="353"/>
                </a:cubicBezTo>
                <a:cubicBezTo>
                  <a:pt x="342" y="351"/>
                  <a:pt x="343" y="353"/>
                  <a:pt x="343" y="354"/>
                </a:cubicBezTo>
                <a:cubicBezTo>
                  <a:pt x="343" y="355"/>
                  <a:pt x="347" y="353"/>
                  <a:pt x="349" y="353"/>
                </a:cubicBezTo>
                <a:cubicBezTo>
                  <a:pt x="351" y="353"/>
                  <a:pt x="353" y="355"/>
                  <a:pt x="353" y="356"/>
                </a:cubicBezTo>
                <a:cubicBezTo>
                  <a:pt x="353" y="357"/>
                  <a:pt x="354" y="358"/>
                  <a:pt x="356" y="356"/>
                </a:cubicBezTo>
                <a:cubicBezTo>
                  <a:pt x="357" y="355"/>
                  <a:pt x="358" y="354"/>
                  <a:pt x="360" y="355"/>
                </a:cubicBezTo>
                <a:cubicBezTo>
                  <a:pt x="361" y="356"/>
                  <a:pt x="362" y="358"/>
                  <a:pt x="364" y="360"/>
                </a:cubicBezTo>
                <a:cubicBezTo>
                  <a:pt x="366" y="361"/>
                  <a:pt x="363" y="363"/>
                  <a:pt x="364" y="365"/>
                </a:cubicBezTo>
                <a:cubicBezTo>
                  <a:pt x="365" y="366"/>
                  <a:pt x="364" y="368"/>
                  <a:pt x="366" y="369"/>
                </a:cubicBezTo>
                <a:cubicBezTo>
                  <a:pt x="368" y="370"/>
                  <a:pt x="366" y="373"/>
                  <a:pt x="368" y="373"/>
                </a:cubicBezTo>
                <a:cubicBezTo>
                  <a:pt x="369" y="374"/>
                  <a:pt x="370" y="376"/>
                  <a:pt x="370" y="377"/>
                </a:cubicBezTo>
                <a:cubicBezTo>
                  <a:pt x="371" y="378"/>
                  <a:pt x="373" y="379"/>
                  <a:pt x="374" y="378"/>
                </a:cubicBezTo>
                <a:cubicBezTo>
                  <a:pt x="374" y="376"/>
                  <a:pt x="375" y="374"/>
                  <a:pt x="376" y="373"/>
                </a:cubicBezTo>
                <a:cubicBezTo>
                  <a:pt x="376" y="371"/>
                  <a:pt x="374" y="366"/>
                  <a:pt x="373" y="364"/>
                </a:cubicBezTo>
                <a:cubicBezTo>
                  <a:pt x="372" y="362"/>
                  <a:pt x="373" y="362"/>
                  <a:pt x="372" y="360"/>
                </a:cubicBezTo>
                <a:cubicBezTo>
                  <a:pt x="370" y="358"/>
                  <a:pt x="369" y="354"/>
                  <a:pt x="370" y="352"/>
                </a:cubicBezTo>
                <a:cubicBezTo>
                  <a:pt x="370" y="349"/>
                  <a:pt x="373" y="344"/>
                  <a:pt x="375" y="343"/>
                </a:cubicBezTo>
                <a:cubicBezTo>
                  <a:pt x="376" y="341"/>
                  <a:pt x="378" y="342"/>
                  <a:pt x="378" y="341"/>
                </a:cubicBezTo>
                <a:cubicBezTo>
                  <a:pt x="379" y="339"/>
                  <a:pt x="381" y="337"/>
                  <a:pt x="382" y="337"/>
                </a:cubicBezTo>
                <a:cubicBezTo>
                  <a:pt x="383" y="337"/>
                  <a:pt x="384" y="337"/>
                  <a:pt x="384" y="336"/>
                </a:cubicBezTo>
                <a:cubicBezTo>
                  <a:pt x="385" y="335"/>
                  <a:pt x="386" y="334"/>
                  <a:pt x="389" y="333"/>
                </a:cubicBezTo>
                <a:cubicBezTo>
                  <a:pt x="391" y="333"/>
                  <a:pt x="390" y="331"/>
                  <a:pt x="389" y="330"/>
                </a:cubicBezTo>
                <a:cubicBezTo>
                  <a:pt x="389" y="329"/>
                  <a:pt x="390" y="328"/>
                  <a:pt x="390" y="329"/>
                </a:cubicBezTo>
                <a:cubicBezTo>
                  <a:pt x="391" y="330"/>
                  <a:pt x="392" y="330"/>
                  <a:pt x="393" y="329"/>
                </a:cubicBezTo>
                <a:cubicBezTo>
                  <a:pt x="394" y="328"/>
                  <a:pt x="396" y="327"/>
                  <a:pt x="394" y="326"/>
                </a:cubicBezTo>
                <a:cubicBezTo>
                  <a:pt x="392" y="326"/>
                  <a:pt x="392" y="326"/>
                  <a:pt x="393" y="325"/>
                </a:cubicBezTo>
                <a:cubicBezTo>
                  <a:pt x="394" y="325"/>
                  <a:pt x="393" y="322"/>
                  <a:pt x="391" y="322"/>
                </a:cubicBezTo>
                <a:cubicBezTo>
                  <a:pt x="390" y="322"/>
                  <a:pt x="390" y="321"/>
                  <a:pt x="391" y="320"/>
                </a:cubicBezTo>
                <a:cubicBezTo>
                  <a:pt x="392" y="319"/>
                  <a:pt x="390" y="317"/>
                  <a:pt x="389" y="316"/>
                </a:cubicBezTo>
                <a:cubicBezTo>
                  <a:pt x="387" y="316"/>
                  <a:pt x="389" y="315"/>
                  <a:pt x="390" y="315"/>
                </a:cubicBezTo>
                <a:cubicBezTo>
                  <a:pt x="391" y="315"/>
                  <a:pt x="390" y="310"/>
                  <a:pt x="391" y="309"/>
                </a:cubicBezTo>
                <a:cubicBezTo>
                  <a:pt x="391" y="308"/>
                  <a:pt x="393" y="308"/>
                  <a:pt x="392" y="309"/>
                </a:cubicBezTo>
                <a:cubicBezTo>
                  <a:pt x="392" y="310"/>
                  <a:pt x="391" y="312"/>
                  <a:pt x="392" y="314"/>
                </a:cubicBezTo>
                <a:cubicBezTo>
                  <a:pt x="393" y="315"/>
                  <a:pt x="394" y="316"/>
                  <a:pt x="393" y="319"/>
                </a:cubicBezTo>
                <a:cubicBezTo>
                  <a:pt x="393" y="321"/>
                  <a:pt x="394" y="320"/>
                  <a:pt x="395" y="317"/>
                </a:cubicBezTo>
                <a:cubicBezTo>
                  <a:pt x="396" y="315"/>
                  <a:pt x="397" y="312"/>
                  <a:pt x="396" y="312"/>
                </a:cubicBezTo>
                <a:cubicBezTo>
                  <a:pt x="395" y="312"/>
                  <a:pt x="395" y="309"/>
                  <a:pt x="396" y="310"/>
                </a:cubicBezTo>
                <a:cubicBezTo>
                  <a:pt x="397" y="311"/>
                  <a:pt x="397" y="312"/>
                  <a:pt x="399" y="310"/>
                </a:cubicBezTo>
                <a:cubicBezTo>
                  <a:pt x="400" y="308"/>
                  <a:pt x="402" y="305"/>
                  <a:pt x="401" y="305"/>
                </a:cubicBezTo>
                <a:cubicBezTo>
                  <a:pt x="400" y="304"/>
                  <a:pt x="402" y="303"/>
                  <a:pt x="403" y="303"/>
                </a:cubicBezTo>
                <a:cubicBezTo>
                  <a:pt x="405" y="303"/>
                  <a:pt x="409" y="302"/>
                  <a:pt x="410" y="302"/>
                </a:cubicBezTo>
                <a:cubicBezTo>
                  <a:pt x="410" y="301"/>
                  <a:pt x="408" y="301"/>
                  <a:pt x="406" y="301"/>
                </a:cubicBezTo>
                <a:cubicBezTo>
                  <a:pt x="405" y="302"/>
                  <a:pt x="403" y="302"/>
                  <a:pt x="403" y="302"/>
                </a:cubicBezTo>
                <a:cubicBezTo>
                  <a:pt x="403" y="300"/>
                  <a:pt x="408" y="299"/>
                  <a:pt x="410" y="299"/>
                </a:cubicBezTo>
                <a:cubicBezTo>
                  <a:pt x="412" y="299"/>
                  <a:pt x="411" y="296"/>
                  <a:pt x="412" y="298"/>
                </a:cubicBezTo>
                <a:cubicBezTo>
                  <a:pt x="413" y="299"/>
                  <a:pt x="415" y="299"/>
                  <a:pt x="416" y="298"/>
                </a:cubicBezTo>
                <a:cubicBezTo>
                  <a:pt x="417" y="297"/>
                  <a:pt x="416" y="295"/>
                  <a:pt x="415" y="295"/>
                </a:cubicBezTo>
                <a:cubicBezTo>
                  <a:pt x="413" y="294"/>
                  <a:pt x="416" y="293"/>
                  <a:pt x="415" y="292"/>
                </a:cubicBezTo>
                <a:cubicBezTo>
                  <a:pt x="415" y="292"/>
                  <a:pt x="416" y="288"/>
                  <a:pt x="418" y="288"/>
                </a:cubicBezTo>
                <a:cubicBezTo>
                  <a:pt x="420" y="287"/>
                  <a:pt x="419" y="286"/>
                  <a:pt x="420" y="286"/>
                </a:cubicBezTo>
                <a:cubicBezTo>
                  <a:pt x="422" y="286"/>
                  <a:pt x="422" y="284"/>
                  <a:pt x="423" y="283"/>
                </a:cubicBezTo>
                <a:cubicBezTo>
                  <a:pt x="424" y="283"/>
                  <a:pt x="425" y="283"/>
                  <a:pt x="426" y="283"/>
                </a:cubicBezTo>
                <a:cubicBezTo>
                  <a:pt x="427" y="284"/>
                  <a:pt x="428" y="284"/>
                  <a:pt x="429" y="283"/>
                </a:cubicBezTo>
                <a:cubicBezTo>
                  <a:pt x="431" y="281"/>
                  <a:pt x="435" y="279"/>
                  <a:pt x="436" y="279"/>
                </a:cubicBezTo>
                <a:cubicBezTo>
                  <a:pt x="438" y="279"/>
                  <a:pt x="441" y="277"/>
                  <a:pt x="441" y="276"/>
                </a:cubicBezTo>
                <a:cubicBezTo>
                  <a:pt x="442" y="274"/>
                  <a:pt x="443" y="277"/>
                  <a:pt x="442" y="277"/>
                </a:cubicBezTo>
                <a:cubicBezTo>
                  <a:pt x="440" y="278"/>
                  <a:pt x="443" y="279"/>
                  <a:pt x="445" y="279"/>
                </a:cubicBezTo>
                <a:cubicBezTo>
                  <a:pt x="447" y="279"/>
                  <a:pt x="446" y="279"/>
                  <a:pt x="446" y="279"/>
                </a:cubicBezTo>
                <a:cubicBezTo>
                  <a:pt x="445" y="279"/>
                  <a:pt x="443" y="280"/>
                  <a:pt x="442" y="280"/>
                </a:cubicBezTo>
                <a:cubicBezTo>
                  <a:pt x="440" y="280"/>
                  <a:pt x="439" y="280"/>
                  <a:pt x="437" y="282"/>
                </a:cubicBezTo>
                <a:cubicBezTo>
                  <a:pt x="434" y="285"/>
                  <a:pt x="435" y="286"/>
                  <a:pt x="436" y="287"/>
                </a:cubicBezTo>
                <a:cubicBezTo>
                  <a:pt x="438" y="289"/>
                  <a:pt x="440" y="288"/>
                  <a:pt x="442" y="286"/>
                </a:cubicBezTo>
                <a:cubicBezTo>
                  <a:pt x="444" y="284"/>
                  <a:pt x="444" y="283"/>
                  <a:pt x="446" y="283"/>
                </a:cubicBezTo>
                <a:cubicBezTo>
                  <a:pt x="448" y="283"/>
                  <a:pt x="453" y="281"/>
                  <a:pt x="456" y="280"/>
                </a:cubicBezTo>
                <a:cubicBezTo>
                  <a:pt x="458" y="279"/>
                  <a:pt x="457" y="279"/>
                  <a:pt x="457" y="278"/>
                </a:cubicBezTo>
                <a:cubicBezTo>
                  <a:pt x="457" y="277"/>
                  <a:pt x="461" y="277"/>
                  <a:pt x="462" y="276"/>
                </a:cubicBezTo>
                <a:cubicBezTo>
                  <a:pt x="464" y="275"/>
                  <a:pt x="462" y="274"/>
                  <a:pt x="461" y="274"/>
                </a:cubicBezTo>
                <a:cubicBezTo>
                  <a:pt x="459" y="274"/>
                  <a:pt x="460" y="272"/>
                  <a:pt x="461" y="271"/>
                </a:cubicBezTo>
                <a:cubicBezTo>
                  <a:pt x="461" y="270"/>
                  <a:pt x="458" y="272"/>
                  <a:pt x="458" y="273"/>
                </a:cubicBezTo>
                <a:cubicBezTo>
                  <a:pt x="458" y="274"/>
                  <a:pt x="455" y="275"/>
                  <a:pt x="455" y="275"/>
                </a:cubicBezTo>
                <a:cubicBezTo>
                  <a:pt x="455" y="278"/>
                  <a:pt x="455" y="276"/>
                  <a:pt x="454" y="277"/>
                </a:cubicBezTo>
                <a:cubicBezTo>
                  <a:pt x="452" y="278"/>
                  <a:pt x="446" y="277"/>
                  <a:pt x="446" y="276"/>
                </a:cubicBezTo>
                <a:cubicBezTo>
                  <a:pt x="446" y="274"/>
                  <a:pt x="442" y="274"/>
                  <a:pt x="442" y="272"/>
                </a:cubicBezTo>
                <a:cubicBezTo>
                  <a:pt x="441" y="270"/>
                  <a:pt x="439" y="270"/>
                  <a:pt x="441" y="268"/>
                </a:cubicBezTo>
                <a:cubicBezTo>
                  <a:pt x="443" y="266"/>
                  <a:pt x="441" y="265"/>
                  <a:pt x="439" y="266"/>
                </a:cubicBezTo>
                <a:cubicBezTo>
                  <a:pt x="437" y="268"/>
                  <a:pt x="437" y="265"/>
                  <a:pt x="439" y="265"/>
                </a:cubicBezTo>
                <a:cubicBezTo>
                  <a:pt x="441" y="264"/>
                  <a:pt x="445" y="263"/>
                  <a:pt x="443" y="259"/>
                </a:cubicBezTo>
                <a:cubicBezTo>
                  <a:pt x="441" y="255"/>
                  <a:pt x="428" y="260"/>
                  <a:pt x="424" y="262"/>
                </a:cubicBezTo>
                <a:cubicBezTo>
                  <a:pt x="421" y="264"/>
                  <a:pt x="417" y="270"/>
                  <a:pt x="415" y="270"/>
                </a:cubicBezTo>
                <a:cubicBezTo>
                  <a:pt x="413" y="270"/>
                  <a:pt x="418" y="267"/>
                  <a:pt x="419" y="266"/>
                </a:cubicBezTo>
                <a:cubicBezTo>
                  <a:pt x="420" y="264"/>
                  <a:pt x="419" y="263"/>
                  <a:pt x="420" y="264"/>
                </a:cubicBezTo>
                <a:cubicBezTo>
                  <a:pt x="421" y="264"/>
                  <a:pt x="424" y="260"/>
                  <a:pt x="426" y="258"/>
                </a:cubicBezTo>
                <a:cubicBezTo>
                  <a:pt x="427" y="257"/>
                  <a:pt x="428" y="257"/>
                  <a:pt x="429" y="257"/>
                </a:cubicBezTo>
                <a:cubicBezTo>
                  <a:pt x="430" y="257"/>
                  <a:pt x="430" y="257"/>
                  <a:pt x="430" y="257"/>
                </a:cubicBezTo>
                <a:cubicBezTo>
                  <a:pt x="431" y="256"/>
                  <a:pt x="432" y="255"/>
                  <a:pt x="433" y="253"/>
                </a:cubicBezTo>
                <a:cubicBezTo>
                  <a:pt x="435" y="251"/>
                  <a:pt x="458" y="252"/>
                  <a:pt x="460" y="252"/>
                </a:cubicBezTo>
                <a:cubicBezTo>
                  <a:pt x="462" y="252"/>
                  <a:pt x="466" y="249"/>
                  <a:pt x="468" y="247"/>
                </a:cubicBezTo>
                <a:cubicBezTo>
                  <a:pt x="469" y="245"/>
                  <a:pt x="470" y="245"/>
                  <a:pt x="473" y="245"/>
                </a:cubicBezTo>
                <a:cubicBezTo>
                  <a:pt x="476" y="245"/>
                  <a:pt x="478" y="243"/>
                  <a:pt x="479" y="242"/>
                </a:cubicBezTo>
                <a:cubicBezTo>
                  <a:pt x="481" y="241"/>
                  <a:pt x="480" y="240"/>
                  <a:pt x="479" y="240"/>
                </a:cubicBezTo>
                <a:cubicBezTo>
                  <a:pt x="478" y="240"/>
                  <a:pt x="476" y="239"/>
                  <a:pt x="478" y="239"/>
                </a:cubicBezTo>
                <a:cubicBezTo>
                  <a:pt x="479" y="239"/>
                  <a:pt x="480" y="238"/>
                  <a:pt x="480" y="236"/>
                </a:cubicBezTo>
                <a:cubicBezTo>
                  <a:pt x="481" y="234"/>
                  <a:pt x="480" y="235"/>
                  <a:pt x="478" y="233"/>
                </a:cubicBezTo>
                <a:cubicBezTo>
                  <a:pt x="477" y="231"/>
                  <a:pt x="476" y="232"/>
                  <a:pt x="475" y="233"/>
                </a:cubicBezTo>
                <a:cubicBezTo>
                  <a:pt x="475" y="233"/>
                  <a:pt x="474" y="234"/>
                  <a:pt x="474" y="233"/>
                </a:cubicBezTo>
                <a:cubicBezTo>
                  <a:pt x="472" y="233"/>
                  <a:pt x="475" y="231"/>
                  <a:pt x="473" y="230"/>
                </a:cubicBezTo>
                <a:cubicBezTo>
                  <a:pt x="472" y="229"/>
                  <a:pt x="469" y="230"/>
                  <a:pt x="467" y="232"/>
                </a:cubicBezTo>
                <a:cubicBezTo>
                  <a:pt x="466" y="233"/>
                  <a:pt x="465" y="233"/>
                  <a:pt x="465" y="233"/>
                </a:cubicBezTo>
                <a:cubicBezTo>
                  <a:pt x="464" y="233"/>
                  <a:pt x="464" y="232"/>
                  <a:pt x="463" y="233"/>
                </a:cubicBezTo>
                <a:cubicBezTo>
                  <a:pt x="461" y="235"/>
                  <a:pt x="461" y="232"/>
                  <a:pt x="462" y="232"/>
                </a:cubicBezTo>
                <a:cubicBezTo>
                  <a:pt x="463" y="231"/>
                  <a:pt x="463" y="232"/>
                  <a:pt x="464" y="231"/>
                </a:cubicBezTo>
                <a:cubicBezTo>
                  <a:pt x="465" y="230"/>
                  <a:pt x="466" y="231"/>
                  <a:pt x="468" y="229"/>
                </a:cubicBezTo>
                <a:cubicBezTo>
                  <a:pt x="470" y="228"/>
                  <a:pt x="472" y="229"/>
                  <a:pt x="473" y="228"/>
                </a:cubicBezTo>
                <a:cubicBezTo>
                  <a:pt x="473" y="226"/>
                  <a:pt x="472" y="225"/>
                  <a:pt x="470" y="226"/>
                </a:cubicBezTo>
                <a:cubicBezTo>
                  <a:pt x="469" y="226"/>
                  <a:pt x="468" y="225"/>
                  <a:pt x="467" y="225"/>
                </a:cubicBezTo>
                <a:cubicBezTo>
                  <a:pt x="466" y="224"/>
                  <a:pt x="465" y="223"/>
                  <a:pt x="465" y="224"/>
                </a:cubicBezTo>
                <a:cubicBezTo>
                  <a:pt x="464" y="224"/>
                  <a:pt x="464" y="224"/>
                  <a:pt x="463" y="223"/>
                </a:cubicBezTo>
                <a:cubicBezTo>
                  <a:pt x="463" y="223"/>
                  <a:pt x="463" y="223"/>
                  <a:pt x="462" y="223"/>
                </a:cubicBezTo>
                <a:cubicBezTo>
                  <a:pt x="461" y="224"/>
                  <a:pt x="460" y="223"/>
                  <a:pt x="459" y="221"/>
                </a:cubicBezTo>
                <a:cubicBezTo>
                  <a:pt x="458" y="219"/>
                  <a:pt x="454" y="216"/>
                  <a:pt x="452" y="216"/>
                </a:cubicBezTo>
                <a:cubicBezTo>
                  <a:pt x="450" y="215"/>
                  <a:pt x="451" y="214"/>
                  <a:pt x="452" y="215"/>
                </a:cubicBezTo>
                <a:cubicBezTo>
                  <a:pt x="454" y="215"/>
                  <a:pt x="455" y="214"/>
                  <a:pt x="456" y="213"/>
                </a:cubicBezTo>
                <a:cubicBezTo>
                  <a:pt x="456" y="212"/>
                  <a:pt x="455" y="211"/>
                  <a:pt x="454" y="211"/>
                </a:cubicBezTo>
                <a:cubicBezTo>
                  <a:pt x="453" y="211"/>
                  <a:pt x="453" y="209"/>
                  <a:pt x="454" y="208"/>
                </a:cubicBezTo>
                <a:cubicBezTo>
                  <a:pt x="454" y="208"/>
                  <a:pt x="451" y="206"/>
                  <a:pt x="451" y="205"/>
                </a:cubicBezTo>
                <a:cubicBezTo>
                  <a:pt x="451" y="204"/>
                  <a:pt x="449" y="204"/>
                  <a:pt x="449" y="203"/>
                </a:cubicBezTo>
                <a:cubicBezTo>
                  <a:pt x="449" y="202"/>
                  <a:pt x="448" y="201"/>
                  <a:pt x="448" y="200"/>
                </a:cubicBezTo>
                <a:cubicBezTo>
                  <a:pt x="448" y="199"/>
                  <a:pt x="445" y="196"/>
                  <a:pt x="445" y="195"/>
                </a:cubicBezTo>
                <a:cubicBezTo>
                  <a:pt x="445" y="194"/>
                  <a:pt x="443" y="193"/>
                  <a:pt x="443" y="191"/>
                </a:cubicBezTo>
                <a:cubicBezTo>
                  <a:pt x="442" y="190"/>
                  <a:pt x="441" y="190"/>
                  <a:pt x="441" y="193"/>
                </a:cubicBezTo>
                <a:cubicBezTo>
                  <a:pt x="440" y="195"/>
                  <a:pt x="438" y="195"/>
                  <a:pt x="439" y="195"/>
                </a:cubicBezTo>
                <a:cubicBezTo>
                  <a:pt x="440" y="197"/>
                  <a:pt x="439" y="197"/>
                  <a:pt x="438" y="198"/>
                </a:cubicBezTo>
                <a:cubicBezTo>
                  <a:pt x="437" y="199"/>
                  <a:pt x="439" y="200"/>
                  <a:pt x="437" y="200"/>
                </a:cubicBezTo>
                <a:cubicBezTo>
                  <a:pt x="436" y="200"/>
                  <a:pt x="437" y="203"/>
                  <a:pt x="436" y="202"/>
                </a:cubicBezTo>
                <a:cubicBezTo>
                  <a:pt x="435" y="201"/>
                  <a:pt x="433" y="201"/>
                  <a:pt x="433" y="202"/>
                </a:cubicBezTo>
                <a:cubicBezTo>
                  <a:pt x="433" y="204"/>
                  <a:pt x="430" y="205"/>
                  <a:pt x="429" y="205"/>
                </a:cubicBezTo>
                <a:cubicBezTo>
                  <a:pt x="428" y="205"/>
                  <a:pt x="428" y="202"/>
                  <a:pt x="427" y="203"/>
                </a:cubicBezTo>
                <a:cubicBezTo>
                  <a:pt x="426" y="203"/>
                  <a:pt x="426" y="203"/>
                  <a:pt x="426" y="202"/>
                </a:cubicBezTo>
                <a:cubicBezTo>
                  <a:pt x="425" y="201"/>
                  <a:pt x="425" y="201"/>
                  <a:pt x="424" y="201"/>
                </a:cubicBezTo>
                <a:cubicBezTo>
                  <a:pt x="423" y="201"/>
                  <a:pt x="422" y="201"/>
                  <a:pt x="422" y="199"/>
                </a:cubicBezTo>
                <a:cubicBezTo>
                  <a:pt x="423" y="198"/>
                  <a:pt x="419" y="197"/>
                  <a:pt x="420" y="196"/>
                </a:cubicBezTo>
                <a:cubicBezTo>
                  <a:pt x="421" y="196"/>
                  <a:pt x="420" y="194"/>
                  <a:pt x="420" y="192"/>
                </a:cubicBezTo>
                <a:cubicBezTo>
                  <a:pt x="420" y="189"/>
                  <a:pt x="421" y="189"/>
                  <a:pt x="421" y="188"/>
                </a:cubicBezTo>
                <a:cubicBezTo>
                  <a:pt x="421" y="187"/>
                  <a:pt x="420" y="187"/>
                  <a:pt x="419" y="188"/>
                </a:cubicBezTo>
                <a:cubicBezTo>
                  <a:pt x="418" y="188"/>
                  <a:pt x="418" y="188"/>
                  <a:pt x="418" y="187"/>
                </a:cubicBezTo>
                <a:cubicBezTo>
                  <a:pt x="417" y="187"/>
                  <a:pt x="417" y="187"/>
                  <a:pt x="417" y="187"/>
                </a:cubicBezTo>
                <a:cubicBezTo>
                  <a:pt x="415" y="187"/>
                  <a:pt x="412" y="187"/>
                  <a:pt x="412" y="185"/>
                </a:cubicBezTo>
                <a:cubicBezTo>
                  <a:pt x="411" y="183"/>
                  <a:pt x="410" y="184"/>
                  <a:pt x="410" y="183"/>
                </a:cubicBezTo>
                <a:cubicBezTo>
                  <a:pt x="409" y="181"/>
                  <a:pt x="408" y="182"/>
                  <a:pt x="408" y="181"/>
                </a:cubicBezTo>
                <a:cubicBezTo>
                  <a:pt x="408" y="180"/>
                  <a:pt x="407" y="180"/>
                  <a:pt x="406" y="179"/>
                </a:cubicBezTo>
                <a:cubicBezTo>
                  <a:pt x="405" y="179"/>
                  <a:pt x="404" y="178"/>
                  <a:pt x="403" y="178"/>
                </a:cubicBezTo>
                <a:cubicBezTo>
                  <a:pt x="401" y="178"/>
                  <a:pt x="399" y="179"/>
                  <a:pt x="399" y="179"/>
                </a:cubicBezTo>
                <a:cubicBezTo>
                  <a:pt x="398" y="180"/>
                  <a:pt x="397" y="179"/>
                  <a:pt x="397" y="179"/>
                </a:cubicBezTo>
                <a:cubicBezTo>
                  <a:pt x="396" y="179"/>
                  <a:pt x="395" y="178"/>
                  <a:pt x="395" y="179"/>
                </a:cubicBezTo>
                <a:cubicBezTo>
                  <a:pt x="394" y="179"/>
                  <a:pt x="394" y="178"/>
                  <a:pt x="391" y="178"/>
                </a:cubicBezTo>
                <a:cubicBezTo>
                  <a:pt x="389" y="177"/>
                  <a:pt x="386" y="177"/>
                  <a:pt x="386" y="178"/>
                </a:cubicBezTo>
                <a:cubicBezTo>
                  <a:pt x="385" y="178"/>
                  <a:pt x="384" y="179"/>
                  <a:pt x="384" y="181"/>
                </a:cubicBezTo>
                <a:cubicBezTo>
                  <a:pt x="384" y="183"/>
                  <a:pt x="386" y="182"/>
                  <a:pt x="387" y="184"/>
                </a:cubicBezTo>
                <a:cubicBezTo>
                  <a:pt x="387" y="185"/>
                  <a:pt x="386" y="184"/>
                  <a:pt x="386" y="186"/>
                </a:cubicBezTo>
                <a:cubicBezTo>
                  <a:pt x="385" y="187"/>
                  <a:pt x="384" y="187"/>
                  <a:pt x="384" y="188"/>
                </a:cubicBezTo>
                <a:cubicBezTo>
                  <a:pt x="384" y="189"/>
                  <a:pt x="385" y="188"/>
                  <a:pt x="386" y="190"/>
                </a:cubicBezTo>
                <a:cubicBezTo>
                  <a:pt x="386" y="192"/>
                  <a:pt x="387" y="192"/>
                  <a:pt x="387" y="194"/>
                </a:cubicBezTo>
                <a:cubicBezTo>
                  <a:pt x="387" y="196"/>
                  <a:pt x="386" y="196"/>
                  <a:pt x="386" y="196"/>
                </a:cubicBezTo>
                <a:cubicBezTo>
                  <a:pt x="385" y="196"/>
                  <a:pt x="386" y="197"/>
                  <a:pt x="384" y="199"/>
                </a:cubicBezTo>
                <a:cubicBezTo>
                  <a:pt x="383" y="200"/>
                  <a:pt x="382" y="202"/>
                  <a:pt x="383" y="203"/>
                </a:cubicBezTo>
                <a:cubicBezTo>
                  <a:pt x="384" y="204"/>
                  <a:pt x="388" y="205"/>
                  <a:pt x="389" y="208"/>
                </a:cubicBezTo>
                <a:cubicBezTo>
                  <a:pt x="391" y="211"/>
                  <a:pt x="391" y="215"/>
                  <a:pt x="390" y="217"/>
                </a:cubicBezTo>
                <a:cubicBezTo>
                  <a:pt x="390" y="220"/>
                  <a:pt x="387" y="221"/>
                  <a:pt x="384" y="223"/>
                </a:cubicBezTo>
                <a:cubicBezTo>
                  <a:pt x="382" y="226"/>
                  <a:pt x="379" y="225"/>
                  <a:pt x="378" y="225"/>
                </a:cubicBezTo>
                <a:cubicBezTo>
                  <a:pt x="377" y="226"/>
                  <a:pt x="378" y="228"/>
                  <a:pt x="379" y="230"/>
                </a:cubicBezTo>
                <a:cubicBezTo>
                  <a:pt x="381" y="231"/>
                  <a:pt x="380" y="232"/>
                  <a:pt x="381" y="234"/>
                </a:cubicBezTo>
                <a:cubicBezTo>
                  <a:pt x="381" y="236"/>
                  <a:pt x="381" y="237"/>
                  <a:pt x="382" y="239"/>
                </a:cubicBezTo>
                <a:cubicBezTo>
                  <a:pt x="383" y="241"/>
                  <a:pt x="382" y="241"/>
                  <a:pt x="381" y="242"/>
                </a:cubicBezTo>
                <a:cubicBezTo>
                  <a:pt x="379" y="244"/>
                  <a:pt x="381" y="243"/>
                  <a:pt x="381" y="245"/>
                </a:cubicBezTo>
                <a:cubicBezTo>
                  <a:pt x="382" y="246"/>
                  <a:pt x="381" y="245"/>
                  <a:pt x="380" y="244"/>
                </a:cubicBezTo>
                <a:cubicBezTo>
                  <a:pt x="378" y="244"/>
                  <a:pt x="377" y="246"/>
                  <a:pt x="377" y="247"/>
                </a:cubicBezTo>
                <a:cubicBezTo>
                  <a:pt x="377" y="248"/>
                  <a:pt x="376" y="247"/>
                  <a:pt x="375" y="247"/>
                </a:cubicBezTo>
                <a:cubicBezTo>
                  <a:pt x="375" y="246"/>
                  <a:pt x="374" y="246"/>
                  <a:pt x="374" y="246"/>
                </a:cubicBezTo>
                <a:cubicBezTo>
                  <a:pt x="373" y="246"/>
                  <a:pt x="374" y="244"/>
                  <a:pt x="372" y="243"/>
                </a:cubicBezTo>
                <a:cubicBezTo>
                  <a:pt x="370" y="242"/>
                  <a:pt x="369" y="241"/>
                  <a:pt x="369" y="240"/>
                </a:cubicBezTo>
                <a:cubicBezTo>
                  <a:pt x="369" y="239"/>
                  <a:pt x="366" y="238"/>
                  <a:pt x="366" y="236"/>
                </a:cubicBezTo>
                <a:cubicBezTo>
                  <a:pt x="366" y="235"/>
                  <a:pt x="367" y="231"/>
                  <a:pt x="366" y="230"/>
                </a:cubicBezTo>
                <a:cubicBezTo>
                  <a:pt x="365" y="229"/>
                  <a:pt x="366" y="227"/>
                  <a:pt x="366" y="226"/>
                </a:cubicBezTo>
                <a:cubicBezTo>
                  <a:pt x="367" y="225"/>
                  <a:pt x="366" y="224"/>
                  <a:pt x="364" y="224"/>
                </a:cubicBezTo>
                <a:cubicBezTo>
                  <a:pt x="362" y="224"/>
                  <a:pt x="360" y="223"/>
                  <a:pt x="358" y="223"/>
                </a:cubicBezTo>
                <a:cubicBezTo>
                  <a:pt x="355" y="223"/>
                  <a:pt x="354" y="223"/>
                  <a:pt x="353" y="222"/>
                </a:cubicBezTo>
                <a:cubicBezTo>
                  <a:pt x="352" y="222"/>
                  <a:pt x="350" y="220"/>
                  <a:pt x="347" y="220"/>
                </a:cubicBezTo>
                <a:cubicBezTo>
                  <a:pt x="344" y="219"/>
                  <a:pt x="343" y="217"/>
                  <a:pt x="343" y="216"/>
                </a:cubicBezTo>
                <a:cubicBezTo>
                  <a:pt x="343" y="216"/>
                  <a:pt x="340" y="215"/>
                  <a:pt x="339" y="214"/>
                </a:cubicBezTo>
                <a:cubicBezTo>
                  <a:pt x="338" y="213"/>
                  <a:pt x="336" y="213"/>
                  <a:pt x="334" y="213"/>
                </a:cubicBezTo>
                <a:cubicBezTo>
                  <a:pt x="334" y="213"/>
                  <a:pt x="333" y="212"/>
                  <a:pt x="332" y="212"/>
                </a:cubicBezTo>
                <a:cubicBezTo>
                  <a:pt x="331" y="211"/>
                  <a:pt x="330" y="211"/>
                  <a:pt x="329" y="211"/>
                </a:cubicBezTo>
                <a:cubicBezTo>
                  <a:pt x="327" y="211"/>
                  <a:pt x="323" y="213"/>
                  <a:pt x="322" y="213"/>
                </a:cubicBezTo>
                <a:cubicBezTo>
                  <a:pt x="322" y="213"/>
                  <a:pt x="323" y="211"/>
                  <a:pt x="323" y="211"/>
                </a:cubicBezTo>
                <a:cubicBezTo>
                  <a:pt x="323" y="210"/>
                  <a:pt x="322" y="207"/>
                  <a:pt x="321" y="205"/>
                </a:cubicBezTo>
                <a:cubicBezTo>
                  <a:pt x="321" y="203"/>
                  <a:pt x="320" y="201"/>
                  <a:pt x="318" y="202"/>
                </a:cubicBezTo>
                <a:cubicBezTo>
                  <a:pt x="316" y="202"/>
                  <a:pt x="314" y="201"/>
                  <a:pt x="313" y="200"/>
                </a:cubicBezTo>
                <a:cubicBezTo>
                  <a:pt x="313" y="200"/>
                  <a:pt x="313" y="195"/>
                  <a:pt x="313" y="192"/>
                </a:cubicBezTo>
                <a:cubicBezTo>
                  <a:pt x="314" y="190"/>
                  <a:pt x="316" y="187"/>
                  <a:pt x="316" y="185"/>
                </a:cubicBezTo>
                <a:cubicBezTo>
                  <a:pt x="316" y="184"/>
                  <a:pt x="318" y="183"/>
                  <a:pt x="319" y="183"/>
                </a:cubicBezTo>
                <a:cubicBezTo>
                  <a:pt x="320" y="182"/>
                  <a:pt x="319" y="180"/>
                  <a:pt x="321" y="180"/>
                </a:cubicBezTo>
                <a:cubicBezTo>
                  <a:pt x="322" y="179"/>
                  <a:pt x="322" y="179"/>
                  <a:pt x="323" y="178"/>
                </a:cubicBezTo>
                <a:cubicBezTo>
                  <a:pt x="323" y="177"/>
                  <a:pt x="324" y="177"/>
                  <a:pt x="324" y="176"/>
                </a:cubicBezTo>
                <a:cubicBezTo>
                  <a:pt x="323" y="175"/>
                  <a:pt x="323" y="175"/>
                  <a:pt x="326" y="175"/>
                </a:cubicBezTo>
                <a:cubicBezTo>
                  <a:pt x="328" y="175"/>
                  <a:pt x="331" y="174"/>
                  <a:pt x="330" y="172"/>
                </a:cubicBezTo>
                <a:cubicBezTo>
                  <a:pt x="330" y="170"/>
                  <a:pt x="324" y="172"/>
                  <a:pt x="324" y="170"/>
                </a:cubicBezTo>
                <a:cubicBezTo>
                  <a:pt x="324" y="168"/>
                  <a:pt x="317" y="168"/>
                  <a:pt x="318" y="167"/>
                </a:cubicBezTo>
                <a:cubicBezTo>
                  <a:pt x="318" y="166"/>
                  <a:pt x="325" y="168"/>
                  <a:pt x="327" y="169"/>
                </a:cubicBezTo>
                <a:cubicBezTo>
                  <a:pt x="330" y="170"/>
                  <a:pt x="330" y="169"/>
                  <a:pt x="332" y="169"/>
                </a:cubicBezTo>
                <a:cubicBezTo>
                  <a:pt x="334" y="169"/>
                  <a:pt x="333" y="167"/>
                  <a:pt x="333" y="166"/>
                </a:cubicBezTo>
                <a:cubicBezTo>
                  <a:pt x="334" y="165"/>
                  <a:pt x="335" y="166"/>
                  <a:pt x="336" y="166"/>
                </a:cubicBezTo>
                <a:cubicBezTo>
                  <a:pt x="337" y="167"/>
                  <a:pt x="339" y="167"/>
                  <a:pt x="340" y="167"/>
                </a:cubicBezTo>
                <a:cubicBezTo>
                  <a:pt x="342" y="166"/>
                  <a:pt x="344" y="162"/>
                  <a:pt x="346" y="161"/>
                </a:cubicBezTo>
                <a:cubicBezTo>
                  <a:pt x="347" y="159"/>
                  <a:pt x="346" y="158"/>
                  <a:pt x="342" y="158"/>
                </a:cubicBezTo>
                <a:cubicBezTo>
                  <a:pt x="339" y="159"/>
                  <a:pt x="337" y="157"/>
                  <a:pt x="335" y="156"/>
                </a:cubicBezTo>
                <a:cubicBezTo>
                  <a:pt x="333" y="155"/>
                  <a:pt x="333" y="153"/>
                  <a:pt x="335" y="154"/>
                </a:cubicBezTo>
                <a:cubicBezTo>
                  <a:pt x="337" y="154"/>
                  <a:pt x="342" y="158"/>
                  <a:pt x="344" y="158"/>
                </a:cubicBezTo>
                <a:cubicBezTo>
                  <a:pt x="346" y="158"/>
                  <a:pt x="349" y="154"/>
                  <a:pt x="350" y="153"/>
                </a:cubicBezTo>
                <a:cubicBezTo>
                  <a:pt x="352" y="152"/>
                  <a:pt x="349" y="152"/>
                  <a:pt x="348" y="151"/>
                </a:cubicBezTo>
                <a:cubicBezTo>
                  <a:pt x="347" y="150"/>
                  <a:pt x="350" y="149"/>
                  <a:pt x="351" y="149"/>
                </a:cubicBezTo>
                <a:cubicBezTo>
                  <a:pt x="353" y="149"/>
                  <a:pt x="353" y="151"/>
                  <a:pt x="354" y="151"/>
                </a:cubicBezTo>
                <a:cubicBezTo>
                  <a:pt x="354" y="152"/>
                  <a:pt x="357" y="151"/>
                  <a:pt x="358" y="151"/>
                </a:cubicBezTo>
                <a:cubicBezTo>
                  <a:pt x="360" y="151"/>
                  <a:pt x="358" y="149"/>
                  <a:pt x="356" y="148"/>
                </a:cubicBezTo>
                <a:cubicBezTo>
                  <a:pt x="354" y="147"/>
                  <a:pt x="356" y="145"/>
                  <a:pt x="357" y="147"/>
                </a:cubicBezTo>
                <a:cubicBezTo>
                  <a:pt x="357" y="148"/>
                  <a:pt x="359" y="148"/>
                  <a:pt x="360" y="149"/>
                </a:cubicBezTo>
                <a:cubicBezTo>
                  <a:pt x="361" y="151"/>
                  <a:pt x="361" y="150"/>
                  <a:pt x="363" y="149"/>
                </a:cubicBezTo>
                <a:cubicBezTo>
                  <a:pt x="365" y="149"/>
                  <a:pt x="366" y="148"/>
                  <a:pt x="367" y="146"/>
                </a:cubicBezTo>
                <a:cubicBezTo>
                  <a:pt x="368" y="145"/>
                  <a:pt x="368" y="147"/>
                  <a:pt x="370" y="145"/>
                </a:cubicBezTo>
                <a:cubicBezTo>
                  <a:pt x="371" y="143"/>
                  <a:pt x="369" y="141"/>
                  <a:pt x="368" y="140"/>
                </a:cubicBezTo>
                <a:cubicBezTo>
                  <a:pt x="366" y="139"/>
                  <a:pt x="368" y="138"/>
                  <a:pt x="366" y="137"/>
                </a:cubicBezTo>
                <a:cubicBezTo>
                  <a:pt x="365" y="136"/>
                  <a:pt x="364" y="135"/>
                  <a:pt x="366" y="135"/>
                </a:cubicBezTo>
                <a:cubicBezTo>
                  <a:pt x="368" y="136"/>
                  <a:pt x="370" y="135"/>
                  <a:pt x="370" y="134"/>
                </a:cubicBezTo>
                <a:cubicBezTo>
                  <a:pt x="371" y="133"/>
                  <a:pt x="368" y="132"/>
                  <a:pt x="369" y="131"/>
                </a:cubicBezTo>
                <a:cubicBezTo>
                  <a:pt x="371" y="130"/>
                  <a:pt x="370" y="129"/>
                  <a:pt x="368" y="129"/>
                </a:cubicBezTo>
                <a:cubicBezTo>
                  <a:pt x="366" y="129"/>
                  <a:pt x="365" y="129"/>
                  <a:pt x="365" y="127"/>
                </a:cubicBezTo>
                <a:cubicBezTo>
                  <a:pt x="365" y="126"/>
                  <a:pt x="362" y="127"/>
                  <a:pt x="360" y="126"/>
                </a:cubicBezTo>
                <a:cubicBezTo>
                  <a:pt x="358" y="125"/>
                  <a:pt x="354" y="125"/>
                  <a:pt x="353" y="125"/>
                </a:cubicBezTo>
                <a:cubicBezTo>
                  <a:pt x="352" y="125"/>
                  <a:pt x="352" y="129"/>
                  <a:pt x="354" y="129"/>
                </a:cubicBezTo>
                <a:cubicBezTo>
                  <a:pt x="355" y="129"/>
                  <a:pt x="356" y="131"/>
                  <a:pt x="355" y="131"/>
                </a:cubicBezTo>
                <a:cubicBezTo>
                  <a:pt x="354" y="132"/>
                  <a:pt x="355" y="133"/>
                  <a:pt x="354" y="133"/>
                </a:cubicBezTo>
                <a:cubicBezTo>
                  <a:pt x="353" y="133"/>
                  <a:pt x="352" y="133"/>
                  <a:pt x="351" y="135"/>
                </a:cubicBezTo>
                <a:cubicBezTo>
                  <a:pt x="351" y="138"/>
                  <a:pt x="351" y="139"/>
                  <a:pt x="349" y="139"/>
                </a:cubicBezTo>
                <a:cubicBezTo>
                  <a:pt x="348" y="140"/>
                  <a:pt x="348" y="139"/>
                  <a:pt x="348" y="138"/>
                </a:cubicBezTo>
                <a:cubicBezTo>
                  <a:pt x="348" y="137"/>
                  <a:pt x="348" y="137"/>
                  <a:pt x="347" y="137"/>
                </a:cubicBezTo>
                <a:cubicBezTo>
                  <a:pt x="346" y="137"/>
                  <a:pt x="346" y="140"/>
                  <a:pt x="347" y="140"/>
                </a:cubicBezTo>
                <a:cubicBezTo>
                  <a:pt x="348" y="140"/>
                  <a:pt x="348" y="141"/>
                  <a:pt x="348" y="143"/>
                </a:cubicBezTo>
                <a:cubicBezTo>
                  <a:pt x="349" y="144"/>
                  <a:pt x="346" y="143"/>
                  <a:pt x="345" y="145"/>
                </a:cubicBezTo>
                <a:cubicBezTo>
                  <a:pt x="345" y="147"/>
                  <a:pt x="344" y="144"/>
                  <a:pt x="343" y="143"/>
                </a:cubicBezTo>
                <a:cubicBezTo>
                  <a:pt x="342" y="142"/>
                  <a:pt x="340" y="140"/>
                  <a:pt x="340" y="139"/>
                </a:cubicBezTo>
                <a:cubicBezTo>
                  <a:pt x="340" y="137"/>
                  <a:pt x="341" y="137"/>
                  <a:pt x="342" y="137"/>
                </a:cubicBezTo>
                <a:cubicBezTo>
                  <a:pt x="343" y="136"/>
                  <a:pt x="342" y="136"/>
                  <a:pt x="342" y="134"/>
                </a:cubicBezTo>
                <a:cubicBezTo>
                  <a:pt x="342" y="132"/>
                  <a:pt x="341" y="133"/>
                  <a:pt x="339" y="131"/>
                </a:cubicBezTo>
                <a:cubicBezTo>
                  <a:pt x="338" y="129"/>
                  <a:pt x="336" y="129"/>
                  <a:pt x="335" y="130"/>
                </a:cubicBezTo>
                <a:cubicBezTo>
                  <a:pt x="334" y="131"/>
                  <a:pt x="335" y="132"/>
                  <a:pt x="334" y="133"/>
                </a:cubicBezTo>
                <a:cubicBezTo>
                  <a:pt x="332" y="134"/>
                  <a:pt x="333" y="136"/>
                  <a:pt x="332" y="136"/>
                </a:cubicBezTo>
                <a:cubicBezTo>
                  <a:pt x="331" y="137"/>
                  <a:pt x="331" y="132"/>
                  <a:pt x="330" y="131"/>
                </a:cubicBezTo>
                <a:cubicBezTo>
                  <a:pt x="329" y="131"/>
                  <a:pt x="329" y="130"/>
                  <a:pt x="331" y="129"/>
                </a:cubicBezTo>
                <a:cubicBezTo>
                  <a:pt x="332" y="129"/>
                  <a:pt x="333" y="128"/>
                  <a:pt x="332" y="128"/>
                </a:cubicBezTo>
                <a:cubicBezTo>
                  <a:pt x="331" y="128"/>
                  <a:pt x="329" y="126"/>
                  <a:pt x="328" y="126"/>
                </a:cubicBezTo>
                <a:cubicBezTo>
                  <a:pt x="327" y="126"/>
                  <a:pt x="327" y="126"/>
                  <a:pt x="326" y="127"/>
                </a:cubicBezTo>
                <a:cubicBezTo>
                  <a:pt x="326" y="127"/>
                  <a:pt x="325" y="127"/>
                  <a:pt x="324" y="127"/>
                </a:cubicBezTo>
                <a:cubicBezTo>
                  <a:pt x="324" y="126"/>
                  <a:pt x="325" y="124"/>
                  <a:pt x="325" y="123"/>
                </a:cubicBezTo>
                <a:cubicBezTo>
                  <a:pt x="325" y="123"/>
                  <a:pt x="325" y="123"/>
                  <a:pt x="326" y="123"/>
                </a:cubicBezTo>
                <a:cubicBezTo>
                  <a:pt x="326" y="123"/>
                  <a:pt x="327" y="123"/>
                  <a:pt x="327" y="122"/>
                </a:cubicBezTo>
                <a:cubicBezTo>
                  <a:pt x="328" y="121"/>
                  <a:pt x="324" y="121"/>
                  <a:pt x="324" y="120"/>
                </a:cubicBezTo>
                <a:cubicBezTo>
                  <a:pt x="324" y="118"/>
                  <a:pt x="322" y="118"/>
                  <a:pt x="321" y="117"/>
                </a:cubicBezTo>
                <a:cubicBezTo>
                  <a:pt x="320" y="117"/>
                  <a:pt x="321" y="115"/>
                  <a:pt x="321" y="114"/>
                </a:cubicBezTo>
                <a:cubicBezTo>
                  <a:pt x="320" y="113"/>
                  <a:pt x="317" y="110"/>
                  <a:pt x="315" y="110"/>
                </a:cubicBezTo>
                <a:cubicBezTo>
                  <a:pt x="315" y="110"/>
                  <a:pt x="314" y="109"/>
                  <a:pt x="314" y="109"/>
                </a:cubicBezTo>
                <a:cubicBezTo>
                  <a:pt x="314" y="108"/>
                  <a:pt x="314" y="108"/>
                  <a:pt x="314" y="108"/>
                </a:cubicBezTo>
                <a:cubicBezTo>
                  <a:pt x="315" y="108"/>
                  <a:pt x="316" y="108"/>
                  <a:pt x="318" y="106"/>
                </a:cubicBezTo>
                <a:cubicBezTo>
                  <a:pt x="319" y="104"/>
                  <a:pt x="319" y="103"/>
                  <a:pt x="318" y="103"/>
                </a:cubicBezTo>
                <a:cubicBezTo>
                  <a:pt x="317" y="103"/>
                  <a:pt x="316" y="102"/>
                  <a:pt x="318" y="102"/>
                </a:cubicBezTo>
                <a:cubicBezTo>
                  <a:pt x="320" y="102"/>
                  <a:pt x="324" y="103"/>
                  <a:pt x="325" y="102"/>
                </a:cubicBezTo>
                <a:cubicBezTo>
                  <a:pt x="326" y="101"/>
                  <a:pt x="330" y="96"/>
                  <a:pt x="331" y="94"/>
                </a:cubicBezTo>
                <a:cubicBezTo>
                  <a:pt x="333" y="92"/>
                  <a:pt x="330" y="92"/>
                  <a:pt x="327" y="92"/>
                </a:cubicBezTo>
                <a:cubicBezTo>
                  <a:pt x="323" y="92"/>
                  <a:pt x="323" y="91"/>
                  <a:pt x="320" y="90"/>
                </a:cubicBezTo>
                <a:cubicBezTo>
                  <a:pt x="317" y="90"/>
                  <a:pt x="312" y="91"/>
                  <a:pt x="311" y="92"/>
                </a:cubicBezTo>
                <a:cubicBezTo>
                  <a:pt x="310" y="93"/>
                  <a:pt x="312" y="93"/>
                  <a:pt x="312" y="94"/>
                </a:cubicBezTo>
                <a:cubicBezTo>
                  <a:pt x="312" y="95"/>
                  <a:pt x="311" y="95"/>
                  <a:pt x="311" y="94"/>
                </a:cubicBezTo>
                <a:cubicBezTo>
                  <a:pt x="310" y="94"/>
                  <a:pt x="310" y="94"/>
                  <a:pt x="309" y="94"/>
                </a:cubicBezTo>
                <a:cubicBezTo>
                  <a:pt x="309" y="94"/>
                  <a:pt x="310" y="96"/>
                  <a:pt x="309" y="99"/>
                </a:cubicBezTo>
                <a:cubicBezTo>
                  <a:pt x="309" y="102"/>
                  <a:pt x="310" y="102"/>
                  <a:pt x="311" y="104"/>
                </a:cubicBezTo>
                <a:cubicBezTo>
                  <a:pt x="312" y="105"/>
                  <a:pt x="312" y="107"/>
                  <a:pt x="312" y="109"/>
                </a:cubicBezTo>
                <a:cubicBezTo>
                  <a:pt x="312" y="111"/>
                  <a:pt x="310" y="111"/>
                  <a:pt x="309" y="111"/>
                </a:cubicBezTo>
                <a:cubicBezTo>
                  <a:pt x="308" y="111"/>
                  <a:pt x="311" y="112"/>
                  <a:pt x="310" y="114"/>
                </a:cubicBezTo>
                <a:cubicBezTo>
                  <a:pt x="310" y="114"/>
                  <a:pt x="309" y="114"/>
                  <a:pt x="309" y="114"/>
                </a:cubicBezTo>
                <a:cubicBezTo>
                  <a:pt x="308" y="113"/>
                  <a:pt x="307" y="113"/>
                  <a:pt x="307" y="113"/>
                </a:cubicBezTo>
                <a:cubicBezTo>
                  <a:pt x="306" y="114"/>
                  <a:pt x="305" y="117"/>
                  <a:pt x="306" y="118"/>
                </a:cubicBezTo>
                <a:cubicBezTo>
                  <a:pt x="307" y="119"/>
                  <a:pt x="308" y="119"/>
                  <a:pt x="307" y="120"/>
                </a:cubicBezTo>
                <a:cubicBezTo>
                  <a:pt x="306" y="121"/>
                  <a:pt x="305" y="123"/>
                  <a:pt x="307" y="125"/>
                </a:cubicBezTo>
                <a:cubicBezTo>
                  <a:pt x="309" y="126"/>
                  <a:pt x="313" y="126"/>
                  <a:pt x="316" y="128"/>
                </a:cubicBezTo>
                <a:cubicBezTo>
                  <a:pt x="318" y="129"/>
                  <a:pt x="315" y="128"/>
                  <a:pt x="316" y="130"/>
                </a:cubicBezTo>
                <a:cubicBezTo>
                  <a:pt x="316" y="131"/>
                  <a:pt x="314" y="132"/>
                  <a:pt x="314" y="133"/>
                </a:cubicBezTo>
                <a:cubicBezTo>
                  <a:pt x="314" y="134"/>
                  <a:pt x="315" y="134"/>
                  <a:pt x="316" y="132"/>
                </a:cubicBezTo>
                <a:cubicBezTo>
                  <a:pt x="317" y="130"/>
                  <a:pt x="318" y="132"/>
                  <a:pt x="318" y="134"/>
                </a:cubicBezTo>
                <a:cubicBezTo>
                  <a:pt x="318" y="136"/>
                  <a:pt x="316" y="135"/>
                  <a:pt x="315" y="137"/>
                </a:cubicBezTo>
                <a:cubicBezTo>
                  <a:pt x="314" y="138"/>
                  <a:pt x="313" y="139"/>
                  <a:pt x="311" y="138"/>
                </a:cubicBezTo>
                <a:cubicBezTo>
                  <a:pt x="309" y="138"/>
                  <a:pt x="310" y="141"/>
                  <a:pt x="311" y="142"/>
                </a:cubicBezTo>
                <a:cubicBezTo>
                  <a:pt x="312" y="144"/>
                  <a:pt x="311" y="145"/>
                  <a:pt x="309" y="144"/>
                </a:cubicBezTo>
                <a:cubicBezTo>
                  <a:pt x="307" y="144"/>
                  <a:pt x="306" y="142"/>
                  <a:pt x="307" y="141"/>
                </a:cubicBezTo>
                <a:cubicBezTo>
                  <a:pt x="308" y="139"/>
                  <a:pt x="308" y="137"/>
                  <a:pt x="307" y="137"/>
                </a:cubicBezTo>
                <a:cubicBezTo>
                  <a:pt x="306" y="137"/>
                  <a:pt x="303" y="137"/>
                  <a:pt x="302" y="136"/>
                </a:cubicBezTo>
                <a:cubicBezTo>
                  <a:pt x="301" y="135"/>
                  <a:pt x="303" y="135"/>
                  <a:pt x="305" y="135"/>
                </a:cubicBezTo>
                <a:cubicBezTo>
                  <a:pt x="308" y="136"/>
                  <a:pt x="306" y="134"/>
                  <a:pt x="308" y="134"/>
                </a:cubicBezTo>
                <a:cubicBezTo>
                  <a:pt x="310" y="134"/>
                  <a:pt x="311" y="135"/>
                  <a:pt x="313" y="133"/>
                </a:cubicBezTo>
                <a:cubicBezTo>
                  <a:pt x="314" y="132"/>
                  <a:pt x="311" y="129"/>
                  <a:pt x="310" y="130"/>
                </a:cubicBezTo>
                <a:cubicBezTo>
                  <a:pt x="309" y="130"/>
                  <a:pt x="307" y="131"/>
                  <a:pt x="307" y="129"/>
                </a:cubicBezTo>
                <a:cubicBezTo>
                  <a:pt x="307" y="129"/>
                  <a:pt x="308" y="129"/>
                  <a:pt x="309" y="129"/>
                </a:cubicBezTo>
                <a:cubicBezTo>
                  <a:pt x="309" y="129"/>
                  <a:pt x="310" y="129"/>
                  <a:pt x="310" y="129"/>
                </a:cubicBezTo>
                <a:cubicBezTo>
                  <a:pt x="311" y="128"/>
                  <a:pt x="310" y="127"/>
                  <a:pt x="308" y="127"/>
                </a:cubicBezTo>
                <a:cubicBezTo>
                  <a:pt x="306" y="128"/>
                  <a:pt x="305" y="128"/>
                  <a:pt x="303" y="126"/>
                </a:cubicBezTo>
                <a:cubicBezTo>
                  <a:pt x="302" y="125"/>
                  <a:pt x="299" y="124"/>
                  <a:pt x="298" y="127"/>
                </a:cubicBezTo>
                <a:cubicBezTo>
                  <a:pt x="297" y="131"/>
                  <a:pt x="295" y="129"/>
                  <a:pt x="294" y="130"/>
                </a:cubicBezTo>
                <a:cubicBezTo>
                  <a:pt x="293" y="131"/>
                  <a:pt x="295" y="132"/>
                  <a:pt x="298" y="132"/>
                </a:cubicBezTo>
                <a:cubicBezTo>
                  <a:pt x="300" y="132"/>
                  <a:pt x="302" y="135"/>
                  <a:pt x="301" y="135"/>
                </a:cubicBezTo>
                <a:cubicBezTo>
                  <a:pt x="300" y="135"/>
                  <a:pt x="300" y="137"/>
                  <a:pt x="299" y="136"/>
                </a:cubicBezTo>
                <a:cubicBezTo>
                  <a:pt x="297" y="135"/>
                  <a:pt x="296" y="136"/>
                  <a:pt x="297" y="137"/>
                </a:cubicBezTo>
                <a:cubicBezTo>
                  <a:pt x="298" y="138"/>
                  <a:pt x="297" y="139"/>
                  <a:pt x="297" y="140"/>
                </a:cubicBezTo>
                <a:cubicBezTo>
                  <a:pt x="297" y="141"/>
                  <a:pt x="295" y="140"/>
                  <a:pt x="293" y="140"/>
                </a:cubicBezTo>
                <a:cubicBezTo>
                  <a:pt x="291" y="140"/>
                  <a:pt x="287" y="140"/>
                  <a:pt x="285" y="141"/>
                </a:cubicBezTo>
                <a:cubicBezTo>
                  <a:pt x="282" y="141"/>
                  <a:pt x="279" y="140"/>
                  <a:pt x="278" y="139"/>
                </a:cubicBezTo>
                <a:cubicBezTo>
                  <a:pt x="277" y="138"/>
                  <a:pt x="275" y="138"/>
                  <a:pt x="273" y="138"/>
                </a:cubicBezTo>
                <a:cubicBezTo>
                  <a:pt x="271" y="138"/>
                  <a:pt x="272" y="136"/>
                  <a:pt x="270" y="136"/>
                </a:cubicBezTo>
                <a:cubicBezTo>
                  <a:pt x="267" y="136"/>
                  <a:pt x="268" y="134"/>
                  <a:pt x="267" y="133"/>
                </a:cubicBezTo>
                <a:cubicBezTo>
                  <a:pt x="267" y="132"/>
                  <a:pt x="262" y="132"/>
                  <a:pt x="260" y="133"/>
                </a:cubicBezTo>
                <a:cubicBezTo>
                  <a:pt x="259" y="134"/>
                  <a:pt x="255" y="134"/>
                  <a:pt x="254" y="136"/>
                </a:cubicBezTo>
                <a:cubicBezTo>
                  <a:pt x="253" y="138"/>
                  <a:pt x="255" y="138"/>
                  <a:pt x="256" y="138"/>
                </a:cubicBezTo>
                <a:cubicBezTo>
                  <a:pt x="258" y="138"/>
                  <a:pt x="257" y="136"/>
                  <a:pt x="260" y="136"/>
                </a:cubicBezTo>
                <a:cubicBezTo>
                  <a:pt x="261" y="137"/>
                  <a:pt x="262" y="136"/>
                  <a:pt x="263" y="135"/>
                </a:cubicBezTo>
                <a:cubicBezTo>
                  <a:pt x="264" y="135"/>
                  <a:pt x="265" y="134"/>
                  <a:pt x="266" y="135"/>
                </a:cubicBezTo>
                <a:cubicBezTo>
                  <a:pt x="267" y="136"/>
                  <a:pt x="261" y="138"/>
                  <a:pt x="259" y="138"/>
                </a:cubicBezTo>
                <a:cubicBezTo>
                  <a:pt x="256" y="139"/>
                  <a:pt x="257" y="141"/>
                  <a:pt x="259" y="144"/>
                </a:cubicBezTo>
                <a:cubicBezTo>
                  <a:pt x="262" y="148"/>
                  <a:pt x="258" y="146"/>
                  <a:pt x="258" y="147"/>
                </a:cubicBezTo>
                <a:cubicBezTo>
                  <a:pt x="258" y="149"/>
                  <a:pt x="254" y="147"/>
                  <a:pt x="256" y="146"/>
                </a:cubicBezTo>
                <a:cubicBezTo>
                  <a:pt x="257" y="146"/>
                  <a:pt x="256" y="144"/>
                  <a:pt x="255" y="143"/>
                </a:cubicBezTo>
                <a:cubicBezTo>
                  <a:pt x="254" y="142"/>
                  <a:pt x="253" y="143"/>
                  <a:pt x="253" y="142"/>
                </a:cubicBezTo>
                <a:cubicBezTo>
                  <a:pt x="253" y="141"/>
                  <a:pt x="253" y="141"/>
                  <a:pt x="252" y="141"/>
                </a:cubicBezTo>
                <a:cubicBezTo>
                  <a:pt x="251" y="141"/>
                  <a:pt x="251" y="141"/>
                  <a:pt x="250" y="141"/>
                </a:cubicBezTo>
                <a:cubicBezTo>
                  <a:pt x="249" y="140"/>
                  <a:pt x="248" y="139"/>
                  <a:pt x="246" y="140"/>
                </a:cubicBezTo>
                <a:cubicBezTo>
                  <a:pt x="245" y="141"/>
                  <a:pt x="242" y="140"/>
                  <a:pt x="239" y="141"/>
                </a:cubicBezTo>
                <a:cubicBezTo>
                  <a:pt x="235" y="142"/>
                  <a:pt x="227" y="142"/>
                  <a:pt x="226" y="140"/>
                </a:cubicBezTo>
                <a:cubicBezTo>
                  <a:pt x="225" y="139"/>
                  <a:pt x="229" y="137"/>
                  <a:pt x="231" y="137"/>
                </a:cubicBezTo>
                <a:cubicBezTo>
                  <a:pt x="232" y="137"/>
                  <a:pt x="231" y="135"/>
                  <a:pt x="229" y="134"/>
                </a:cubicBezTo>
                <a:cubicBezTo>
                  <a:pt x="227" y="132"/>
                  <a:pt x="222" y="131"/>
                  <a:pt x="222" y="132"/>
                </a:cubicBezTo>
                <a:cubicBezTo>
                  <a:pt x="222" y="133"/>
                  <a:pt x="220" y="132"/>
                  <a:pt x="216" y="131"/>
                </a:cubicBezTo>
                <a:cubicBezTo>
                  <a:pt x="213" y="131"/>
                  <a:pt x="212" y="130"/>
                  <a:pt x="210" y="129"/>
                </a:cubicBezTo>
                <a:cubicBezTo>
                  <a:pt x="208" y="129"/>
                  <a:pt x="204" y="129"/>
                  <a:pt x="202" y="127"/>
                </a:cubicBezTo>
                <a:cubicBezTo>
                  <a:pt x="199" y="125"/>
                  <a:pt x="193" y="125"/>
                  <a:pt x="192" y="127"/>
                </a:cubicBezTo>
                <a:cubicBezTo>
                  <a:pt x="191" y="129"/>
                  <a:pt x="189" y="129"/>
                  <a:pt x="187" y="129"/>
                </a:cubicBezTo>
                <a:cubicBezTo>
                  <a:pt x="185" y="129"/>
                  <a:pt x="188" y="126"/>
                  <a:pt x="187" y="126"/>
                </a:cubicBezTo>
                <a:cubicBezTo>
                  <a:pt x="186" y="126"/>
                  <a:pt x="187" y="123"/>
                  <a:pt x="186" y="123"/>
                </a:cubicBezTo>
                <a:cubicBezTo>
                  <a:pt x="185" y="123"/>
                  <a:pt x="184" y="124"/>
                  <a:pt x="183" y="126"/>
                </a:cubicBezTo>
                <a:cubicBezTo>
                  <a:pt x="183" y="127"/>
                  <a:pt x="182" y="129"/>
                  <a:pt x="180" y="129"/>
                </a:cubicBezTo>
                <a:cubicBezTo>
                  <a:pt x="177" y="129"/>
                  <a:pt x="176" y="122"/>
                  <a:pt x="174" y="120"/>
                </a:cubicBezTo>
                <a:cubicBezTo>
                  <a:pt x="171" y="119"/>
                  <a:pt x="169" y="119"/>
                  <a:pt x="171" y="121"/>
                </a:cubicBezTo>
                <a:cubicBezTo>
                  <a:pt x="173" y="124"/>
                  <a:pt x="169" y="122"/>
                  <a:pt x="170" y="124"/>
                </a:cubicBezTo>
                <a:cubicBezTo>
                  <a:pt x="170" y="125"/>
                  <a:pt x="166" y="127"/>
                  <a:pt x="167" y="126"/>
                </a:cubicBezTo>
                <a:cubicBezTo>
                  <a:pt x="167" y="125"/>
                  <a:pt x="165" y="124"/>
                  <a:pt x="162" y="127"/>
                </a:cubicBezTo>
                <a:cubicBezTo>
                  <a:pt x="160" y="130"/>
                  <a:pt x="159" y="129"/>
                  <a:pt x="158" y="128"/>
                </a:cubicBezTo>
                <a:cubicBezTo>
                  <a:pt x="158" y="127"/>
                  <a:pt x="152" y="131"/>
                  <a:pt x="152" y="132"/>
                </a:cubicBezTo>
                <a:cubicBezTo>
                  <a:pt x="152" y="133"/>
                  <a:pt x="151" y="134"/>
                  <a:pt x="149" y="134"/>
                </a:cubicBezTo>
                <a:cubicBezTo>
                  <a:pt x="147" y="134"/>
                  <a:pt x="149" y="132"/>
                  <a:pt x="150" y="131"/>
                </a:cubicBezTo>
                <a:cubicBezTo>
                  <a:pt x="152" y="131"/>
                  <a:pt x="156" y="127"/>
                  <a:pt x="158" y="127"/>
                </a:cubicBezTo>
                <a:cubicBezTo>
                  <a:pt x="160" y="126"/>
                  <a:pt x="165" y="124"/>
                  <a:pt x="165" y="123"/>
                </a:cubicBezTo>
                <a:cubicBezTo>
                  <a:pt x="165" y="123"/>
                  <a:pt x="164" y="123"/>
                  <a:pt x="163" y="123"/>
                </a:cubicBezTo>
                <a:cubicBezTo>
                  <a:pt x="162" y="123"/>
                  <a:pt x="162" y="123"/>
                  <a:pt x="161" y="123"/>
                </a:cubicBezTo>
                <a:cubicBezTo>
                  <a:pt x="160" y="123"/>
                  <a:pt x="157" y="124"/>
                  <a:pt x="155" y="126"/>
                </a:cubicBezTo>
                <a:cubicBezTo>
                  <a:pt x="152" y="127"/>
                  <a:pt x="149" y="126"/>
                  <a:pt x="150" y="128"/>
                </a:cubicBezTo>
                <a:cubicBezTo>
                  <a:pt x="150" y="129"/>
                  <a:pt x="149" y="128"/>
                  <a:pt x="149" y="128"/>
                </a:cubicBezTo>
                <a:cubicBezTo>
                  <a:pt x="148" y="128"/>
                  <a:pt x="147" y="128"/>
                  <a:pt x="147" y="129"/>
                </a:cubicBezTo>
                <a:cubicBezTo>
                  <a:pt x="146" y="130"/>
                  <a:pt x="145" y="129"/>
                  <a:pt x="146" y="128"/>
                </a:cubicBezTo>
                <a:cubicBezTo>
                  <a:pt x="147" y="127"/>
                  <a:pt x="144" y="126"/>
                  <a:pt x="144" y="127"/>
                </a:cubicBezTo>
                <a:cubicBezTo>
                  <a:pt x="144" y="128"/>
                  <a:pt x="143" y="129"/>
                  <a:pt x="141" y="129"/>
                </a:cubicBezTo>
                <a:cubicBezTo>
                  <a:pt x="139" y="129"/>
                  <a:pt x="136" y="130"/>
                  <a:pt x="138" y="131"/>
                </a:cubicBezTo>
                <a:cubicBezTo>
                  <a:pt x="139" y="132"/>
                  <a:pt x="140" y="133"/>
                  <a:pt x="139" y="134"/>
                </a:cubicBezTo>
                <a:cubicBezTo>
                  <a:pt x="139" y="134"/>
                  <a:pt x="138" y="134"/>
                  <a:pt x="137" y="133"/>
                </a:cubicBezTo>
                <a:cubicBezTo>
                  <a:pt x="136" y="132"/>
                  <a:pt x="135" y="132"/>
                  <a:pt x="133" y="132"/>
                </a:cubicBezTo>
                <a:cubicBezTo>
                  <a:pt x="130" y="132"/>
                  <a:pt x="123" y="128"/>
                  <a:pt x="123" y="127"/>
                </a:cubicBezTo>
                <a:cubicBezTo>
                  <a:pt x="123" y="126"/>
                  <a:pt x="116" y="127"/>
                  <a:pt x="113" y="126"/>
                </a:cubicBezTo>
                <a:cubicBezTo>
                  <a:pt x="111" y="125"/>
                  <a:pt x="107" y="123"/>
                  <a:pt x="104" y="124"/>
                </a:cubicBezTo>
                <a:cubicBezTo>
                  <a:pt x="102" y="124"/>
                  <a:pt x="98" y="125"/>
                  <a:pt x="96" y="124"/>
                </a:cubicBezTo>
                <a:cubicBezTo>
                  <a:pt x="95" y="123"/>
                  <a:pt x="93" y="123"/>
                  <a:pt x="90" y="123"/>
                </a:cubicBezTo>
                <a:cubicBezTo>
                  <a:pt x="87" y="124"/>
                  <a:pt x="85" y="122"/>
                  <a:pt x="81" y="121"/>
                </a:cubicBezTo>
                <a:cubicBezTo>
                  <a:pt x="77" y="120"/>
                  <a:pt x="71" y="121"/>
                  <a:pt x="70" y="121"/>
                </a:cubicBezTo>
                <a:cubicBezTo>
                  <a:pt x="69" y="122"/>
                  <a:pt x="69" y="121"/>
                  <a:pt x="69" y="121"/>
                </a:cubicBezTo>
                <a:cubicBezTo>
                  <a:pt x="68" y="120"/>
                  <a:pt x="68" y="120"/>
                  <a:pt x="67" y="120"/>
                </a:cubicBezTo>
                <a:cubicBezTo>
                  <a:pt x="65" y="120"/>
                  <a:pt x="67" y="119"/>
                  <a:pt x="66" y="118"/>
                </a:cubicBezTo>
                <a:cubicBezTo>
                  <a:pt x="65" y="117"/>
                  <a:pt x="60" y="118"/>
                  <a:pt x="58" y="118"/>
                </a:cubicBezTo>
                <a:cubicBezTo>
                  <a:pt x="57" y="118"/>
                  <a:pt x="56" y="117"/>
                  <a:pt x="56" y="116"/>
                </a:cubicBezTo>
                <a:cubicBezTo>
                  <a:pt x="56" y="116"/>
                  <a:pt x="55" y="116"/>
                  <a:pt x="54" y="117"/>
                </a:cubicBezTo>
                <a:cubicBezTo>
                  <a:pt x="54" y="118"/>
                  <a:pt x="52" y="118"/>
                  <a:pt x="51" y="118"/>
                </a:cubicBezTo>
                <a:cubicBezTo>
                  <a:pt x="50" y="117"/>
                  <a:pt x="53" y="116"/>
                  <a:pt x="53" y="116"/>
                </a:cubicBezTo>
                <a:cubicBezTo>
                  <a:pt x="53" y="115"/>
                  <a:pt x="50" y="114"/>
                  <a:pt x="49" y="114"/>
                </a:cubicBezTo>
                <a:cubicBezTo>
                  <a:pt x="48" y="114"/>
                  <a:pt x="47" y="115"/>
                  <a:pt x="45" y="117"/>
                </a:cubicBezTo>
                <a:cubicBezTo>
                  <a:pt x="43" y="119"/>
                  <a:pt x="40" y="118"/>
                  <a:pt x="38" y="118"/>
                </a:cubicBezTo>
                <a:cubicBezTo>
                  <a:pt x="36" y="118"/>
                  <a:pt x="34" y="118"/>
                  <a:pt x="34" y="119"/>
                </a:cubicBezTo>
                <a:cubicBezTo>
                  <a:pt x="34" y="120"/>
                  <a:pt x="36" y="120"/>
                  <a:pt x="35" y="122"/>
                </a:cubicBezTo>
                <a:cubicBezTo>
                  <a:pt x="34" y="122"/>
                  <a:pt x="34" y="122"/>
                  <a:pt x="34" y="121"/>
                </a:cubicBezTo>
                <a:cubicBezTo>
                  <a:pt x="33" y="121"/>
                  <a:pt x="33" y="121"/>
                  <a:pt x="32" y="121"/>
                </a:cubicBezTo>
                <a:cubicBezTo>
                  <a:pt x="31" y="123"/>
                  <a:pt x="27" y="123"/>
                  <a:pt x="26" y="122"/>
                </a:cubicBezTo>
                <a:cubicBezTo>
                  <a:pt x="25" y="122"/>
                  <a:pt x="22" y="126"/>
                  <a:pt x="21" y="127"/>
                </a:cubicBezTo>
                <a:cubicBezTo>
                  <a:pt x="20" y="127"/>
                  <a:pt x="22" y="128"/>
                  <a:pt x="19" y="131"/>
                </a:cubicBezTo>
                <a:cubicBezTo>
                  <a:pt x="16" y="134"/>
                  <a:pt x="10" y="133"/>
                  <a:pt x="8" y="133"/>
                </a:cubicBezTo>
                <a:cubicBezTo>
                  <a:pt x="7" y="133"/>
                  <a:pt x="8" y="135"/>
                  <a:pt x="7" y="136"/>
                </a:cubicBezTo>
                <a:cubicBezTo>
                  <a:pt x="6" y="137"/>
                  <a:pt x="8" y="138"/>
                  <a:pt x="12" y="139"/>
                </a:cubicBezTo>
                <a:cubicBezTo>
                  <a:pt x="16" y="140"/>
                  <a:pt x="18" y="145"/>
                  <a:pt x="19" y="146"/>
                </a:cubicBezTo>
                <a:cubicBezTo>
                  <a:pt x="19" y="147"/>
                  <a:pt x="21" y="147"/>
                  <a:pt x="23" y="147"/>
                </a:cubicBezTo>
                <a:cubicBezTo>
                  <a:pt x="24" y="146"/>
                  <a:pt x="25" y="146"/>
                  <a:pt x="26" y="146"/>
                </a:cubicBezTo>
                <a:cubicBezTo>
                  <a:pt x="28" y="147"/>
                  <a:pt x="26" y="149"/>
                  <a:pt x="27" y="150"/>
                </a:cubicBezTo>
                <a:cubicBezTo>
                  <a:pt x="28" y="150"/>
                  <a:pt x="29" y="150"/>
                  <a:pt x="30" y="150"/>
                </a:cubicBezTo>
                <a:cubicBezTo>
                  <a:pt x="31" y="150"/>
                  <a:pt x="32" y="150"/>
                  <a:pt x="32" y="151"/>
                </a:cubicBezTo>
                <a:cubicBezTo>
                  <a:pt x="32" y="152"/>
                  <a:pt x="29" y="151"/>
                  <a:pt x="27" y="152"/>
                </a:cubicBezTo>
                <a:cubicBezTo>
                  <a:pt x="25" y="154"/>
                  <a:pt x="24" y="155"/>
                  <a:pt x="23" y="153"/>
                </a:cubicBezTo>
                <a:cubicBezTo>
                  <a:pt x="22" y="152"/>
                  <a:pt x="19" y="153"/>
                  <a:pt x="18" y="153"/>
                </a:cubicBezTo>
                <a:cubicBezTo>
                  <a:pt x="16" y="153"/>
                  <a:pt x="18" y="151"/>
                  <a:pt x="18" y="150"/>
                </a:cubicBezTo>
                <a:cubicBezTo>
                  <a:pt x="18" y="149"/>
                  <a:pt x="16" y="149"/>
                  <a:pt x="13" y="151"/>
                </a:cubicBezTo>
                <a:cubicBezTo>
                  <a:pt x="9" y="152"/>
                  <a:pt x="11" y="152"/>
                  <a:pt x="10" y="153"/>
                </a:cubicBezTo>
                <a:cubicBezTo>
                  <a:pt x="10" y="154"/>
                  <a:pt x="10" y="154"/>
                  <a:pt x="9" y="153"/>
                </a:cubicBezTo>
                <a:cubicBezTo>
                  <a:pt x="8" y="153"/>
                  <a:pt x="7" y="153"/>
                  <a:pt x="6" y="153"/>
                </a:cubicBezTo>
                <a:cubicBezTo>
                  <a:pt x="5" y="155"/>
                  <a:pt x="1" y="156"/>
                  <a:pt x="1" y="157"/>
                </a:cubicBezTo>
                <a:cubicBezTo>
                  <a:pt x="0" y="158"/>
                  <a:pt x="5" y="159"/>
                  <a:pt x="7" y="159"/>
                </a:cubicBezTo>
                <a:cubicBezTo>
                  <a:pt x="9" y="160"/>
                  <a:pt x="5" y="161"/>
                  <a:pt x="6" y="161"/>
                </a:cubicBezTo>
                <a:cubicBezTo>
                  <a:pt x="8" y="162"/>
                  <a:pt x="7" y="163"/>
                  <a:pt x="9" y="164"/>
                </a:cubicBezTo>
                <a:cubicBezTo>
                  <a:pt x="12" y="166"/>
                  <a:pt x="17" y="164"/>
                  <a:pt x="18" y="164"/>
                </a:cubicBezTo>
                <a:cubicBezTo>
                  <a:pt x="20" y="164"/>
                  <a:pt x="21" y="166"/>
                  <a:pt x="22" y="165"/>
                </a:cubicBezTo>
                <a:cubicBezTo>
                  <a:pt x="23" y="164"/>
                  <a:pt x="28" y="160"/>
                  <a:pt x="30" y="162"/>
                </a:cubicBezTo>
                <a:cubicBezTo>
                  <a:pt x="32" y="164"/>
                  <a:pt x="27" y="164"/>
                  <a:pt x="29" y="165"/>
                </a:cubicBezTo>
                <a:cubicBezTo>
                  <a:pt x="30" y="166"/>
                  <a:pt x="31" y="169"/>
                  <a:pt x="29" y="171"/>
                </a:cubicBezTo>
                <a:cubicBezTo>
                  <a:pt x="27" y="172"/>
                  <a:pt x="25" y="171"/>
                  <a:pt x="24" y="171"/>
                </a:cubicBezTo>
                <a:cubicBezTo>
                  <a:pt x="23" y="171"/>
                  <a:pt x="23" y="173"/>
                  <a:pt x="22" y="175"/>
                </a:cubicBezTo>
                <a:cubicBezTo>
                  <a:pt x="20" y="176"/>
                  <a:pt x="18" y="173"/>
                  <a:pt x="16" y="173"/>
                </a:cubicBezTo>
                <a:cubicBezTo>
                  <a:pt x="14" y="173"/>
                  <a:pt x="14" y="176"/>
                  <a:pt x="14" y="178"/>
                </a:cubicBezTo>
                <a:cubicBezTo>
                  <a:pt x="15" y="179"/>
                  <a:pt x="11" y="177"/>
                  <a:pt x="10" y="181"/>
                </a:cubicBezTo>
                <a:cubicBezTo>
                  <a:pt x="9" y="184"/>
                  <a:pt x="6" y="181"/>
                  <a:pt x="8" y="184"/>
                </a:cubicBezTo>
                <a:cubicBezTo>
                  <a:pt x="11" y="188"/>
                  <a:pt x="10" y="186"/>
                  <a:pt x="12" y="187"/>
                </a:cubicBezTo>
                <a:cubicBezTo>
                  <a:pt x="14" y="188"/>
                  <a:pt x="10" y="191"/>
                  <a:pt x="12" y="191"/>
                </a:cubicBezTo>
                <a:cubicBezTo>
                  <a:pt x="14" y="191"/>
                  <a:pt x="16" y="195"/>
                  <a:pt x="17" y="196"/>
                </a:cubicBezTo>
                <a:cubicBezTo>
                  <a:pt x="18" y="197"/>
                  <a:pt x="20" y="195"/>
                  <a:pt x="22" y="195"/>
                </a:cubicBezTo>
                <a:cubicBezTo>
                  <a:pt x="24" y="195"/>
                  <a:pt x="23" y="192"/>
                  <a:pt x="24" y="193"/>
                </a:cubicBezTo>
                <a:cubicBezTo>
                  <a:pt x="25" y="194"/>
                  <a:pt x="27" y="197"/>
                  <a:pt x="26" y="198"/>
                </a:cubicBezTo>
                <a:cubicBezTo>
                  <a:pt x="25" y="199"/>
                  <a:pt x="26" y="201"/>
                  <a:pt x="26" y="202"/>
                </a:cubicBezTo>
                <a:cubicBezTo>
                  <a:pt x="25" y="204"/>
                  <a:pt x="30" y="203"/>
                  <a:pt x="30" y="202"/>
                </a:cubicBezTo>
                <a:cubicBezTo>
                  <a:pt x="31" y="201"/>
                  <a:pt x="34" y="200"/>
                  <a:pt x="36" y="202"/>
                </a:cubicBezTo>
                <a:cubicBezTo>
                  <a:pt x="38" y="205"/>
                  <a:pt x="39" y="205"/>
                  <a:pt x="39" y="203"/>
                </a:cubicBezTo>
                <a:cubicBezTo>
                  <a:pt x="39" y="202"/>
                  <a:pt x="40" y="200"/>
                  <a:pt x="40" y="201"/>
                </a:cubicBezTo>
                <a:cubicBezTo>
                  <a:pt x="41" y="202"/>
                  <a:pt x="42" y="203"/>
                  <a:pt x="45" y="202"/>
                </a:cubicBezTo>
                <a:cubicBezTo>
                  <a:pt x="48" y="200"/>
                  <a:pt x="47" y="202"/>
                  <a:pt x="45" y="203"/>
                </a:cubicBezTo>
                <a:cubicBezTo>
                  <a:pt x="43" y="206"/>
                  <a:pt x="45" y="210"/>
                  <a:pt x="44" y="210"/>
                </a:cubicBezTo>
                <a:cubicBezTo>
                  <a:pt x="42" y="211"/>
                  <a:pt x="41" y="215"/>
                  <a:pt x="39" y="215"/>
                </a:cubicBezTo>
                <a:cubicBezTo>
                  <a:pt x="36" y="215"/>
                  <a:pt x="32" y="220"/>
                  <a:pt x="31" y="220"/>
                </a:cubicBezTo>
                <a:cubicBezTo>
                  <a:pt x="31" y="221"/>
                  <a:pt x="30" y="221"/>
                  <a:pt x="29" y="220"/>
                </a:cubicBezTo>
                <a:cubicBezTo>
                  <a:pt x="27" y="220"/>
                  <a:pt x="25" y="220"/>
                  <a:pt x="25" y="221"/>
                </a:cubicBezTo>
                <a:cubicBezTo>
                  <a:pt x="24" y="223"/>
                  <a:pt x="21" y="225"/>
                  <a:pt x="22" y="226"/>
                </a:cubicBezTo>
                <a:cubicBezTo>
                  <a:pt x="22" y="226"/>
                  <a:pt x="27" y="224"/>
                  <a:pt x="27" y="223"/>
                </a:cubicBezTo>
                <a:cubicBezTo>
                  <a:pt x="27" y="222"/>
                  <a:pt x="27" y="222"/>
                  <a:pt x="28" y="223"/>
                </a:cubicBezTo>
                <a:cubicBezTo>
                  <a:pt x="29" y="224"/>
                  <a:pt x="31" y="223"/>
                  <a:pt x="32" y="222"/>
                </a:cubicBezTo>
                <a:cubicBezTo>
                  <a:pt x="33" y="221"/>
                  <a:pt x="34" y="221"/>
                  <a:pt x="35" y="221"/>
                </a:cubicBezTo>
                <a:cubicBezTo>
                  <a:pt x="36" y="221"/>
                  <a:pt x="36" y="220"/>
                  <a:pt x="39" y="220"/>
                </a:cubicBezTo>
                <a:cubicBezTo>
                  <a:pt x="41" y="219"/>
                  <a:pt x="41" y="219"/>
                  <a:pt x="41" y="217"/>
                </a:cubicBezTo>
                <a:cubicBezTo>
                  <a:pt x="42" y="216"/>
                  <a:pt x="48" y="213"/>
                  <a:pt x="49" y="213"/>
                </a:cubicBezTo>
                <a:cubicBezTo>
                  <a:pt x="50" y="213"/>
                  <a:pt x="49" y="211"/>
                  <a:pt x="51" y="211"/>
                </a:cubicBezTo>
                <a:cubicBezTo>
                  <a:pt x="52" y="211"/>
                  <a:pt x="54" y="209"/>
                  <a:pt x="55" y="208"/>
                </a:cubicBezTo>
                <a:cubicBezTo>
                  <a:pt x="57" y="206"/>
                  <a:pt x="57" y="207"/>
                  <a:pt x="58" y="207"/>
                </a:cubicBezTo>
                <a:cubicBezTo>
                  <a:pt x="60" y="206"/>
                  <a:pt x="59" y="204"/>
                  <a:pt x="60" y="203"/>
                </a:cubicBezTo>
                <a:cubicBezTo>
                  <a:pt x="61" y="203"/>
                  <a:pt x="62" y="202"/>
                  <a:pt x="62" y="201"/>
                </a:cubicBezTo>
                <a:cubicBezTo>
                  <a:pt x="62" y="200"/>
                  <a:pt x="59" y="200"/>
                  <a:pt x="59" y="200"/>
                </a:cubicBezTo>
                <a:cubicBezTo>
                  <a:pt x="58" y="199"/>
                  <a:pt x="61" y="196"/>
                  <a:pt x="62" y="197"/>
                </a:cubicBezTo>
                <a:cubicBezTo>
                  <a:pt x="63" y="197"/>
                  <a:pt x="65" y="195"/>
                  <a:pt x="65" y="194"/>
                </a:cubicBezTo>
                <a:cubicBezTo>
                  <a:pt x="65" y="192"/>
                  <a:pt x="67" y="192"/>
                  <a:pt x="68" y="191"/>
                </a:cubicBezTo>
                <a:cubicBezTo>
                  <a:pt x="69" y="190"/>
                  <a:pt x="69" y="188"/>
                  <a:pt x="70" y="188"/>
                </a:cubicBezTo>
                <a:cubicBezTo>
                  <a:pt x="71" y="188"/>
                  <a:pt x="72" y="187"/>
                  <a:pt x="74" y="186"/>
                </a:cubicBezTo>
                <a:cubicBezTo>
                  <a:pt x="75" y="185"/>
                  <a:pt x="74" y="187"/>
                  <a:pt x="76" y="187"/>
                </a:cubicBezTo>
                <a:cubicBezTo>
                  <a:pt x="79" y="187"/>
                  <a:pt x="78" y="189"/>
                  <a:pt x="76" y="188"/>
                </a:cubicBezTo>
                <a:cubicBezTo>
                  <a:pt x="74" y="188"/>
                  <a:pt x="74" y="188"/>
                  <a:pt x="72" y="189"/>
                </a:cubicBezTo>
                <a:cubicBezTo>
                  <a:pt x="70" y="191"/>
                  <a:pt x="72" y="191"/>
                  <a:pt x="70" y="193"/>
                </a:cubicBezTo>
                <a:cubicBezTo>
                  <a:pt x="69" y="195"/>
                  <a:pt x="69" y="196"/>
                  <a:pt x="71" y="196"/>
                </a:cubicBezTo>
                <a:cubicBezTo>
                  <a:pt x="72" y="196"/>
                  <a:pt x="71" y="198"/>
                  <a:pt x="69" y="198"/>
                </a:cubicBezTo>
                <a:cubicBezTo>
                  <a:pt x="67" y="199"/>
                  <a:pt x="69" y="200"/>
                  <a:pt x="71" y="200"/>
                </a:cubicBezTo>
                <a:cubicBezTo>
                  <a:pt x="73" y="200"/>
                  <a:pt x="76" y="196"/>
                  <a:pt x="79" y="195"/>
                </a:cubicBezTo>
                <a:cubicBezTo>
                  <a:pt x="81" y="194"/>
                  <a:pt x="83" y="194"/>
                  <a:pt x="84" y="194"/>
                </a:cubicBezTo>
                <a:cubicBezTo>
                  <a:pt x="84" y="195"/>
                  <a:pt x="85" y="195"/>
                  <a:pt x="85" y="195"/>
                </a:cubicBezTo>
                <a:cubicBezTo>
                  <a:pt x="86" y="194"/>
                  <a:pt x="84" y="193"/>
                  <a:pt x="85" y="192"/>
                </a:cubicBezTo>
                <a:cubicBezTo>
                  <a:pt x="86" y="192"/>
                  <a:pt x="84" y="192"/>
                  <a:pt x="83" y="190"/>
                </a:cubicBezTo>
                <a:cubicBezTo>
                  <a:pt x="83" y="188"/>
                  <a:pt x="84" y="189"/>
                  <a:pt x="85" y="188"/>
                </a:cubicBezTo>
                <a:cubicBezTo>
                  <a:pt x="85" y="186"/>
                  <a:pt x="86" y="187"/>
                  <a:pt x="87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89" y="188"/>
                  <a:pt x="90" y="188"/>
                  <a:pt x="90" y="189"/>
                </a:cubicBezTo>
                <a:cubicBezTo>
                  <a:pt x="91" y="190"/>
                  <a:pt x="91" y="190"/>
                  <a:pt x="92" y="189"/>
                </a:cubicBezTo>
                <a:cubicBezTo>
                  <a:pt x="92" y="189"/>
                  <a:pt x="93" y="189"/>
                  <a:pt x="94" y="190"/>
                </a:cubicBezTo>
                <a:cubicBezTo>
                  <a:pt x="95" y="191"/>
                  <a:pt x="93" y="191"/>
                  <a:pt x="92" y="191"/>
                </a:cubicBezTo>
                <a:cubicBezTo>
                  <a:pt x="90" y="191"/>
                  <a:pt x="91" y="194"/>
                  <a:pt x="92" y="192"/>
                </a:cubicBezTo>
                <a:cubicBezTo>
                  <a:pt x="93" y="191"/>
                  <a:pt x="94" y="191"/>
                  <a:pt x="96" y="192"/>
                </a:cubicBezTo>
                <a:cubicBezTo>
                  <a:pt x="97" y="193"/>
                  <a:pt x="97" y="192"/>
                  <a:pt x="98" y="191"/>
                </a:cubicBezTo>
                <a:cubicBezTo>
                  <a:pt x="99" y="190"/>
                  <a:pt x="99" y="192"/>
                  <a:pt x="99" y="192"/>
                </a:cubicBezTo>
                <a:cubicBezTo>
                  <a:pt x="99" y="193"/>
                  <a:pt x="101" y="193"/>
                  <a:pt x="104" y="194"/>
                </a:cubicBezTo>
                <a:cubicBezTo>
                  <a:pt x="107" y="194"/>
                  <a:pt x="112" y="194"/>
                  <a:pt x="113" y="194"/>
                </a:cubicBezTo>
                <a:cubicBezTo>
                  <a:pt x="114" y="193"/>
                  <a:pt x="114" y="195"/>
                  <a:pt x="117" y="196"/>
                </a:cubicBezTo>
                <a:cubicBezTo>
                  <a:pt x="118" y="196"/>
                  <a:pt x="119" y="196"/>
                  <a:pt x="120" y="195"/>
                </a:cubicBezTo>
                <a:cubicBezTo>
                  <a:pt x="121" y="194"/>
                  <a:pt x="121" y="194"/>
                  <a:pt x="122" y="194"/>
                </a:cubicBezTo>
                <a:cubicBezTo>
                  <a:pt x="124" y="196"/>
                  <a:pt x="122" y="196"/>
                  <a:pt x="121" y="197"/>
                </a:cubicBezTo>
                <a:cubicBezTo>
                  <a:pt x="120" y="198"/>
                  <a:pt x="122" y="198"/>
                  <a:pt x="123" y="198"/>
                </a:cubicBezTo>
                <a:cubicBezTo>
                  <a:pt x="124" y="199"/>
                  <a:pt x="127" y="200"/>
                  <a:pt x="128" y="201"/>
                </a:cubicBezTo>
                <a:cubicBezTo>
                  <a:pt x="129" y="202"/>
                  <a:pt x="130" y="203"/>
                  <a:pt x="133" y="205"/>
                </a:cubicBezTo>
                <a:cubicBezTo>
                  <a:pt x="135" y="206"/>
                  <a:pt x="135" y="205"/>
                  <a:pt x="135" y="204"/>
                </a:cubicBezTo>
                <a:cubicBezTo>
                  <a:pt x="135" y="203"/>
                  <a:pt x="134" y="202"/>
                  <a:pt x="136" y="203"/>
                </a:cubicBezTo>
                <a:cubicBezTo>
                  <a:pt x="138" y="205"/>
                  <a:pt x="137" y="203"/>
                  <a:pt x="139" y="205"/>
                </a:cubicBezTo>
                <a:cubicBezTo>
                  <a:pt x="141" y="206"/>
                  <a:pt x="140" y="204"/>
                  <a:pt x="139" y="201"/>
                </a:cubicBezTo>
                <a:cubicBezTo>
                  <a:pt x="139" y="198"/>
                  <a:pt x="140" y="200"/>
                  <a:pt x="141" y="202"/>
                </a:cubicBezTo>
                <a:cubicBezTo>
                  <a:pt x="142" y="203"/>
                  <a:pt x="142" y="205"/>
                  <a:pt x="141" y="207"/>
                </a:cubicBezTo>
                <a:cubicBezTo>
                  <a:pt x="141" y="209"/>
                  <a:pt x="138" y="207"/>
                  <a:pt x="138" y="206"/>
                </a:cubicBezTo>
                <a:cubicBezTo>
                  <a:pt x="139" y="205"/>
                  <a:pt x="135" y="206"/>
                  <a:pt x="135" y="207"/>
                </a:cubicBezTo>
                <a:cubicBezTo>
                  <a:pt x="135" y="208"/>
                  <a:pt x="137" y="211"/>
                  <a:pt x="139" y="211"/>
                </a:cubicBezTo>
                <a:cubicBezTo>
                  <a:pt x="140" y="212"/>
                  <a:pt x="139" y="214"/>
                  <a:pt x="140" y="214"/>
                </a:cubicBezTo>
                <a:cubicBezTo>
                  <a:pt x="141" y="215"/>
                  <a:pt x="141" y="217"/>
                  <a:pt x="142" y="217"/>
                </a:cubicBezTo>
                <a:cubicBezTo>
                  <a:pt x="143" y="216"/>
                  <a:pt x="143" y="213"/>
                  <a:pt x="142" y="212"/>
                </a:cubicBezTo>
                <a:cubicBezTo>
                  <a:pt x="141" y="211"/>
                  <a:pt x="141" y="209"/>
                  <a:pt x="142" y="209"/>
                </a:cubicBezTo>
                <a:cubicBezTo>
                  <a:pt x="144" y="210"/>
                  <a:pt x="142" y="212"/>
                  <a:pt x="143" y="212"/>
                </a:cubicBezTo>
                <a:cubicBezTo>
                  <a:pt x="144" y="213"/>
                  <a:pt x="144" y="212"/>
                  <a:pt x="146" y="211"/>
                </a:cubicBezTo>
                <a:cubicBezTo>
                  <a:pt x="147" y="210"/>
                  <a:pt x="145" y="208"/>
                  <a:pt x="145" y="207"/>
                </a:cubicBezTo>
                <a:cubicBezTo>
                  <a:pt x="146" y="206"/>
                  <a:pt x="147" y="208"/>
                  <a:pt x="148" y="210"/>
                </a:cubicBezTo>
                <a:cubicBezTo>
                  <a:pt x="149" y="212"/>
                  <a:pt x="147" y="212"/>
                  <a:pt x="147" y="213"/>
                </a:cubicBezTo>
                <a:cubicBezTo>
                  <a:pt x="147" y="214"/>
                  <a:pt x="145" y="213"/>
                  <a:pt x="144" y="214"/>
                </a:cubicBezTo>
                <a:cubicBezTo>
                  <a:pt x="144" y="214"/>
                  <a:pt x="144" y="218"/>
                  <a:pt x="145" y="218"/>
                </a:cubicBezTo>
                <a:cubicBezTo>
                  <a:pt x="145" y="218"/>
                  <a:pt x="145" y="218"/>
                  <a:pt x="146" y="217"/>
                </a:cubicBezTo>
                <a:cubicBezTo>
                  <a:pt x="146" y="216"/>
                  <a:pt x="146" y="216"/>
                  <a:pt x="146" y="217"/>
                </a:cubicBezTo>
                <a:cubicBezTo>
                  <a:pt x="147" y="217"/>
                  <a:pt x="147" y="217"/>
                  <a:pt x="148" y="216"/>
                </a:cubicBezTo>
                <a:cubicBezTo>
                  <a:pt x="148" y="216"/>
                  <a:pt x="149" y="215"/>
                  <a:pt x="149" y="216"/>
                </a:cubicBezTo>
                <a:cubicBezTo>
                  <a:pt x="150" y="218"/>
                  <a:pt x="152" y="219"/>
                  <a:pt x="153" y="219"/>
                </a:cubicBezTo>
                <a:cubicBezTo>
                  <a:pt x="154" y="219"/>
                  <a:pt x="152" y="217"/>
                  <a:pt x="151" y="217"/>
                </a:cubicBezTo>
                <a:cubicBezTo>
                  <a:pt x="150" y="217"/>
                  <a:pt x="150" y="215"/>
                  <a:pt x="151" y="215"/>
                </a:cubicBezTo>
                <a:cubicBezTo>
                  <a:pt x="152" y="214"/>
                  <a:pt x="155" y="218"/>
                  <a:pt x="154" y="219"/>
                </a:cubicBezTo>
                <a:cubicBezTo>
                  <a:pt x="154" y="220"/>
                  <a:pt x="153" y="220"/>
                  <a:pt x="152" y="221"/>
                </a:cubicBezTo>
                <a:cubicBezTo>
                  <a:pt x="152" y="222"/>
                  <a:pt x="151" y="221"/>
                  <a:pt x="150" y="220"/>
                </a:cubicBezTo>
                <a:cubicBezTo>
                  <a:pt x="150" y="220"/>
                  <a:pt x="149" y="219"/>
                  <a:pt x="149" y="219"/>
                </a:cubicBezTo>
                <a:cubicBezTo>
                  <a:pt x="147" y="219"/>
                  <a:pt x="149" y="221"/>
                  <a:pt x="149" y="222"/>
                </a:cubicBezTo>
                <a:cubicBezTo>
                  <a:pt x="150" y="224"/>
                  <a:pt x="148" y="226"/>
                  <a:pt x="149" y="227"/>
                </a:cubicBezTo>
                <a:cubicBezTo>
                  <a:pt x="151" y="228"/>
                  <a:pt x="150" y="226"/>
                  <a:pt x="151" y="225"/>
                </a:cubicBezTo>
                <a:cubicBezTo>
                  <a:pt x="151" y="224"/>
                  <a:pt x="152" y="225"/>
                  <a:pt x="153" y="226"/>
                </a:cubicBezTo>
                <a:cubicBezTo>
                  <a:pt x="154" y="227"/>
                  <a:pt x="154" y="224"/>
                  <a:pt x="154" y="224"/>
                </a:cubicBezTo>
                <a:cubicBezTo>
                  <a:pt x="154" y="223"/>
                  <a:pt x="155" y="223"/>
                  <a:pt x="156" y="224"/>
                </a:cubicBezTo>
                <a:cubicBezTo>
                  <a:pt x="157" y="225"/>
                  <a:pt x="157" y="225"/>
                  <a:pt x="157" y="224"/>
                </a:cubicBezTo>
                <a:cubicBezTo>
                  <a:pt x="157" y="224"/>
                  <a:pt x="158" y="223"/>
                  <a:pt x="158" y="223"/>
                </a:cubicBezTo>
                <a:cubicBezTo>
                  <a:pt x="159" y="224"/>
                  <a:pt x="158" y="225"/>
                  <a:pt x="158" y="226"/>
                </a:cubicBezTo>
                <a:cubicBezTo>
                  <a:pt x="158" y="227"/>
                  <a:pt x="159" y="227"/>
                  <a:pt x="159" y="226"/>
                </a:cubicBezTo>
                <a:cubicBezTo>
                  <a:pt x="160" y="226"/>
                  <a:pt x="160" y="226"/>
                  <a:pt x="160" y="227"/>
                </a:cubicBezTo>
                <a:cubicBezTo>
                  <a:pt x="160" y="228"/>
                  <a:pt x="161" y="228"/>
                  <a:pt x="162" y="229"/>
                </a:cubicBezTo>
                <a:cubicBezTo>
                  <a:pt x="163" y="230"/>
                  <a:pt x="160" y="230"/>
                  <a:pt x="161" y="231"/>
                </a:cubicBezTo>
                <a:cubicBezTo>
                  <a:pt x="162" y="232"/>
                  <a:pt x="161" y="233"/>
                  <a:pt x="162" y="234"/>
                </a:cubicBezTo>
                <a:cubicBezTo>
                  <a:pt x="163" y="235"/>
                  <a:pt x="164" y="235"/>
                  <a:pt x="165" y="234"/>
                </a:cubicBezTo>
                <a:cubicBezTo>
                  <a:pt x="166" y="233"/>
                  <a:pt x="167" y="235"/>
                  <a:pt x="166" y="237"/>
                </a:cubicBezTo>
                <a:cubicBezTo>
                  <a:pt x="165" y="238"/>
                  <a:pt x="167" y="239"/>
                  <a:pt x="168" y="238"/>
                </a:cubicBezTo>
                <a:cubicBezTo>
                  <a:pt x="169" y="237"/>
                  <a:pt x="171" y="240"/>
                  <a:pt x="172" y="240"/>
                </a:cubicBezTo>
                <a:cubicBezTo>
                  <a:pt x="172" y="241"/>
                  <a:pt x="173" y="242"/>
                  <a:pt x="172" y="242"/>
                </a:cubicBezTo>
                <a:cubicBezTo>
                  <a:pt x="170" y="242"/>
                  <a:pt x="171" y="244"/>
                  <a:pt x="172" y="245"/>
                </a:cubicBezTo>
                <a:cubicBezTo>
                  <a:pt x="173" y="245"/>
                  <a:pt x="173" y="246"/>
                  <a:pt x="173" y="247"/>
                </a:cubicBezTo>
                <a:cubicBezTo>
                  <a:pt x="173" y="248"/>
                  <a:pt x="176" y="249"/>
                  <a:pt x="177" y="249"/>
                </a:cubicBezTo>
                <a:cubicBezTo>
                  <a:pt x="178" y="248"/>
                  <a:pt x="179" y="249"/>
                  <a:pt x="180" y="250"/>
                </a:cubicBezTo>
                <a:cubicBezTo>
                  <a:pt x="181" y="251"/>
                  <a:pt x="183" y="252"/>
                  <a:pt x="184" y="251"/>
                </a:cubicBezTo>
                <a:cubicBezTo>
                  <a:pt x="185" y="251"/>
                  <a:pt x="185" y="253"/>
                  <a:pt x="185" y="254"/>
                </a:cubicBezTo>
                <a:cubicBezTo>
                  <a:pt x="185" y="255"/>
                  <a:pt x="187" y="255"/>
                  <a:pt x="189" y="254"/>
                </a:cubicBezTo>
                <a:cubicBezTo>
                  <a:pt x="189" y="254"/>
                  <a:pt x="189" y="255"/>
                  <a:pt x="190" y="255"/>
                </a:cubicBezTo>
                <a:cubicBezTo>
                  <a:pt x="190" y="255"/>
                  <a:pt x="191" y="256"/>
                  <a:pt x="191" y="256"/>
                </a:cubicBezTo>
                <a:cubicBezTo>
                  <a:pt x="193" y="255"/>
                  <a:pt x="193" y="259"/>
                  <a:pt x="195" y="260"/>
                </a:cubicBezTo>
                <a:cubicBezTo>
                  <a:pt x="196" y="262"/>
                  <a:pt x="195" y="263"/>
                  <a:pt x="195" y="265"/>
                </a:cubicBezTo>
                <a:cubicBezTo>
                  <a:pt x="196" y="266"/>
                  <a:pt x="196" y="269"/>
                  <a:pt x="194" y="269"/>
                </a:cubicBezTo>
                <a:cubicBezTo>
                  <a:pt x="193" y="269"/>
                  <a:pt x="193" y="267"/>
                  <a:pt x="194" y="267"/>
                </a:cubicBezTo>
                <a:cubicBezTo>
                  <a:pt x="195" y="266"/>
                  <a:pt x="194" y="264"/>
                  <a:pt x="193" y="264"/>
                </a:cubicBezTo>
                <a:cubicBezTo>
                  <a:pt x="192" y="264"/>
                  <a:pt x="192" y="262"/>
                  <a:pt x="193" y="261"/>
                </a:cubicBezTo>
                <a:cubicBezTo>
                  <a:pt x="193" y="260"/>
                  <a:pt x="191" y="260"/>
                  <a:pt x="190" y="259"/>
                </a:cubicBezTo>
                <a:cubicBezTo>
                  <a:pt x="189" y="258"/>
                  <a:pt x="186" y="258"/>
                  <a:pt x="185" y="257"/>
                </a:cubicBezTo>
                <a:cubicBezTo>
                  <a:pt x="185" y="256"/>
                  <a:pt x="182" y="251"/>
                  <a:pt x="180" y="251"/>
                </a:cubicBezTo>
                <a:cubicBezTo>
                  <a:pt x="179" y="251"/>
                  <a:pt x="176" y="252"/>
                  <a:pt x="175" y="250"/>
                </a:cubicBezTo>
                <a:cubicBezTo>
                  <a:pt x="173" y="249"/>
                  <a:pt x="171" y="249"/>
                  <a:pt x="170" y="249"/>
                </a:cubicBezTo>
                <a:cubicBezTo>
                  <a:pt x="169" y="250"/>
                  <a:pt x="172" y="250"/>
                  <a:pt x="171" y="251"/>
                </a:cubicBezTo>
                <a:cubicBezTo>
                  <a:pt x="171" y="252"/>
                  <a:pt x="172" y="253"/>
                  <a:pt x="173" y="253"/>
                </a:cubicBezTo>
                <a:cubicBezTo>
                  <a:pt x="175" y="253"/>
                  <a:pt x="175" y="255"/>
                  <a:pt x="176" y="255"/>
                </a:cubicBezTo>
                <a:cubicBezTo>
                  <a:pt x="177" y="255"/>
                  <a:pt x="178" y="257"/>
                  <a:pt x="179" y="257"/>
                </a:cubicBezTo>
                <a:cubicBezTo>
                  <a:pt x="181" y="257"/>
                  <a:pt x="181" y="258"/>
                  <a:pt x="181" y="259"/>
                </a:cubicBezTo>
                <a:cubicBezTo>
                  <a:pt x="182" y="260"/>
                  <a:pt x="184" y="259"/>
                  <a:pt x="184" y="260"/>
                </a:cubicBezTo>
                <a:cubicBezTo>
                  <a:pt x="184" y="261"/>
                  <a:pt x="185" y="262"/>
                  <a:pt x="186" y="263"/>
                </a:cubicBezTo>
                <a:cubicBezTo>
                  <a:pt x="186" y="264"/>
                  <a:pt x="186" y="267"/>
                  <a:pt x="188" y="269"/>
                </a:cubicBezTo>
                <a:cubicBezTo>
                  <a:pt x="189" y="271"/>
                  <a:pt x="188" y="272"/>
                  <a:pt x="190" y="273"/>
                </a:cubicBezTo>
                <a:cubicBezTo>
                  <a:pt x="191" y="273"/>
                  <a:pt x="191" y="274"/>
                  <a:pt x="190" y="274"/>
                </a:cubicBezTo>
                <a:cubicBezTo>
                  <a:pt x="188" y="274"/>
                  <a:pt x="189" y="275"/>
                  <a:pt x="189" y="278"/>
                </a:cubicBezTo>
                <a:cubicBezTo>
                  <a:pt x="188" y="281"/>
                  <a:pt x="188" y="286"/>
                  <a:pt x="188" y="288"/>
                </a:cubicBezTo>
                <a:cubicBezTo>
                  <a:pt x="188" y="290"/>
                  <a:pt x="186" y="293"/>
                  <a:pt x="187" y="295"/>
                </a:cubicBezTo>
                <a:cubicBezTo>
                  <a:pt x="188" y="297"/>
                  <a:pt x="189" y="299"/>
                  <a:pt x="188" y="302"/>
                </a:cubicBezTo>
                <a:cubicBezTo>
                  <a:pt x="188" y="304"/>
                  <a:pt x="188" y="305"/>
                  <a:pt x="189" y="307"/>
                </a:cubicBezTo>
                <a:cubicBezTo>
                  <a:pt x="190" y="309"/>
                  <a:pt x="189" y="312"/>
                  <a:pt x="190" y="313"/>
                </a:cubicBezTo>
                <a:cubicBezTo>
                  <a:pt x="191" y="313"/>
                  <a:pt x="192" y="315"/>
                  <a:pt x="193" y="316"/>
                </a:cubicBezTo>
                <a:cubicBezTo>
                  <a:pt x="194" y="318"/>
                  <a:pt x="195" y="317"/>
                  <a:pt x="196" y="319"/>
                </a:cubicBezTo>
                <a:cubicBezTo>
                  <a:pt x="196" y="321"/>
                  <a:pt x="196" y="321"/>
                  <a:pt x="197" y="321"/>
                </a:cubicBezTo>
                <a:cubicBezTo>
                  <a:pt x="199" y="322"/>
                  <a:pt x="198" y="324"/>
                  <a:pt x="198" y="325"/>
                </a:cubicBezTo>
                <a:cubicBezTo>
                  <a:pt x="198" y="326"/>
                  <a:pt x="200" y="327"/>
                  <a:pt x="202" y="330"/>
                </a:cubicBezTo>
                <a:cubicBezTo>
                  <a:pt x="205" y="332"/>
                  <a:pt x="203" y="334"/>
                  <a:pt x="204" y="334"/>
                </a:cubicBezTo>
                <a:cubicBezTo>
                  <a:pt x="206" y="334"/>
                  <a:pt x="208" y="335"/>
                  <a:pt x="210" y="336"/>
                </a:cubicBezTo>
                <a:cubicBezTo>
                  <a:pt x="211" y="336"/>
                  <a:pt x="212" y="336"/>
                  <a:pt x="212" y="336"/>
                </a:cubicBezTo>
                <a:cubicBezTo>
                  <a:pt x="213" y="336"/>
                  <a:pt x="213" y="336"/>
                  <a:pt x="213" y="336"/>
                </a:cubicBezTo>
                <a:cubicBezTo>
                  <a:pt x="215" y="337"/>
                  <a:pt x="217" y="339"/>
                  <a:pt x="217" y="341"/>
                </a:cubicBezTo>
                <a:cubicBezTo>
                  <a:pt x="218" y="343"/>
                  <a:pt x="218" y="345"/>
                  <a:pt x="220" y="347"/>
                </a:cubicBezTo>
                <a:cubicBezTo>
                  <a:pt x="222" y="350"/>
                  <a:pt x="224" y="354"/>
                  <a:pt x="224" y="356"/>
                </a:cubicBezTo>
                <a:cubicBezTo>
                  <a:pt x="224" y="357"/>
                  <a:pt x="227" y="358"/>
                  <a:pt x="229" y="360"/>
                </a:cubicBezTo>
                <a:cubicBezTo>
                  <a:pt x="232" y="361"/>
                  <a:pt x="232" y="365"/>
                  <a:pt x="231" y="366"/>
                </a:cubicBezTo>
                <a:cubicBezTo>
                  <a:pt x="231" y="366"/>
                  <a:pt x="230" y="366"/>
                  <a:pt x="230" y="366"/>
                </a:cubicBezTo>
                <a:cubicBezTo>
                  <a:pt x="229" y="366"/>
                  <a:pt x="228" y="365"/>
                  <a:pt x="228" y="366"/>
                </a:cubicBezTo>
                <a:cubicBezTo>
                  <a:pt x="228" y="367"/>
                  <a:pt x="232" y="370"/>
                  <a:pt x="233" y="370"/>
                </a:cubicBezTo>
                <a:cubicBezTo>
                  <a:pt x="235" y="370"/>
                  <a:pt x="236" y="371"/>
                  <a:pt x="238" y="373"/>
                </a:cubicBezTo>
                <a:cubicBezTo>
                  <a:pt x="240" y="375"/>
                  <a:pt x="240" y="377"/>
                  <a:pt x="239" y="378"/>
                </a:cubicBezTo>
                <a:cubicBezTo>
                  <a:pt x="238" y="379"/>
                  <a:pt x="241" y="380"/>
                  <a:pt x="244" y="382"/>
                </a:cubicBezTo>
                <a:cubicBezTo>
                  <a:pt x="247" y="384"/>
                  <a:pt x="248" y="387"/>
                  <a:pt x="248" y="388"/>
                </a:cubicBezTo>
                <a:cubicBezTo>
                  <a:pt x="249" y="389"/>
                  <a:pt x="250" y="388"/>
                  <a:pt x="251" y="386"/>
                </a:cubicBezTo>
                <a:cubicBezTo>
                  <a:pt x="251" y="385"/>
                  <a:pt x="250" y="385"/>
                  <a:pt x="250" y="383"/>
                </a:cubicBezTo>
                <a:cubicBezTo>
                  <a:pt x="250" y="381"/>
                  <a:pt x="247" y="382"/>
                  <a:pt x="246" y="381"/>
                </a:cubicBezTo>
                <a:cubicBezTo>
                  <a:pt x="245" y="381"/>
                  <a:pt x="246" y="379"/>
                  <a:pt x="245" y="378"/>
                </a:cubicBezTo>
                <a:cubicBezTo>
                  <a:pt x="244" y="377"/>
                  <a:pt x="243" y="374"/>
                  <a:pt x="242" y="372"/>
                </a:cubicBezTo>
                <a:cubicBezTo>
                  <a:pt x="242" y="370"/>
                  <a:pt x="239" y="368"/>
                  <a:pt x="238" y="365"/>
                </a:cubicBezTo>
                <a:cubicBezTo>
                  <a:pt x="236" y="363"/>
                  <a:pt x="235" y="361"/>
                  <a:pt x="234" y="361"/>
                </a:cubicBezTo>
                <a:cubicBezTo>
                  <a:pt x="233" y="360"/>
                  <a:pt x="235" y="359"/>
                  <a:pt x="235" y="358"/>
                </a:cubicBezTo>
                <a:cubicBezTo>
                  <a:pt x="234" y="358"/>
                  <a:pt x="233" y="358"/>
                  <a:pt x="231" y="357"/>
                </a:cubicBezTo>
                <a:cubicBezTo>
                  <a:pt x="230" y="356"/>
                  <a:pt x="229" y="355"/>
                  <a:pt x="229" y="354"/>
                </a:cubicBezTo>
                <a:cubicBezTo>
                  <a:pt x="229" y="352"/>
                  <a:pt x="228" y="349"/>
                  <a:pt x="228" y="347"/>
                </a:cubicBezTo>
                <a:cubicBezTo>
                  <a:pt x="227" y="346"/>
                  <a:pt x="229" y="346"/>
                  <a:pt x="229" y="347"/>
                </a:cubicBezTo>
                <a:cubicBezTo>
                  <a:pt x="230" y="347"/>
                  <a:pt x="230" y="348"/>
                  <a:pt x="231" y="348"/>
                </a:cubicBezTo>
                <a:cubicBezTo>
                  <a:pt x="231" y="347"/>
                  <a:pt x="232" y="348"/>
                  <a:pt x="233" y="349"/>
                </a:cubicBezTo>
                <a:cubicBezTo>
                  <a:pt x="233" y="349"/>
                  <a:pt x="234" y="349"/>
                  <a:pt x="234" y="349"/>
                </a:cubicBezTo>
                <a:cubicBezTo>
                  <a:pt x="235" y="349"/>
                  <a:pt x="235" y="349"/>
                  <a:pt x="236" y="349"/>
                </a:cubicBezTo>
                <a:cubicBezTo>
                  <a:pt x="236" y="350"/>
                  <a:pt x="234" y="350"/>
                  <a:pt x="236" y="355"/>
                </a:cubicBezTo>
                <a:cubicBezTo>
                  <a:pt x="239" y="359"/>
                  <a:pt x="237" y="356"/>
                  <a:pt x="237" y="359"/>
                </a:cubicBezTo>
                <a:cubicBezTo>
                  <a:pt x="237" y="362"/>
                  <a:pt x="239" y="361"/>
                  <a:pt x="239" y="360"/>
                </a:cubicBezTo>
                <a:cubicBezTo>
                  <a:pt x="240" y="360"/>
                  <a:pt x="241" y="361"/>
                  <a:pt x="242" y="363"/>
                </a:cubicBezTo>
                <a:cubicBezTo>
                  <a:pt x="243" y="364"/>
                  <a:pt x="246" y="365"/>
                  <a:pt x="246" y="365"/>
                </a:cubicBezTo>
                <a:cubicBezTo>
                  <a:pt x="246" y="366"/>
                  <a:pt x="246" y="368"/>
                  <a:pt x="248" y="368"/>
                </a:cubicBezTo>
                <a:cubicBezTo>
                  <a:pt x="249" y="368"/>
                  <a:pt x="250" y="370"/>
                  <a:pt x="251" y="370"/>
                </a:cubicBezTo>
                <a:cubicBezTo>
                  <a:pt x="252" y="371"/>
                  <a:pt x="252" y="372"/>
                  <a:pt x="251" y="373"/>
                </a:cubicBezTo>
                <a:cubicBezTo>
                  <a:pt x="251" y="374"/>
                  <a:pt x="251" y="375"/>
                  <a:pt x="254" y="376"/>
                </a:cubicBezTo>
                <a:cubicBezTo>
                  <a:pt x="257" y="377"/>
                  <a:pt x="255" y="378"/>
                  <a:pt x="258" y="379"/>
                </a:cubicBezTo>
                <a:cubicBezTo>
                  <a:pt x="260" y="381"/>
                  <a:pt x="265" y="388"/>
                  <a:pt x="267" y="390"/>
                </a:cubicBezTo>
                <a:cubicBezTo>
                  <a:pt x="268" y="391"/>
                  <a:pt x="268" y="393"/>
                  <a:pt x="269" y="394"/>
                </a:cubicBezTo>
                <a:cubicBezTo>
                  <a:pt x="269" y="396"/>
                  <a:pt x="268" y="396"/>
                  <a:pt x="269" y="397"/>
                </a:cubicBezTo>
                <a:cubicBezTo>
                  <a:pt x="269" y="399"/>
                  <a:pt x="267" y="398"/>
                  <a:pt x="267" y="399"/>
                </a:cubicBezTo>
                <a:cubicBezTo>
                  <a:pt x="267" y="400"/>
                  <a:pt x="269" y="404"/>
                  <a:pt x="271" y="404"/>
                </a:cubicBezTo>
                <a:cubicBezTo>
                  <a:pt x="273" y="404"/>
                  <a:pt x="275" y="407"/>
                  <a:pt x="277" y="408"/>
                </a:cubicBezTo>
                <a:cubicBezTo>
                  <a:pt x="278" y="410"/>
                  <a:pt x="281" y="409"/>
                  <a:pt x="284" y="410"/>
                </a:cubicBezTo>
                <a:cubicBezTo>
                  <a:pt x="286" y="411"/>
                  <a:pt x="288" y="414"/>
                  <a:pt x="292" y="415"/>
                </a:cubicBezTo>
                <a:cubicBezTo>
                  <a:pt x="296" y="416"/>
                  <a:pt x="299" y="417"/>
                  <a:pt x="302" y="419"/>
                </a:cubicBezTo>
                <a:cubicBezTo>
                  <a:pt x="304" y="420"/>
                  <a:pt x="307" y="420"/>
                  <a:pt x="310" y="418"/>
                </a:cubicBezTo>
                <a:cubicBezTo>
                  <a:pt x="313" y="417"/>
                  <a:pt x="316" y="419"/>
                  <a:pt x="318" y="419"/>
                </a:cubicBezTo>
                <a:cubicBezTo>
                  <a:pt x="320" y="420"/>
                  <a:pt x="325" y="426"/>
                  <a:pt x="327" y="427"/>
                </a:cubicBezTo>
                <a:cubicBezTo>
                  <a:pt x="328" y="428"/>
                  <a:pt x="329" y="427"/>
                  <a:pt x="330" y="427"/>
                </a:cubicBezTo>
                <a:cubicBezTo>
                  <a:pt x="331" y="427"/>
                  <a:pt x="332" y="427"/>
                  <a:pt x="333" y="428"/>
                </a:cubicBezTo>
                <a:cubicBezTo>
                  <a:pt x="334" y="429"/>
                  <a:pt x="340" y="431"/>
                  <a:pt x="341" y="431"/>
                </a:cubicBezTo>
                <a:cubicBezTo>
                  <a:pt x="343" y="431"/>
                  <a:pt x="343" y="429"/>
                  <a:pt x="344" y="430"/>
                </a:cubicBezTo>
                <a:cubicBezTo>
                  <a:pt x="345" y="431"/>
                  <a:pt x="344" y="433"/>
                  <a:pt x="345" y="434"/>
                </a:cubicBezTo>
                <a:cubicBezTo>
                  <a:pt x="347" y="434"/>
                  <a:pt x="349" y="438"/>
                  <a:pt x="350" y="439"/>
                </a:cubicBezTo>
                <a:cubicBezTo>
                  <a:pt x="352" y="439"/>
                  <a:pt x="352" y="441"/>
                  <a:pt x="351" y="442"/>
                </a:cubicBezTo>
                <a:cubicBezTo>
                  <a:pt x="350" y="442"/>
                  <a:pt x="350" y="445"/>
                  <a:pt x="352" y="446"/>
                </a:cubicBezTo>
                <a:cubicBezTo>
                  <a:pt x="355" y="446"/>
                  <a:pt x="354" y="445"/>
                  <a:pt x="355" y="445"/>
                </a:cubicBezTo>
                <a:cubicBezTo>
                  <a:pt x="356" y="445"/>
                  <a:pt x="356" y="447"/>
                  <a:pt x="357" y="447"/>
                </a:cubicBezTo>
                <a:cubicBezTo>
                  <a:pt x="358" y="447"/>
                  <a:pt x="360" y="448"/>
                  <a:pt x="360" y="449"/>
                </a:cubicBezTo>
                <a:cubicBezTo>
                  <a:pt x="360" y="451"/>
                  <a:pt x="361" y="452"/>
                  <a:pt x="362" y="452"/>
                </a:cubicBezTo>
                <a:cubicBezTo>
                  <a:pt x="364" y="452"/>
                  <a:pt x="367" y="452"/>
                  <a:pt x="369" y="454"/>
                </a:cubicBezTo>
                <a:cubicBezTo>
                  <a:pt x="370" y="456"/>
                  <a:pt x="371" y="455"/>
                  <a:pt x="372" y="456"/>
                </a:cubicBezTo>
                <a:cubicBezTo>
                  <a:pt x="373" y="458"/>
                  <a:pt x="375" y="456"/>
                  <a:pt x="375" y="455"/>
                </a:cubicBezTo>
                <a:cubicBezTo>
                  <a:pt x="376" y="454"/>
                  <a:pt x="374" y="454"/>
                  <a:pt x="374" y="453"/>
                </a:cubicBezTo>
                <a:cubicBezTo>
                  <a:pt x="374" y="452"/>
                  <a:pt x="376" y="452"/>
                  <a:pt x="376" y="451"/>
                </a:cubicBezTo>
                <a:cubicBezTo>
                  <a:pt x="377" y="449"/>
                  <a:pt x="380" y="449"/>
                  <a:pt x="381" y="449"/>
                </a:cubicBezTo>
                <a:cubicBezTo>
                  <a:pt x="382" y="450"/>
                  <a:pt x="383" y="451"/>
                  <a:pt x="382" y="452"/>
                </a:cubicBezTo>
                <a:cubicBezTo>
                  <a:pt x="381" y="454"/>
                  <a:pt x="385" y="457"/>
                  <a:pt x="386" y="458"/>
                </a:cubicBezTo>
                <a:cubicBezTo>
                  <a:pt x="387" y="459"/>
                  <a:pt x="386" y="461"/>
                  <a:pt x="387" y="461"/>
                </a:cubicBezTo>
                <a:cubicBezTo>
                  <a:pt x="387" y="462"/>
                  <a:pt x="388" y="463"/>
                  <a:pt x="387" y="464"/>
                </a:cubicBezTo>
                <a:cubicBezTo>
                  <a:pt x="386" y="464"/>
                  <a:pt x="387" y="469"/>
                  <a:pt x="388" y="470"/>
                </a:cubicBezTo>
                <a:cubicBezTo>
                  <a:pt x="388" y="471"/>
                  <a:pt x="388" y="472"/>
                  <a:pt x="387" y="474"/>
                </a:cubicBezTo>
                <a:cubicBezTo>
                  <a:pt x="386" y="476"/>
                  <a:pt x="385" y="477"/>
                  <a:pt x="383" y="477"/>
                </a:cubicBezTo>
                <a:cubicBezTo>
                  <a:pt x="381" y="477"/>
                  <a:pt x="382" y="479"/>
                  <a:pt x="381" y="479"/>
                </a:cubicBezTo>
                <a:cubicBezTo>
                  <a:pt x="380" y="479"/>
                  <a:pt x="380" y="481"/>
                  <a:pt x="380" y="482"/>
                </a:cubicBezTo>
                <a:cubicBezTo>
                  <a:pt x="380" y="483"/>
                  <a:pt x="379" y="483"/>
                  <a:pt x="377" y="483"/>
                </a:cubicBezTo>
                <a:cubicBezTo>
                  <a:pt x="376" y="483"/>
                  <a:pt x="376" y="485"/>
                  <a:pt x="376" y="486"/>
                </a:cubicBezTo>
                <a:cubicBezTo>
                  <a:pt x="376" y="488"/>
                  <a:pt x="374" y="488"/>
                  <a:pt x="374" y="489"/>
                </a:cubicBezTo>
                <a:cubicBezTo>
                  <a:pt x="373" y="490"/>
                  <a:pt x="374" y="491"/>
                  <a:pt x="373" y="491"/>
                </a:cubicBezTo>
                <a:cubicBezTo>
                  <a:pt x="371" y="492"/>
                  <a:pt x="371" y="493"/>
                  <a:pt x="372" y="494"/>
                </a:cubicBezTo>
                <a:cubicBezTo>
                  <a:pt x="373" y="495"/>
                  <a:pt x="372" y="496"/>
                  <a:pt x="372" y="497"/>
                </a:cubicBezTo>
                <a:cubicBezTo>
                  <a:pt x="371" y="498"/>
                  <a:pt x="373" y="498"/>
                  <a:pt x="374" y="499"/>
                </a:cubicBezTo>
                <a:cubicBezTo>
                  <a:pt x="375" y="500"/>
                  <a:pt x="375" y="500"/>
                  <a:pt x="375" y="499"/>
                </a:cubicBezTo>
                <a:cubicBezTo>
                  <a:pt x="376" y="499"/>
                  <a:pt x="376" y="499"/>
                  <a:pt x="376" y="500"/>
                </a:cubicBezTo>
                <a:cubicBezTo>
                  <a:pt x="377" y="501"/>
                  <a:pt x="376" y="502"/>
                  <a:pt x="374" y="502"/>
                </a:cubicBezTo>
                <a:cubicBezTo>
                  <a:pt x="373" y="502"/>
                  <a:pt x="371" y="504"/>
                  <a:pt x="370" y="506"/>
                </a:cubicBezTo>
                <a:cubicBezTo>
                  <a:pt x="370" y="508"/>
                  <a:pt x="372" y="511"/>
                  <a:pt x="372" y="512"/>
                </a:cubicBezTo>
                <a:cubicBezTo>
                  <a:pt x="372" y="513"/>
                  <a:pt x="371" y="512"/>
                  <a:pt x="371" y="513"/>
                </a:cubicBezTo>
                <a:cubicBezTo>
                  <a:pt x="370" y="514"/>
                  <a:pt x="374" y="516"/>
                  <a:pt x="375" y="517"/>
                </a:cubicBezTo>
                <a:cubicBezTo>
                  <a:pt x="377" y="518"/>
                  <a:pt x="378" y="521"/>
                  <a:pt x="379" y="523"/>
                </a:cubicBezTo>
                <a:cubicBezTo>
                  <a:pt x="381" y="524"/>
                  <a:pt x="381" y="525"/>
                  <a:pt x="382" y="529"/>
                </a:cubicBezTo>
                <a:cubicBezTo>
                  <a:pt x="384" y="533"/>
                  <a:pt x="387" y="539"/>
                  <a:pt x="389" y="542"/>
                </a:cubicBezTo>
                <a:cubicBezTo>
                  <a:pt x="391" y="544"/>
                  <a:pt x="392" y="546"/>
                  <a:pt x="392" y="547"/>
                </a:cubicBezTo>
                <a:cubicBezTo>
                  <a:pt x="391" y="548"/>
                  <a:pt x="392" y="550"/>
                  <a:pt x="393" y="551"/>
                </a:cubicBezTo>
                <a:cubicBezTo>
                  <a:pt x="395" y="552"/>
                  <a:pt x="396" y="554"/>
                  <a:pt x="400" y="556"/>
                </a:cubicBezTo>
                <a:cubicBezTo>
                  <a:pt x="404" y="558"/>
                  <a:pt x="411" y="561"/>
                  <a:pt x="412" y="563"/>
                </a:cubicBezTo>
                <a:cubicBezTo>
                  <a:pt x="413" y="565"/>
                  <a:pt x="417" y="567"/>
                  <a:pt x="417" y="567"/>
                </a:cubicBezTo>
                <a:cubicBezTo>
                  <a:pt x="418" y="567"/>
                  <a:pt x="417" y="570"/>
                  <a:pt x="418" y="572"/>
                </a:cubicBezTo>
                <a:cubicBezTo>
                  <a:pt x="418" y="573"/>
                  <a:pt x="418" y="580"/>
                  <a:pt x="418" y="583"/>
                </a:cubicBezTo>
                <a:cubicBezTo>
                  <a:pt x="417" y="585"/>
                  <a:pt x="417" y="587"/>
                  <a:pt x="416" y="589"/>
                </a:cubicBezTo>
                <a:cubicBezTo>
                  <a:pt x="416" y="591"/>
                  <a:pt x="417" y="591"/>
                  <a:pt x="417" y="591"/>
                </a:cubicBezTo>
                <a:cubicBezTo>
                  <a:pt x="416" y="592"/>
                  <a:pt x="416" y="594"/>
                  <a:pt x="416" y="597"/>
                </a:cubicBezTo>
                <a:cubicBezTo>
                  <a:pt x="416" y="600"/>
                  <a:pt x="414" y="605"/>
                  <a:pt x="414" y="607"/>
                </a:cubicBezTo>
                <a:cubicBezTo>
                  <a:pt x="414" y="608"/>
                  <a:pt x="413" y="609"/>
                  <a:pt x="413" y="611"/>
                </a:cubicBezTo>
                <a:cubicBezTo>
                  <a:pt x="413" y="613"/>
                  <a:pt x="412" y="614"/>
                  <a:pt x="411" y="615"/>
                </a:cubicBezTo>
                <a:cubicBezTo>
                  <a:pt x="410" y="616"/>
                  <a:pt x="413" y="618"/>
                  <a:pt x="413" y="620"/>
                </a:cubicBezTo>
                <a:cubicBezTo>
                  <a:pt x="413" y="621"/>
                  <a:pt x="411" y="622"/>
                  <a:pt x="411" y="625"/>
                </a:cubicBezTo>
                <a:cubicBezTo>
                  <a:pt x="412" y="628"/>
                  <a:pt x="411" y="633"/>
                  <a:pt x="411" y="634"/>
                </a:cubicBezTo>
                <a:cubicBezTo>
                  <a:pt x="411" y="635"/>
                  <a:pt x="410" y="635"/>
                  <a:pt x="410" y="637"/>
                </a:cubicBezTo>
                <a:cubicBezTo>
                  <a:pt x="411" y="639"/>
                  <a:pt x="409" y="639"/>
                  <a:pt x="409" y="642"/>
                </a:cubicBezTo>
                <a:cubicBezTo>
                  <a:pt x="409" y="645"/>
                  <a:pt x="406" y="649"/>
                  <a:pt x="406" y="651"/>
                </a:cubicBezTo>
                <a:cubicBezTo>
                  <a:pt x="405" y="653"/>
                  <a:pt x="405" y="654"/>
                  <a:pt x="404" y="654"/>
                </a:cubicBezTo>
                <a:cubicBezTo>
                  <a:pt x="402" y="654"/>
                  <a:pt x="402" y="656"/>
                  <a:pt x="403" y="658"/>
                </a:cubicBezTo>
                <a:cubicBezTo>
                  <a:pt x="404" y="659"/>
                  <a:pt x="402" y="661"/>
                  <a:pt x="404" y="663"/>
                </a:cubicBezTo>
                <a:cubicBezTo>
                  <a:pt x="405" y="665"/>
                  <a:pt x="404" y="665"/>
                  <a:pt x="404" y="667"/>
                </a:cubicBezTo>
                <a:cubicBezTo>
                  <a:pt x="403" y="669"/>
                  <a:pt x="402" y="669"/>
                  <a:pt x="402" y="671"/>
                </a:cubicBezTo>
                <a:cubicBezTo>
                  <a:pt x="402" y="673"/>
                  <a:pt x="401" y="674"/>
                  <a:pt x="402" y="676"/>
                </a:cubicBezTo>
                <a:cubicBezTo>
                  <a:pt x="403" y="678"/>
                  <a:pt x="402" y="678"/>
                  <a:pt x="402" y="678"/>
                </a:cubicBezTo>
                <a:cubicBezTo>
                  <a:pt x="401" y="678"/>
                  <a:pt x="400" y="680"/>
                  <a:pt x="400" y="683"/>
                </a:cubicBezTo>
                <a:cubicBezTo>
                  <a:pt x="399" y="686"/>
                  <a:pt x="399" y="686"/>
                  <a:pt x="402" y="686"/>
                </a:cubicBezTo>
                <a:cubicBezTo>
                  <a:pt x="404" y="686"/>
                  <a:pt x="402" y="678"/>
                  <a:pt x="404" y="678"/>
                </a:cubicBezTo>
                <a:cubicBezTo>
                  <a:pt x="405" y="678"/>
                  <a:pt x="404" y="677"/>
                  <a:pt x="405" y="677"/>
                </a:cubicBezTo>
                <a:cubicBezTo>
                  <a:pt x="407" y="676"/>
                  <a:pt x="405" y="678"/>
                  <a:pt x="406" y="678"/>
                </a:cubicBezTo>
                <a:cubicBezTo>
                  <a:pt x="407" y="678"/>
                  <a:pt x="408" y="679"/>
                  <a:pt x="407" y="680"/>
                </a:cubicBezTo>
                <a:cubicBezTo>
                  <a:pt x="405" y="681"/>
                  <a:pt x="407" y="683"/>
                  <a:pt x="406" y="684"/>
                </a:cubicBezTo>
                <a:cubicBezTo>
                  <a:pt x="406" y="685"/>
                  <a:pt x="405" y="686"/>
                  <a:pt x="405" y="687"/>
                </a:cubicBezTo>
                <a:cubicBezTo>
                  <a:pt x="406" y="688"/>
                  <a:pt x="405" y="688"/>
                  <a:pt x="404" y="690"/>
                </a:cubicBezTo>
                <a:cubicBezTo>
                  <a:pt x="404" y="691"/>
                  <a:pt x="405" y="691"/>
                  <a:pt x="405" y="692"/>
                </a:cubicBezTo>
                <a:cubicBezTo>
                  <a:pt x="404" y="692"/>
                  <a:pt x="405" y="693"/>
                  <a:pt x="405" y="694"/>
                </a:cubicBezTo>
                <a:cubicBezTo>
                  <a:pt x="404" y="694"/>
                  <a:pt x="404" y="695"/>
                  <a:pt x="405" y="696"/>
                </a:cubicBezTo>
                <a:cubicBezTo>
                  <a:pt x="405" y="697"/>
                  <a:pt x="403" y="697"/>
                  <a:pt x="403" y="697"/>
                </a:cubicBezTo>
                <a:cubicBezTo>
                  <a:pt x="402" y="698"/>
                  <a:pt x="403" y="699"/>
                  <a:pt x="403" y="700"/>
                </a:cubicBezTo>
                <a:cubicBezTo>
                  <a:pt x="402" y="701"/>
                  <a:pt x="401" y="700"/>
                  <a:pt x="400" y="699"/>
                </a:cubicBezTo>
                <a:cubicBezTo>
                  <a:pt x="400" y="699"/>
                  <a:pt x="401" y="697"/>
                  <a:pt x="402" y="696"/>
                </a:cubicBezTo>
                <a:cubicBezTo>
                  <a:pt x="403" y="695"/>
                  <a:pt x="401" y="693"/>
                  <a:pt x="400" y="693"/>
                </a:cubicBezTo>
                <a:cubicBezTo>
                  <a:pt x="398" y="694"/>
                  <a:pt x="401" y="695"/>
                  <a:pt x="401" y="697"/>
                </a:cubicBezTo>
                <a:cubicBezTo>
                  <a:pt x="401" y="697"/>
                  <a:pt x="401" y="697"/>
                  <a:pt x="400" y="697"/>
                </a:cubicBezTo>
                <a:cubicBezTo>
                  <a:pt x="400" y="697"/>
                  <a:pt x="399" y="697"/>
                  <a:pt x="399" y="698"/>
                </a:cubicBezTo>
                <a:cubicBezTo>
                  <a:pt x="399" y="699"/>
                  <a:pt x="397" y="698"/>
                  <a:pt x="397" y="699"/>
                </a:cubicBezTo>
                <a:cubicBezTo>
                  <a:pt x="396" y="700"/>
                  <a:pt x="398" y="701"/>
                  <a:pt x="397" y="701"/>
                </a:cubicBezTo>
                <a:cubicBezTo>
                  <a:pt x="396" y="702"/>
                  <a:pt x="394" y="703"/>
                  <a:pt x="394" y="704"/>
                </a:cubicBezTo>
                <a:cubicBezTo>
                  <a:pt x="394" y="705"/>
                  <a:pt x="395" y="705"/>
                  <a:pt x="395" y="704"/>
                </a:cubicBezTo>
                <a:cubicBezTo>
                  <a:pt x="395" y="703"/>
                  <a:pt x="397" y="703"/>
                  <a:pt x="397" y="704"/>
                </a:cubicBezTo>
                <a:cubicBezTo>
                  <a:pt x="397" y="705"/>
                  <a:pt x="398" y="705"/>
                  <a:pt x="398" y="705"/>
                </a:cubicBezTo>
                <a:cubicBezTo>
                  <a:pt x="399" y="704"/>
                  <a:pt x="399" y="704"/>
                  <a:pt x="400" y="704"/>
                </a:cubicBezTo>
                <a:cubicBezTo>
                  <a:pt x="401" y="705"/>
                  <a:pt x="401" y="707"/>
                  <a:pt x="400" y="707"/>
                </a:cubicBezTo>
                <a:cubicBezTo>
                  <a:pt x="399" y="707"/>
                  <a:pt x="398" y="708"/>
                  <a:pt x="399" y="709"/>
                </a:cubicBezTo>
                <a:cubicBezTo>
                  <a:pt x="399" y="710"/>
                  <a:pt x="400" y="710"/>
                  <a:pt x="401" y="710"/>
                </a:cubicBezTo>
                <a:cubicBezTo>
                  <a:pt x="401" y="710"/>
                  <a:pt x="402" y="709"/>
                  <a:pt x="403" y="710"/>
                </a:cubicBezTo>
                <a:cubicBezTo>
                  <a:pt x="404" y="710"/>
                  <a:pt x="403" y="712"/>
                  <a:pt x="403" y="711"/>
                </a:cubicBezTo>
                <a:cubicBezTo>
                  <a:pt x="402" y="711"/>
                  <a:pt x="400" y="710"/>
                  <a:pt x="400" y="711"/>
                </a:cubicBezTo>
                <a:cubicBezTo>
                  <a:pt x="399" y="712"/>
                  <a:pt x="398" y="711"/>
                  <a:pt x="397" y="711"/>
                </a:cubicBezTo>
                <a:cubicBezTo>
                  <a:pt x="396" y="710"/>
                  <a:pt x="393" y="712"/>
                  <a:pt x="394" y="713"/>
                </a:cubicBezTo>
                <a:cubicBezTo>
                  <a:pt x="395" y="714"/>
                  <a:pt x="395" y="715"/>
                  <a:pt x="396" y="715"/>
                </a:cubicBezTo>
                <a:cubicBezTo>
                  <a:pt x="397" y="715"/>
                  <a:pt x="398" y="715"/>
                  <a:pt x="398" y="714"/>
                </a:cubicBezTo>
                <a:cubicBezTo>
                  <a:pt x="399" y="713"/>
                  <a:pt x="400" y="712"/>
                  <a:pt x="400" y="714"/>
                </a:cubicBezTo>
                <a:cubicBezTo>
                  <a:pt x="400" y="716"/>
                  <a:pt x="398" y="715"/>
                  <a:pt x="398" y="716"/>
                </a:cubicBezTo>
                <a:cubicBezTo>
                  <a:pt x="397" y="717"/>
                  <a:pt x="397" y="717"/>
                  <a:pt x="395" y="718"/>
                </a:cubicBezTo>
                <a:cubicBezTo>
                  <a:pt x="394" y="719"/>
                  <a:pt x="395" y="721"/>
                  <a:pt x="396" y="720"/>
                </a:cubicBezTo>
                <a:cubicBezTo>
                  <a:pt x="397" y="720"/>
                  <a:pt x="396" y="721"/>
                  <a:pt x="397" y="721"/>
                </a:cubicBezTo>
                <a:cubicBezTo>
                  <a:pt x="399" y="722"/>
                  <a:pt x="399" y="721"/>
                  <a:pt x="399" y="720"/>
                </a:cubicBezTo>
                <a:cubicBezTo>
                  <a:pt x="399" y="719"/>
                  <a:pt x="399" y="717"/>
                  <a:pt x="401" y="718"/>
                </a:cubicBezTo>
                <a:cubicBezTo>
                  <a:pt x="402" y="719"/>
                  <a:pt x="400" y="720"/>
                  <a:pt x="400" y="721"/>
                </a:cubicBezTo>
                <a:cubicBezTo>
                  <a:pt x="400" y="722"/>
                  <a:pt x="399" y="723"/>
                  <a:pt x="399" y="724"/>
                </a:cubicBezTo>
                <a:cubicBezTo>
                  <a:pt x="399" y="725"/>
                  <a:pt x="398" y="724"/>
                  <a:pt x="398" y="726"/>
                </a:cubicBezTo>
                <a:cubicBezTo>
                  <a:pt x="398" y="727"/>
                  <a:pt x="396" y="726"/>
                  <a:pt x="397" y="727"/>
                </a:cubicBezTo>
                <a:cubicBezTo>
                  <a:pt x="398" y="727"/>
                  <a:pt x="396" y="728"/>
                  <a:pt x="397" y="729"/>
                </a:cubicBezTo>
                <a:cubicBezTo>
                  <a:pt x="397" y="730"/>
                  <a:pt x="397" y="729"/>
                  <a:pt x="398" y="729"/>
                </a:cubicBezTo>
                <a:cubicBezTo>
                  <a:pt x="398" y="729"/>
                  <a:pt x="398" y="728"/>
                  <a:pt x="399" y="729"/>
                </a:cubicBezTo>
                <a:cubicBezTo>
                  <a:pt x="400" y="729"/>
                  <a:pt x="400" y="729"/>
                  <a:pt x="401" y="729"/>
                </a:cubicBezTo>
                <a:cubicBezTo>
                  <a:pt x="402" y="728"/>
                  <a:pt x="403" y="730"/>
                  <a:pt x="402" y="730"/>
                </a:cubicBezTo>
                <a:cubicBezTo>
                  <a:pt x="401" y="730"/>
                  <a:pt x="399" y="732"/>
                  <a:pt x="400" y="732"/>
                </a:cubicBezTo>
                <a:cubicBezTo>
                  <a:pt x="400" y="732"/>
                  <a:pt x="401" y="732"/>
                  <a:pt x="401" y="732"/>
                </a:cubicBezTo>
                <a:cubicBezTo>
                  <a:pt x="402" y="732"/>
                  <a:pt x="402" y="732"/>
                  <a:pt x="403" y="732"/>
                </a:cubicBezTo>
                <a:cubicBezTo>
                  <a:pt x="403" y="734"/>
                  <a:pt x="404" y="733"/>
                  <a:pt x="404" y="732"/>
                </a:cubicBezTo>
                <a:cubicBezTo>
                  <a:pt x="404" y="731"/>
                  <a:pt x="406" y="732"/>
                  <a:pt x="407" y="733"/>
                </a:cubicBezTo>
                <a:cubicBezTo>
                  <a:pt x="407" y="734"/>
                  <a:pt x="404" y="735"/>
                  <a:pt x="403" y="734"/>
                </a:cubicBezTo>
                <a:cubicBezTo>
                  <a:pt x="402" y="734"/>
                  <a:pt x="401" y="736"/>
                  <a:pt x="402" y="737"/>
                </a:cubicBezTo>
                <a:cubicBezTo>
                  <a:pt x="403" y="738"/>
                  <a:pt x="404" y="737"/>
                  <a:pt x="405" y="736"/>
                </a:cubicBezTo>
                <a:cubicBezTo>
                  <a:pt x="406" y="735"/>
                  <a:pt x="411" y="735"/>
                  <a:pt x="411" y="736"/>
                </a:cubicBezTo>
                <a:cubicBezTo>
                  <a:pt x="412" y="737"/>
                  <a:pt x="411" y="737"/>
                  <a:pt x="410" y="737"/>
                </a:cubicBezTo>
                <a:cubicBezTo>
                  <a:pt x="409" y="737"/>
                  <a:pt x="409" y="737"/>
                  <a:pt x="409" y="737"/>
                </a:cubicBezTo>
                <a:cubicBezTo>
                  <a:pt x="408" y="738"/>
                  <a:pt x="406" y="738"/>
                  <a:pt x="406" y="738"/>
                </a:cubicBezTo>
                <a:cubicBezTo>
                  <a:pt x="406" y="737"/>
                  <a:pt x="404" y="738"/>
                  <a:pt x="404" y="739"/>
                </a:cubicBezTo>
                <a:cubicBezTo>
                  <a:pt x="404" y="740"/>
                  <a:pt x="402" y="740"/>
                  <a:pt x="404" y="741"/>
                </a:cubicBezTo>
                <a:cubicBezTo>
                  <a:pt x="405" y="741"/>
                  <a:pt x="405" y="740"/>
                  <a:pt x="405" y="740"/>
                </a:cubicBezTo>
                <a:cubicBezTo>
                  <a:pt x="406" y="739"/>
                  <a:pt x="406" y="739"/>
                  <a:pt x="408" y="739"/>
                </a:cubicBezTo>
                <a:cubicBezTo>
                  <a:pt x="409" y="739"/>
                  <a:pt x="410" y="739"/>
                  <a:pt x="410" y="738"/>
                </a:cubicBezTo>
                <a:cubicBezTo>
                  <a:pt x="411" y="738"/>
                  <a:pt x="412" y="737"/>
                  <a:pt x="412" y="738"/>
                </a:cubicBezTo>
                <a:cubicBezTo>
                  <a:pt x="413" y="740"/>
                  <a:pt x="410" y="741"/>
                  <a:pt x="409" y="740"/>
                </a:cubicBezTo>
                <a:cubicBezTo>
                  <a:pt x="408" y="739"/>
                  <a:pt x="407" y="741"/>
                  <a:pt x="407" y="742"/>
                </a:cubicBezTo>
                <a:cubicBezTo>
                  <a:pt x="407" y="743"/>
                  <a:pt x="404" y="742"/>
                  <a:pt x="403" y="741"/>
                </a:cubicBezTo>
                <a:cubicBezTo>
                  <a:pt x="401" y="741"/>
                  <a:pt x="402" y="743"/>
                  <a:pt x="403" y="744"/>
                </a:cubicBezTo>
                <a:cubicBezTo>
                  <a:pt x="404" y="745"/>
                  <a:pt x="404" y="745"/>
                  <a:pt x="405" y="745"/>
                </a:cubicBezTo>
                <a:cubicBezTo>
                  <a:pt x="405" y="745"/>
                  <a:pt x="406" y="745"/>
                  <a:pt x="407" y="745"/>
                </a:cubicBezTo>
                <a:cubicBezTo>
                  <a:pt x="408" y="746"/>
                  <a:pt x="408" y="747"/>
                  <a:pt x="409" y="746"/>
                </a:cubicBezTo>
                <a:cubicBezTo>
                  <a:pt x="411" y="745"/>
                  <a:pt x="409" y="745"/>
                  <a:pt x="409" y="745"/>
                </a:cubicBezTo>
                <a:cubicBezTo>
                  <a:pt x="408" y="744"/>
                  <a:pt x="409" y="743"/>
                  <a:pt x="410" y="744"/>
                </a:cubicBezTo>
                <a:cubicBezTo>
                  <a:pt x="412" y="744"/>
                  <a:pt x="414" y="743"/>
                  <a:pt x="414" y="741"/>
                </a:cubicBezTo>
                <a:cubicBezTo>
                  <a:pt x="413" y="738"/>
                  <a:pt x="415" y="737"/>
                  <a:pt x="417" y="737"/>
                </a:cubicBezTo>
                <a:cubicBezTo>
                  <a:pt x="420" y="736"/>
                  <a:pt x="418" y="738"/>
                  <a:pt x="417" y="739"/>
                </a:cubicBezTo>
                <a:cubicBezTo>
                  <a:pt x="415" y="739"/>
                  <a:pt x="415" y="740"/>
                  <a:pt x="416" y="741"/>
                </a:cubicBezTo>
                <a:cubicBezTo>
                  <a:pt x="417" y="742"/>
                  <a:pt x="418" y="742"/>
                  <a:pt x="418" y="741"/>
                </a:cubicBezTo>
                <a:cubicBezTo>
                  <a:pt x="419" y="741"/>
                  <a:pt x="420" y="741"/>
                  <a:pt x="420" y="741"/>
                </a:cubicBezTo>
                <a:cubicBezTo>
                  <a:pt x="421" y="742"/>
                  <a:pt x="418" y="742"/>
                  <a:pt x="418" y="743"/>
                </a:cubicBezTo>
                <a:cubicBezTo>
                  <a:pt x="417" y="744"/>
                  <a:pt x="419" y="745"/>
                  <a:pt x="418" y="746"/>
                </a:cubicBezTo>
                <a:cubicBezTo>
                  <a:pt x="416" y="747"/>
                  <a:pt x="417" y="743"/>
                  <a:pt x="416" y="743"/>
                </a:cubicBezTo>
                <a:cubicBezTo>
                  <a:pt x="415" y="742"/>
                  <a:pt x="414" y="743"/>
                  <a:pt x="415" y="745"/>
                </a:cubicBezTo>
                <a:cubicBezTo>
                  <a:pt x="416" y="747"/>
                  <a:pt x="414" y="746"/>
                  <a:pt x="413" y="745"/>
                </a:cubicBezTo>
                <a:cubicBezTo>
                  <a:pt x="412" y="744"/>
                  <a:pt x="411" y="745"/>
                  <a:pt x="412" y="746"/>
                </a:cubicBezTo>
                <a:cubicBezTo>
                  <a:pt x="413" y="747"/>
                  <a:pt x="410" y="746"/>
                  <a:pt x="410" y="748"/>
                </a:cubicBezTo>
                <a:cubicBezTo>
                  <a:pt x="410" y="749"/>
                  <a:pt x="410" y="749"/>
                  <a:pt x="411" y="749"/>
                </a:cubicBezTo>
                <a:cubicBezTo>
                  <a:pt x="412" y="748"/>
                  <a:pt x="412" y="748"/>
                  <a:pt x="413" y="749"/>
                </a:cubicBezTo>
                <a:cubicBezTo>
                  <a:pt x="415" y="749"/>
                  <a:pt x="414" y="751"/>
                  <a:pt x="415" y="752"/>
                </a:cubicBezTo>
                <a:cubicBezTo>
                  <a:pt x="416" y="753"/>
                  <a:pt x="415" y="749"/>
                  <a:pt x="417" y="749"/>
                </a:cubicBezTo>
                <a:cubicBezTo>
                  <a:pt x="418" y="749"/>
                  <a:pt x="417" y="752"/>
                  <a:pt x="420" y="753"/>
                </a:cubicBezTo>
                <a:cubicBezTo>
                  <a:pt x="423" y="754"/>
                  <a:pt x="420" y="752"/>
                  <a:pt x="421" y="751"/>
                </a:cubicBezTo>
                <a:cubicBezTo>
                  <a:pt x="423" y="751"/>
                  <a:pt x="424" y="754"/>
                  <a:pt x="426" y="755"/>
                </a:cubicBezTo>
                <a:cubicBezTo>
                  <a:pt x="427" y="755"/>
                  <a:pt x="426" y="753"/>
                  <a:pt x="425" y="752"/>
                </a:cubicBezTo>
                <a:cubicBezTo>
                  <a:pt x="424" y="751"/>
                  <a:pt x="426" y="751"/>
                  <a:pt x="428" y="752"/>
                </a:cubicBezTo>
                <a:cubicBezTo>
                  <a:pt x="429" y="752"/>
                  <a:pt x="430" y="752"/>
                  <a:pt x="430" y="751"/>
                </a:cubicBezTo>
                <a:cubicBezTo>
                  <a:pt x="430" y="751"/>
                  <a:pt x="431" y="751"/>
                  <a:pt x="431" y="751"/>
                </a:cubicBezTo>
                <a:cubicBezTo>
                  <a:pt x="432" y="751"/>
                  <a:pt x="432" y="752"/>
                  <a:pt x="433" y="751"/>
                </a:cubicBezTo>
                <a:cubicBezTo>
                  <a:pt x="434" y="750"/>
                  <a:pt x="437" y="751"/>
                  <a:pt x="438" y="750"/>
                </a:cubicBezTo>
                <a:cubicBezTo>
                  <a:pt x="440" y="749"/>
                  <a:pt x="438" y="749"/>
                  <a:pt x="435" y="748"/>
                </a:cubicBezTo>
                <a:cubicBezTo>
                  <a:pt x="433" y="748"/>
                  <a:pt x="428" y="744"/>
                  <a:pt x="427" y="743"/>
                </a:cubicBezTo>
                <a:cubicBezTo>
                  <a:pt x="426" y="742"/>
                  <a:pt x="427" y="741"/>
                  <a:pt x="425" y="741"/>
                </a:cubicBezTo>
                <a:cubicBezTo>
                  <a:pt x="423" y="741"/>
                  <a:pt x="424" y="740"/>
                  <a:pt x="425" y="739"/>
                </a:cubicBezTo>
                <a:cubicBezTo>
                  <a:pt x="426" y="739"/>
                  <a:pt x="425" y="737"/>
                  <a:pt x="424" y="737"/>
                </a:cubicBezTo>
                <a:cubicBezTo>
                  <a:pt x="422" y="737"/>
                  <a:pt x="420" y="737"/>
                  <a:pt x="420" y="735"/>
                </a:cubicBezTo>
                <a:cubicBezTo>
                  <a:pt x="420" y="734"/>
                  <a:pt x="422" y="734"/>
                  <a:pt x="423" y="735"/>
                </a:cubicBezTo>
                <a:cubicBezTo>
                  <a:pt x="424" y="735"/>
                  <a:pt x="424" y="735"/>
                  <a:pt x="425" y="735"/>
                </a:cubicBezTo>
                <a:cubicBezTo>
                  <a:pt x="425" y="734"/>
                  <a:pt x="422" y="732"/>
                  <a:pt x="422" y="731"/>
                </a:cubicBezTo>
                <a:cubicBezTo>
                  <a:pt x="422" y="730"/>
                  <a:pt x="422" y="729"/>
                  <a:pt x="422" y="728"/>
                </a:cubicBezTo>
                <a:cubicBezTo>
                  <a:pt x="422" y="727"/>
                  <a:pt x="421" y="725"/>
                  <a:pt x="423" y="724"/>
                </a:cubicBezTo>
                <a:cubicBezTo>
                  <a:pt x="424" y="723"/>
                  <a:pt x="424" y="722"/>
                  <a:pt x="425" y="722"/>
                </a:cubicBezTo>
                <a:cubicBezTo>
                  <a:pt x="426" y="722"/>
                  <a:pt x="428" y="721"/>
                  <a:pt x="428" y="719"/>
                </a:cubicBezTo>
                <a:cubicBezTo>
                  <a:pt x="428" y="717"/>
                  <a:pt x="429" y="716"/>
                  <a:pt x="431" y="715"/>
                </a:cubicBezTo>
                <a:cubicBezTo>
                  <a:pt x="433" y="713"/>
                  <a:pt x="436" y="711"/>
                  <a:pt x="436" y="710"/>
                </a:cubicBezTo>
                <a:cubicBezTo>
                  <a:pt x="435" y="710"/>
                  <a:pt x="436" y="707"/>
                  <a:pt x="436" y="706"/>
                </a:cubicBezTo>
                <a:cubicBezTo>
                  <a:pt x="436" y="705"/>
                  <a:pt x="433" y="705"/>
                  <a:pt x="432" y="705"/>
                </a:cubicBezTo>
                <a:cubicBezTo>
                  <a:pt x="431" y="705"/>
                  <a:pt x="427" y="702"/>
                  <a:pt x="429" y="699"/>
                </a:cubicBezTo>
                <a:cubicBezTo>
                  <a:pt x="431" y="695"/>
                  <a:pt x="435" y="695"/>
                  <a:pt x="436" y="695"/>
                </a:cubicBezTo>
                <a:cubicBezTo>
                  <a:pt x="437" y="695"/>
                  <a:pt x="436" y="693"/>
                  <a:pt x="437" y="692"/>
                </a:cubicBezTo>
                <a:cubicBezTo>
                  <a:pt x="438" y="692"/>
                  <a:pt x="438" y="691"/>
                  <a:pt x="438" y="689"/>
                </a:cubicBezTo>
                <a:cubicBezTo>
                  <a:pt x="438" y="688"/>
                  <a:pt x="438" y="685"/>
                  <a:pt x="440" y="685"/>
                </a:cubicBezTo>
                <a:cubicBezTo>
                  <a:pt x="442" y="685"/>
                  <a:pt x="442" y="684"/>
                  <a:pt x="441" y="684"/>
                </a:cubicBezTo>
                <a:cubicBezTo>
                  <a:pt x="440" y="683"/>
                  <a:pt x="440" y="682"/>
                  <a:pt x="441" y="682"/>
                </a:cubicBezTo>
                <a:cubicBezTo>
                  <a:pt x="443" y="682"/>
                  <a:pt x="442" y="683"/>
                  <a:pt x="444" y="683"/>
                </a:cubicBezTo>
                <a:cubicBezTo>
                  <a:pt x="445" y="683"/>
                  <a:pt x="447" y="681"/>
                  <a:pt x="445" y="680"/>
                </a:cubicBezTo>
                <a:cubicBezTo>
                  <a:pt x="444" y="679"/>
                  <a:pt x="443" y="681"/>
                  <a:pt x="442" y="681"/>
                </a:cubicBezTo>
                <a:cubicBezTo>
                  <a:pt x="442" y="681"/>
                  <a:pt x="441" y="680"/>
                  <a:pt x="440" y="680"/>
                </a:cubicBezTo>
                <a:cubicBezTo>
                  <a:pt x="439" y="680"/>
                  <a:pt x="440" y="677"/>
                  <a:pt x="439" y="677"/>
                </a:cubicBezTo>
                <a:cubicBezTo>
                  <a:pt x="439" y="676"/>
                  <a:pt x="439" y="674"/>
                  <a:pt x="439" y="673"/>
                </a:cubicBezTo>
                <a:cubicBezTo>
                  <a:pt x="440" y="672"/>
                  <a:pt x="443" y="674"/>
                  <a:pt x="446" y="674"/>
                </a:cubicBezTo>
                <a:cubicBezTo>
                  <a:pt x="449" y="675"/>
                  <a:pt x="451" y="673"/>
                  <a:pt x="451" y="672"/>
                </a:cubicBezTo>
                <a:cubicBezTo>
                  <a:pt x="451" y="671"/>
                  <a:pt x="450" y="669"/>
                  <a:pt x="451" y="668"/>
                </a:cubicBezTo>
                <a:cubicBezTo>
                  <a:pt x="453" y="667"/>
                  <a:pt x="452" y="666"/>
                  <a:pt x="451" y="665"/>
                </a:cubicBezTo>
                <a:cubicBezTo>
                  <a:pt x="451" y="663"/>
                  <a:pt x="452" y="662"/>
                  <a:pt x="453" y="663"/>
                </a:cubicBezTo>
                <a:cubicBezTo>
                  <a:pt x="453" y="664"/>
                  <a:pt x="459" y="663"/>
                  <a:pt x="464" y="663"/>
                </a:cubicBezTo>
                <a:cubicBezTo>
                  <a:pt x="468" y="662"/>
                  <a:pt x="471" y="660"/>
                  <a:pt x="472" y="659"/>
                </a:cubicBezTo>
                <a:cubicBezTo>
                  <a:pt x="472" y="657"/>
                  <a:pt x="475" y="654"/>
                  <a:pt x="476" y="653"/>
                </a:cubicBezTo>
                <a:cubicBezTo>
                  <a:pt x="476" y="652"/>
                  <a:pt x="476" y="651"/>
                  <a:pt x="474" y="650"/>
                </a:cubicBezTo>
                <a:cubicBezTo>
                  <a:pt x="472" y="650"/>
                  <a:pt x="472" y="648"/>
                  <a:pt x="473" y="647"/>
                </a:cubicBezTo>
                <a:cubicBezTo>
                  <a:pt x="474" y="645"/>
                  <a:pt x="472" y="644"/>
                  <a:pt x="471" y="644"/>
                </a:cubicBezTo>
                <a:cubicBezTo>
                  <a:pt x="469" y="644"/>
                  <a:pt x="466" y="643"/>
                  <a:pt x="468" y="641"/>
                </a:cubicBezTo>
                <a:cubicBezTo>
                  <a:pt x="469" y="640"/>
                  <a:pt x="469" y="641"/>
                  <a:pt x="469" y="641"/>
                </a:cubicBezTo>
                <a:cubicBezTo>
                  <a:pt x="470" y="641"/>
                  <a:pt x="470" y="642"/>
                  <a:pt x="471" y="642"/>
                </a:cubicBezTo>
                <a:cubicBezTo>
                  <a:pt x="473" y="641"/>
                  <a:pt x="474" y="642"/>
                  <a:pt x="476" y="643"/>
                </a:cubicBezTo>
                <a:cubicBezTo>
                  <a:pt x="478" y="644"/>
                  <a:pt x="478" y="643"/>
                  <a:pt x="478" y="643"/>
                </a:cubicBezTo>
                <a:cubicBezTo>
                  <a:pt x="478" y="643"/>
                  <a:pt x="479" y="643"/>
                  <a:pt x="480" y="643"/>
                </a:cubicBezTo>
                <a:cubicBezTo>
                  <a:pt x="482" y="643"/>
                  <a:pt x="484" y="644"/>
                  <a:pt x="486" y="642"/>
                </a:cubicBezTo>
                <a:cubicBezTo>
                  <a:pt x="488" y="641"/>
                  <a:pt x="489" y="638"/>
                  <a:pt x="491" y="636"/>
                </a:cubicBezTo>
                <a:cubicBezTo>
                  <a:pt x="494" y="634"/>
                  <a:pt x="493" y="633"/>
                  <a:pt x="495" y="631"/>
                </a:cubicBezTo>
                <a:cubicBezTo>
                  <a:pt x="496" y="629"/>
                  <a:pt x="495" y="628"/>
                  <a:pt x="497" y="626"/>
                </a:cubicBezTo>
                <a:cubicBezTo>
                  <a:pt x="499" y="624"/>
                  <a:pt x="496" y="623"/>
                  <a:pt x="499" y="621"/>
                </a:cubicBezTo>
                <a:cubicBezTo>
                  <a:pt x="502" y="620"/>
                  <a:pt x="501" y="622"/>
                  <a:pt x="499" y="625"/>
                </a:cubicBezTo>
                <a:cubicBezTo>
                  <a:pt x="497" y="628"/>
                  <a:pt x="497" y="629"/>
                  <a:pt x="499" y="627"/>
                </a:cubicBezTo>
                <a:cubicBezTo>
                  <a:pt x="502" y="625"/>
                  <a:pt x="503" y="622"/>
                  <a:pt x="505" y="618"/>
                </a:cubicBezTo>
                <a:cubicBezTo>
                  <a:pt x="507" y="615"/>
                  <a:pt x="508" y="614"/>
                  <a:pt x="509" y="614"/>
                </a:cubicBezTo>
                <a:cubicBezTo>
                  <a:pt x="511" y="614"/>
                  <a:pt x="511" y="610"/>
                  <a:pt x="510" y="608"/>
                </a:cubicBezTo>
                <a:cubicBezTo>
                  <a:pt x="510" y="605"/>
                  <a:pt x="509" y="603"/>
                  <a:pt x="510" y="601"/>
                </a:cubicBezTo>
                <a:cubicBezTo>
                  <a:pt x="511" y="600"/>
                  <a:pt x="510" y="598"/>
                  <a:pt x="512" y="598"/>
                </a:cubicBezTo>
                <a:cubicBezTo>
                  <a:pt x="513" y="598"/>
                  <a:pt x="515" y="596"/>
                  <a:pt x="517" y="594"/>
                </a:cubicBezTo>
                <a:cubicBezTo>
                  <a:pt x="519" y="592"/>
                  <a:pt x="521" y="592"/>
                  <a:pt x="523" y="592"/>
                </a:cubicBezTo>
                <a:cubicBezTo>
                  <a:pt x="525" y="592"/>
                  <a:pt x="524" y="591"/>
                  <a:pt x="525" y="590"/>
                </a:cubicBezTo>
                <a:cubicBezTo>
                  <a:pt x="526" y="590"/>
                  <a:pt x="527" y="589"/>
                  <a:pt x="528" y="588"/>
                </a:cubicBezTo>
                <a:cubicBezTo>
                  <a:pt x="529" y="587"/>
                  <a:pt x="533" y="588"/>
                  <a:pt x="535" y="588"/>
                </a:cubicBezTo>
                <a:cubicBezTo>
                  <a:pt x="538" y="588"/>
                  <a:pt x="539" y="588"/>
                  <a:pt x="539" y="587"/>
                </a:cubicBezTo>
                <a:cubicBezTo>
                  <a:pt x="539" y="585"/>
                  <a:pt x="540" y="584"/>
                  <a:pt x="542" y="584"/>
                </a:cubicBezTo>
                <a:cubicBezTo>
                  <a:pt x="543" y="584"/>
                  <a:pt x="543" y="584"/>
                  <a:pt x="543" y="582"/>
                </a:cubicBezTo>
                <a:cubicBezTo>
                  <a:pt x="543" y="580"/>
                  <a:pt x="544" y="579"/>
                  <a:pt x="545" y="578"/>
                </a:cubicBezTo>
                <a:cubicBezTo>
                  <a:pt x="546" y="577"/>
                  <a:pt x="546" y="575"/>
                  <a:pt x="547" y="574"/>
                </a:cubicBezTo>
                <a:cubicBezTo>
                  <a:pt x="547" y="573"/>
                  <a:pt x="548" y="574"/>
                  <a:pt x="548" y="572"/>
                </a:cubicBezTo>
                <a:cubicBezTo>
                  <a:pt x="548" y="570"/>
                  <a:pt x="549" y="568"/>
                  <a:pt x="549" y="567"/>
                </a:cubicBezTo>
                <a:cubicBezTo>
                  <a:pt x="549" y="565"/>
                  <a:pt x="551" y="565"/>
                  <a:pt x="551" y="564"/>
                </a:cubicBezTo>
                <a:cubicBezTo>
                  <a:pt x="552" y="563"/>
                  <a:pt x="551" y="562"/>
                  <a:pt x="552" y="559"/>
                </a:cubicBezTo>
                <a:cubicBezTo>
                  <a:pt x="553" y="556"/>
                  <a:pt x="552" y="554"/>
                  <a:pt x="552" y="551"/>
                </a:cubicBezTo>
                <a:cubicBezTo>
                  <a:pt x="552" y="548"/>
                  <a:pt x="552" y="546"/>
                  <a:pt x="553" y="545"/>
                </a:cubicBezTo>
                <a:cubicBezTo>
                  <a:pt x="554" y="544"/>
                  <a:pt x="553" y="543"/>
                  <a:pt x="552" y="543"/>
                </a:cubicBezTo>
                <a:cubicBezTo>
                  <a:pt x="552" y="543"/>
                  <a:pt x="552" y="542"/>
                  <a:pt x="553" y="542"/>
                </a:cubicBezTo>
                <a:cubicBezTo>
                  <a:pt x="554" y="542"/>
                  <a:pt x="555" y="543"/>
                  <a:pt x="556" y="543"/>
                </a:cubicBezTo>
                <a:cubicBezTo>
                  <a:pt x="557" y="542"/>
                  <a:pt x="558" y="539"/>
                  <a:pt x="559" y="536"/>
                </a:cubicBezTo>
                <a:cubicBezTo>
                  <a:pt x="560" y="533"/>
                  <a:pt x="562" y="533"/>
                  <a:pt x="563" y="533"/>
                </a:cubicBezTo>
                <a:cubicBezTo>
                  <a:pt x="565" y="532"/>
                  <a:pt x="567" y="529"/>
                  <a:pt x="569" y="524"/>
                </a:cubicBezTo>
                <a:cubicBezTo>
                  <a:pt x="571" y="520"/>
                  <a:pt x="569" y="515"/>
                  <a:pt x="568" y="512"/>
                </a:cubicBezTo>
                <a:cubicBezTo>
                  <a:pt x="568" y="509"/>
                  <a:pt x="566" y="510"/>
                  <a:pt x="565" y="510"/>
                </a:cubicBezTo>
                <a:moveTo>
                  <a:pt x="386" y="285"/>
                </a:moveTo>
                <a:cubicBezTo>
                  <a:pt x="387" y="286"/>
                  <a:pt x="388" y="285"/>
                  <a:pt x="389" y="285"/>
                </a:cubicBezTo>
                <a:cubicBezTo>
                  <a:pt x="390" y="285"/>
                  <a:pt x="391" y="284"/>
                  <a:pt x="392" y="285"/>
                </a:cubicBezTo>
                <a:cubicBezTo>
                  <a:pt x="393" y="288"/>
                  <a:pt x="388" y="289"/>
                  <a:pt x="384" y="289"/>
                </a:cubicBezTo>
                <a:cubicBezTo>
                  <a:pt x="379" y="290"/>
                  <a:pt x="378" y="291"/>
                  <a:pt x="377" y="289"/>
                </a:cubicBezTo>
                <a:cubicBezTo>
                  <a:pt x="376" y="287"/>
                  <a:pt x="383" y="285"/>
                  <a:pt x="386" y="285"/>
                </a:cubicBezTo>
                <a:moveTo>
                  <a:pt x="379" y="292"/>
                </a:moveTo>
                <a:cubicBezTo>
                  <a:pt x="380" y="293"/>
                  <a:pt x="373" y="297"/>
                  <a:pt x="369" y="298"/>
                </a:cubicBezTo>
                <a:cubicBezTo>
                  <a:pt x="366" y="300"/>
                  <a:pt x="361" y="299"/>
                  <a:pt x="361" y="297"/>
                </a:cubicBezTo>
                <a:cubicBezTo>
                  <a:pt x="361" y="294"/>
                  <a:pt x="364" y="294"/>
                  <a:pt x="364" y="296"/>
                </a:cubicBezTo>
                <a:cubicBezTo>
                  <a:pt x="365" y="296"/>
                  <a:pt x="366" y="295"/>
                  <a:pt x="367" y="294"/>
                </a:cubicBezTo>
                <a:cubicBezTo>
                  <a:pt x="369" y="293"/>
                  <a:pt x="370" y="292"/>
                  <a:pt x="371" y="292"/>
                </a:cubicBezTo>
                <a:cubicBezTo>
                  <a:pt x="374" y="293"/>
                  <a:pt x="375" y="294"/>
                  <a:pt x="377" y="293"/>
                </a:cubicBezTo>
                <a:cubicBezTo>
                  <a:pt x="379" y="292"/>
                  <a:pt x="379" y="291"/>
                  <a:pt x="379" y="292"/>
                </a:cubicBezTo>
                <a:moveTo>
                  <a:pt x="359" y="274"/>
                </a:moveTo>
                <a:cubicBezTo>
                  <a:pt x="359" y="273"/>
                  <a:pt x="363" y="274"/>
                  <a:pt x="366" y="275"/>
                </a:cubicBezTo>
                <a:cubicBezTo>
                  <a:pt x="367" y="275"/>
                  <a:pt x="368" y="275"/>
                  <a:pt x="369" y="275"/>
                </a:cubicBezTo>
                <a:cubicBezTo>
                  <a:pt x="371" y="275"/>
                  <a:pt x="373" y="275"/>
                  <a:pt x="374" y="277"/>
                </a:cubicBezTo>
                <a:cubicBezTo>
                  <a:pt x="375" y="280"/>
                  <a:pt x="378" y="283"/>
                  <a:pt x="375" y="283"/>
                </a:cubicBezTo>
                <a:cubicBezTo>
                  <a:pt x="374" y="283"/>
                  <a:pt x="373" y="282"/>
                  <a:pt x="372" y="282"/>
                </a:cubicBezTo>
                <a:cubicBezTo>
                  <a:pt x="371" y="281"/>
                  <a:pt x="370" y="280"/>
                  <a:pt x="370" y="281"/>
                </a:cubicBezTo>
                <a:cubicBezTo>
                  <a:pt x="370" y="283"/>
                  <a:pt x="368" y="282"/>
                  <a:pt x="368" y="285"/>
                </a:cubicBezTo>
                <a:cubicBezTo>
                  <a:pt x="368" y="288"/>
                  <a:pt x="366" y="292"/>
                  <a:pt x="365" y="292"/>
                </a:cubicBezTo>
                <a:cubicBezTo>
                  <a:pt x="364" y="292"/>
                  <a:pt x="366" y="287"/>
                  <a:pt x="364" y="286"/>
                </a:cubicBezTo>
                <a:cubicBezTo>
                  <a:pt x="363" y="286"/>
                  <a:pt x="362" y="287"/>
                  <a:pt x="361" y="287"/>
                </a:cubicBezTo>
                <a:cubicBezTo>
                  <a:pt x="360" y="288"/>
                  <a:pt x="359" y="289"/>
                  <a:pt x="359" y="287"/>
                </a:cubicBezTo>
                <a:cubicBezTo>
                  <a:pt x="360" y="285"/>
                  <a:pt x="363" y="283"/>
                  <a:pt x="361" y="279"/>
                </a:cubicBezTo>
                <a:cubicBezTo>
                  <a:pt x="359" y="276"/>
                  <a:pt x="355" y="276"/>
                  <a:pt x="354" y="279"/>
                </a:cubicBezTo>
                <a:cubicBezTo>
                  <a:pt x="353" y="281"/>
                  <a:pt x="351" y="280"/>
                  <a:pt x="350" y="282"/>
                </a:cubicBezTo>
                <a:cubicBezTo>
                  <a:pt x="349" y="284"/>
                  <a:pt x="348" y="288"/>
                  <a:pt x="349" y="291"/>
                </a:cubicBezTo>
                <a:cubicBezTo>
                  <a:pt x="350" y="294"/>
                  <a:pt x="349" y="295"/>
                  <a:pt x="346" y="297"/>
                </a:cubicBezTo>
                <a:cubicBezTo>
                  <a:pt x="343" y="299"/>
                  <a:pt x="341" y="294"/>
                  <a:pt x="343" y="289"/>
                </a:cubicBezTo>
                <a:cubicBezTo>
                  <a:pt x="343" y="285"/>
                  <a:pt x="345" y="282"/>
                  <a:pt x="344" y="282"/>
                </a:cubicBezTo>
                <a:cubicBezTo>
                  <a:pt x="342" y="282"/>
                  <a:pt x="346" y="277"/>
                  <a:pt x="350" y="276"/>
                </a:cubicBezTo>
                <a:cubicBezTo>
                  <a:pt x="354" y="275"/>
                  <a:pt x="359" y="276"/>
                  <a:pt x="359" y="274"/>
                </a:cubicBezTo>
                <a:moveTo>
                  <a:pt x="333" y="265"/>
                </a:moveTo>
                <a:cubicBezTo>
                  <a:pt x="336" y="266"/>
                  <a:pt x="338" y="259"/>
                  <a:pt x="341" y="259"/>
                </a:cubicBezTo>
                <a:cubicBezTo>
                  <a:pt x="343" y="259"/>
                  <a:pt x="350" y="260"/>
                  <a:pt x="350" y="263"/>
                </a:cubicBezTo>
                <a:cubicBezTo>
                  <a:pt x="350" y="266"/>
                  <a:pt x="354" y="263"/>
                  <a:pt x="354" y="266"/>
                </a:cubicBezTo>
                <a:cubicBezTo>
                  <a:pt x="355" y="269"/>
                  <a:pt x="358" y="272"/>
                  <a:pt x="356" y="273"/>
                </a:cubicBezTo>
                <a:cubicBezTo>
                  <a:pt x="355" y="274"/>
                  <a:pt x="355" y="271"/>
                  <a:pt x="352" y="271"/>
                </a:cubicBezTo>
                <a:cubicBezTo>
                  <a:pt x="350" y="271"/>
                  <a:pt x="347" y="274"/>
                  <a:pt x="344" y="273"/>
                </a:cubicBezTo>
                <a:cubicBezTo>
                  <a:pt x="342" y="272"/>
                  <a:pt x="343" y="270"/>
                  <a:pt x="341" y="270"/>
                </a:cubicBezTo>
                <a:cubicBezTo>
                  <a:pt x="339" y="270"/>
                  <a:pt x="343" y="266"/>
                  <a:pt x="340" y="268"/>
                </a:cubicBezTo>
                <a:cubicBezTo>
                  <a:pt x="337" y="270"/>
                  <a:pt x="332" y="274"/>
                  <a:pt x="330" y="272"/>
                </a:cubicBezTo>
                <a:cubicBezTo>
                  <a:pt x="329" y="271"/>
                  <a:pt x="328" y="271"/>
                  <a:pt x="327" y="271"/>
                </a:cubicBezTo>
                <a:cubicBezTo>
                  <a:pt x="326" y="271"/>
                  <a:pt x="325" y="272"/>
                  <a:pt x="325" y="271"/>
                </a:cubicBezTo>
                <a:cubicBezTo>
                  <a:pt x="323" y="269"/>
                  <a:pt x="330" y="265"/>
                  <a:pt x="333" y="265"/>
                </a:cubicBezTo>
                <a:moveTo>
                  <a:pt x="216" y="152"/>
                </a:moveTo>
                <a:cubicBezTo>
                  <a:pt x="213" y="155"/>
                  <a:pt x="212" y="156"/>
                  <a:pt x="210" y="155"/>
                </a:cubicBezTo>
                <a:cubicBezTo>
                  <a:pt x="207" y="155"/>
                  <a:pt x="206" y="156"/>
                  <a:pt x="207" y="157"/>
                </a:cubicBezTo>
                <a:cubicBezTo>
                  <a:pt x="208" y="158"/>
                  <a:pt x="208" y="159"/>
                  <a:pt x="206" y="159"/>
                </a:cubicBezTo>
                <a:cubicBezTo>
                  <a:pt x="203" y="160"/>
                  <a:pt x="201" y="162"/>
                  <a:pt x="200" y="161"/>
                </a:cubicBezTo>
                <a:cubicBezTo>
                  <a:pt x="199" y="161"/>
                  <a:pt x="205" y="157"/>
                  <a:pt x="203" y="156"/>
                </a:cubicBezTo>
                <a:cubicBezTo>
                  <a:pt x="202" y="155"/>
                  <a:pt x="198" y="158"/>
                  <a:pt x="198" y="159"/>
                </a:cubicBezTo>
                <a:cubicBezTo>
                  <a:pt x="198" y="161"/>
                  <a:pt x="196" y="161"/>
                  <a:pt x="194" y="161"/>
                </a:cubicBezTo>
                <a:cubicBezTo>
                  <a:pt x="193" y="161"/>
                  <a:pt x="191" y="159"/>
                  <a:pt x="193" y="159"/>
                </a:cubicBezTo>
                <a:cubicBezTo>
                  <a:pt x="194" y="159"/>
                  <a:pt x="193" y="157"/>
                  <a:pt x="195" y="157"/>
                </a:cubicBezTo>
                <a:cubicBezTo>
                  <a:pt x="197" y="156"/>
                  <a:pt x="195" y="155"/>
                  <a:pt x="195" y="154"/>
                </a:cubicBezTo>
                <a:cubicBezTo>
                  <a:pt x="195" y="154"/>
                  <a:pt x="196" y="154"/>
                  <a:pt x="197" y="154"/>
                </a:cubicBezTo>
                <a:cubicBezTo>
                  <a:pt x="199" y="154"/>
                  <a:pt x="200" y="154"/>
                  <a:pt x="200" y="153"/>
                </a:cubicBezTo>
                <a:cubicBezTo>
                  <a:pt x="200" y="152"/>
                  <a:pt x="196" y="150"/>
                  <a:pt x="195" y="151"/>
                </a:cubicBezTo>
                <a:cubicBezTo>
                  <a:pt x="193" y="152"/>
                  <a:pt x="190" y="154"/>
                  <a:pt x="186" y="153"/>
                </a:cubicBezTo>
                <a:cubicBezTo>
                  <a:pt x="185" y="152"/>
                  <a:pt x="196" y="151"/>
                  <a:pt x="198" y="149"/>
                </a:cubicBezTo>
                <a:cubicBezTo>
                  <a:pt x="199" y="148"/>
                  <a:pt x="207" y="146"/>
                  <a:pt x="208" y="147"/>
                </a:cubicBezTo>
                <a:cubicBezTo>
                  <a:pt x="209" y="149"/>
                  <a:pt x="204" y="150"/>
                  <a:pt x="206" y="151"/>
                </a:cubicBezTo>
                <a:cubicBezTo>
                  <a:pt x="208" y="153"/>
                  <a:pt x="212" y="152"/>
                  <a:pt x="213" y="150"/>
                </a:cubicBezTo>
                <a:cubicBezTo>
                  <a:pt x="214" y="149"/>
                  <a:pt x="218" y="149"/>
                  <a:pt x="216" y="152"/>
                </a:cubicBezTo>
                <a:moveTo>
                  <a:pt x="239" y="182"/>
                </a:moveTo>
                <a:cubicBezTo>
                  <a:pt x="236" y="185"/>
                  <a:pt x="237" y="184"/>
                  <a:pt x="234" y="185"/>
                </a:cubicBezTo>
                <a:cubicBezTo>
                  <a:pt x="232" y="185"/>
                  <a:pt x="234" y="188"/>
                  <a:pt x="231" y="188"/>
                </a:cubicBezTo>
                <a:cubicBezTo>
                  <a:pt x="227" y="188"/>
                  <a:pt x="220" y="188"/>
                  <a:pt x="219" y="187"/>
                </a:cubicBezTo>
                <a:cubicBezTo>
                  <a:pt x="219" y="186"/>
                  <a:pt x="223" y="187"/>
                  <a:pt x="223" y="185"/>
                </a:cubicBezTo>
                <a:cubicBezTo>
                  <a:pt x="224" y="184"/>
                  <a:pt x="225" y="182"/>
                  <a:pt x="227" y="182"/>
                </a:cubicBezTo>
                <a:cubicBezTo>
                  <a:pt x="229" y="182"/>
                  <a:pt x="228" y="179"/>
                  <a:pt x="225" y="178"/>
                </a:cubicBezTo>
                <a:cubicBezTo>
                  <a:pt x="222" y="176"/>
                  <a:pt x="230" y="175"/>
                  <a:pt x="232" y="178"/>
                </a:cubicBezTo>
                <a:cubicBezTo>
                  <a:pt x="233" y="180"/>
                  <a:pt x="236" y="182"/>
                  <a:pt x="238" y="180"/>
                </a:cubicBezTo>
                <a:cubicBezTo>
                  <a:pt x="240" y="179"/>
                  <a:pt x="250" y="174"/>
                  <a:pt x="250" y="176"/>
                </a:cubicBezTo>
                <a:cubicBezTo>
                  <a:pt x="250" y="178"/>
                  <a:pt x="242" y="180"/>
                  <a:pt x="239" y="182"/>
                </a:cubicBezTo>
                <a:moveTo>
                  <a:pt x="295" y="234"/>
                </a:moveTo>
                <a:cubicBezTo>
                  <a:pt x="295" y="231"/>
                  <a:pt x="299" y="230"/>
                  <a:pt x="300" y="232"/>
                </a:cubicBezTo>
                <a:cubicBezTo>
                  <a:pt x="302" y="234"/>
                  <a:pt x="304" y="242"/>
                  <a:pt x="305" y="244"/>
                </a:cubicBezTo>
                <a:cubicBezTo>
                  <a:pt x="307" y="247"/>
                  <a:pt x="307" y="251"/>
                  <a:pt x="305" y="251"/>
                </a:cubicBezTo>
                <a:cubicBezTo>
                  <a:pt x="303" y="251"/>
                  <a:pt x="305" y="245"/>
                  <a:pt x="301" y="243"/>
                </a:cubicBezTo>
                <a:cubicBezTo>
                  <a:pt x="297" y="241"/>
                  <a:pt x="295" y="236"/>
                  <a:pt x="295" y="234"/>
                </a:cubicBezTo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矩形标注 3"/>
          <p:cNvSpPr>
            <a:spLocks noChangeArrowheads="1"/>
          </p:cNvSpPr>
          <p:nvPr/>
        </p:nvSpPr>
        <p:spPr bwMode="auto">
          <a:xfrm>
            <a:off x="6229681" y="2175506"/>
            <a:ext cx="818201" cy="44846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文本框 6"/>
          <p:cNvSpPr>
            <a:spLocks noChangeArrowheads="1"/>
          </p:cNvSpPr>
          <p:nvPr/>
        </p:nvSpPr>
        <p:spPr bwMode="auto">
          <a:xfrm>
            <a:off x="6261883" y="2204133"/>
            <a:ext cx="7311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矩形标注 5"/>
          <p:cNvSpPr>
            <a:spLocks noChangeArrowheads="1"/>
          </p:cNvSpPr>
          <p:nvPr/>
        </p:nvSpPr>
        <p:spPr bwMode="auto">
          <a:xfrm>
            <a:off x="6316748" y="3256103"/>
            <a:ext cx="1298864" cy="448460"/>
          </a:xfrm>
          <a:prstGeom prst="wedgeRectCallout">
            <a:avLst>
              <a:gd name="adj1" fmla="val -66463"/>
              <a:gd name="adj2" fmla="val -90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" name="文本框 8"/>
          <p:cNvSpPr>
            <a:spLocks noChangeArrowheads="1"/>
          </p:cNvSpPr>
          <p:nvPr/>
        </p:nvSpPr>
        <p:spPr bwMode="auto">
          <a:xfrm>
            <a:off x="6359685" y="3283537"/>
            <a:ext cx="12129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矩形标注 7"/>
          <p:cNvSpPr>
            <a:spLocks noChangeArrowheads="1"/>
          </p:cNvSpPr>
          <p:nvPr/>
        </p:nvSpPr>
        <p:spPr bwMode="auto">
          <a:xfrm>
            <a:off x="4905770" y="2851776"/>
            <a:ext cx="861138" cy="745445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文本框 10"/>
          <p:cNvSpPr>
            <a:spLocks noChangeArrowheads="1"/>
          </p:cNvSpPr>
          <p:nvPr/>
        </p:nvSpPr>
        <p:spPr bwMode="auto">
          <a:xfrm>
            <a:off x="4948708" y="2868473"/>
            <a:ext cx="7740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kumimoji="0" lang="en-US" altLang="zh-CN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矩形标注 9"/>
          <p:cNvSpPr>
            <a:spLocks noChangeArrowheads="1"/>
          </p:cNvSpPr>
          <p:nvPr/>
        </p:nvSpPr>
        <p:spPr bwMode="auto">
          <a:xfrm flipH="1">
            <a:off x="2201890" y="3076004"/>
            <a:ext cx="954170" cy="577273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" name="文本框 12"/>
          <p:cNvSpPr>
            <a:spLocks noChangeArrowheads="1"/>
          </p:cNvSpPr>
          <p:nvPr/>
        </p:nvSpPr>
        <p:spPr bwMode="auto">
          <a:xfrm>
            <a:off x="2224552" y="3052150"/>
            <a:ext cx="9100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矩形标注 11"/>
          <p:cNvSpPr>
            <a:spLocks noChangeArrowheads="1"/>
          </p:cNvSpPr>
          <p:nvPr/>
        </p:nvSpPr>
        <p:spPr bwMode="auto">
          <a:xfrm flipH="1">
            <a:off x="1320477" y="1882099"/>
            <a:ext cx="952977" cy="577273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" name="文本框 14"/>
          <p:cNvSpPr>
            <a:spLocks noChangeArrowheads="1"/>
          </p:cNvSpPr>
          <p:nvPr/>
        </p:nvSpPr>
        <p:spPr bwMode="auto">
          <a:xfrm>
            <a:off x="1341946" y="1858245"/>
            <a:ext cx="9100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kumimoji="0" lang="en-US" altLang="zh-CN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矩形 132"/>
          <p:cNvSpPr>
            <a:spLocks noChangeArrowheads="1"/>
          </p:cNvSpPr>
          <p:nvPr/>
        </p:nvSpPr>
        <p:spPr bwMode="auto">
          <a:xfrm>
            <a:off x="683568" y="4130363"/>
            <a:ext cx="18261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点击此处添加标题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直接连接符 14"/>
          <p:cNvSpPr>
            <a:spLocks noChangeShapeType="1"/>
          </p:cNvSpPr>
          <p:nvPr/>
        </p:nvSpPr>
        <p:spPr bwMode="auto">
          <a:xfrm>
            <a:off x="728891" y="4489368"/>
            <a:ext cx="1897605" cy="0"/>
          </a:xfrm>
          <a:prstGeom prst="line">
            <a:avLst/>
          </a:prstGeom>
          <a:noFill/>
          <a:ln w="63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矩形 44"/>
          <p:cNvSpPr>
            <a:spLocks noChangeArrowheads="1"/>
          </p:cNvSpPr>
          <p:nvPr/>
        </p:nvSpPr>
        <p:spPr bwMode="auto">
          <a:xfrm>
            <a:off x="728892" y="4539462"/>
            <a:ext cx="7391237" cy="100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单击此处可编辑内容，根据您的需要自由拉伸文本框大小单击此处可编辑内容，根据您的需要自由拉伸文本框大小单击此处可编辑内容，根据您的需要自由拉伸文本框大小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1"/>
          <p:cNvSpPr>
            <a:spLocks noChangeArrowheads="1"/>
          </p:cNvSpPr>
          <p:nvPr/>
        </p:nvSpPr>
        <p:spPr bwMode="auto">
          <a:xfrm>
            <a:off x="1248326" y="124714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0" name="组合 23"/>
          <p:cNvGrpSpPr>
            <a:grpSpLocks/>
          </p:cNvGrpSpPr>
          <p:nvPr/>
        </p:nvGrpSpPr>
        <p:grpSpPr bwMode="auto">
          <a:xfrm>
            <a:off x="395536" y="1052736"/>
            <a:ext cx="692967" cy="800310"/>
            <a:chOff x="0" y="0"/>
            <a:chExt cx="1179513" cy="1360488"/>
          </a:xfrm>
        </p:grpSpPr>
        <p:sp>
          <p:nvSpPr>
            <p:cNvPr id="41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8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"/>
          <p:cNvSpPr>
            <a:spLocks noChangeArrowheads="1"/>
          </p:cNvSpPr>
          <p:nvPr/>
        </p:nvSpPr>
        <p:spPr bwMode="auto">
          <a:xfrm>
            <a:off x="3094748" y="2771628"/>
            <a:ext cx="32624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谢谢欣赏</a:t>
            </a: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3308328" y="3952726"/>
            <a:ext cx="2819875" cy="307777"/>
          </a:xfrm>
          <a:prstGeom prst="rect">
            <a:avLst/>
          </a:prstGeom>
          <a:noFill/>
          <a:ln w="571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THANK YOU FOR WATCHING</a:t>
            </a: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Oval 5"/>
          <p:cNvSpPr>
            <a:spLocks noChangeArrowheads="1"/>
          </p:cNvSpPr>
          <p:nvPr/>
        </p:nvSpPr>
        <p:spPr bwMode="auto">
          <a:xfrm>
            <a:off x="1763688" y="2227114"/>
            <a:ext cx="344488" cy="341312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2755877" y="2012801"/>
            <a:ext cx="85725" cy="84138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" name="Oval 8"/>
          <p:cNvSpPr>
            <a:spLocks noChangeArrowheads="1"/>
          </p:cNvSpPr>
          <p:nvPr/>
        </p:nvSpPr>
        <p:spPr bwMode="auto">
          <a:xfrm>
            <a:off x="4052863" y="1979466"/>
            <a:ext cx="85725" cy="84137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1981177" y="3038328"/>
            <a:ext cx="85725" cy="85725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" name="Oval 10"/>
          <p:cNvSpPr>
            <a:spLocks noChangeArrowheads="1"/>
          </p:cNvSpPr>
          <p:nvPr/>
        </p:nvSpPr>
        <p:spPr bwMode="auto">
          <a:xfrm>
            <a:off x="3395639" y="4746478"/>
            <a:ext cx="85725" cy="85725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Oval 11"/>
          <p:cNvSpPr>
            <a:spLocks noChangeArrowheads="1"/>
          </p:cNvSpPr>
          <p:nvPr/>
        </p:nvSpPr>
        <p:spPr bwMode="auto">
          <a:xfrm>
            <a:off x="2239938" y="4278166"/>
            <a:ext cx="515939" cy="511175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" name="Oval 12"/>
          <p:cNvSpPr>
            <a:spLocks noChangeArrowheads="1"/>
          </p:cNvSpPr>
          <p:nvPr/>
        </p:nvSpPr>
        <p:spPr bwMode="auto">
          <a:xfrm>
            <a:off x="6427763" y="1636564"/>
            <a:ext cx="692151" cy="685800"/>
          </a:xfrm>
          <a:prstGeom prst="ellipse">
            <a:avLst/>
          </a:prstGeom>
          <a:noFill/>
          <a:ln w="60325" cap="rnd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" name="Freeform 13"/>
          <p:cNvSpPr>
            <a:spLocks noChangeArrowheads="1"/>
          </p:cNvSpPr>
          <p:nvPr/>
        </p:nvSpPr>
        <p:spPr bwMode="auto">
          <a:xfrm>
            <a:off x="5483202" y="2246164"/>
            <a:ext cx="1981200" cy="2767012"/>
          </a:xfrm>
          <a:custGeom>
            <a:avLst/>
            <a:gdLst>
              <a:gd name="T0" fmla="*/ 2147483647 w 184"/>
              <a:gd name="T1" fmla="*/ 0 h 303"/>
              <a:gd name="T2" fmla="*/ 2147483647 w 184"/>
              <a:gd name="T3" fmla="*/ 2147483647 h 303"/>
              <a:gd name="T4" fmla="*/ 0 w 184"/>
              <a:gd name="T5" fmla="*/ 2147483647 h 303"/>
              <a:gd name="T6" fmla="*/ 0 60000 65536"/>
              <a:gd name="T7" fmla="*/ 0 60000 65536"/>
              <a:gd name="T8" fmla="*/ 0 60000 65536"/>
              <a:gd name="T9" fmla="*/ 0 w 184"/>
              <a:gd name="T10" fmla="*/ 0 h 303"/>
              <a:gd name="T11" fmla="*/ 184 w 184"/>
              <a:gd name="T12" fmla="*/ 303 h 3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4" h="303">
                <a:moveTo>
                  <a:pt x="140" y="0"/>
                </a:moveTo>
                <a:cubicBezTo>
                  <a:pt x="168" y="32"/>
                  <a:pt x="184" y="74"/>
                  <a:pt x="184" y="119"/>
                </a:cubicBezTo>
                <a:cubicBezTo>
                  <a:pt x="184" y="221"/>
                  <a:pt x="102" y="303"/>
                  <a:pt x="0" y="303"/>
                </a:cubicBezTo>
              </a:path>
            </a:pathLst>
          </a:custGeom>
          <a:noFill/>
          <a:ln w="60325" cap="rnd" cmpd="sng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14"/>
          <p:cNvSpPr>
            <a:spLocks noChangeArrowheads="1"/>
          </p:cNvSpPr>
          <p:nvPr/>
        </p:nvSpPr>
        <p:spPr bwMode="auto">
          <a:xfrm>
            <a:off x="2843188" y="3160564"/>
            <a:ext cx="7939" cy="138112"/>
          </a:xfrm>
          <a:custGeom>
            <a:avLst/>
            <a:gdLst>
              <a:gd name="T0" fmla="*/ 63011844 w 1"/>
              <a:gd name="T1" fmla="*/ 1467301888 h 13"/>
              <a:gd name="T2" fmla="*/ 0 w 1"/>
              <a:gd name="T3" fmla="*/ 0 h 13"/>
              <a:gd name="T4" fmla="*/ 0 60000 65536"/>
              <a:gd name="T5" fmla="*/ 0 60000 65536"/>
              <a:gd name="T6" fmla="*/ 0 w 1"/>
              <a:gd name="T7" fmla="*/ 0 h 13"/>
              <a:gd name="T8" fmla="*/ 1 w 1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">
                <a:moveTo>
                  <a:pt x="1" y="13"/>
                </a:moveTo>
                <a:cubicBezTo>
                  <a:pt x="0" y="9"/>
                  <a:pt x="0" y="4"/>
                  <a:pt x="0" y="0"/>
                </a:cubicBezTo>
              </a:path>
            </a:pathLst>
          </a:custGeom>
          <a:noFill/>
          <a:ln w="60325" cap="rnd" cmpd="sng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15"/>
          <p:cNvSpPr>
            <a:spLocks noChangeArrowheads="1"/>
          </p:cNvSpPr>
          <p:nvPr/>
        </p:nvSpPr>
        <p:spPr bwMode="auto">
          <a:xfrm>
            <a:off x="2852715" y="2671616"/>
            <a:ext cx="377825" cy="357187"/>
          </a:xfrm>
          <a:custGeom>
            <a:avLst/>
            <a:gdLst>
              <a:gd name="T0" fmla="*/ 0 w 58"/>
              <a:gd name="T1" fmla="*/ 2147483647 h 55"/>
              <a:gd name="T2" fmla="*/ 2147483647 w 58"/>
              <a:gd name="T3" fmla="*/ 0 h 55"/>
              <a:gd name="T4" fmla="*/ 0 60000 65536"/>
              <a:gd name="T5" fmla="*/ 0 60000 65536"/>
              <a:gd name="T6" fmla="*/ 0 w 58"/>
              <a:gd name="T7" fmla="*/ 0 h 55"/>
              <a:gd name="T8" fmla="*/ 58 w 58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" h="55">
                <a:moveTo>
                  <a:pt x="0" y="55"/>
                </a:moveTo>
                <a:cubicBezTo>
                  <a:pt x="10" y="29"/>
                  <a:pt x="31" y="9"/>
                  <a:pt x="58" y="0"/>
                </a:cubicBezTo>
              </a:path>
            </a:pathLst>
          </a:custGeom>
          <a:noFill/>
          <a:ln w="60325" cap="rnd" cmpd="sng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任意多边形 24"/>
          <p:cNvSpPr>
            <a:spLocks noChangeArrowheads="1"/>
          </p:cNvSpPr>
          <p:nvPr/>
        </p:nvSpPr>
        <p:spPr bwMode="auto">
          <a:xfrm>
            <a:off x="2641576" y="2538264"/>
            <a:ext cx="4170363" cy="1606550"/>
          </a:xfrm>
          <a:custGeom>
            <a:avLst/>
            <a:gdLst>
              <a:gd name="T0" fmla="*/ 267789 w 4170372"/>
              <a:gd name="T1" fmla="*/ 0 h 1606716"/>
              <a:gd name="T2" fmla="*/ 3902563 w 4170372"/>
              <a:gd name="T3" fmla="*/ 0 h 1606716"/>
              <a:gd name="T4" fmla="*/ 4170352 w 4170372"/>
              <a:gd name="T5" fmla="*/ 267735 h 1606716"/>
              <a:gd name="T6" fmla="*/ 4170352 w 4170372"/>
              <a:gd name="T7" fmla="*/ 1338649 h 1606716"/>
              <a:gd name="T8" fmla="*/ 3902563 w 4170372"/>
              <a:gd name="T9" fmla="*/ 1606384 h 1606716"/>
              <a:gd name="T10" fmla="*/ 3523350 w 4170372"/>
              <a:gd name="T11" fmla="*/ 1606384 h 1606716"/>
              <a:gd name="T12" fmla="*/ 3523350 w 4170372"/>
              <a:gd name="T13" fmla="*/ 1574329 h 1606716"/>
              <a:gd name="T14" fmla="*/ 3890355 w 4170372"/>
              <a:gd name="T15" fmla="*/ 1574329 h 1606716"/>
              <a:gd name="T16" fmla="*/ 4144937 w 4170372"/>
              <a:gd name="T17" fmla="*/ 1316092 h 1606716"/>
              <a:gd name="T18" fmla="*/ 4144937 w 4170372"/>
              <a:gd name="T19" fmla="*/ 283173 h 1606716"/>
              <a:gd name="T20" fmla="*/ 3890355 w 4170372"/>
              <a:gd name="T21" fmla="*/ 24934 h 1606716"/>
              <a:gd name="T22" fmla="*/ 287835 w 4170372"/>
              <a:gd name="T23" fmla="*/ 24934 h 1606716"/>
              <a:gd name="T24" fmla="*/ 33252 w 4170372"/>
              <a:gd name="T25" fmla="*/ 283173 h 1606716"/>
              <a:gd name="T26" fmla="*/ 33252 w 4170372"/>
              <a:gd name="T27" fmla="*/ 1316092 h 1606716"/>
              <a:gd name="T28" fmla="*/ 287835 w 4170372"/>
              <a:gd name="T29" fmla="*/ 1574329 h 1606716"/>
              <a:gd name="T30" fmla="*/ 664746 w 4170372"/>
              <a:gd name="T31" fmla="*/ 1574329 h 1606716"/>
              <a:gd name="T32" fmla="*/ 664746 w 4170372"/>
              <a:gd name="T33" fmla="*/ 1606384 h 1606716"/>
              <a:gd name="T34" fmla="*/ 267789 w 4170372"/>
              <a:gd name="T35" fmla="*/ 1606384 h 1606716"/>
              <a:gd name="T36" fmla="*/ 0 w 4170372"/>
              <a:gd name="T37" fmla="*/ 1338649 h 1606716"/>
              <a:gd name="T38" fmla="*/ 0 w 4170372"/>
              <a:gd name="T39" fmla="*/ 267735 h 1606716"/>
              <a:gd name="T40" fmla="*/ 267789 w 4170372"/>
              <a:gd name="T41" fmla="*/ 0 h 160671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170372"/>
              <a:gd name="T64" fmla="*/ 0 h 1606716"/>
              <a:gd name="T65" fmla="*/ 4170372 w 4170372"/>
              <a:gd name="T66" fmla="*/ 1606716 h 160671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170372" h="1606716">
                <a:moveTo>
                  <a:pt x="267791" y="0"/>
                </a:moveTo>
                <a:lnTo>
                  <a:pt x="3902581" y="0"/>
                </a:lnTo>
                <a:cubicBezTo>
                  <a:pt x="4050478" y="0"/>
                  <a:pt x="4170372" y="119894"/>
                  <a:pt x="4170372" y="267791"/>
                </a:cubicBezTo>
                <a:lnTo>
                  <a:pt x="4170372" y="1338925"/>
                </a:lnTo>
                <a:cubicBezTo>
                  <a:pt x="4170372" y="1486822"/>
                  <a:pt x="4050478" y="1606716"/>
                  <a:pt x="3902581" y="1606716"/>
                </a:cubicBezTo>
                <a:lnTo>
                  <a:pt x="3523366" y="1606716"/>
                </a:lnTo>
                <a:lnTo>
                  <a:pt x="3523366" y="1574655"/>
                </a:lnTo>
                <a:lnTo>
                  <a:pt x="3890373" y="1574655"/>
                </a:lnTo>
                <a:cubicBezTo>
                  <a:pt x="4030976" y="1574655"/>
                  <a:pt x="4144957" y="1459014"/>
                  <a:pt x="4144957" y="1316364"/>
                </a:cubicBezTo>
                <a:lnTo>
                  <a:pt x="4144957" y="283231"/>
                </a:lnTo>
                <a:cubicBezTo>
                  <a:pt x="4144957" y="140581"/>
                  <a:pt x="4030976" y="24940"/>
                  <a:pt x="3890373" y="24940"/>
                </a:cubicBezTo>
                <a:lnTo>
                  <a:pt x="287837" y="24940"/>
                </a:lnTo>
                <a:cubicBezTo>
                  <a:pt x="147233" y="24940"/>
                  <a:pt x="33252" y="140581"/>
                  <a:pt x="33252" y="283231"/>
                </a:cubicBezTo>
                <a:lnTo>
                  <a:pt x="33252" y="1316364"/>
                </a:lnTo>
                <a:cubicBezTo>
                  <a:pt x="33252" y="1459014"/>
                  <a:pt x="147233" y="1574655"/>
                  <a:pt x="287837" y="1574655"/>
                </a:cubicBezTo>
                <a:lnTo>
                  <a:pt x="664750" y="1574655"/>
                </a:lnTo>
                <a:lnTo>
                  <a:pt x="664750" y="1606716"/>
                </a:lnTo>
                <a:lnTo>
                  <a:pt x="267791" y="1606716"/>
                </a:lnTo>
                <a:cubicBezTo>
                  <a:pt x="119894" y="1606716"/>
                  <a:pt x="0" y="1486822"/>
                  <a:pt x="0" y="1338925"/>
                </a:cubicBezTo>
                <a:lnTo>
                  <a:pt x="0" y="267791"/>
                </a:lnTo>
                <a:cubicBezTo>
                  <a:pt x="0" y="119894"/>
                  <a:pt x="119894" y="0"/>
                  <a:pt x="267791" y="0"/>
                </a:cubicBezTo>
                <a:close/>
              </a:path>
            </a:pathLst>
          </a:custGeom>
          <a:solidFill>
            <a:srgbClr val="FFFFFF"/>
          </a:solidFill>
          <a:ln w="28575" cap="flat" cmpd="sng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3"/>
          <p:cNvGrpSpPr>
            <a:grpSpLocks/>
          </p:cNvGrpSpPr>
          <p:nvPr/>
        </p:nvGrpSpPr>
        <p:grpSpPr bwMode="auto">
          <a:xfrm>
            <a:off x="2888577" y="1417544"/>
            <a:ext cx="2694767" cy="2759521"/>
            <a:chOff x="0" y="0"/>
            <a:chExt cx="1270000" cy="1300163"/>
          </a:xfrm>
        </p:grpSpPr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" name="文本框 17"/>
          <p:cNvSpPr>
            <a:spLocks noChangeArrowheads="1"/>
          </p:cNvSpPr>
          <p:nvPr/>
        </p:nvSpPr>
        <p:spPr bwMode="auto">
          <a:xfrm>
            <a:off x="3715666" y="1834994"/>
            <a:ext cx="1276311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kumimoji="0" lang="zh-CN" altLang="en-US" sz="13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1403648" y="4466117"/>
            <a:ext cx="71096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Text_1"/>
          <p:cNvSpPr>
            <a:spLocks noChangeArrowheads="1"/>
          </p:cNvSpPr>
          <p:nvPr/>
        </p:nvSpPr>
        <p:spPr bwMode="auto">
          <a:xfrm>
            <a:off x="2093893" y="2682901"/>
            <a:ext cx="2325789" cy="695351"/>
          </a:xfrm>
          <a:custGeom>
            <a:avLst/>
            <a:gdLst>
              <a:gd name="T0" fmla="*/ 1 w 2114551"/>
              <a:gd name="T1" fmla="*/ 0 h 1000123"/>
              <a:gd name="T2" fmla="*/ 4531881 w 2114551"/>
              <a:gd name="T3" fmla="*/ 0 h 1000123"/>
              <a:gd name="T4" fmla="*/ 4531881 w 2114551"/>
              <a:gd name="T5" fmla="*/ 856467 h 1000123"/>
              <a:gd name="T6" fmla="*/ 1071727 w 2114551"/>
              <a:gd name="T7" fmla="*/ 856467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9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Text_1"/>
          <p:cNvSpPr>
            <a:spLocks noChangeArrowheads="1"/>
          </p:cNvSpPr>
          <p:nvPr/>
        </p:nvSpPr>
        <p:spPr bwMode="auto">
          <a:xfrm>
            <a:off x="5775795" y="2682901"/>
            <a:ext cx="2324597" cy="695351"/>
          </a:xfrm>
          <a:custGeom>
            <a:avLst/>
            <a:gdLst>
              <a:gd name="T0" fmla="*/ 1 w 2114551"/>
              <a:gd name="T1" fmla="*/ 0 h 1000123"/>
              <a:gd name="T2" fmla="*/ 4527236 w 2114551"/>
              <a:gd name="T3" fmla="*/ 0 h 1000123"/>
              <a:gd name="T4" fmla="*/ 4527236 w 2114551"/>
              <a:gd name="T5" fmla="*/ 856467 h 1000123"/>
              <a:gd name="T6" fmla="*/ 1070628 w 2114551"/>
              <a:gd name="T7" fmla="*/ 856467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9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Text_1"/>
          <p:cNvSpPr>
            <a:spLocks noChangeArrowheads="1"/>
          </p:cNvSpPr>
          <p:nvPr/>
        </p:nvSpPr>
        <p:spPr bwMode="auto">
          <a:xfrm>
            <a:off x="2093893" y="3716983"/>
            <a:ext cx="2325789" cy="695352"/>
          </a:xfrm>
          <a:custGeom>
            <a:avLst/>
            <a:gdLst>
              <a:gd name="T0" fmla="*/ 1 w 2114551"/>
              <a:gd name="T1" fmla="*/ 0 h 1000123"/>
              <a:gd name="T2" fmla="*/ 4531881 w 2114551"/>
              <a:gd name="T3" fmla="*/ 0 h 1000123"/>
              <a:gd name="T4" fmla="*/ 4531881 w 2114551"/>
              <a:gd name="T5" fmla="*/ 856469 h 1000123"/>
              <a:gd name="T6" fmla="*/ 1071727 w 2114551"/>
              <a:gd name="T7" fmla="*/ 856469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kumimoji="0" lang="en-US" altLang="zh-CN" sz="9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9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sym typeface="宋体" panose="02010600030101010101" pitchFamily="2" charset="-122"/>
              </a:rPr>
              <a:t>。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9" name="MH_Text_1"/>
          <p:cNvSpPr>
            <a:spLocks noChangeArrowheads="1"/>
          </p:cNvSpPr>
          <p:nvPr/>
        </p:nvSpPr>
        <p:spPr bwMode="auto">
          <a:xfrm>
            <a:off x="5775795" y="3716983"/>
            <a:ext cx="2324597" cy="695352"/>
          </a:xfrm>
          <a:custGeom>
            <a:avLst/>
            <a:gdLst>
              <a:gd name="T0" fmla="*/ 1 w 2114551"/>
              <a:gd name="T1" fmla="*/ 0 h 1000123"/>
              <a:gd name="T2" fmla="*/ 4527236 w 2114551"/>
              <a:gd name="T3" fmla="*/ 0 h 1000123"/>
              <a:gd name="T4" fmla="*/ 4527236 w 2114551"/>
              <a:gd name="T5" fmla="*/ 856469 h 1000123"/>
              <a:gd name="T6" fmla="*/ 1070628 w 2114551"/>
              <a:gd name="T7" fmla="*/ 856469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9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Text_1"/>
          <p:cNvSpPr>
            <a:spLocks noChangeArrowheads="1"/>
          </p:cNvSpPr>
          <p:nvPr/>
        </p:nvSpPr>
        <p:spPr bwMode="auto">
          <a:xfrm>
            <a:off x="2093893" y="4749872"/>
            <a:ext cx="2325789" cy="695352"/>
          </a:xfrm>
          <a:custGeom>
            <a:avLst/>
            <a:gdLst>
              <a:gd name="T0" fmla="*/ 1 w 2114551"/>
              <a:gd name="T1" fmla="*/ 0 h 1000123"/>
              <a:gd name="T2" fmla="*/ 4531881 w 2114551"/>
              <a:gd name="T3" fmla="*/ 0 h 1000123"/>
              <a:gd name="T4" fmla="*/ 4531881 w 2114551"/>
              <a:gd name="T5" fmla="*/ 856469 h 1000123"/>
              <a:gd name="T6" fmla="*/ 1071727 w 2114551"/>
              <a:gd name="T7" fmla="*/ 856469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9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1"/>
          <p:cNvSpPr>
            <a:spLocks noChangeArrowheads="1"/>
          </p:cNvSpPr>
          <p:nvPr/>
        </p:nvSpPr>
        <p:spPr bwMode="auto">
          <a:xfrm>
            <a:off x="5775795" y="4749872"/>
            <a:ext cx="2324597" cy="695352"/>
          </a:xfrm>
          <a:custGeom>
            <a:avLst/>
            <a:gdLst>
              <a:gd name="T0" fmla="*/ 1 w 2114551"/>
              <a:gd name="T1" fmla="*/ 0 h 1000123"/>
              <a:gd name="T2" fmla="*/ 4527236 w 2114551"/>
              <a:gd name="T3" fmla="*/ 0 h 1000123"/>
              <a:gd name="T4" fmla="*/ 4527236 w 2114551"/>
              <a:gd name="T5" fmla="*/ 856469 h 1000123"/>
              <a:gd name="T6" fmla="*/ 1070628 w 2114551"/>
              <a:gd name="T7" fmla="*/ 856469 h 1000123"/>
              <a:gd name="T8" fmla="*/ 0 w 2114551"/>
              <a:gd name="T9" fmla="*/ 428234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9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9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1"/>
          <p:cNvSpPr>
            <a:spLocks noChangeArrowheads="1"/>
          </p:cNvSpPr>
          <p:nvPr/>
        </p:nvSpPr>
        <p:spPr bwMode="auto">
          <a:xfrm>
            <a:off x="1788558" y="1465142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3" name="组合 23"/>
          <p:cNvGrpSpPr>
            <a:grpSpLocks/>
          </p:cNvGrpSpPr>
          <p:nvPr/>
        </p:nvGrpSpPr>
        <p:grpSpPr bwMode="auto">
          <a:xfrm>
            <a:off x="935768" y="1270729"/>
            <a:ext cx="692967" cy="800310"/>
            <a:chOff x="0" y="0"/>
            <a:chExt cx="1179513" cy="1360488"/>
          </a:xfrm>
        </p:grpSpPr>
        <p:sp>
          <p:nvSpPr>
            <p:cNvPr id="24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H_SubTitle_4"/>
          <p:cNvSpPr>
            <a:spLocks noChangeArrowheads="1"/>
          </p:cNvSpPr>
          <p:nvPr/>
        </p:nvSpPr>
        <p:spPr bwMode="auto">
          <a:xfrm>
            <a:off x="467544" y="4511154"/>
            <a:ext cx="2263768" cy="384053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MH_SubTitle_2"/>
          <p:cNvSpPr>
            <a:spLocks noChangeArrowheads="1"/>
          </p:cNvSpPr>
          <p:nvPr/>
        </p:nvSpPr>
        <p:spPr bwMode="auto">
          <a:xfrm>
            <a:off x="467544" y="3176508"/>
            <a:ext cx="2263768" cy="384053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MH_SubTitle_3"/>
          <p:cNvSpPr>
            <a:spLocks noChangeArrowheads="1"/>
          </p:cNvSpPr>
          <p:nvPr/>
        </p:nvSpPr>
        <p:spPr bwMode="auto">
          <a:xfrm>
            <a:off x="467544" y="3844427"/>
            <a:ext cx="2263768" cy="384053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MH_SubTitle_1"/>
          <p:cNvSpPr>
            <a:spLocks noChangeArrowheads="1"/>
          </p:cNvSpPr>
          <p:nvPr/>
        </p:nvSpPr>
        <p:spPr bwMode="auto">
          <a:xfrm>
            <a:off x="467544" y="2509782"/>
            <a:ext cx="2263768" cy="384053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MH_Other_2"/>
          <p:cNvSpPr>
            <a:spLocks noChangeArrowheads="1"/>
          </p:cNvSpPr>
          <p:nvPr/>
        </p:nvSpPr>
        <p:spPr bwMode="auto">
          <a:xfrm>
            <a:off x="2521395" y="2204447"/>
            <a:ext cx="1753287" cy="301398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200">
              <a:latin typeface="微软雅黑" pitchFamily="34" charset="-122"/>
              <a:ea typeface="微软雅黑" pitchFamily="34" charset="-122"/>
              <a:sym typeface="Calibri" panose="020F0502020204030204" pitchFamily="34" charset="0"/>
            </a:endParaRPr>
          </a:p>
        </p:txBody>
      </p:sp>
      <p:sp>
        <p:nvSpPr>
          <p:cNvPr id="19" name="MH_Title_1"/>
          <p:cNvSpPr>
            <a:spLocks noChangeArrowheads="1"/>
          </p:cNvSpPr>
          <p:nvPr/>
        </p:nvSpPr>
        <p:spPr bwMode="auto">
          <a:xfrm>
            <a:off x="2793332" y="2708963"/>
            <a:ext cx="1212989" cy="43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MH_Desc_1"/>
          <p:cNvSpPr>
            <a:spLocks noChangeArrowheads="1"/>
          </p:cNvSpPr>
          <p:nvPr/>
        </p:nvSpPr>
        <p:spPr bwMode="auto">
          <a:xfrm>
            <a:off x="2831499" y="3162194"/>
            <a:ext cx="1137848" cy="1570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1200"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1200"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SubTitle_4"/>
          <p:cNvSpPr>
            <a:spLocks noChangeArrowheads="1"/>
          </p:cNvSpPr>
          <p:nvPr/>
        </p:nvSpPr>
        <p:spPr bwMode="auto">
          <a:xfrm>
            <a:off x="6012463" y="3213483"/>
            <a:ext cx="1892835" cy="449652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此处输入标题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MH_SubTitle_3"/>
          <p:cNvSpPr>
            <a:spLocks noChangeArrowheads="1"/>
          </p:cNvSpPr>
          <p:nvPr/>
        </p:nvSpPr>
        <p:spPr bwMode="auto">
          <a:xfrm>
            <a:off x="6012463" y="3726348"/>
            <a:ext cx="1892835" cy="44965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此处输入标题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MH_SubTitle_2"/>
          <p:cNvSpPr>
            <a:spLocks noChangeArrowheads="1"/>
          </p:cNvSpPr>
          <p:nvPr/>
        </p:nvSpPr>
        <p:spPr bwMode="auto">
          <a:xfrm>
            <a:off x="6012463" y="4239215"/>
            <a:ext cx="1892835" cy="449652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此处输入标题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MH_SubTitle_1"/>
          <p:cNvSpPr>
            <a:spLocks noChangeArrowheads="1"/>
          </p:cNvSpPr>
          <p:nvPr/>
        </p:nvSpPr>
        <p:spPr bwMode="auto">
          <a:xfrm>
            <a:off x="6012463" y="4752081"/>
            <a:ext cx="1892835" cy="44965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此处输入标题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MH_SubTitle_5"/>
          <p:cNvSpPr>
            <a:spLocks noChangeArrowheads="1"/>
          </p:cNvSpPr>
          <p:nvPr/>
        </p:nvSpPr>
        <p:spPr bwMode="auto">
          <a:xfrm>
            <a:off x="5431613" y="1680847"/>
            <a:ext cx="3070042" cy="1481349"/>
          </a:xfrm>
          <a:prstGeom prst="upArrow">
            <a:avLst>
              <a:gd name="adj1" fmla="val 61519"/>
              <a:gd name="adj2" fmla="val 8313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1788558" y="1465142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8" name="组合 23"/>
          <p:cNvGrpSpPr>
            <a:grpSpLocks/>
          </p:cNvGrpSpPr>
          <p:nvPr/>
        </p:nvGrpSpPr>
        <p:grpSpPr bwMode="auto">
          <a:xfrm>
            <a:off x="935768" y="1270729"/>
            <a:ext cx="692967" cy="800310"/>
            <a:chOff x="0" y="0"/>
            <a:chExt cx="1179513" cy="1360488"/>
          </a:xfrm>
        </p:grpSpPr>
        <p:sp>
          <p:nvSpPr>
            <p:cNvPr id="29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SubTitle_2"/>
          <p:cNvSpPr>
            <a:spLocks noChangeArrowheads="1"/>
          </p:cNvSpPr>
          <p:nvPr/>
        </p:nvSpPr>
        <p:spPr bwMode="auto">
          <a:xfrm>
            <a:off x="4856155" y="1988840"/>
            <a:ext cx="3560165" cy="699093"/>
          </a:xfrm>
          <a:prstGeom prst="homePlate">
            <a:avLst>
              <a:gd name="adj" fmla="val 7657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800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400"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1" name="MH_Other_3"/>
          <p:cNvSpPr>
            <a:spLocks noChangeArrowheads="1"/>
          </p:cNvSpPr>
          <p:nvPr/>
        </p:nvSpPr>
        <p:spPr bwMode="auto">
          <a:xfrm>
            <a:off x="4851935" y="1988842"/>
            <a:ext cx="569682" cy="694872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5156 h 873919"/>
              <a:gd name="T4" fmla="*/ 7087 w 745331"/>
              <a:gd name="T5" fmla="*/ 703737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28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rPr>
              <a:t>02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2" name="MH_SubTitle_1"/>
          <p:cNvSpPr>
            <a:spLocks noChangeArrowheads="1"/>
          </p:cNvSpPr>
          <p:nvPr/>
        </p:nvSpPr>
        <p:spPr bwMode="auto">
          <a:xfrm flipH="1">
            <a:off x="827584" y="1988840"/>
            <a:ext cx="3661442" cy="699093"/>
          </a:xfrm>
          <a:prstGeom prst="homePlate">
            <a:avLst>
              <a:gd name="adj" fmla="val 76573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82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3" name="MH_Other_6"/>
          <p:cNvSpPr>
            <a:spLocks noChangeArrowheads="1"/>
          </p:cNvSpPr>
          <p:nvPr/>
        </p:nvSpPr>
        <p:spPr bwMode="auto">
          <a:xfrm flipH="1">
            <a:off x="3923564" y="1988842"/>
            <a:ext cx="569682" cy="694872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5156 h 873919"/>
              <a:gd name="T4" fmla="*/ 7087 w 745331"/>
              <a:gd name="T5" fmla="*/ 703737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tIns="0" rIns="36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rPr>
              <a:t>01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4" name="MH_SubTitle_4"/>
          <p:cNvSpPr>
            <a:spLocks noChangeArrowheads="1"/>
          </p:cNvSpPr>
          <p:nvPr/>
        </p:nvSpPr>
        <p:spPr bwMode="auto">
          <a:xfrm>
            <a:off x="4856155" y="3028337"/>
            <a:ext cx="3560165" cy="699092"/>
          </a:xfrm>
          <a:prstGeom prst="homePlate">
            <a:avLst>
              <a:gd name="adj" fmla="val 7653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800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400"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5" name="MH_Other_9"/>
          <p:cNvSpPr>
            <a:spLocks noChangeArrowheads="1"/>
          </p:cNvSpPr>
          <p:nvPr/>
        </p:nvSpPr>
        <p:spPr bwMode="auto">
          <a:xfrm>
            <a:off x="4851935" y="3028337"/>
            <a:ext cx="569682" cy="694872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5156 h 873919"/>
              <a:gd name="T4" fmla="*/ 7087 w 745331"/>
              <a:gd name="T5" fmla="*/ 703737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28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rPr>
              <a:t>04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6" name="MH_SubTitle_3"/>
          <p:cNvSpPr>
            <a:spLocks noChangeArrowheads="1"/>
          </p:cNvSpPr>
          <p:nvPr/>
        </p:nvSpPr>
        <p:spPr bwMode="auto">
          <a:xfrm flipH="1">
            <a:off x="827584" y="3028337"/>
            <a:ext cx="3661442" cy="699092"/>
          </a:xfrm>
          <a:prstGeom prst="homePlate">
            <a:avLst>
              <a:gd name="adj" fmla="val 76525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82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endParaRPr lang="zh-CN" altLang="zh-CN" sz="1400"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7" name="MH_Other_12"/>
          <p:cNvSpPr>
            <a:spLocks noChangeArrowheads="1"/>
          </p:cNvSpPr>
          <p:nvPr/>
        </p:nvSpPr>
        <p:spPr bwMode="auto">
          <a:xfrm flipH="1">
            <a:off x="3923564" y="3028337"/>
            <a:ext cx="569682" cy="694872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5156 h 873919"/>
              <a:gd name="T4" fmla="*/ 7087 w 745331"/>
              <a:gd name="T5" fmla="*/ 703737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tIns="0" rIns="36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rPr>
              <a:t>03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8" name="MH_SubTitle_6"/>
          <p:cNvSpPr>
            <a:spLocks noChangeArrowheads="1"/>
          </p:cNvSpPr>
          <p:nvPr/>
        </p:nvSpPr>
        <p:spPr bwMode="auto">
          <a:xfrm>
            <a:off x="4856155" y="4067831"/>
            <a:ext cx="3560165" cy="699093"/>
          </a:xfrm>
          <a:prstGeom prst="homePlate">
            <a:avLst>
              <a:gd name="adj" fmla="val 7657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800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400"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29" name="MH_Other_15"/>
          <p:cNvSpPr>
            <a:spLocks noChangeArrowheads="1"/>
          </p:cNvSpPr>
          <p:nvPr/>
        </p:nvSpPr>
        <p:spPr bwMode="auto">
          <a:xfrm>
            <a:off x="4851935" y="4067831"/>
            <a:ext cx="569682" cy="693466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3761 h 873919"/>
              <a:gd name="T4" fmla="*/ 7087 w 745331"/>
              <a:gd name="T5" fmla="*/ 700891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28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rPr>
              <a:t>06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30" name="MH_SubTitle_5"/>
          <p:cNvSpPr>
            <a:spLocks noChangeArrowheads="1"/>
          </p:cNvSpPr>
          <p:nvPr/>
        </p:nvSpPr>
        <p:spPr bwMode="auto">
          <a:xfrm flipH="1">
            <a:off x="827584" y="4067831"/>
            <a:ext cx="3661442" cy="699093"/>
          </a:xfrm>
          <a:prstGeom prst="homePlate">
            <a:avLst>
              <a:gd name="adj" fmla="val 76573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82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endParaRPr lang="zh-CN" altLang="zh-CN" sz="1400"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31" name="MH_Other_18"/>
          <p:cNvSpPr>
            <a:spLocks noChangeArrowheads="1"/>
          </p:cNvSpPr>
          <p:nvPr/>
        </p:nvSpPr>
        <p:spPr bwMode="auto">
          <a:xfrm flipH="1">
            <a:off x="3923564" y="4067831"/>
            <a:ext cx="569682" cy="693466"/>
          </a:xfrm>
          <a:custGeom>
            <a:avLst/>
            <a:gdLst>
              <a:gd name="T0" fmla="*/ 0 w 745331"/>
              <a:gd name="T1" fmla="*/ 0 h 873919"/>
              <a:gd name="T2" fmla="*/ 554610 w 745331"/>
              <a:gd name="T3" fmla="*/ 343761 h 873919"/>
              <a:gd name="T4" fmla="*/ 7087 w 745331"/>
              <a:gd name="T5" fmla="*/ 700891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tIns="0" rIns="36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rPr>
              <a:t>05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32" name="矩形 1"/>
          <p:cNvSpPr>
            <a:spLocks noChangeArrowheads="1"/>
          </p:cNvSpPr>
          <p:nvPr/>
        </p:nvSpPr>
        <p:spPr bwMode="auto">
          <a:xfrm>
            <a:off x="1341002" y="2050732"/>
            <a:ext cx="2683839" cy="8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1100"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1100">
              <a:solidFill>
                <a:srgbClr val="FDFDFD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22"/>
          <p:cNvSpPr>
            <a:spLocks noChangeArrowheads="1"/>
          </p:cNvSpPr>
          <p:nvPr/>
        </p:nvSpPr>
        <p:spPr bwMode="auto">
          <a:xfrm>
            <a:off x="5387858" y="2042293"/>
            <a:ext cx="268383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1100"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23"/>
          <p:cNvSpPr>
            <a:spLocks noChangeArrowheads="1"/>
          </p:cNvSpPr>
          <p:nvPr/>
        </p:nvSpPr>
        <p:spPr bwMode="auto">
          <a:xfrm>
            <a:off x="1341002" y="3088821"/>
            <a:ext cx="2683839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。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25"/>
          <p:cNvSpPr>
            <a:spLocks noChangeArrowheads="1"/>
          </p:cNvSpPr>
          <p:nvPr/>
        </p:nvSpPr>
        <p:spPr bwMode="auto">
          <a:xfrm>
            <a:off x="1341002" y="4128316"/>
            <a:ext cx="2683839" cy="8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1100"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1100">
              <a:solidFill>
                <a:srgbClr val="FDFDFD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28"/>
          <p:cNvSpPr>
            <a:spLocks noChangeArrowheads="1"/>
          </p:cNvSpPr>
          <p:nvPr/>
        </p:nvSpPr>
        <p:spPr bwMode="auto">
          <a:xfrm>
            <a:off x="5387858" y="3088821"/>
            <a:ext cx="2683839" cy="8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1100"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1100">
              <a:solidFill>
                <a:srgbClr val="FDFDFD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0"/>
          <p:cNvSpPr>
            <a:spLocks noChangeArrowheads="1"/>
          </p:cNvSpPr>
          <p:nvPr/>
        </p:nvSpPr>
        <p:spPr bwMode="auto">
          <a:xfrm>
            <a:off x="5387858" y="4128316"/>
            <a:ext cx="2683839" cy="80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</a:t>
            </a:r>
            <a:endParaRPr lang="en-US" altLang="zh-CN" sz="1100"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1100">
              <a:solidFill>
                <a:srgbClr val="FDFDFD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1"/>
          <p:cNvSpPr>
            <a:spLocks noChangeArrowheads="1"/>
          </p:cNvSpPr>
          <p:nvPr/>
        </p:nvSpPr>
        <p:spPr bwMode="auto">
          <a:xfrm>
            <a:off x="1788558" y="124714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0" name="组合 23"/>
          <p:cNvGrpSpPr>
            <a:grpSpLocks/>
          </p:cNvGrpSpPr>
          <p:nvPr/>
        </p:nvGrpSpPr>
        <p:grpSpPr bwMode="auto">
          <a:xfrm>
            <a:off x="935768" y="1052736"/>
            <a:ext cx="692967" cy="800310"/>
            <a:chOff x="0" y="0"/>
            <a:chExt cx="1179513" cy="1360488"/>
          </a:xfrm>
        </p:grpSpPr>
        <p:sp>
          <p:nvSpPr>
            <p:cNvPr id="41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H_Other_1"/>
          <p:cNvSpPr>
            <a:spLocks noChangeArrowheads="1"/>
          </p:cNvSpPr>
          <p:nvPr/>
        </p:nvSpPr>
        <p:spPr bwMode="auto">
          <a:xfrm>
            <a:off x="785099" y="2455646"/>
            <a:ext cx="7786010" cy="2520992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2"/>
          <p:cNvSpPr>
            <a:spLocks noChangeArrowheads="1"/>
          </p:cNvSpPr>
          <p:nvPr/>
        </p:nvSpPr>
        <p:spPr bwMode="auto">
          <a:xfrm>
            <a:off x="1769165" y="2455648"/>
            <a:ext cx="416336" cy="66370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kumimoji="0" lang="zh-CN" altLang="en-US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MH_SubTitle_1"/>
          <p:cNvSpPr>
            <a:spLocks noChangeArrowheads="1"/>
          </p:cNvSpPr>
          <p:nvPr/>
        </p:nvSpPr>
        <p:spPr bwMode="auto">
          <a:xfrm>
            <a:off x="1239284" y="3119350"/>
            <a:ext cx="1476099" cy="47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6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MH_Text_1"/>
          <p:cNvSpPr>
            <a:spLocks noChangeArrowheads="1"/>
          </p:cNvSpPr>
          <p:nvPr/>
        </p:nvSpPr>
        <p:spPr bwMode="auto">
          <a:xfrm>
            <a:off x="1239284" y="3691135"/>
            <a:ext cx="1476099" cy="129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_3"/>
          <p:cNvSpPr>
            <a:spLocks noChangeArrowheads="1"/>
          </p:cNvSpPr>
          <p:nvPr/>
        </p:nvSpPr>
        <p:spPr bwMode="auto">
          <a:xfrm>
            <a:off x="3602121" y="2455648"/>
            <a:ext cx="416336" cy="66370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kumimoji="0" lang="zh-CN" altLang="en-US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MH_SubTitle_2"/>
          <p:cNvSpPr>
            <a:spLocks noChangeArrowheads="1"/>
          </p:cNvSpPr>
          <p:nvPr/>
        </p:nvSpPr>
        <p:spPr bwMode="auto">
          <a:xfrm>
            <a:off x="3070890" y="3107184"/>
            <a:ext cx="1477449" cy="481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6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MH_Text_2"/>
          <p:cNvSpPr>
            <a:spLocks noChangeArrowheads="1"/>
          </p:cNvSpPr>
          <p:nvPr/>
        </p:nvSpPr>
        <p:spPr bwMode="auto">
          <a:xfrm>
            <a:off x="3070890" y="3678971"/>
            <a:ext cx="1477449" cy="129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_4"/>
          <p:cNvSpPr>
            <a:spLocks noChangeArrowheads="1"/>
          </p:cNvSpPr>
          <p:nvPr/>
        </p:nvSpPr>
        <p:spPr bwMode="auto">
          <a:xfrm>
            <a:off x="5445892" y="2455648"/>
            <a:ext cx="416336" cy="66370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kumimoji="0" lang="zh-CN" altLang="en-US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MH_SubTitle_3"/>
          <p:cNvSpPr>
            <a:spLocks noChangeArrowheads="1"/>
          </p:cNvSpPr>
          <p:nvPr/>
        </p:nvSpPr>
        <p:spPr bwMode="auto">
          <a:xfrm>
            <a:off x="4916010" y="3107184"/>
            <a:ext cx="1477451" cy="481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6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MH_Text_3"/>
          <p:cNvSpPr>
            <a:spLocks noChangeArrowheads="1"/>
          </p:cNvSpPr>
          <p:nvPr/>
        </p:nvSpPr>
        <p:spPr bwMode="auto">
          <a:xfrm>
            <a:off x="4916010" y="3678971"/>
            <a:ext cx="1477451" cy="129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5"/>
          <p:cNvSpPr>
            <a:spLocks noChangeArrowheads="1"/>
          </p:cNvSpPr>
          <p:nvPr/>
        </p:nvSpPr>
        <p:spPr bwMode="auto">
          <a:xfrm>
            <a:off x="7222075" y="2455648"/>
            <a:ext cx="416336" cy="66370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kumimoji="0" lang="zh-CN" altLang="en-US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MH_SubTitle_4"/>
          <p:cNvSpPr>
            <a:spLocks noChangeArrowheads="1"/>
          </p:cNvSpPr>
          <p:nvPr/>
        </p:nvSpPr>
        <p:spPr bwMode="auto">
          <a:xfrm>
            <a:off x="6692194" y="3107184"/>
            <a:ext cx="1478801" cy="481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sz="16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MH_Text_4"/>
          <p:cNvSpPr>
            <a:spLocks noChangeArrowheads="1"/>
          </p:cNvSpPr>
          <p:nvPr/>
        </p:nvSpPr>
        <p:spPr bwMode="auto">
          <a:xfrm>
            <a:off x="6692194" y="3678971"/>
            <a:ext cx="1478801" cy="129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1"/>
          <p:cNvSpPr>
            <a:spLocks noChangeArrowheads="1"/>
          </p:cNvSpPr>
          <p:nvPr/>
        </p:nvSpPr>
        <p:spPr bwMode="auto">
          <a:xfrm>
            <a:off x="1788558" y="1465142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0" name="组合 23"/>
          <p:cNvGrpSpPr>
            <a:grpSpLocks/>
          </p:cNvGrpSpPr>
          <p:nvPr/>
        </p:nvGrpSpPr>
        <p:grpSpPr bwMode="auto">
          <a:xfrm>
            <a:off x="935768" y="1270729"/>
            <a:ext cx="692967" cy="800310"/>
            <a:chOff x="0" y="0"/>
            <a:chExt cx="1179513" cy="1360488"/>
          </a:xfrm>
        </p:grpSpPr>
        <p:sp>
          <p:nvSpPr>
            <p:cNvPr id="31" name="文本框 24"/>
            <p:cNvSpPr>
              <a:spLocks noChangeArrowheads="1"/>
            </p:cNvSpPr>
            <p:nvPr/>
          </p:nvSpPr>
          <p:spPr bwMode="auto">
            <a:xfrm>
              <a:off x="112117" y="241187"/>
              <a:ext cx="690856" cy="88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1999255880 w 184"/>
                <a:gd name="T1" fmla="*/ 0 h 303"/>
                <a:gd name="T2" fmla="*/ 2147483647 w 184"/>
                <a:gd name="T3" fmla="*/ 1698088847 h 303"/>
                <a:gd name="T4" fmla="*/ 0 w 184"/>
                <a:gd name="T5" fmla="*/ 2147483647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2147483647 w 256"/>
                <a:gd name="T1" fmla="*/ 2147483647 h 256"/>
                <a:gd name="T2" fmla="*/ 1831545135 w 256"/>
                <a:gd name="T3" fmla="*/ 2147483647 h 256"/>
                <a:gd name="T4" fmla="*/ 0 w 256"/>
                <a:gd name="T5" fmla="*/ 1825544994 h 256"/>
                <a:gd name="T6" fmla="*/ 1831545135 w 256"/>
                <a:gd name="T7" fmla="*/ 0 h 256"/>
                <a:gd name="T8" fmla="*/ 2147483647 w 256"/>
                <a:gd name="T9" fmla="*/ 1825544994 h 256"/>
                <a:gd name="T10" fmla="*/ 2147483647 w 256"/>
                <a:gd name="T11" fmla="*/ 2147483647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389091" cy="2812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117"/>
          <p:cNvSpPr>
            <a:spLocks noChangeArrowheads="1"/>
          </p:cNvSpPr>
          <p:nvPr/>
        </p:nvSpPr>
        <p:spPr bwMode="auto">
          <a:xfrm>
            <a:off x="1136911" y="4363428"/>
            <a:ext cx="1723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124"/>
          <p:cNvSpPr>
            <a:spLocks noChangeArrowheads="1"/>
          </p:cNvSpPr>
          <p:nvPr/>
        </p:nvSpPr>
        <p:spPr bwMode="auto">
          <a:xfrm>
            <a:off x="1136911" y="4787200"/>
            <a:ext cx="7061095" cy="99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单击此处可编辑内容，根据您的需要自由拉伸文本框大小单击此处可编辑内容，根据您的需要自由拉伸文本框大小单击此处可编辑内容，根据您的需要自由拉伸文本框大小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直接连接符 5"/>
          <p:cNvSpPr>
            <a:spLocks noChangeShapeType="1"/>
          </p:cNvSpPr>
          <p:nvPr/>
        </p:nvSpPr>
        <p:spPr bwMode="auto">
          <a:xfrm>
            <a:off x="1215631" y="4745214"/>
            <a:ext cx="1529773" cy="0"/>
          </a:xfrm>
          <a:prstGeom prst="line">
            <a:avLst/>
          </a:prstGeom>
          <a:noFill/>
          <a:ln w="63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3"/>
          <p:cNvGrpSpPr>
            <a:grpSpLocks/>
          </p:cNvGrpSpPr>
          <p:nvPr/>
        </p:nvGrpSpPr>
        <p:grpSpPr bwMode="auto">
          <a:xfrm>
            <a:off x="2893053" y="1361473"/>
            <a:ext cx="2523311" cy="2998410"/>
            <a:chOff x="0" y="15875"/>
            <a:chExt cx="1081087" cy="1284288"/>
          </a:xfrm>
        </p:grpSpPr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417076290 w 36"/>
                <a:gd name="T1" fmla="*/ 417076290 h 36"/>
                <a:gd name="T2" fmla="*/ 100675810 w 36"/>
                <a:gd name="T3" fmla="*/ 417076290 h 36"/>
                <a:gd name="T4" fmla="*/ 100675810 w 36"/>
                <a:gd name="T5" fmla="*/ 100675810 h 36"/>
                <a:gd name="T6" fmla="*/ 417076290 w 36"/>
                <a:gd name="T7" fmla="*/ 100675810 h 36"/>
                <a:gd name="T8" fmla="*/ 417076290 w 36"/>
                <a:gd name="T9" fmla="*/ 41707629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0" name="文本框 17"/>
          <p:cNvSpPr>
            <a:spLocks noChangeArrowheads="1"/>
          </p:cNvSpPr>
          <p:nvPr/>
        </p:nvSpPr>
        <p:spPr bwMode="auto">
          <a:xfrm>
            <a:off x="3866668" y="1783605"/>
            <a:ext cx="1276311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kumimoji="0" lang="zh-CN" altLang="en-US" sz="13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1259632" y="4677841"/>
            <a:ext cx="71096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23085</TotalTime>
  <Words>3049</Words>
  <Application>Microsoft Office PowerPoint</Application>
  <PresentationFormat>全屏显示(4:3)</PresentationFormat>
  <Paragraphs>190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1387</cp:revision>
  <dcterms:created xsi:type="dcterms:W3CDTF">2009-02-11T05:37:22Z</dcterms:created>
  <dcterms:modified xsi:type="dcterms:W3CDTF">2017-08-29T08:06:25Z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